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8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9144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just" defTabSz="9144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just" defTabSz="9144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just" defTabSz="9144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just" defTabSz="9144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just" defTabSz="9144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just" defTabSz="9144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just" defTabSz="9144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just" defTabSz="9144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/>
      <a:tcStyle>
        <a:tcBdr/>
        <a:fill>
          <a:solidFill>
            <a:srgbClr val="E7F0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97154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ố Trang chiế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ăn bản Tiêu đề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Văn bản Tiêu đề</a:t>
            </a:r>
          </a:p>
        </p:txBody>
      </p:sp>
      <p:sp>
        <p:nvSpPr>
          <p:cNvPr id="3" name="Nội dung Cấp Mộ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4" name="Số Trang chiếu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spcBef>
                <a:spcPts val="700"/>
              </a:spcBef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. §Ó kÐo trùc tiÕp mét thïng níc cã khèi lîng     20 kg tõ díi giÕng lªn ®Òu, ngêi ta ph¶i dïng lùc nµo trong sè c¸c lùc sau ®©y ?…"/>
          <p:cNvSpPr txBox="1"/>
          <p:nvPr/>
        </p:nvSpPr>
        <p:spPr>
          <a:xfrm>
            <a:off x="381000" y="1143000"/>
            <a:ext cx="8382000" cy="286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60" tIns="45660" rIns="45660" bIns="45660">
            <a:spAutoFit/>
          </a:bodyPr>
          <a:lstStyle/>
          <a:p>
            <a:pPr marL="514350" indent="-514350">
              <a:buAutoNum type="arabicPeriod"/>
            </a:pPr>
            <a:r>
              <a:rPr lang="vi-VN" sz="3200" dirty="0" smtClean="0"/>
              <a:t>Để kéo trực tiếp một thùng nước có khối lượng</a:t>
            </a:r>
            <a:r>
              <a:rPr lang="en-US" sz="3200" dirty="0" smtClean="0"/>
              <a:t> </a:t>
            </a:r>
            <a:r>
              <a:rPr lang="vi-VN" sz="3200" dirty="0" smtClean="0"/>
              <a:t>20 kg từ dưới giếng lên đều, người ta phải dùng lực nào trong số các lực sau đây</a:t>
            </a:r>
            <a:r>
              <a:rPr lang="en-US" sz="3200" dirty="0" smtClean="0"/>
              <a:t>?</a:t>
            </a:r>
          </a:p>
          <a:p>
            <a:pPr marL="514350" indent="-514350"/>
            <a:r>
              <a:rPr lang="en-US" sz="3200" dirty="0" smtClean="0"/>
              <a:t>	A. </a:t>
            </a:r>
            <a:r>
              <a:rPr lang="pt-BR" sz="3200" dirty="0" smtClean="0"/>
              <a:t>F &lt; 20N				C.   200N &gt; F 	</a:t>
            </a:r>
          </a:p>
          <a:p>
            <a:pPr marL="514350" indent="-514350"/>
            <a:r>
              <a:rPr lang="pt-BR" sz="3200" dirty="0" smtClean="0"/>
              <a:t>	B. F = 20 N				D.   F = 200N</a:t>
            </a:r>
          </a:p>
        </p:txBody>
      </p:sp>
      <p:sp>
        <p:nvSpPr>
          <p:cNvPr id="21" name="2. KÓ tªn c¸c lo¹i m¸y c¬ ®¬n gi¶n ?"/>
          <p:cNvSpPr txBox="1"/>
          <p:nvPr/>
        </p:nvSpPr>
        <p:spPr>
          <a:xfrm>
            <a:off x="457200" y="4433887"/>
            <a:ext cx="7924800" cy="584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60" tIns="45660" rIns="45660" bIns="45660">
            <a:spAutoFit/>
          </a:bodyPr>
          <a:lstStyle>
            <a:lvl1pPr algn="l">
              <a:spcBef>
                <a:spcPts val="1900"/>
              </a:spcBef>
              <a:defRPr sz="3200">
                <a:effectLst>
                  <a:outerShdw blurRad="12700" dist="25400" dir="2700000" rotWithShape="0">
                    <a:srgbClr val="DDDDDD"/>
                  </a:outerShdw>
                </a:effectLst>
                <a:latin typeface=".VnTime"/>
                <a:ea typeface=".VnTime"/>
                <a:cs typeface=".VnTime"/>
                <a:sym typeface=".VnTime"/>
              </a:defRPr>
            </a:lvl1pPr>
          </a:lstStyle>
          <a:p>
            <a:r>
              <a:rPr lang="vi-VN" dirty="0" smtClean="0"/>
              <a:t>2. Kể tên các loại máy cơ đơn giản ?</a:t>
            </a:r>
          </a:p>
        </p:txBody>
      </p:sp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012" y="12700"/>
            <a:ext cx="7194551" cy="160813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Ô-van"/>
          <p:cNvSpPr/>
          <p:nvPr/>
        </p:nvSpPr>
        <p:spPr>
          <a:xfrm>
            <a:off x="5715000" y="3276600"/>
            <a:ext cx="685800" cy="76200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spcBef>
                <a:spcPts val="10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2" animBg="1" advAuto="0"/>
      <p:bldP spid="23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Bài 14: MẶT PHẲNG NGHIÊNG"/>
          <p:cNvSpPr txBox="1"/>
          <p:nvPr/>
        </p:nvSpPr>
        <p:spPr>
          <a:xfrm>
            <a:off x="457200" y="0"/>
            <a:ext cx="82296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0"/>
              </a:spcBef>
              <a:defRPr sz="4400" b="1">
                <a:solidFill>
                  <a:srgbClr val="FF0000"/>
                </a:solidFill>
              </a:defRPr>
            </a:lvl1pPr>
          </a:lstStyle>
          <a:p>
            <a:r>
              <a:t>Bài 14: MẶT PHẲNG NGHIÊNG</a:t>
            </a:r>
          </a:p>
        </p:txBody>
      </p:sp>
      <p:sp>
        <p:nvSpPr>
          <p:cNvPr id="1281" name="1. ĐẶT VẤN ĐỀ"/>
          <p:cNvSpPr txBox="1"/>
          <p:nvPr/>
        </p:nvSpPr>
        <p:spPr>
          <a:xfrm>
            <a:off x="304800" y="6858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1. ĐẶT VẤN ĐỀ </a:t>
            </a:r>
          </a:p>
        </p:txBody>
      </p:sp>
      <p:sp>
        <p:nvSpPr>
          <p:cNvPr id="1282" name="2. THÍ NGHIỆM"/>
          <p:cNvSpPr txBox="1"/>
          <p:nvPr/>
        </p:nvSpPr>
        <p:spPr>
          <a:xfrm>
            <a:off x="304800" y="12192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2. THÍ NGHIỆM</a:t>
            </a:r>
          </a:p>
        </p:txBody>
      </p:sp>
      <p:sp>
        <p:nvSpPr>
          <p:cNvPr id="1283" name="3. KẾT LUẬN"/>
          <p:cNvSpPr txBox="1"/>
          <p:nvPr/>
        </p:nvSpPr>
        <p:spPr>
          <a:xfrm>
            <a:off x="304800" y="17526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3. KẾT LUẬN</a:t>
            </a:r>
          </a:p>
        </p:txBody>
      </p:sp>
      <p:grpSp>
        <p:nvGrpSpPr>
          <p:cNvPr id="1287" name="Nhóm"/>
          <p:cNvGrpSpPr/>
          <p:nvPr/>
        </p:nvGrpSpPr>
        <p:grpSpPr>
          <a:xfrm>
            <a:off x="1078372" y="2257141"/>
            <a:ext cx="4408028" cy="1871651"/>
            <a:chOff x="0" y="0"/>
            <a:chExt cx="4408027" cy="1871649"/>
          </a:xfrm>
        </p:grpSpPr>
        <p:sp>
          <p:nvSpPr>
            <p:cNvPr id="1284" name="Hình chữ nhật"/>
            <p:cNvSpPr/>
            <p:nvPr/>
          </p:nvSpPr>
          <p:spPr>
            <a:xfrm>
              <a:off x="4328652" y="28858"/>
              <a:ext cx="79376" cy="1828801"/>
            </a:xfrm>
            <a:prstGeom prst="rect">
              <a:avLst/>
            </a:prstGeom>
            <a:gradFill flip="none" rotWithShape="1">
              <a:gsLst>
                <a:gs pos="0">
                  <a:srgbClr val="154B58"/>
                </a:gs>
                <a:gs pos="50000">
                  <a:schemeClr val="accent1"/>
                </a:gs>
                <a:gs pos="100000">
                  <a:srgbClr val="154B5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1285" name="Hình chữ nhật"/>
            <p:cNvSpPr/>
            <p:nvPr/>
          </p:nvSpPr>
          <p:spPr>
            <a:xfrm>
              <a:off x="26881" y="1800508"/>
              <a:ext cx="4343274" cy="57151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1286" name="Hình chữ nhật"/>
            <p:cNvSpPr/>
            <p:nvPr/>
          </p:nvSpPr>
          <p:spPr>
            <a:xfrm rot="9449337" flipH="1">
              <a:off x="-167148" y="902132"/>
              <a:ext cx="4725989" cy="6738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</p:grpSp>
      <p:sp>
        <p:nvSpPr>
          <p:cNvPr id="1288" name="Hình chữ nhật"/>
          <p:cNvSpPr/>
          <p:nvPr/>
        </p:nvSpPr>
        <p:spPr>
          <a:xfrm rot="20185583">
            <a:off x="914400" y="2990850"/>
            <a:ext cx="1219200" cy="838200"/>
          </a:xfrm>
          <a:prstGeom prst="rect">
            <a:avLst/>
          </a:prstGeom>
          <a:solidFill>
            <a:srgbClr val="FFCC00"/>
          </a:solidFill>
          <a:ln w="19050">
            <a:solidFill>
              <a:srgbClr val="FFCC00"/>
            </a:solidFill>
            <a:prstDash val="sysDash"/>
          </a:ln>
        </p:spPr>
        <p:txBody>
          <a:bodyPr lIns="45719" rIns="45719" anchor="ctr"/>
          <a:lstStyle/>
          <a:p>
            <a:pPr algn="ctr">
              <a:spcBef>
                <a:spcPts val="10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9" name="Dòng"/>
          <p:cNvSpPr/>
          <p:nvPr/>
        </p:nvSpPr>
        <p:spPr>
          <a:xfrm flipV="1">
            <a:off x="2082800" y="2776537"/>
            <a:ext cx="889001" cy="390526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0" name="F2"/>
          <p:cNvSpPr txBox="1"/>
          <p:nvPr/>
        </p:nvSpPr>
        <p:spPr>
          <a:xfrm>
            <a:off x="2895600" y="2286000"/>
            <a:ext cx="914400" cy="711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2100"/>
              </a:spcBef>
              <a:defRPr sz="3600"/>
            </a:pPr>
            <a:r>
              <a:t>F</a:t>
            </a:r>
            <a:r>
              <a:rPr baseline="-25000"/>
              <a:t>2</a:t>
            </a:r>
          </a:p>
        </p:txBody>
      </p:sp>
      <p:sp>
        <p:nvSpPr>
          <p:cNvPr id="1291" name="l"/>
          <p:cNvSpPr txBox="1"/>
          <p:nvPr/>
        </p:nvSpPr>
        <p:spPr>
          <a:xfrm>
            <a:off x="4191000" y="1600200"/>
            <a:ext cx="914400" cy="1465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800"/>
              </a:spcBef>
              <a:defRPr sz="8000" i="1" baseline="-25000"/>
            </a:lvl1pPr>
          </a:lstStyle>
          <a:p>
            <a:r>
              <a:t>l</a:t>
            </a:r>
          </a:p>
        </p:txBody>
      </p:sp>
      <p:sp>
        <p:nvSpPr>
          <p:cNvPr id="1292" name="h"/>
          <p:cNvSpPr txBox="1"/>
          <p:nvPr/>
        </p:nvSpPr>
        <p:spPr>
          <a:xfrm>
            <a:off x="5638800" y="2590800"/>
            <a:ext cx="914400" cy="1465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800"/>
              </a:spcBef>
              <a:defRPr sz="8000" baseline="-25000"/>
            </a:lvl1pPr>
          </a:lstStyle>
          <a:p>
            <a:r>
              <a:t>h</a:t>
            </a:r>
          </a:p>
        </p:txBody>
      </p:sp>
      <p:sp>
        <p:nvSpPr>
          <p:cNvPr id="1293" name="l: chiều dài mặt phẳng nghiêng…"/>
          <p:cNvSpPr txBox="1"/>
          <p:nvPr/>
        </p:nvSpPr>
        <p:spPr>
          <a:xfrm>
            <a:off x="1066800" y="4567237"/>
            <a:ext cx="8229600" cy="190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900"/>
              </a:spcBef>
              <a:defRPr sz="3200" i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l</a:t>
            </a:r>
            <a:r>
              <a:rPr i="0"/>
              <a:t>: chiều dài mặt phẳng nghiêng</a:t>
            </a:r>
          </a:p>
          <a:p>
            <a:pPr algn="l">
              <a:spcBef>
                <a:spcPts val="1900"/>
              </a:spcBef>
              <a:defRPr sz="3200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h: độ cao mặt phẳng nghiêng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- Dïng mÆt ph¼ng nghiªng cã thÓ kÐo ( hoÆc ®Èy) vËt lªn víi lùc kÐo …..….h¬n träng lưîng cña vËt."/>
          <p:cNvSpPr txBox="1"/>
          <p:nvPr/>
        </p:nvSpPr>
        <p:spPr>
          <a:xfrm>
            <a:off x="533400" y="3848100"/>
            <a:ext cx="8305800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0"/>
              </a:spcBef>
              <a:defRPr sz="3200">
                <a:effectLst>
                  <a:outerShdw blurRad="12700" dist="25400" dir="2700000" rotWithShape="0">
                    <a:srgbClr val="DDDDDD"/>
                  </a:outerShdw>
                </a:effectLst>
                <a:latin typeface=".VnTime"/>
                <a:ea typeface=".VnTime"/>
                <a:cs typeface=".VnTime"/>
                <a:sym typeface=".VnTime"/>
              </a:defRPr>
            </a:lvl1pPr>
          </a:lstStyle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- Dùng mặt phẳng nghiêng có thể kéo ( hoặc đẩy) vật lên với lực kéo …..……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…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hơn trọng lưượng của vật. </a:t>
            </a:r>
          </a:p>
        </p:txBody>
      </p:sp>
      <p:sp>
        <p:nvSpPr>
          <p:cNvPr id="1296" name="- MÆt ph¼ng cµng ……………....Ýt, th× lùc cÇn ®Ó kÐo vËt trªn mÆt ph¼ng ®ã cµng nhá."/>
          <p:cNvSpPr txBox="1"/>
          <p:nvPr/>
        </p:nvSpPr>
        <p:spPr>
          <a:xfrm>
            <a:off x="533400" y="5399087"/>
            <a:ext cx="822960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>
                <a:effectLst>
                  <a:outerShdw blurRad="12700" dist="25400" dir="2700000" rotWithShape="0">
                    <a:srgbClr val="DDDDDD"/>
                  </a:outerShdw>
                </a:effectLst>
                <a:latin typeface=".VnTime"/>
                <a:ea typeface=".VnTime"/>
                <a:cs typeface=".VnTime"/>
                <a:sym typeface=".VnTime"/>
              </a:defRPr>
            </a:lvl1pPr>
          </a:lstStyle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- Mặt phẳng càng …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…..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…………....ít, thì lực cần để kéo vật trên mặt phẳng đó càng nhỏ. </a:t>
            </a:r>
          </a:p>
        </p:txBody>
      </p:sp>
      <p:sp>
        <p:nvSpPr>
          <p:cNvPr id="1297" name="Chọn từ thích hợp điền vào chỗ trống:"/>
          <p:cNvSpPr txBox="1"/>
          <p:nvPr/>
        </p:nvSpPr>
        <p:spPr>
          <a:xfrm>
            <a:off x="-381000" y="3149600"/>
            <a:ext cx="80010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</a:rPr>
              <a:t>	Chọn từ th</a:t>
            </a:r>
            <a:r>
              <a:rPr lang="en-US" sz="3200" b="1" dirty="0" smtClean="0">
                <a:solidFill>
                  <a:srgbClr val="0070C0"/>
                </a:solidFill>
              </a:rPr>
              <a:t>í</a:t>
            </a:r>
            <a:r>
              <a:rPr lang="vi-VN" sz="3200" b="1" dirty="0" smtClean="0">
                <a:solidFill>
                  <a:srgbClr val="0070C0"/>
                </a:solidFill>
              </a:rPr>
              <a:t>ch hợp điền vào chỗ trống:</a:t>
            </a:r>
          </a:p>
        </p:txBody>
      </p:sp>
      <p:sp>
        <p:nvSpPr>
          <p:cNvPr id="1298" name="nhỏ"/>
          <p:cNvSpPr txBox="1"/>
          <p:nvPr/>
        </p:nvSpPr>
        <p:spPr>
          <a:xfrm>
            <a:off x="3895725" y="4273618"/>
            <a:ext cx="120967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800"/>
              </a:spcBef>
              <a:defRPr sz="3000" b="1">
                <a:solidFill>
                  <a:srgbClr val="FF33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rPr lang="en-US" sz="3600" dirty="0" err="1" smtClean="0"/>
              <a:t>nhỏ</a:t>
            </a:r>
            <a:endParaRPr lang="en-US" sz="3600" dirty="0" smtClean="0"/>
          </a:p>
        </p:txBody>
      </p:sp>
      <p:sp>
        <p:nvSpPr>
          <p:cNvPr id="1299" name="nghiêng"/>
          <p:cNvSpPr txBox="1"/>
          <p:nvPr/>
        </p:nvSpPr>
        <p:spPr>
          <a:xfrm>
            <a:off x="3886200" y="5297269"/>
            <a:ext cx="20574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800"/>
              </a:spcBef>
              <a:defRPr sz="3000" b="1">
                <a:solidFill>
                  <a:srgbClr val="FF33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rPr lang="en-US" sz="3600" dirty="0" err="1" smtClean="0"/>
              <a:t>nghiêng</a:t>
            </a:r>
            <a:endParaRPr lang="en-US" sz="3600" dirty="0" smtClean="0"/>
          </a:p>
        </p:txBody>
      </p:sp>
      <p:sp>
        <p:nvSpPr>
          <p:cNvPr id="1300" name="Bài 14: MẶT PHẲNG NGHIÊNG"/>
          <p:cNvSpPr txBox="1"/>
          <p:nvPr/>
        </p:nvSpPr>
        <p:spPr>
          <a:xfrm>
            <a:off x="457200" y="0"/>
            <a:ext cx="82296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0"/>
              </a:spcBef>
              <a:defRPr sz="4400" b="1">
                <a:solidFill>
                  <a:srgbClr val="FF0000"/>
                </a:solidFill>
              </a:defRPr>
            </a:lvl1pPr>
          </a:lstStyle>
          <a:p>
            <a:r>
              <a:t>Bài 14: MẶT PHẲNG NGHIÊNG</a:t>
            </a:r>
          </a:p>
        </p:txBody>
      </p:sp>
      <p:sp>
        <p:nvSpPr>
          <p:cNvPr id="1301" name="1. ĐẶT VẤN ĐỀ"/>
          <p:cNvSpPr txBox="1"/>
          <p:nvPr/>
        </p:nvSpPr>
        <p:spPr>
          <a:xfrm>
            <a:off x="304800" y="6858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1. ĐẶT VẤN ĐỀ </a:t>
            </a:r>
          </a:p>
        </p:txBody>
      </p:sp>
      <p:sp>
        <p:nvSpPr>
          <p:cNvPr id="1302" name="2. THÍ NGHIỆM"/>
          <p:cNvSpPr txBox="1"/>
          <p:nvPr/>
        </p:nvSpPr>
        <p:spPr>
          <a:xfrm>
            <a:off x="304800" y="12192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2. THÍ NGHIỆM</a:t>
            </a:r>
          </a:p>
        </p:txBody>
      </p:sp>
      <p:sp>
        <p:nvSpPr>
          <p:cNvPr id="1303" name="3. KẾT LUẬN"/>
          <p:cNvSpPr txBox="1"/>
          <p:nvPr/>
        </p:nvSpPr>
        <p:spPr>
          <a:xfrm>
            <a:off x="304800" y="17526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3. KẾT LUẬN</a:t>
            </a:r>
          </a:p>
        </p:txBody>
      </p:sp>
      <p:pic>
        <p:nvPicPr>
          <p:cNvPr id="1304" name="hinh6" descr="hinh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400" y="762000"/>
            <a:ext cx="28956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5" name="Mo bai_002.jpg" descr="Mo bai_0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838199"/>
            <a:ext cx="2819400" cy="1981202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1306" name="Book-09" descr="Book-0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2895600"/>
            <a:ext cx="793750" cy="881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xit" presetSubtype="1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 fill="hold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7" grpId="4" animBg="1" advAuto="0"/>
      <p:bldP spid="1298" grpId="1" animBg="1" advAuto="0"/>
      <p:bldP spid="1299" grpId="2" animBg="1" advAuto="0"/>
      <p:bldP spid="1306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78237"/>
            <a:ext cx="3014663" cy="31511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09" name="DSC00250" descr="DSC0025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3657600"/>
            <a:ext cx="3440113" cy="3200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10" name="Tìm thí dụ về sử dụng mặt phẳng nghiêng."/>
          <p:cNvSpPr txBox="1"/>
          <p:nvPr/>
        </p:nvSpPr>
        <p:spPr>
          <a:xfrm>
            <a:off x="609600" y="228600"/>
            <a:ext cx="8534400" cy="117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100"/>
              </a:spcBef>
              <a:defRPr sz="3600">
                <a:solidFill>
                  <a:schemeClr val="accent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Tìm thí dụ về sử dụng mặt phẳng nghiêng. </a:t>
            </a:r>
          </a:p>
        </p:txBody>
      </p:sp>
      <p:grpSp>
        <p:nvGrpSpPr>
          <p:cNvPr id="1313" name="http://t2.gstatic.com/images?q=tbn:ANd9GcSKWUGIpstq0yJ7gP1BxR-5k3vQYIVONtHzz1HG77YmKZW4RMCF"/>
          <p:cNvGrpSpPr/>
          <p:nvPr/>
        </p:nvGrpSpPr>
        <p:grpSpPr>
          <a:xfrm>
            <a:off x="3505200" y="1143000"/>
            <a:ext cx="2190750" cy="2085975"/>
            <a:chOff x="0" y="0"/>
            <a:chExt cx="2190750" cy="2085975"/>
          </a:xfrm>
        </p:grpSpPr>
        <p:sp>
          <p:nvSpPr>
            <p:cNvPr id="1311" name="Hình chữ nhật"/>
            <p:cNvSpPr/>
            <p:nvPr/>
          </p:nvSpPr>
          <p:spPr>
            <a:xfrm>
              <a:off x="0" y="0"/>
              <a:ext cx="2190750" cy="2085975"/>
            </a:xfrm>
            <a:prstGeom prst="rect">
              <a:avLst/>
            </a:prstGeom>
            <a:solidFill>
              <a:srgbClr val="B5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12" name="ANd9GcSKWUGIpstq0yJ7gP1BxR-5k3vQYIVONtHzz1HG77YmKZW4RMCF.jpeg" descr="ANd9GcSKWUGIpstq0yJ7gP1BxR-5k3vQYIVONtHzz1HG77YmKZW4RMCF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90750" cy="2085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14" name="http://t3.gstatic.com/images?q=tbn:ANd9GcQ1UMoHNeo5U-p6-XjY0aRuU2sLiJDSCRT8plo0OU8Kg-FqI_C_aw" descr="http://t3.gstatic.com/images?q=tbn:ANd9GcQ1UMoHNeo5U-p6-XjY0aRuU2sLiJDSCRT8plo0OU8Kg-FqI_C_aw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600" y="1066800"/>
            <a:ext cx="2743200" cy="24828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315" name="http://t0.gstatic.com/images?q=tbn:ANd9GcTaTu3uIrBBR9mKe2UiL4flH26oeuHDQgLDcFDy03zwJtXz6sP4OQ" descr="http://t0.gstatic.com/images?q=tbn:ANd9GcTaTu3uIrBBR9mKe2UiL4flH26oeuHDQgLDcFDy03zwJtXz6sP4OQ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48400" y="1066800"/>
            <a:ext cx="2667000" cy="25146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316" name="C:\Users\Admin\Pictures\đèo đẹp.jpg" descr="C:\Users\Admin\Pictures\đèo đẹp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53200" y="3657600"/>
            <a:ext cx="2819400" cy="320040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" grpId="4" animBg="1" advAuto="0"/>
      <p:bldP spid="1309" grpId="5" animBg="1" advAuto="0"/>
      <p:bldP spid="1313" grpId="2" animBg="1" advAuto="0"/>
      <p:bldP spid="1314" grpId="1" animBg="1" advAuto="0"/>
      <p:bldP spid="1315" grpId="3" animBg="1" advAuto="0"/>
      <p:bldP spid="1316" grpId="6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Bài 14: MẶT PHẲNG NGHIÊNG"/>
          <p:cNvSpPr txBox="1"/>
          <p:nvPr/>
        </p:nvSpPr>
        <p:spPr>
          <a:xfrm>
            <a:off x="457200" y="0"/>
            <a:ext cx="82296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0"/>
              </a:spcBef>
              <a:defRPr sz="4400" b="1">
                <a:solidFill>
                  <a:srgbClr val="FF0000"/>
                </a:solidFill>
              </a:defRPr>
            </a:lvl1pPr>
          </a:lstStyle>
          <a:p>
            <a:r>
              <a:t>Bài 14: MẶT PHẲNG NGHIÊNG</a:t>
            </a:r>
          </a:p>
        </p:txBody>
      </p:sp>
      <p:sp>
        <p:nvSpPr>
          <p:cNvPr id="1319" name="4. VẬN DỤNG"/>
          <p:cNvSpPr txBox="1"/>
          <p:nvPr/>
        </p:nvSpPr>
        <p:spPr>
          <a:xfrm>
            <a:off x="304800" y="8382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002060"/>
                </a:solidFill>
              </a:defRPr>
            </a:lvl1pPr>
          </a:lstStyle>
          <a:p>
            <a:r>
              <a:t>4. VẬN DỤNG</a:t>
            </a:r>
          </a:p>
        </p:txBody>
      </p:sp>
      <p:sp>
        <p:nvSpPr>
          <p:cNvPr id="1320" name="C4: Tại sao đi lên dốc càng thoai thoải, càng dễ hơn?"/>
          <p:cNvSpPr txBox="1"/>
          <p:nvPr/>
        </p:nvSpPr>
        <p:spPr>
          <a:xfrm>
            <a:off x="533400" y="1600200"/>
            <a:ext cx="8229600" cy="1056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900"/>
              </a:spcBef>
              <a:defRPr sz="3200" b="1"/>
            </a:pPr>
            <a:r>
              <a:t>C4: </a:t>
            </a:r>
            <a:r>
              <a:rPr b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Tại sao đi lên dốc càng thoai thoải, càng dễ hơn?</a:t>
            </a:r>
          </a:p>
        </p:txBody>
      </p:sp>
      <p:pic>
        <p:nvPicPr>
          <p:cNvPr id="1321" name="C:\Users\Admin\Pictures\xe len doc dung.jpg" descr="C:\Users\Admin\Pictures\xe len doc du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971800"/>
            <a:ext cx="2433638" cy="36576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322" name="C:\Users\Admin\Pictures\Đèo-Stelvio-Italy1.jpg" descr="C:\Users\Admin\Pictures\Đèo-Stelvio-Italy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2971800"/>
            <a:ext cx="5189538" cy="36576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323" name="C4: Dốc càng thoai thoải thì mặt phẳng nghiêng càng ít nên lực cần tốn để đi trên dốc càng nhỏ, đi càng dễ dàng."/>
          <p:cNvSpPr/>
          <p:nvPr/>
        </p:nvSpPr>
        <p:spPr>
          <a:xfrm>
            <a:off x="304800" y="1371600"/>
            <a:ext cx="8839200" cy="1539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900"/>
              </a:spcBef>
              <a:defRPr sz="3200" b="1">
                <a:solidFill>
                  <a:srgbClr val="7030A0"/>
                </a:solidFill>
              </a:defRPr>
            </a:pPr>
            <a:r>
              <a:t>C4: </a:t>
            </a:r>
            <a:r>
              <a:rPr b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Dốc càng thoai thoải thì mặt phẳng nghiêng càng ít nên lực cần tốn để đi trên dốc càng nhỏ, đi càng dễ dàng.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C5: Ở hình 14.3 chú Bình đã dùng một lực 500N để đưa một thùng phi nặng 2000N từ mặt đất lên xe ô tô. Nếu sử dụng một tấm ván dài hơn thì chú Bình nên dùng lực nào có lợi hơn trong các lực sau đây ?…"/>
          <p:cNvSpPr txBox="1"/>
          <p:nvPr/>
        </p:nvSpPr>
        <p:spPr>
          <a:xfrm>
            <a:off x="-1" y="3352800"/>
            <a:ext cx="9144002" cy="3931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l">
              <a:spcBef>
                <a:spcPts val="1900"/>
              </a:spcBef>
              <a:defRPr sz="3200" b="1"/>
            </a:pPr>
            <a:r>
              <a:t>C5: </a:t>
            </a:r>
            <a:r>
              <a:rPr b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Ở hình 14.3 chú Bình đã dùng một lực </a:t>
            </a:r>
            <a:r>
              <a:rPr b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500N</a:t>
            </a:r>
            <a:r>
              <a:rPr b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 để đưa một thùng phi nặng </a:t>
            </a:r>
            <a:r>
              <a:rPr b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2000N</a:t>
            </a:r>
            <a:r>
              <a:rPr b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 từ mặt đất lên xe ô tô. Nếu sử dụng một tấm ván dài hơn thì chú Bình nên dùng lực nào có lợi hơn trong các lực sau đây ?</a:t>
            </a:r>
            <a:endParaRPr>
              <a:effectLst>
                <a:outerShdw blurRad="12700" dist="25400" dir="2700000" rotWithShape="0">
                  <a:srgbClr val="DDDDDD"/>
                </a:outerShdw>
              </a:effectLst>
            </a:endParaRPr>
          </a:p>
          <a:p>
            <a:pPr marL="342900" indent="-342900" algn="l">
              <a:spcBef>
                <a:spcPts val="1900"/>
              </a:spcBef>
              <a:defRPr sz="3200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               a. F = 2000N;       c. F &lt; 500N</a:t>
            </a:r>
          </a:p>
          <a:p>
            <a:pPr marL="342900" indent="-342900" algn="l">
              <a:spcBef>
                <a:spcPts val="1900"/>
              </a:spcBef>
              <a:defRPr sz="3200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               b. F &gt; 500N;         d. F = 500N</a:t>
            </a:r>
          </a:p>
        </p:txBody>
      </p:sp>
      <p:grpSp>
        <p:nvGrpSpPr>
          <p:cNvPr id="1328" name="Nhóm"/>
          <p:cNvGrpSpPr/>
          <p:nvPr/>
        </p:nvGrpSpPr>
        <p:grpSpPr>
          <a:xfrm>
            <a:off x="3886200" y="762000"/>
            <a:ext cx="5257800" cy="2590800"/>
            <a:chOff x="0" y="0"/>
            <a:chExt cx="5257800" cy="2590800"/>
          </a:xfrm>
        </p:grpSpPr>
        <p:pic>
          <p:nvPicPr>
            <p:cNvPr id="1326" name="hinh6" descr="hinh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257800" cy="2590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7" name="Hình 14.3"/>
            <p:cNvSpPr txBox="1"/>
            <p:nvPr/>
          </p:nvSpPr>
          <p:spPr>
            <a:xfrm>
              <a:off x="3601232" y="2059353"/>
              <a:ext cx="1584544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1400"/>
                </a:spcBef>
                <a:defRPr sz="2400"/>
              </a:lvl1pPr>
            </a:lstStyle>
            <a:p>
              <a:r>
                <a:t>Hình 14.3</a:t>
              </a:r>
            </a:p>
          </p:txBody>
        </p:sp>
      </p:grpSp>
      <p:grpSp>
        <p:nvGrpSpPr>
          <p:cNvPr id="1331" name="Nhóm"/>
          <p:cNvGrpSpPr/>
          <p:nvPr/>
        </p:nvGrpSpPr>
        <p:grpSpPr>
          <a:xfrm>
            <a:off x="457200" y="5638800"/>
            <a:ext cx="8229600" cy="1386840"/>
            <a:chOff x="0" y="0"/>
            <a:chExt cx="8229600" cy="1386839"/>
          </a:xfrm>
        </p:grpSpPr>
        <p:sp>
          <p:nvSpPr>
            <p:cNvPr id="1329" name="Hình chữ nhật"/>
            <p:cNvSpPr/>
            <p:nvPr/>
          </p:nvSpPr>
          <p:spPr>
            <a:xfrm>
              <a:off x="0" y="0"/>
              <a:ext cx="8229600" cy="12192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spcBef>
                  <a:spcPts val="1000"/>
                </a:spcBef>
                <a:defRPr sz="2800">
                  <a:solidFill>
                    <a:srgbClr val="FF0000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</a:defRPr>
              </a:pPr>
              <a:endParaRPr/>
            </a:p>
          </p:txBody>
        </p:sp>
        <p:sp>
          <p:nvSpPr>
            <p:cNvPr id="1330" name="c. F &lt; 500 N. Vì khi dùng tấm ván dài hơn thì độ nghiêng của tấm ván sẽ giảm, lực cần tốn sẽ nhỏ hơn"/>
            <p:cNvSpPr txBox="1"/>
            <p:nvPr/>
          </p:nvSpPr>
          <p:spPr>
            <a:xfrm>
              <a:off x="0" y="0"/>
              <a:ext cx="8229600" cy="1386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1600"/>
                </a:spcBef>
                <a:defRPr sz="2800" b="1">
                  <a:solidFill>
                    <a:srgbClr val="FF0000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</a:defRPr>
              </a:pPr>
              <a:r>
                <a:t>c. </a:t>
              </a:r>
              <a:r>
                <a:rPr b="0"/>
                <a:t>F &lt; 500 N. Vì khi dùng tấm ván dài hơn thì độ nghiêng của tấm ván sẽ giảm, lực cần tốn sẽ nhỏ hơn</a:t>
              </a:r>
            </a:p>
          </p:txBody>
        </p:sp>
      </p:grpSp>
      <p:sp>
        <p:nvSpPr>
          <p:cNvPr id="1332" name="Bài 14: MẶT PHẲNG NGHIÊNG"/>
          <p:cNvSpPr txBox="1"/>
          <p:nvPr/>
        </p:nvSpPr>
        <p:spPr>
          <a:xfrm>
            <a:off x="457200" y="0"/>
            <a:ext cx="82296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0"/>
              </a:spcBef>
              <a:defRPr sz="4400" b="1">
                <a:solidFill>
                  <a:srgbClr val="FF0000"/>
                </a:solidFill>
              </a:defRPr>
            </a:lvl1pPr>
          </a:lstStyle>
          <a:p>
            <a:r>
              <a:t>Bài 14: MẶT PHẲNG NGHIÊNG</a:t>
            </a:r>
          </a:p>
        </p:txBody>
      </p:sp>
      <p:sp>
        <p:nvSpPr>
          <p:cNvPr id="1333" name="4. VẬN DỤNG"/>
          <p:cNvSpPr txBox="1"/>
          <p:nvPr/>
        </p:nvSpPr>
        <p:spPr>
          <a:xfrm>
            <a:off x="304800" y="8382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002060"/>
                </a:solidFill>
              </a:defRPr>
            </a:lvl1pPr>
          </a:lstStyle>
          <a:p>
            <a:r>
              <a:t>4. 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" name="7" descr="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09600"/>
            <a:ext cx="9144000" cy="792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3537" y="146050"/>
            <a:ext cx="2767013" cy="1427163"/>
          </a:xfrm>
          <a:prstGeom prst="rect">
            <a:avLst/>
          </a:prstGeom>
          <a:ln w="12700">
            <a:miter lim="400000"/>
          </a:ln>
        </p:spPr>
      </p:pic>
      <p:sp>
        <p:nvSpPr>
          <p:cNvPr id="1337" name="- Học bài.…"/>
          <p:cNvSpPr txBox="1"/>
          <p:nvPr/>
        </p:nvSpPr>
        <p:spPr>
          <a:xfrm>
            <a:off x="533400" y="879475"/>
            <a:ext cx="5715000" cy="500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600"/>
              </a:spcBef>
              <a:defRPr sz="6000">
                <a:solidFill>
                  <a:srgbClr val="0000CC"/>
                </a:solidFill>
                <a:effectLst>
                  <a:outerShdw blurRad="12700" dist="38100" dir="2700000" rotWithShape="0">
                    <a:srgbClr val="DDDDDD"/>
                  </a:outerShdw>
                </a:effectLst>
              </a:defRPr>
            </a:pPr>
            <a:r>
              <a:t> </a:t>
            </a:r>
            <a:r>
              <a:rPr sz="3200">
                <a:effectLst>
                  <a:outerShdw blurRad="12700" dist="25400" dir="2700000" rotWithShape="0">
                    <a:srgbClr val="DDDDDD"/>
                  </a:outerShdw>
                </a:effectLst>
              </a:rPr>
              <a:t>- Học bài.</a:t>
            </a:r>
          </a:p>
          <a:p>
            <a:pPr algn="l">
              <a:spcBef>
                <a:spcPts val="1900"/>
              </a:spcBef>
              <a:defRPr sz="3200">
                <a:solidFill>
                  <a:srgbClr val="0000CC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  - Làm BT trong SBT.</a:t>
            </a:r>
          </a:p>
          <a:p>
            <a:pPr algn="l">
              <a:spcBef>
                <a:spcPts val="1900"/>
              </a:spcBef>
              <a:defRPr sz="3200">
                <a:solidFill>
                  <a:srgbClr val="0000CC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  - Chuẩn bị bài mới:</a:t>
            </a:r>
            <a:r>
              <a:rPr>
                <a:solidFill>
                  <a:schemeClr val="accent2"/>
                </a:solidFill>
              </a:rPr>
              <a:t> </a:t>
            </a:r>
          </a:p>
          <a:p>
            <a:pPr algn="l">
              <a:spcBef>
                <a:spcPts val="2400"/>
              </a:spcBef>
              <a:defRPr sz="4000">
                <a:solidFill>
                  <a:srgbClr val="660033"/>
                </a:solidFill>
              </a:defRPr>
            </a:pPr>
            <a:r>
              <a:t>     </a:t>
            </a:r>
            <a:r>
              <a:rPr b="1">
                <a:solidFill>
                  <a:srgbClr val="FF0066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Đòn bẩy</a:t>
            </a:r>
          </a:p>
          <a:p>
            <a:pPr algn="l">
              <a:spcBef>
                <a:spcPts val="1900"/>
              </a:spcBef>
              <a:defRPr sz="3200">
                <a:solidFill>
                  <a:srgbClr val="7030A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+ Dùng cần vọt để nâng vật lên có làm giảm lực kéo vật lên hay không?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Mo bai_002.jpg" descr="Mo bai_0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6200" y="3255962"/>
            <a:ext cx="5257800" cy="36020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Mo bai" descr="Mo b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76200"/>
            <a:ext cx="3124200" cy="304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28919" t="31680" r="39599" b="26080"/>
          <a:stretch>
            <a:fillRect/>
          </a:stretch>
        </p:blipFill>
        <p:spPr>
          <a:xfrm>
            <a:off x="-4763" y="3276600"/>
            <a:ext cx="3840163" cy="358140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30" name="Nhóm"/>
          <p:cNvGrpSpPr/>
          <p:nvPr/>
        </p:nvGrpSpPr>
        <p:grpSpPr>
          <a:xfrm>
            <a:off x="6248400" y="304800"/>
            <a:ext cx="2895600" cy="3191888"/>
            <a:chOff x="0" y="0"/>
            <a:chExt cx="2895599" cy="3191887"/>
          </a:xfrm>
        </p:grpSpPr>
        <p:sp>
          <p:nvSpPr>
            <p:cNvPr id="28" name="Hình"/>
            <p:cNvSpPr/>
            <p:nvPr/>
          </p:nvSpPr>
          <p:spPr>
            <a:xfrm>
              <a:off x="0" y="0"/>
              <a:ext cx="2895600" cy="318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426"/>
                    <a:pt x="0" y="3186"/>
                  </a:cubicBezTo>
                  <a:lnTo>
                    <a:pt x="0" y="15928"/>
                  </a:lnTo>
                  <a:cubicBezTo>
                    <a:pt x="0" y="17687"/>
                    <a:pt x="1612" y="19113"/>
                    <a:pt x="3600" y="19113"/>
                  </a:cubicBezTo>
                  <a:lnTo>
                    <a:pt x="12600" y="19113"/>
                  </a:lnTo>
                  <a:lnTo>
                    <a:pt x="10871" y="21600"/>
                  </a:lnTo>
                  <a:lnTo>
                    <a:pt x="18000" y="19113"/>
                  </a:lnTo>
                  <a:cubicBezTo>
                    <a:pt x="19988" y="19113"/>
                    <a:pt x="21600" y="17687"/>
                    <a:pt x="21600" y="15928"/>
                  </a:cubicBezTo>
                  <a:lnTo>
                    <a:pt x="21600" y="3186"/>
                  </a:lnTo>
                  <a:cubicBezTo>
                    <a:pt x="21600" y="1426"/>
                    <a:pt x="19988" y="0"/>
                    <a:pt x="18000" y="0"/>
                  </a:cubicBezTo>
                  <a:lnTo>
                    <a:pt x="12600" y="0"/>
                  </a:lnTo>
                  <a:close/>
                </a:path>
              </a:pathLst>
            </a:custGeom>
            <a:solidFill>
              <a:srgbClr val="FF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spcBef>
                  <a:spcPts val="1000"/>
                </a:spcBef>
                <a:defRPr sz="2800"/>
              </a:pPr>
              <a:endParaRPr/>
            </a:p>
          </p:txBody>
        </p:sp>
        <p:sp>
          <p:nvSpPr>
            <p:cNvPr id="29" name="Dùng tấm ván đặt nghiêng để kéo ống bêtông lên, liệu làm như thế có dễ dàng hơn không ?"/>
            <p:cNvSpPr txBox="1"/>
            <p:nvPr/>
          </p:nvSpPr>
          <p:spPr>
            <a:xfrm>
              <a:off x="106037" y="103247"/>
              <a:ext cx="2683525" cy="308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1600"/>
                </a:spcBef>
                <a:defRPr sz="2800"/>
              </a:lvl1pPr>
            </a:lstStyle>
            <a:p>
              <a:r>
                <a:t>Dùng tấm ván đặt nghiêng để kéo ống bêtông lên, liệu làm như thế có dễ dàng hơn không ?</a:t>
              </a:r>
            </a:p>
          </p:txBody>
        </p:sp>
      </p:grpSp>
      <p:grpSp>
        <p:nvGrpSpPr>
          <p:cNvPr id="33" name="Nhóm"/>
          <p:cNvGrpSpPr/>
          <p:nvPr/>
        </p:nvGrpSpPr>
        <p:grpSpPr>
          <a:xfrm>
            <a:off x="0" y="304799"/>
            <a:ext cx="2971800" cy="3152769"/>
            <a:chOff x="0" y="0"/>
            <a:chExt cx="2971800" cy="3152768"/>
          </a:xfrm>
        </p:grpSpPr>
        <p:sp>
          <p:nvSpPr>
            <p:cNvPr id="31" name="Hình"/>
            <p:cNvSpPr/>
            <p:nvPr/>
          </p:nvSpPr>
          <p:spPr>
            <a:xfrm>
              <a:off x="0" y="0"/>
              <a:ext cx="2971800" cy="315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1441"/>
                    <a:pt x="0" y="3219"/>
                  </a:cubicBezTo>
                  <a:lnTo>
                    <a:pt x="0" y="16097"/>
                  </a:lnTo>
                  <a:cubicBezTo>
                    <a:pt x="0" y="17875"/>
                    <a:pt x="1612" y="19316"/>
                    <a:pt x="3600" y="19316"/>
                  </a:cubicBezTo>
                  <a:lnTo>
                    <a:pt x="10454" y="21600"/>
                  </a:lnTo>
                  <a:lnTo>
                    <a:pt x="9000" y="19316"/>
                  </a:lnTo>
                  <a:lnTo>
                    <a:pt x="18000" y="19316"/>
                  </a:lnTo>
                  <a:cubicBezTo>
                    <a:pt x="19988" y="19316"/>
                    <a:pt x="21600" y="17875"/>
                    <a:pt x="21600" y="16097"/>
                  </a:cubicBezTo>
                  <a:lnTo>
                    <a:pt x="21600" y="3219"/>
                  </a:lnTo>
                  <a:cubicBezTo>
                    <a:pt x="21600" y="1441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FFFFCC"/>
            </a:solidFill>
            <a:ln w="11429" cap="flat">
              <a:solidFill>
                <a:srgbClr val="1E768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2800"/>
              </a:pPr>
              <a:endParaRPr/>
            </a:p>
          </p:txBody>
        </p:sp>
        <p:sp>
          <p:nvSpPr>
            <p:cNvPr id="32" name="Khi kéo vật lên theo phương thẳng đứng cần phải dùng lực ít nhất bằng trọng lượng của vật."/>
            <p:cNvSpPr txBox="1"/>
            <p:nvPr/>
          </p:nvSpPr>
          <p:spPr>
            <a:xfrm>
              <a:off x="108828" y="68579"/>
              <a:ext cx="2754144" cy="2682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l">
                <a:spcBef>
                  <a:spcPts val="1600"/>
                </a:spcBef>
                <a:defRPr sz="2800"/>
              </a:pPr>
              <a:r>
                <a:t>Khi kéo vật lên theo phương thẳng đứng cần phải dùng lực </a:t>
              </a:r>
              <a:r>
                <a:rPr b="1"/>
                <a:t>ít nhất bằng</a:t>
              </a:r>
              <a:r>
                <a:t> trọng lượng của vật.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 advAuto="0"/>
      <p:bldP spid="30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ài 14: MẶT PHẲNG NGHIÊNG"/>
          <p:cNvSpPr txBox="1"/>
          <p:nvPr/>
        </p:nvSpPr>
        <p:spPr>
          <a:xfrm>
            <a:off x="457200" y="0"/>
            <a:ext cx="82296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0"/>
              </a:spcBef>
              <a:defRPr sz="4400" b="1">
                <a:solidFill>
                  <a:srgbClr val="FF0000"/>
                </a:solidFill>
              </a:defRPr>
            </a:lvl1pPr>
          </a:lstStyle>
          <a:p>
            <a:r>
              <a:t>Bài 14: MẶT PHẲNG NGHIÊNG</a:t>
            </a:r>
          </a:p>
        </p:txBody>
      </p:sp>
      <p:sp>
        <p:nvSpPr>
          <p:cNvPr id="36" name="1. ĐẶT VẤN ĐỀ"/>
          <p:cNvSpPr txBox="1"/>
          <p:nvPr/>
        </p:nvSpPr>
        <p:spPr>
          <a:xfrm>
            <a:off x="228600" y="8382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1. ĐẶT VẤN ĐỀ </a:t>
            </a:r>
          </a:p>
        </p:txBody>
      </p:sp>
      <p:sp>
        <p:nvSpPr>
          <p:cNvPr id="37" name="Dùng tấm ván làm mặt phẳng nghiêng có thể làm giảm lực kéo vật lên hay không?…"/>
          <p:cNvSpPr txBox="1"/>
          <p:nvPr/>
        </p:nvSpPr>
        <p:spPr>
          <a:xfrm>
            <a:off x="228600" y="1524000"/>
            <a:ext cx="3657600" cy="5135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900"/>
              </a:spcBef>
              <a:defRPr sz="3200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Dùng tấm ván làm mặt phẳng nghiêng có thể làm giảm lực kéo vật lên hay không?</a:t>
            </a:r>
          </a:p>
          <a:p>
            <a:pPr algn="l">
              <a:spcBef>
                <a:spcPts val="1900"/>
              </a:spcBef>
              <a:defRPr sz="3200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Muốn làm giảm lực kéo vật thì phải tăng hay giảm độ nghiêng của tấm ván? </a:t>
            </a:r>
          </a:p>
        </p:txBody>
      </p:sp>
      <p:pic>
        <p:nvPicPr>
          <p:cNvPr id="38" name="Mo bai_002.jpg" descr="Mo bai_0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0" y="1808162"/>
            <a:ext cx="4953000" cy="36020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ài 14: MẶT PHẲNG NGHIÊNG"/>
          <p:cNvSpPr txBox="1"/>
          <p:nvPr/>
        </p:nvSpPr>
        <p:spPr>
          <a:xfrm>
            <a:off x="457200" y="0"/>
            <a:ext cx="82296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0"/>
              </a:spcBef>
              <a:defRPr sz="4400" b="1">
                <a:solidFill>
                  <a:srgbClr val="FF0000"/>
                </a:solidFill>
              </a:defRPr>
            </a:lvl1pPr>
          </a:lstStyle>
          <a:p>
            <a:r>
              <a:t>Bài 14: MẶT PHẲNG NGHIÊNG</a:t>
            </a:r>
          </a:p>
        </p:txBody>
      </p:sp>
      <p:sp>
        <p:nvSpPr>
          <p:cNvPr id="41" name="1. ĐẶT VẤN ĐỀ"/>
          <p:cNvSpPr txBox="1"/>
          <p:nvPr/>
        </p:nvSpPr>
        <p:spPr>
          <a:xfrm>
            <a:off x="381000" y="8382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1. ĐẶT VẤN ĐỀ </a:t>
            </a:r>
          </a:p>
        </p:txBody>
      </p:sp>
      <p:sp>
        <p:nvSpPr>
          <p:cNvPr id="42" name="2. THÍ NGHIỆM"/>
          <p:cNvSpPr txBox="1"/>
          <p:nvPr/>
        </p:nvSpPr>
        <p:spPr>
          <a:xfrm>
            <a:off x="381000" y="14478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2. THÍ 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óm"/>
          <p:cNvGrpSpPr/>
          <p:nvPr/>
        </p:nvGrpSpPr>
        <p:grpSpPr>
          <a:xfrm>
            <a:off x="6487905" y="2719881"/>
            <a:ext cx="1718681" cy="928006"/>
            <a:chOff x="0" y="0"/>
            <a:chExt cx="1718680" cy="928004"/>
          </a:xfrm>
        </p:grpSpPr>
        <p:grpSp>
          <p:nvGrpSpPr>
            <p:cNvPr id="47" name="Nhóm"/>
            <p:cNvGrpSpPr/>
            <p:nvPr/>
          </p:nvGrpSpPr>
          <p:grpSpPr>
            <a:xfrm>
              <a:off x="-1" y="-1"/>
              <a:ext cx="416342" cy="249838"/>
              <a:chOff x="0" y="0"/>
              <a:chExt cx="416340" cy="249837"/>
            </a:xfrm>
          </p:grpSpPr>
          <p:sp>
            <p:nvSpPr>
              <p:cNvPr id="44" name="Hình"/>
              <p:cNvSpPr/>
              <p:nvPr/>
            </p:nvSpPr>
            <p:spPr>
              <a:xfrm rot="7020000">
                <a:off x="179595" y="-94157"/>
                <a:ext cx="57151" cy="438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625"/>
                      <a:pt x="0" y="1395"/>
                    </a:cubicBezTo>
                    <a:lnTo>
                      <a:pt x="0" y="20205"/>
                    </a:lnTo>
                    <a:cubicBezTo>
                      <a:pt x="0" y="20975"/>
                      <a:pt x="4835" y="21600"/>
                      <a:pt x="10800" y="21600"/>
                    </a:cubicBezTo>
                    <a:cubicBezTo>
                      <a:pt x="16765" y="21600"/>
                      <a:pt x="21600" y="20975"/>
                      <a:pt x="21600" y="20205"/>
                    </a:cubicBezTo>
                    <a:lnTo>
                      <a:pt x="21600" y="1395"/>
                    </a:lnTo>
                    <a:cubicBezTo>
                      <a:pt x="21600" y="62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45" name="Ô-van"/>
              <p:cNvSpPr/>
              <p:nvPr/>
            </p:nvSpPr>
            <p:spPr>
              <a:xfrm rot="7020000">
                <a:off x="349579" y="183232"/>
                <a:ext cx="57151" cy="56595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46" name="Dòng"/>
              <p:cNvSpPr/>
              <p:nvPr/>
            </p:nvSpPr>
            <p:spPr>
              <a:xfrm rot="7020000">
                <a:off x="336972" y="190957"/>
                <a:ext cx="57151" cy="28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48" name="Hình chữ nhật"/>
            <p:cNvSpPr/>
            <p:nvPr/>
          </p:nvSpPr>
          <p:spPr>
            <a:xfrm rot="13500000" flipH="1">
              <a:off x="320882" y="102693"/>
              <a:ext cx="265114" cy="125413"/>
            </a:xfrm>
            <a:prstGeom prst="rect">
              <a:avLst/>
            </a:prstGeom>
            <a:solidFill>
              <a:srgbClr val="5F5F5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52" name="Nhóm"/>
            <p:cNvGrpSpPr/>
            <p:nvPr/>
          </p:nvGrpSpPr>
          <p:grpSpPr>
            <a:xfrm>
              <a:off x="520109" y="277506"/>
              <a:ext cx="1198572" cy="650499"/>
              <a:chOff x="0" y="0"/>
              <a:chExt cx="1198570" cy="650497"/>
            </a:xfrm>
          </p:grpSpPr>
          <p:sp>
            <p:nvSpPr>
              <p:cNvPr id="49" name="Hình"/>
              <p:cNvSpPr/>
              <p:nvPr/>
            </p:nvSpPr>
            <p:spPr>
              <a:xfrm rot="7020000">
                <a:off x="569122" y="-331977"/>
                <a:ext cx="60326" cy="131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291"/>
                      <a:pt x="0" y="650"/>
                    </a:cubicBezTo>
                    <a:lnTo>
                      <a:pt x="0" y="20950"/>
                    </a:lnTo>
                    <a:cubicBezTo>
                      <a:pt x="0" y="21309"/>
                      <a:pt x="4835" y="21600"/>
                      <a:pt x="10800" y="21600"/>
                    </a:cubicBezTo>
                    <a:cubicBezTo>
                      <a:pt x="16765" y="21600"/>
                      <a:pt x="21600" y="21309"/>
                      <a:pt x="21600" y="20950"/>
                    </a:cubicBezTo>
                    <a:lnTo>
                      <a:pt x="21600" y="650"/>
                    </a:lnTo>
                    <a:cubicBezTo>
                      <a:pt x="21600" y="291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50" name="Ô-van"/>
              <p:cNvSpPr/>
              <p:nvPr/>
            </p:nvSpPr>
            <p:spPr>
              <a:xfrm rot="7020000">
                <a:off x="1119470" y="566109"/>
                <a:ext cx="60326" cy="79112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51" name="Dòng"/>
              <p:cNvSpPr/>
              <p:nvPr/>
            </p:nvSpPr>
            <p:spPr>
              <a:xfrm rot="7020000">
                <a:off x="1101848" y="576908"/>
                <a:ext cx="60326" cy="39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67" name="Nhóm"/>
          <p:cNvGrpSpPr/>
          <p:nvPr/>
        </p:nvGrpSpPr>
        <p:grpSpPr>
          <a:xfrm>
            <a:off x="6416112" y="2654300"/>
            <a:ext cx="1296526" cy="3249381"/>
            <a:chOff x="0" y="0"/>
            <a:chExt cx="1296524" cy="3249380"/>
          </a:xfrm>
        </p:grpSpPr>
        <p:sp>
          <p:nvSpPr>
            <p:cNvPr id="54" name="Hình chữ nhật"/>
            <p:cNvSpPr/>
            <p:nvPr/>
          </p:nvSpPr>
          <p:spPr>
            <a:xfrm rot="13500000" flipH="1">
              <a:off x="1197537" y="2705100"/>
              <a:ext cx="69851" cy="50800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55" name="Hình chữ nhật"/>
            <p:cNvSpPr/>
            <p:nvPr/>
          </p:nvSpPr>
          <p:spPr>
            <a:xfrm rot="13500000" flipH="1">
              <a:off x="60887" y="2527300"/>
              <a:ext cx="69851" cy="50800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56" name="Hình chữ nhật"/>
            <p:cNvSpPr/>
            <p:nvPr/>
          </p:nvSpPr>
          <p:spPr>
            <a:xfrm rot="13500000" flipH="1">
              <a:off x="714937" y="2932112"/>
              <a:ext cx="69851" cy="52388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57" name="Hình chữ nhật"/>
            <p:cNvSpPr/>
            <p:nvPr/>
          </p:nvSpPr>
          <p:spPr>
            <a:xfrm rot="13500000" flipH="1">
              <a:off x="62474" y="2270125"/>
              <a:ext cx="1171576" cy="661988"/>
            </a:xfrm>
            <a:prstGeom prst="rect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2F1800"/>
                </a:gs>
              </a:gsLst>
              <a:lin ang="81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58" name="Hình"/>
            <p:cNvSpPr/>
            <p:nvPr/>
          </p:nvSpPr>
          <p:spPr>
            <a:xfrm rot="10944122" flipH="1">
              <a:off x="329174" y="2401898"/>
              <a:ext cx="371476" cy="23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0741" y="16170"/>
                  </a:moveTo>
                  <a:cubicBezTo>
                    <a:pt x="7798" y="16138"/>
                    <a:pt x="5430" y="13743"/>
                    <a:pt x="5430" y="10800"/>
                  </a:cubicBezTo>
                  <a:cubicBezTo>
                    <a:pt x="5430" y="7834"/>
                    <a:pt x="7834" y="5430"/>
                    <a:pt x="10799" y="5430"/>
                  </a:cubicBezTo>
                  <a:cubicBezTo>
                    <a:pt x="13764" y="5430"/>
                    <a:pt x="16169" y="7834"/>
                    <a:pt x="16169" y="10800"/>
                  </a:cubicBezTo>
                  <a:cubicBezTo>
                    <a:pt x="16169" y="13743"/>
                    <a:pt x="13800" y="16138"/>
                    <a:pt x="10857" y="16170"/>
                  </a:cubicBezTo>
                  <a:lnTo>
                    <a:pt x="10917" y="21600"/>
                  </a:lnTo>
                  <a:cubicBezTo>
                    <a:pt x="16835" y="21535"/>
                    <a:pt x="21599" y="16719"/>
                    <a:pt x="21599" y="10800"/>
                  </a:cubicBezTo>
                  <a:cubicBezTo>
                    <a:pt x="21599" y="4835"/>
                    <a:pt x="16763" y="0"/>
                    <a:pt x="10799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9"/>
                    <a:pt x="4763" y="21535"/>
                    <a:pt x="10681" y="21600"/>
                  </a:cubicBezTo>
                  <a:lnTo>
                    <a:pt x="10741" y="161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62" name="Nhóm"/>
            <p:cNvGrpSpPr/>
            <p:nvPr/>
          </p:nvGrpSpPr>
          <p:grpSpPr>
            <a:xfrm>
              <a:off x="406962" y="2293937"/>
              <a:ext cx="209551" cy="274638"/>
              <a:chOff x="0" y="0"/>
              <a:chExt cx="209550" cy="274637"/>
            </a:xfrm>
          </p:grpSpPr>
          <p:sp>
            <p:nvSpPr>
              <p:cNvPr id="59" name="Hình"/>
              <p:cNvSpPr/>
              <p:nvPr/>
            </p:nvSpPr>
            <p:spPr>
              <a:xfrm>
                <a:off x="0" y="0"/>
                <a:ext cx="209550" cy="274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807"/>
                      <a:pt x="0" y="4036"/>
                    </a:cubicBezTo>
                    <a:lnTo>
                      <a:pt x="0" y="17564"/>
                    </a:lnTo>
                    <a:cubicBezTo>
                      <a:pt x="0" y="19793"/>
                      <a:pt x="4835" y="21600"/>
                      <a:pt x="10800" y="21600"/>
                    </a:cubicBezTo>
                    <a:cubicBezTo>
                      <a:pt x="16765" y="21600"/>
                      <a:pt x="21600" y="19793"/>
                      <a:pt x="21600" y="17564"/>
                    </a:cubicBezTo>
                    <a:lnTo>
                      <a:pt x="21600" y="4036"/>
                    </a:lnTo>
                    <a:cubicBezTo>
                      <a:pt x="21600" y="1807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0" name="Ô-van"/>
              <p:cNvSpPr/>
              <p:nvPr/>
            </p:nvSpPr>
            <p:spPr>
              <a:xfrm>
                <a:off x="0" y="-1"/>
                <a:ext cx="209550" cy="102635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1" name="Dòng"/>
              <p:cNvSpPr/>
              <p:nvPr/>
            </p:nvSpPr>
            <p:spPr>
              <a:xfrm>
                <a:off x="0" y="51316"/>
                <a:ext cx="209550" cy="51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66" name="Nhóm"/>
            <p:cNvGrpSpPr/>
            <p:nvPr/>
          </p:nvGrpSpPr>
          <p:grpSpPr>
            <a:xfrm>
              <a:off x="437124" y="0"/>
              <a:ext cx="141289" cy="2368550"/>
              <a:chOff x="0" y="0"/>
              <a:chExt cx="141287" cy="2368550"/>
            </a:xfrm>
          </p:grpSpPr>
          <p:sp>
            <p:nvSpPr>
              <p:cNvPr id="63" name="Hình"/>
              <p:cNvSpPr/>
              <p:nvPr/>
            </p:nvSpPr>
            <p:spPr>
              <a:xfrm>
                <a:off x="0" y="0"/>
                <a:ext cx="141288" cy="2368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88"/>
                      <a:pt x="0" y="196"/>
                    </a:cubicBezTo>
                    <a:lnTo>
                      <a:pt x="0" y="21404"/>
                    </a:lnTo>
                    <a:cubicBezTo>
                      <a:pt x="0" y="21512"/>
                      <a:pt x="4835" y="21600"/>
                      <a:pt x="10800" y="21600"/>
                    </a:cubicBezTo>
                    <a:cubicBezTo>
                      <a:pt x="16765" y="21600"/>
                      <a:pt x="21600" y="21512"/>
                      <a:pt x="21600" y="21404"/>
                    </a:cubicBezTo>
                    <a:lnTo>
                      <a:pt x="21600" y="196"/>
                    </a:lnTo>
                    <a:cubicBezTo>
                      <a:pt x="21600" y="88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4" name="Ô-van"/>
              <p:cNvSpPr/>
              <p:nvPr/>
            </p:nvSpPr>
            <p:spPr>
              <a:xfrm>
                <a:off x="0" y="0"/>
                <a:ext cx="141288" cy="42985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5" name="Dòng"/>
              <p:cNvSpPr/>
              <p:nvPr/>
            </p:nvSpPr>
            <p:spPr>
              <a:xfrm>
                <a:off x="0" y="21492"/>
                <a:ext cx="141288" cy="2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74" name="Nhóm"/>
          <p:cNvGrpSpPr/>
          <p:nvPr/>
        </p:nvGrpSpPr>
        <p:grpSpPr>
          <a:xfrm>
            <a:off x="6742795" y="2792788"/>
            <a:ext cx="259666" cy="246420"/>
            <a:chOff x="0" y="0"/>
            <a:chExt cx="259664" cy="246418"/>
          </a:xfrm>
        </p:grpSpPr>
        <p:sp>
          <p:nvSpPr>
            <p:cNvPr id="68" name="Hình chữ nhật"/>
            <p:cNvSpPr/>
            <p:nvPr/>
          </p:nvSpPr>
          <p:spPr>
            <a:xfrm rot="13500000" flipH="1">
              <a:off x="12017" y="83761"/>
              <a:ext cx="263526" cy="64248"/>
            </a:xfrm>
            <a:prstGeom prst="rect">
              <a:avLst/>
            </a:prstGeom>
            <a:solidFill>
              <a:srgbClr val="5F5F5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69" name="Ô-van"/>
            <p:cNvSpPr/>
            <p:nvPr/>
          </p:nvSpPr>
          <p:spPr>
            <a:xfrm rot="14400000">
              <a:off x="62037" y="129018"/>
              <a:ext cx="95224" cy="87313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73" name="Nhóm"/>
            <p:cNvGrpSpPr/>
            <p:nvPr/>
          </p:nvGrpSpPr>
          <p:grpSpPr>
            <a:xfrm>
              <a:off x="-1" y="132201"/>
              <a:ext cx="138336" cy="114218"/>
              <a:chOff x="0" y="0"/>
              <a:chExt cx="138334" cy="114216"/>
            </a:xfrm>
          </p:grpSpPr>
          <p:sp>
            <p:nvSpPr>
              <p:cNvPr id="70" name="Hình"/>
              <p:cNvSpPr/>
              <p:nvPr/>
            </p:nvSpPr>
            <p:spPr>
              <a:xfrm rot="14460000">
                <a:off x="38191" y="-4805"/>
                <a:ext cx="61953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71" name="Vòng tròn"/>
              <p:cNvSpPr/>
              <p:nvPr/>
            </p:nvSpPr>
            <p:spPr>
              <a:xfrm rot="14460000">
                <a:off x="11116" y="41159"/>
                <a:ext cx="61953" cy="61914"/>
              </a:xfrm>
              <a:prstGeom prst="ellipse">
                <a:avLst/>
              </a:prstGeom>
              <a:solidFill>
                <a:srgbClr val="FF33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72" name="Dòng"/>
              <p:cNvSpPr/>
              <p:nvPr/>
            </p:nvSpPr>
            <p:spPr>
              <a:xfrm rot="14460000">
                <a:off x="24653" y="49134"/>
                <a:ext cx="61954" cy="30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114" name="Nhóm"/>
          <p:cNvGrpSpPr/>
          <p:nvPr/>
        </p:nvGrpSpPr>
        <p:grpSpPr>
          <a:xfrm>
            <a:off x="669138" y="889000"/>
            <a:ext cx="265099" cy="1851026"/>
            <a:chOff x="0" y="0"/>
            <a:chExt cx="265097" cy="1851025"/>
          </a:xfrm>
        </p:grpSpPr>
        <p:grpSp>
          <p:nvGrpSpPr>
            <p:cNvPr id="109" name="Nhóm"/>
            <p:cNvGrpSpPr/>
            <p:nvPr/>
          </p:nvGrpSpPr>
          <p:grpSpPr>
            <a:xfrm>
              <a:off x="80161" y="330200"/>
              <a:ext cx="98426" cy="1520825"/>
              <a:chOff x="0" y="0"/>
              <a:chExt cx="98425" cy="1520824"/>
            </a:xfrm>
          </p:grpSpPr>
          <p:sp>
            <p:nvSpPr>
              <p:cNvPr id="75" name="Dòng"/>
              <p:cNvSpPr/>
              <p:nvPr/>
            </p:nvSpPr>
            <p:spPr>
              <a:xfrm>
                <a:off x="-1" y="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Dòng"/>
              <p:cNvSpPr/>
              <p:nvPr/>
            </p:nvSpPr>
            <p:spPr>
              <a:xfrm flipV="1">
                <a:off x="-1" y="444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Dòng"/>
              <p:cNvSpPr/>
              <p:nvPr/>
            </p:nvSpPr>
            <p:spPr>
              <a:xfrm>
                <a:off x="-1" y="889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Dòng"/>
              <p:cNvSpPr/>
              <p:nvPr/>
            </p:nvSpPr>
            <p:spPr>
              <a:xfrm flipV="1">
                <a:off x="-1" y="1333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Dòng"/>
              <p:cNvSpPr/>
              <p:nvPr/>
            </p:nvSpPr>
            <p:spPr>
              <a:xfrm>
                <a:off x="-1" y="1778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Dòng"/>
              <p:cNvSpPr/>
              <p:nvPr/>
            </p:nvSpPr>
            <p:spPr>
              <a:xfrm flipV="1">
                <a:off x="-1" y="2222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Dòng"/>
              <p:cNvSpPr/>
              <p:nvPr/>
            </p:nvSpPr>
            <p:spPr>
              <a:xfrm>
                <a:off x="-1" y="2667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Dòng"/>
              <p:cNvSpPr/>
              <p:nvPr/>
            </p:nvSpPr>
            <p:spPr>
              <a:xfrm flipV="1">
                <a:off x="-1" y="3111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Dòng"/>
              <p:cNvSpPr/>
              <p:nvPr/>
            </p:nvSpPr>
            <p:spPr>
              <a:xfrm>
                <a:off x="-1" y="3524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Dòng"/>
              <p:cNvSpPr/>
              <p:nvPr/>
            </p:nvSpPr>
            <p:spPr>
              <a:xfrm flipV="1">
                <a:off x="-1" y="3968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Dòng"/>
              <p:cNvSpPr/>
              <p:nvPr/>
            </p:nvSpPr>
            <p:spPr>
              <a:xfrm>
                <a:off x="-1" y="4413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Dòng"/>
              <p:cNvSpPr/>
              <p:nvPr/>
            </p:nvSpPr>
            <p:spPr>
              <a:xfrm flipV="1">
                <a:off x="-1" y="4857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Dòng"/>
              <p:cNvSpPr/>
              <p:nvPr/>
            </p:nvSpPr>
            <p:spPr>
              <a:xfrm>
                <a:off x="-1" y="5302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Dòng"/>
              <p:cNvSpPr/>
              <p:nvPr/>
            </p:nvSpPr>
            <p:spPr>
              <a:xfrm flipV="1">
                <a:off x="-1" y="5746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Dòng"/>
              <p:cNvSpPr/>
              <p:nvPr/>
            </p:nvSpPr>
            <p:spPr>
              <a:xfrm>
                <a:off x="-1" y="6191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Dòng"/>
              <p:cNvSpPr/>
              <p:nvPr/>
            </p:nvSpPr>
            <p:spPr>
              <a:xfrm flipV="1">
                <a:off x="-1" y="6635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Dòng"/>
              <p:cNvSpPr/>
              <p:nvPr/>
            </p:nvSpPr>
            <p:spPr>
              <a:xfrm>
                <a:off x="-1" y="7112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Dòng"/>
              <p:cNvSpPr/>
              <p:nvPr/>
            </p:nvSpPr>
            <p:spPr>
              <a:xfrm flipV="1">
                <a:off x="-1" y="7556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Dòng"/>
              <p:cNvSpPr/>
              <p:nvPr/>
            </p:nvSpPr>
            <p:spPr>
              <a:xfrm>
                <a:off x="-1" y="8001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Dòng"/>
              <p:cNvSpPr/>
              <p:nvPr/>
            </p:nvSpPr>
            <p:spPr>
              <a:xfrm flipV="1">
                <a:off x="-1" y="8445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Dòng"/>
              <p:cNvSpPr/>
              <p:nvPr/>
            </p:nvSpPr>
            <p:spPr>
              <a:xfrm>
                <a:off x="-1" y="8890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Dòng"/>
              <p:cNvSpPr/>
              <p:nvPr/>
            </p:nvSpPr>
            <p:spPr>
              <a:xfrm flipV="1">
                <a:off x="-1" y="9334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Dòng"/>
              <p:cNvSpPr/>
              <p:nvPr/>
            </p:nvSpPr>
            <p:spPr>
              <a:xfrm>
                <a:off x="-1" y="9779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Dòng"/>
              <p:cNvSpPr/>
              <p:nvPr/>
            </p:nvSpPr>
            <p:spPr>
              <a:xfrm flipV="1">
                <a:off x="-1" y="10223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Dòng"/>
              <p:cNvSpPr/>
              <p:nvPr/>
            </p:nvSpPr>
            <p:spPr>
              <a:xfrm>
                <a:off x="-1" y="107315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Dòng"/>
              <p:cNvSpPr/>
              <p:nvPr/>
            </p:nvSpPr>
            <p:spPr>
              <a:xfrm flipV="1">
                <a:off x="-1" y="111760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Dòng"/>
              <p:cNvSpPr/>
              <p:nvPr/>
            </p:nvSpPr>
            <p:spPr>
              <a:xfrm>
                <a:off x="-1" y="11652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Dòng"/>
              <p:cNvSpPr/>
              <p:nvPr/>
            </p:nvSpPr>
            <p:spPr>
              <a:xfrm flipV="1">
                <a:off x="-1" y="12096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Dòng"/>
              <p:cNvSpPr/>
              <p:nvPr/>
            </p:nvSpPr>
            <p:spPr>
              <a:xfrm>
                <a:off x="-1" y="12541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Dòng"/>
              <p:cNvSpPr/>
              <p:nvPr/>
            </p:nvSpPr>
            <p:spPr>
              <a:xfrm flipV="1">
                <a:off x="-1" y="12985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Dòng"/>
              <p:cNvSpPr/>
              <p:nvPr/>
            </p:nvSpPr>
            <p:spPr>
              <a:xfrm>
                <a:off x="-1" y="13430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Dòng"/>
              <p:cNvSpPr/>
              <p:nvPr/>
            </p:nvSpPr>
            <p:spPr>
              <a:xfrm flipV="1">
                <a:off x="-1" y="13874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Dòng"/>
              <p:cNvSpPr/>
              <p:nvPr/>
            </p:nvSpPr>
            <p:spPr>
              <a:xfrm>
                <a:off x="-1" y="14319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Dòng"/>
              <p:cNvSpPr/>
              <p:nvPr/>
            </p:nvSpPr>
            <p:spPr>
              <a:xfrm flipV="1">
                <a:off x="-1" y="14763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3" name="Nhóm"/>
            <p:cNvGrpSpPr/>
            <p:nvPr/>
          </p:nvGrpSpPr>
          <p:grpSpPr>
            <a:xfrm>
              <a:off x="-1" y="0"/>
              <a:ext cx="265099" cy="347663"/>
              <a:chOff x="0" y="0"/>
              <a:chExt cx="265097" cy="347662"/>
            </a:xfrm>
          </p:grpSpPr>
          <p:sp>
            <p:nvSpPr>
              <p:cNvPr id="110" name="Hình"/>
              <p:cNvSpPr/>
              <p:nvPr/>
            </p:nvSpPr>
            <p:spPr>
              <a:xfrm>
                <a:off x="18248" y="0"/>
                <a:ext cx="228601" cy="347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725"/>
                      <a:pt x="0" y="1620"/>
                    </a:cubicBezTo>
                    <a:lnTo>
                      <a:pt x="0" y="19980"/>
                    </a:lnTo>
                    <a:cubicBezTo>
                      <a:pt x="0" y="20875"/>
                      <a:pt x="4835" y="21600"/>
                      <a:pt x="10800" y="21600"/>
                    </a:cubicBezTo>
                    <a:cubicBezTo>
                      <a:pt x="16765" y="21600"/>
                      <a:pt x="21600" y="20875"/>
                      <a:pt x="21600" y="19980"/>
                    </a:cubicBezTo>
                    <a:lnTo>
                      <a:pt x="21600" y="1620"/>
                    </a:lnTo>
                    <a:cubicBezTo>
                      <a:pt x="21600" y="72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111" name="Ô-van"/>
              <p:cNvSpPr/>
              <p:nvPr/>
            </p:nvSpPr>
            <p:spPr>
              <a:xfrm>
                <a:off x="18248" y="0"/>
                <a:ext cx="228601" cy="52150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112" name="2.5N"/>
              <p:cNvSpPr txBox="1"/>
              <p:nvPr/>
            </p:nvSpPr>
            <p:spPr>
              <a:xfrm>
                <a:off x="0" y="96698"/>
                <a:ext cx="265098" cy="180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lvl1pPr>
              </a:lstStyle>
              <a:p>
                <a:r>
                  <a:t>2.5N</a:t>
                </a:r>
              </a:p>
            </p:txBody>
          </p:sp>
        </p:grpSp>
      </p:grpSp>
      <p:grpSp>
        <p:nvGrpSpPr>
          <p:cNvPr id="128" name="Nhóm"/>
          <p:cNvGrpSpPr/>
          <p:nvPr/>
        </p:nvGrpSpPr>
        <p:grpSpPr>
          <a:xfrm>
            <a:off x="609600" y="1828799"/>
            <a:ext cx="381000" cy="2206626"/>
            <a:chOff x="0" y="0"/>
            <a:chExt cx="381000" cy="2206625"/>
          </a:xfrm>
        </p:grpSpPr>
        <p:sp>
          <p:nvSpPr>
            <p:cNvPr id="115" name="Hình chữ nhật Góc tròn"/>
            <p:cNvSpPr/>
            <p:nvPr/>
          </p:nvSpPr>
          <p:spPr>
            <a:xfrm rot="5400000">
              <a:off x="71437" y="1727200"/>
              <a:ext cx="228601" cy="152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28398" dir="20006096" rotWithShape="0">
                <a:srgbClr val="DEF5F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18" name="Nhóm"/>
            <p:cNvGrpSpPr/>
            <p:nvPr/>
          </p:nvGrpSpPr>
          <p:grpSpPr>
            <a:xfrm>
              <a:off x="0" y="1595437"/>
              <a:ext cx="381000" cy="228601"/>
              <a:chOff x="0" y="0"/>
              <a:chExt cx="381000" cy="228600"/>
            </a:xfrm>
          </p:grpSpPr>
          <p:sp>
            <p:nvSpPr>
              <p:cNvPr id="116" name="Hình"/>
              <p:cNvSpPr/>
              <p:nvPr/>
            </p:nvSpPr>
            <p:spPr>
              <a:xfrm>
                <a:off x="0" y="0"/>
                <a:ext cx="381000" cy="228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17" name="Ô-van"/>
              <p:cNvSpPr/>
              <p:nvPr/>
            </p:nvSpPr>
            <p:spPr>
              <a:xfrm>
                <a:off x="0" y="-1"/>
                <a:ext cx="381000" cy="5715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121" name="Nhóm"/>
            <p:cNvGrpSpPr/>
            <p:nvPr/>
          </p:nvGrpSpPr>
          <p:grpSpPr>
            <a:xfrm>
              <a:off x="134937" y="76200"/>
              <a:ext cx="109538" cy="1554163"/>
              <a:chOff x="0" y="0"/>
              <a:chExt cx="109537" cy="1554162"/>
            </a:xfrm>
          </p:grpSpPr>
          <p:sp>
            <p:nvSpPr>
              <p:cNvPr id="119" name="Hình"/>
              <p:cNvSpPr/>
              <p:nvPr/>
            </p:nvSpPr>
            <p:spPr>
              <a:xfrm>
                <a:off x="0" y="0"/>
                <a:ext cx="109538" cy="1554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65"/>
                      <a:pt x="0" y="145"/>
                    </a:cubicBezTo>
                    <a:lnTo>
                      <a:pt x="0" y="21455"/>
                    </a:lnTo>
                    <a:cubicBezTo>
                      <a:pt x="0" y="21535"/>
                      <a:pt x="4835" y="21600"/>
                      <a:pt x="10800" y="21600"/>
                    </a:cubicBezTo>
                    <a:cubicBezTo>
                      <a:pt x="16765" y="21600"/>
                      <a:pt x="21600" y="21535"/>
                      <a:pt x="21600" y="21455"/>
                    </a:cubicBezTo>
                    <a:lnTo>
                      <a:pt x="21600" y="145"/>
                    </a:lnTo>
                    <a:cubicBezTo>
                      <a:pt x="21600" y="6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20" name="Ô-van"/>
              <p:cNvSpPr/>
              <p:nvPr/>
            </p:nvSpPr>
            <p:spPr>
              <a:xfrm>
                <a:off x="0" y="0"/>
                <a:ext cx="109538" cy="20867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122" name="Dòng"/>
            <p:cNvSpPr/>
            <p:nvPr/>
          </p:nvSpPr>
          <p:spPr>
            <a:xfrm>
              <a:off x="128587" y="1851025"/>
              <a:ext cx="136526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5" y="0"/>
                  </a:moveTo>
                  <a:lnTo>
                    <a:pt x="2009" y="386"/>
                  </a:lnTo>
                  <a:lnTo>
                    <a:pt x="0" y="2314"/>
                  </a:lnTo>
                  <a:lnTo>
                    <a:pt x="2512" y="4629"/>
                  </a:lnTo>
                  <a:lnTo>
                    <a:pt x="7535" y="7136"/>
                  </a:lnTo>
                  <a:lnTo>
                    <a:pt x="11553" y="9836"/>
                  </a:lnTo>
                  <a:lnTo>
                    <a:pt x="17079" y="12921"/>
                  </a:lnTo>
                  <a:lnTo>
                    <a:pt x="21600" y="16586"/>
                  </a:lnTo>
                  <a:lnTo>
                    <a:pt x="21098" y="19479"/>
                  </a:lnTo>
                  <a:lnTo>
                    <a:pt x="17079" y="21214"/>
                  </a:lnTo>
                  <a:lnTo>
                    <a:pt x="10047" y="21600"/>
                  </a:lnTo>
                  <a:lnTo>
                    <a:pt x="3516" y="20443"/>
                  </a:lnTo>
                  <a:lnTo>
                    <a:pt x="502" y="17743"/>
                  </a:lnTo>
                  <a:lnTo>
                    <a:pt x="3014" y="14850"/>
                  </a:lnTo>
                  <a:lnTo>
                    <a:pt x="6530" y="11764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3" name="Dòng"/>
            <p:cNvSpPr/>
            <p:nvPr/>
          </p:nvSpPr>
          <p:spPr>
            <a:xfrm>
              <a:off x="188912" y="1908175"/>
              <a:ext cx="41276" cy="5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292" y="12706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4" name="Vòng tròn"/>
            <p:cNvSpPr/>
            <p:nvPr/>
          </p:nvSpPr>
          <p:spPr>
            <a:xfrm>
              <a:off x="166687" y="1835150"/>
              <a:ext cx="36514" cy="36513"/>
            </a:xfrm>
            <a:prstGeom prst="ellipse">
              <a:avLst/>
            </a:prstGeom>
            <a:solidFill>
              <a:srgbClr val="5F5F5F"/>
            </a:solidFill>
            <a:ln w="3175" cap="flat">
              <a:solidFill>
                <a:srgbClr val="DDDDD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27" name="Nhóm"/>
            <p:cNvGrpSpPr/>
            <p:nvPr/>
          </p:nvGrpSpPr>
          <p:grpSpPr>
            <a:xfrm>
              <a:off x="33337" y="-1"/>
              <a:ext cx="304801" cy="95251"/>
              <a:chOff x="0" y="0"/>
              <a:chExt cx="304800" cy="95250"/>
            </a:xfrm>
          </p:grpSpPr>
          <p:sp>
            <p:nvSpPr>
              <p:cNvPr id="125" name="Hình"/>
              <p:cNvSpPr/>
              <p:nvPr/>
            </p:nvSpPr>
            <p:spPr>
              <a:xfrm>
                <a:off x="0" y="0"/>
                <a:ext cx="304800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26" name="Ô-van"/>
              <p:cNvSpPr/>
              <p:nvPr/>
            </p:nvSpPr>
            <p:spPr>
              <a:xfrm>
                <a:off x="0" y="-1"/>
                <a:ext cx="304800" cy="23814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203" name="Nhóm"/>
          <p:cNvGrpSpPr/>
          <p:nvPr/>
        </p:nvGrpSpPr>
        <p:grpSpPr>
          <a:xfrm>
            <a:off x="568325" y="381000"/>
            <a:ext cx="465138" cy="3126741"/>
            <a:chOff x="0" y="0"/>
            <a:chExt cx="465137" cy="3126740"/>
          </a:xfrm>
        </p:grpSpPr>
        <p:sp>
          <p:nvSpPr>
            <p:cNvPr id="129" name="Dòng"/>
            <p:cNvSpPr/>
            <p:nvPr/>
          </p:nvSpPr>
          <p:spPr>
            <a:xfrm>
              <a:off x="11112" y="0"/>
              <a:ext cx="454026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0" y="21600"/>
                  </a:moveTo>
                  <a:lnTo>
                    <a:pt x="20046" y="20822"/>
                  </a:lnTo>
                  <a:lnTo>
                    <a:pt x="21600" y="19265"/>
                  </a:lnTo>
                  <a:lnTo>
                    <a:pt x="21600" y="4865"/>
                  </a:lnTo>
                  <a:lnTo>
                    <a:pt x="21289" y="3600"/>
                  </a:lnTo>
                  <a:lnTo>
                    <a:pt x="19891" y="2238"/>
                  </a:lnTo>
                  <a:lnTo>
                    <a:pt x="18026" y="1362"/>
                  </a:lnTo>
                  <a:lnTo>
                    <a:pt x="15850" y="681"/>
                  </a:lnTo>
                  <a:lnTo>
                    <a:pt x="13830" y="195"/>
                  </a:lnTo>
                  <a:lnTo>
                    <a:pt x="11499" y="0"/>
                  </a:lnTo>
                  <a:lnTo>
                    <a:pt x="9324" y="0"/>
                  </a:lnTo>
                  <a:lnTo>
                    <a:pt x="6993" y="389"/>
                  </a:lnTo>
                  <a:lnTo>
                    <a:pt x="4351" y="1362"/>
                  </a:lnTo>
                  <a:lnTo>
                    <a:pt x="2020" y="2530"/>
                  </a:lnTo>
                  <a:lnTo>
                    <a:pt x="777" y="3600"/>
                  </a:lnTo>
                  <a:lnTo>
                    <a:pt x="311" y="4573"/>
                  </a:lnTo>
                  <a:lnTo>
                    <a:pt x="0" y="19459"/>
                  </a:lnTo>
                  <a:lnTo>
                    <a:pt x="1709" y="20919"/>
                  </a:lnTo>
                  <a:lnTo>
                    <a:pt x="3885" y="21405"/>
                  </a:lnTo>
                </a:path>
              </a:pathLst>
            </a:custGeom>
            <a:noFill/>
            <a:ln w="285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30" name="Hình chữ nhật Góc tròn"/>
            <p:cNvSpPr/>
            <p:nvPr/>
          </p:nvSpPr>
          <p:spPr>
            <a:xfrm>
              <a:off x="39687" y="336550"/>
              <a:ext cx="92076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131" name="Hình chữ nhật Góc tròn"/>
            <p:cNvSpPr/>
            <p:nvPr/>
          </p:nvSpPr>
          <p:spPr>
            <a:xfrm>
              <a:off x="344487" y="339725"/>
              <a:ext cx="92076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35" name="Nhóm"/>
            <p:cNvGrpSpPr/>
            <p:nvPr/>
          </p:nvGrpSpPr>
          <p:grpSpPr>
            <a:xfrm>
              <a:off x="79375" y="495300"/>
              <a:ext cx="304800" cy="2590800"/>
              <a:chOff x="0" y="0"/>
              <a:chExt cx="304800" cy="2590800"/>
            </a:xfrm>
          </p:grpSpPr>
          <p:sp>
            <p:nvSpPr>
              <p:cNvPr id="132" name="Hình"/>
              <p:cNvSpPr/>
              <p:nvPr/>
            </p:nvSpPr>
            <p:spPr>
              <a:xfrm>
                <a:off x="0" y="0"/>
                <a:ext cx="304800" cy="2590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07"/>
                      <a:pt x="0" y="238"/>
                    </a:cubicBezTo>
                    <a:lnTo>
                      <a:pt x="0" y="21362"/>
                    </a:lnTo>
                    <a:cubicBezTo>
                      <a:pt x="0" y="21493"/>
                      <a:pt x="4835" y="21600"/>
                      <a:pt x="10800" y="21600"/>
                    </a:cubicBezTo>
                    <a:cubicBezTo>
                      <a:pt x="16765" y="21600"/>
                      <a:pt x="21600" y="21493"/>
                      <a:pt x="21600" y="21362"/>
                    </a:cubicBezTo>
                    <a:lnTo>
                      <a:pt x="21600" y="238"/>
                    </a:lnTo>
                    <a:cubicBezTo>
                      <a:pt x="21600" y="107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2B2B2"/>
                  </a:gs>
                  <a:gs pos="50000">
                    <a:srgbClr val="FFFFFF">
                      <a:alpha val="54998"/>
                    </a:srgbClr>
                  </a:gs>
                  <a:gs pos="100000">
                    <a:srgbClr val="B2B2B2"/>
                  </a:gs>
                </a:gsLst>
                <a:lin ang="10800000" scaled="0"/>
              </a:gradFill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33" name="Ô-van"/>
              <p:cNvSpPr/>
              <p:nvPr/>
            </p:nvSpPr>
            <p:spPr>
              <a:xfrm>
                <a:off x="0" y="0"/>
                <a:ext cx="304800" cy="57094"/>
              </a:xfrm>
              <a:prstGeom prst="ellipse">
                <a:avLst/>
              </a:prstGeom>
              <a:solidFill>
                <a:srgbClr val="C1C1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34" name="Dòng"/>
              <p:cNvSpPr/>
              <p:nvPr/>
            </p:nvSpPr>
            <p:spPr>
              <a:xfrm>
                <a:off x="0" y="28546"/>
                <a:ext cx="304800" cy="28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138" name="Nhóm"/>
            <p:cNvGrpSpPr/>
            <p:nvPr/>
          </p:nvGrpSpPr>
          <p:grpSpPr>
            <a:xfrm>
              <a:off x="122237" y="323850"/>
              <a:ext cx="228601" cy="209550"/>
              <a:chOff x="0" y="0"/>
              <a:chExt cx="228600" cy="209550"/>
            </a:xfrm>
          </p:grpSpPr>
          <p:sp>
            <p:nvSpPr>
              <p:cNvPr id="136" name="Hình"/>
              <p:cNvSpPr/>
              <p:nvPr/>
            </p:nvSpPr>
            <p:spPr>
              <a:xfrm>
                <a:off x="0" y="0"/>
                <a:ext cx="228600" cy="209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839"/>
                      <a:pt x="0" y="1875"/>
                    </a:cubicBezTo>
                    <a:lnTo>
                      <a:pt x="0" y="19725"/>
                    </a:lnTo>
                    <a:cubicBezTo>
                      <a:pt x="0" y="20761"/>
                      <a:pt x="4835" y="21600"/>
                      <a:pt x="10800" y="21600"/>
                    </a:cubicBezTo>
                    <a:cubicBezTo>
                      <a:pt x="16765" y="21600"/>
                      <a:pt x="21600" y="20761"/>
                      <a:pt x="21600" y="19725"/>
                    </a:cubicBezTo>
                    <a:lnTo>
                      <a:pt x="21600" y="1875"/>
                    </a:lnTo>
                    <a:cubicBezTo>
                      <a:pt x="21600" y="83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37" name="Ô-van"/>
              <p:cNvSpPr/>
              <p:nvPr/>
            </p:nvSpPr>
            <p:spPr>
              <a:xfrm>
                <a:off x="0" y="0"/>
                <a:ext cx="228600" cy="3638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139" name="Hình chữ nhật Góc tròn"/>
            <p:cNvSpPr/>
            <p:nvPr/>
          </p:nvSpPr>
          <p:spPr>
            <a:xfrm>
              <a:off x="136525" y="352425"/>
              <a:ext cx="200025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96" name="Nhóm"/>
            <p:cNvGrpSpPr/>
            <p:nvPr/>
          </p:nvGrpSpPr>
          <p:grpSpPr>
            <a:xfrm>
              <a:off x="241300" y="1543049"/>
              <a:ext cx="128588" cy="1517651"/>
              <a:chOff x="0" y="0"/>
              <a:chExt cx="128587" cy="1517649"/>
            </a:xfrm>
          </p:grpSpPr>
          <p:grpSp>
            <p:nvGrpSpPr>
              <p:cNvPr id="151" name="Nhóm"/>
              <p:cNvGrpSpPr/>
              <p:nvPr/>
            </p:nvGrpSpPr>
            <p:grpSpPr>
              <a:xfrm>
                <a:off x="0" y="1214119"/>
                <a:ext cx="128588" cy="303531"/>
                <a:chOff x="0" y="0"/>
                <a:chExt cx="128587" cy="303530"/>
              </a:xfrm>
            </p:grpSpPr>
            <p:sp>
              <p:nvSpPr>
                <p:cNvPr id="140" name="Dòng"/>
                <p:cNvSpPr/>
                <p:nvPr/>
              </p:nvSpPr>
              <p:spPr>
                <a:xfrm flipH="1">
                  <a:off x="0" y="303529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2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3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4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7" name="Dòng"/>
                <p:cNvSpPr/>
                <p:nvPr/>
              </p:nvSpPr>
              <p:spPr>
                <a:xfrm flipH="1">
                  <a:off x="85725" y="121411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" name="Dòng"/>
                <p:cNvSpPr/>
                <p:nvPr/>
              </p:nvSpPr>
              <p:spPr>
                <a:xfrm flipH="1">
                  <a:off x="85725" y="9105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" name="Dòng"/>
                <p:cNvSpPr/>
                <p:nvPr/>
              </p:nvSpPr>
              <p:spPr>
                <a:xfrm flipH="1">
                  <a:off x="85725" y="60705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2" name="Nhóm"/>
              <p:cNvGrpSpPr/>
              <p:nvPr/>
            </p:nvGrpSpPr>
            <p:grpSpPr>
              <a:xfrm>
                <a:off x="0" y="910589"/>
                <a:ext cx="128588" cy="273178"/>
                <a:chOff x="0" y="0"/>
                <a:chExt cx="128587" cy="273177"/>
              </a:xfrm>
            </p:grpSpPr>
            <p:sp>
              <p:nvSpPr>
                <p:cNvPr id="152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5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7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8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0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1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73" name="Nhóm"/>
              <p:cNvGrpSpPr/>
              <p:nvPr/>
            </p:nvGrpSpPr>
            <p:grpSpPr>
              <a:xfrm>
                <a:off x="0" y="607059"/>
                <a:ext cx="128588" cy="273178"/>
                <a:chOff x="0" y="0"/>
                <a:chExt cx="128587" cy="273177"/>
              </a:xfrm>
            </p:grpSpPr>
            <p:sp>
              <p:nvSpPr>
                <p:cNvPr id="163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4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5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6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7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8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9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0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1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2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4" name="Nhóm"/>
              <p:cNvGrpSpPr/>
              <p:nvPr/>
            </p:nvGrpSpPr>
            <p:grpSpPr>
              <a:xfrm>
                <a:off x="0" y="303529"/>
                <a:ext cx="128588" cy="273178"/>
                <a:chOff x="0" y="0"/>
                <a:chExt cx="128587" cy="273177"/>
              </a:xfrm>
            </p:grpSpPr>
            <p:sp>
              <p:nvSpPr>
                <p:cNvPr id="174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5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6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7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8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9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0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1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2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3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95" name="Nhóm"/>
              <p:cNvGrpSpPr/>
              <p:nvPr/>
            </p:nvGrpSpPr>
            <p:grpSpPr>
              <a:xfrm>
                <a:off x="0" y="-1"/>
                <a:ext cx="128588" cy="273178"/>
                <a:chOff x="0" y="0"/>
                <a:chExt cx="128587" cy="273177"/>
              </a:xfrm>
            </p:grpSpPr>
            <p:sp>
              <p:nvSpPr>
                <p:cNvPr id="185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6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7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8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9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0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1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2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3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4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97" name="0,5"/>
            <p:cNvSpPr txBox="1"/>
            <p:nvPr/>
          </p:nvSpPr>
          <p:spPr>
            <a:xfrm>
              <a:off x="6350" y="1701800"/>
              <a:ext cx="38100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0,5</a:t>
              </a:r>
            </a:p>
          </p:txBody>
        </p:sp>
        <p:sp>
          <p:nvSpPr>
            <p:cNvPr id="198" name="1"/>
            <p:cNvSpPr txBox="1"/>
            <p:nvPr/>
          </p:nvSpPr>
          <p:spPr>
            <a:xfrm>
              <a:off x="69850" y="2006600"/>
              <a:ext cx="24765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</a:t>
              </a:r>
            </a:p>
          </p:txBody>
        </p:sp>
        <p:sp>
          <p:nvSpPr>
            <p:cNvPr id="199" name="1,5"/>
            <p:cNvSpPr txBox="1"/>
            <p:nvPr/>
          </p:nvSpPr>
          <p:spPr>
            <a:xfrm>
              <a:off x="6350" y="2311400"/>
              <a:ext cx="38100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1,5</a:t>
              </a:r>
            </a:p>
          </p:txBody>
        </p:sp>
        <p:sp>
          <p:nvSpPr>
            <p:cNvPr id="200" name="2,5"/>
            <p:cNvSpPr txBox="1"/>
            <p:nvPr/>
          </p:nvSpPr>
          <p:spPr>
            <a:xfrm>
              <a:off x="0" y="2908300"/>
              <a:ext cx="38100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2,5</a:t>
              </a:r>
            </a:p>
          </p:txBody>
        </p:sp>
        <p:sp>
          <p:nvSpPr>
            <p:cNvPr id="201" name="2"/>
            <p:cNvSpPr txBox="1"/>
            <p:nvPr/>
          </p:nvSpPr>
          <p:spPr>
            <a:xfrm>
              <a:off x="69850" y="2616200"/>
              <a:ext cx="24765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</a:t>
              </a:r>
            </a:p>
          </p:txBody>
        </p:sp>
        <p:sp>
          <p:nvSpPr>
            <p:cNvPr id="202" name="0"/>
            <p:cNvSpPr txBox="1"/>
            <p:nvPr/>
          </p:nvSpPr>
          <p:spPr>
            <a:xfrm>
              <a:off x="69850" y="1416050"/>
              <a:ext cx="24765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</a:t>
              </a:r>
            </a:p>
          </p:txBody>
        </p:sp>
      </p:grpSp>
      <p:grpSp>
        <p:nvGrpSpPr>
          <p:cNvPr id="206" name="Nhóm"/>
          <p:cNvGrpSpPr/>
          <p:nvPr/>
        </p:nvGrpSpPr>
        <p:grpSpPr>
          <a:xfrm>
            <a:off x="-6784823" y="1981132"/>
            <a:ext cx="16779842" cy="7903442"/>
            <a:chOff x="0" y="0"/>
            <a:chExt cx="16779841" cy="7903440"/>
          </a:xfrm>
        </p:grpSpPr>
        <p:sp>
          <p:nvSpPr>
            <p:cNvPr id="204" name="Hình chữ nhật"/>
            <p:cNvSpPr/>
            <p:nvPr/>
          </p:nvSpPr>
          <p:spPr>
            <a:xfrm rot="9162907" flipH="1">
              <a:off x="8158009" y="2068580"/>
              <a:ext cx="9077326" cy="215901"/>
            </a:xfrm>
            <a:prstGeom prst="rect">
              <a:avLst/>
            </a:prstGeom>
            <a:solidFill>
              <a:srgbClr val="A8BFD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205" name="Dòng"/>
            <p:cNvSpPr/>
            <p:nvPr/>
          </p:nvSpPr>
          <p:spPr>
            <a:xfrm flipV="1">
              <a:off x="0" y="3939445"/>
              <a:ext cx="8411857" cy="3963997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2" name="Nhóm"/>
          <p:cNvGrpSpPr/>
          <p:nvPr/>
        </p:nvGrpSpPr>
        <p:grpSpPr>
          <a:xfrm>
            <a:off x="2043025" y="1884840"/>
            <a:ext cx="727250" cy="804438"/>
            <a:chOff x="0" y="0"/>
            <a:chExt cx="727249" cy="804436"/>
          </a:xfrm>
        </p:grpSpPr>
        <p:grpSp>
          <p:nvGrpSpPr>
            <p:cNvPr id="210" name="Nhóm"/>
            <p:cNvGrpSpPr/>
            <p:nvPr/>
          </p:nvGrpSpPr>
          <p:grpSpPr>
            <a:xfrm>
              <a:off x="54735" y="236006"/>
              <a:ext cx="640004" cy="568431"/>
              <a:chOff x="0" y="0"/>
              <a:chExt cx="640002" cy="568430"/>
            </a:xfrm>
          </p:grpSpPr>
          <p:sp>
            <p:nvSpPr>
              <p:cNvPr id="207" name="Hình"/>
              <p:cNvSpPr/>
              <p:nvPr/>
            </p:nvSpPr>
            <p:spPr>
              <a:xfrm rot="15997097">
                <a:off x="53301" y="-20585"/>
                <a:ext cx="533401" cy="609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317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08" name="Ô-van"/>
              <p:cNvSpPr/>
              <p:nvPr/>
            </p:nvSpPr>
            <p:spPr>
              <a:xfrm rot="15997097">
                <a:off x="-174901" y="221499"/>
                <a:ext cx="533401" cy="152401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09" name="Dòng"/>
              <p:cNvSpPr/>
              <p:nvPr/>
            </p:nvSpPr>
            <p:spPr>
              <a:xfrm rot="15997097">
                <a:off x="-136867" y="257352"/>
                <a:ext cx="5334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317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211" name="Dòng"/>
            <p:cNvSpPr/>
            <p:nvPr/>
          </p:nvSpPr>
          <p:spPr>
            <a:xfrm rot="15997097">
              <a:off x="109624" y="-75091"/>
              <a:ext cx="508001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" y="3142"/>
                  </a:moveTo>
                  <a:lnTo>
                    <a:pt x="540" y="0"/>
                  </a:lnTo>
                  <a:lnTo>
                    <a:pt x="14850" y="491"/>
                  </a:lnTo>
                  <a:lnTo>
                    <a:pt x="16875" y="785"/>
                  </a:lnTo>
                  <a:lnTo>
                    <a:pt x="17415" y="1865"/>
                  </a:lnTo>
                  <a:lnTo>
                    <a:pt x="18090" y="7658"/>
                  </a:lnTo>
                  <a:lnTo>
                    <a:pt x="20520" y="8640"/>
                  </a:lnTo>
                  <a:lnTo>
                    <a:pt x="21600" y="9916"/>
                  </a:lnTo>
                  <a:lnTo>
                    <a:pt x="20520" y="11487"/>
                  </a:lnTo>
                  <a:lnTo>
                    <a:pt x="18225" y="12665"/>
                  </a:lnTo>
                  <a:lnTo>
                    <a:pt x="16875" y="19440"/>
                  </a:lnTo>
                  <a:lnTo>
                    <a:pt x="16335" y="20225"/>
                  </a:lnTo>
                  <a:lnTo>
                    <a:pt x="15120" y="21109"/>
                  </a:lnTo>
                  <a:lnTo>
                    <a:pt x="13500" y="21305"/>
                  </a:lnTo>
                  <a:lnTo>
                    <a:pt x="0" y="21600"/>
                  </a:lnTo>
                  <a:lnTo>
                    <a:pt x="0" y="20127"/>
                  </a:lnTo>
                </a:path>
              </a:pathLst>
            </a:custGeom>
            <a:noFill/>
            <a:ln w="19050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213" name="DỤNG CỤ"/>
          <p:cNvSpPr txBox="1"/>
          <p:nvPr/>
        </p:nvSpPr>
        <p:spPr>
          <a:xfrm>
            <a:off x="2667000" y="152399"/>
            <a:ext cx="35814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 u="sng">
                <a:solidFill>
                  <a:srgbClr val="FF0000"/>
                </a:solidFill>
              </a:defRPr>
            </a:lvl1pPr>
          </a:lstStyle>
          <a:p>
            <a:r>
              <a:t>DỤNG CỤ</a:t>
            </a:r>
          </a:p>
        </p:txBody>
      </p:sp>
      <p:grpSp>
        <p:nvGrpSpPr>
          <p:cNvPr id="226" name="Nhóm"/>
          <p:cNvGrpSpPr/>
          <p:nvPr/>
        </p:nvGrpSpPr>
        <p:grpSpPr>
          <a:xfrm>
            <a:off x="-94103" y="-404394"/>
            <a:ext cx="1250132" cy="1161321"/>
            <a:chOff x="0" y="0"/>
            <a:chExt cx="1250130" cy="1161320"/>
          </a:xfrm>
        </p:grpSpPr>
        <p:grpSp>
          <p:nvGrpSpPr>
            <p:cNvPr id="224" name="Nhóm"/>
            <p:cNvGrpSpPr/>
            <p:nvPr/>
          </p:nvGrpSpPr>
          <p:grpSpPr>
            <a:xfrm>
              <a:off x="0" y="0"/>
              <a:ext cx="1250131" cy="1161321"/>
              <a:chOff x="0" y="0"/>
              <a:chExt cx="1250130" cy="1161320"/>
            </a:xfrm>
          </p:grpSpPr>
          <p:sp>
            <p:nvSpPr>
              <p:cNvPr id="214" name="Hình"/>
              <p:cNvSpPr/>
              <p:nvPr/>
            </p:nvSpPr>
            <p:spPr>
              <a:xfrm rot="12853064" flipH="1">
                <a:off x="170128" y="301174"/>
                <a:ext cx="985894" cy="63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83" y="15157"/>
                    </a:moveTo>
                    <a:lnTo>
                      <a:pt x="12294" y="16213"/>
                    </a:lnTo>
                    <a:lnTo>
                      <a:pt x="12730" y="16741"/>
                    </a:lnTo>
                    <a:lnTo>
                      <a:pt x="13539" y="17217"/>
                    </a:lnTo>
                    <a:lnTo>
                      <a:pt x="14224" y="17903"/>
                    </a:lnTo>
                    <a:lnTo>
                      <a:pt x="14939" y="17745"/>
                    </a:lnTo>
                    <a:lnTo>
                      <a:pt x="16060" y="17481"/>
                    </a:lnTo>
                    <a:lnTo>
                      <a:pt x="16900" y="17850"/>
                    </a:lnTo>
                    <a:lnTo>
                      <a:pt x="17523" y="18537"/>
                    </a:lnTo>
                    <a:lnTo>
                      <a:pt x="17741" y="19276"/>
                    </a:lnTo>
                    <a:lnTo>
                      <a:pt x="17212" y="19752"/>
                    </a:lnTo>
                    <a:lnTo>
                      <a:pt x="16496" y="20227"/>
                    </a:lnTo>
                    <a:lnTo>
                      <a:pt x="15344" y="20913"/>
                    </a:lnTo>
                    <a:lnTo>
                      <a:pt x="14441" y="21600"/>
                    </a:lnTo>
                    <a:lnTo>
                      <a:pt x="13321" y="21442"/>
                    </a:lnTo>
                    <a:lnTo>
                      <a:pt x="12387" y="21389"/>
                    </a:lnTo>
                    <a:lnTo>
                      <a:pt x="11671" y="21283"/>
                    </a:lnTo>
                    <a:lnTo>
                      <a:pt x="9431" y="20861"/>
                    </a:lnTo>
                    <a:lnTo>
                      <a:pt x="8590" y="20227"/>
                    </a:lnTo>
                    <a:lnTo>
                      <a:pt x="7656" y="19752"/>
                    </a:lnTo>
                    <a:lnTo>
                      <a:pt x="7190" y="19435"/>
                    </a:lnTo>
                    <a:lnTo>
                      <a:pt x="6567" y="19223"/>
                    </a:lnTo>
                    <a:lnTo>
                      <a:pt x="5914" y="18801"/>
                    </a:lnTo>
                    <a:lnTo>
                      <a:pt x="5416" y="18590"/>
                    </a:lnTo>
                    <a:lnTo>
                      <a:pt x="4886" y="18273"/>
                    </a:lnTo>
                    <a:lnTo>
                      <a:pt x="4388" y="18220"/>
                    </a:lnTo>
                    <a:lnTo>
                      <a:pt x="3735" y="18062"/>
                    </a:lnTo>
                    <a:lnTo>
                      <a:pt x="2832" y="18167"/>
                    </a:lnTo>
                    <a:lnTo>
                      <a:pt x="2179" y="18378"/>
                    </a:lnTo>
                    <a:lnTo>
                      <a:pt x="1587" y="18537"/>
                    </a:lnTo>
                    <a:lnTo>
                      <a:pt x="996" y="18431"/>
                    </a:lnTo>
                    <a:lnTo>
                      <a:pt x="342" y="18220"/>
                    </a:lnTo>
                    <a:lnTo>
                      <a:pt x="0" y="18114"/>
                    </a:lnTo>
                    <a:lnTo>
                      <a:pt x="498" y="16530"/>
                    </a:lnTo>
                    <a:lnTo>
                      <a:pt x="840" y="15051"/>
                    </a:lnTo>
                    <a:lnTo>
                      <a:pt x="809" y="12886"/>
                    </a:lnTo>
                    <a:lnTo>
                      <a:pt x="840" y="11777"/>
                    </a:lnTo>
                    <a:lnTo>
                      <a:pt x="965" y="9559"/>
                    </a:lnTo>
                    <a:lnTo>
                      <a:pt x="1027" y="8291"/>
                    </a:lnTo>
                    <a:lnTo>
                      <a:pt x="1089" y="7077"/>
                    </a:lnTo>
                    <a:lnTo>
                      <a:pt x="1276" y="6443"/>
                    </a:lnTo>
                    <a:lnTo>
                      <a:pt x="965" y="5756"/>
                    </a:lnTo>
                    <a:lnTo>
                      <a:pt x="2334" y="6179"/>
                    </a:lnTo>
                    <a:lnTo>
                      <a:pt x="2832" y="6232"/>
                    </a:lnTo>
                    <a:lnTo>
                      <a:pt x="3455" y="6601"/>
                    </a:lnTo>
                    <a:lnTo>
                      <a:pt x="3890" y="6654"/>
                    </a:lnTo>
                    <a:lnTo>
                      <a:pt x="4264" y="6601"/>
                    </a:lnTo>
                    <a:lnTo>
                      <a:pt x="5011" y="5968"/>
                    </a:lnTo>
                    <a:lnTo>
                      <a:pt x="7314" y="3908"/>
                    </a:lnTo>
                    <a:lnTo>
                      <a:pt x="8559" y="2852"/>
                    </a:lnTo>
                    <a:lnTo>
                      <a:pt x="9711" y="2007"/>
                    </a:lnTo>
                    <a:lnTo>
                      <a:pt x="10395" y="1743"/>
                    </a:lnTo>
                    <a:lnTo>
                      <a:pt x="11173" y="1320"/>
                    </a:lnTo>
                    <a:lnTo>
                      <a:pt x="11796" y="792"/>
                    </a:lnTo>
                    <a:lnTo>
                      <a:pt x="12450" y="158"/>
                    </a:lnTo>
                    <a:lnTo>
                      <a:pt x="12948" y="0"/>
                    </a:lnTo>
                    <a:lnTo>
                      <a:pt x="13383" y="158"/>
                    </a:lnTo>
                    <a:lnTo>
                      <a:pt x="14068" y="739"/>
                    </a:lnTo>
                    <a:lnTo>
                      <a:pt x="14690" y="1003"/>
                    </a:lnTo>
                    <a:lnTo>
                      <a:pt x="15251" y="1320"/>
                    </a:lnTo>
                    <a:lnTo>
                      <a:pt x="16496" y="2641"/>
                    </a:lnTo>
                    <a:lnTo>
                      <a:pt x="17149" y="3116"/>
                    </a:lnTo>
                    <a:lnTo>
                      <a:pt x="17896" y="4014"/>
                    </a:lnTo>
                    <a:lnTo>
                      <a:pt x="18519" y="4383"/>
                    </a:lnTo>
                    <a:lnTo>
                      <a:pt x="18892" y="4647"/>
                    </a:lnTo>
                    <a:lnTo>
                      <a:pt x="19359" y="5756"/>
                    </a:lnTo>
                    <a:lnTo>
                      <a:pt x="19795" y="6760"/>
                    </a:lnTo>
                    <a:lnTo>
                      <a:pt x="20199" y="7605"/>
                    </a:lnTo>
                    <a:lnTo>
                      <a:pt x="20386" y="8186"/>
                    </a:lnTo>
                    <a:lnTo>
                      <a:pt x="20666" y="8978"/>
                    </a:lnTo>
                    <a:lnTo>
                      <a:pt x="20884" y="9770"/>
                    </a:lnTo>
                    <a:lnTo>
                      <a:pt x="21444" y="11619"/>
                    </a:lnTo>
                    <a:lnTo>
                      <a:pt x="21538" y="13044"/>
                    </a:lnTo>
                    <a:lnTo>
                      <a:pt x="21538" y="14576"/>
                    </a:lnTo>
                    <a:lnTo>
                      <a:pt x="21600" y="15791"/>
                    </a:lnTo>
                    <a:lnTo>
                      <a:pt x="21538" y="16741"/>
                    </a:lnTo>
                    <a:lnTo>
                      <a:pt x="21382" y="17322"/>
                    </a:lnTo>
                    <a:lnTo>
                      <a:pt x="21009" y="17481"/>
                    </a:lnTo>
                    <a:lnTo>
                      <a:pt x="20386" y="16900"/>
                    </a:lnTo>
                    <a:lnTo>
                      <a:pt x="20075" y="16160"/>
                    </a:lnTo>
                    <a:lnTo>
                      <a:pt x="19950" y="15474"/>
                    </a:lnTo>
                    <a:lnTo>
                      <a:pt x="19795" y="14523"/>
                    </a:lnTo>
                    <a:lnTo>
                      <a:pt x="19795" y="13520"/>
                    </a:lnTo>
                    <a:lnTo>
                      <a:pt x="19048" y="12200"/>
                    </a:lnTo>
                    <a:lnTo>
                      <a:pt x="18363" y="10932"/>
                    </a:lnTo>
                    <a:lnTo>
                      <a:pt x="18052" y="10034"/>
                    </a:lnTo>
                    <a:lnTo>
                      <a:pt x="17741" y="9453"/>
                    </a:lnTo>
                    <a:lnTo>
                      <a:pt x="17212" y="9506"/>
                    </a:lnTo>
                    <a:lnTo>
                      <a:pt x="16682" y="9295"/>
                    </a:lnTo>
                    <a:lnTo>
                      <a:pt x="16029" y="9242"/>
                    </a:lnTo>
                    <a:lnTo>
                      <a:pt x="15593" y="8925"/>
                    </a:lnTo>
                    <a:lnTo>
                      <a:pt x="15002" y="9031"/>
                    </a:lnTo>
                    <a:lnTo>
                      <a:pt x="14628" y="9242"/>
                    </a:lnTo>
                    <a:lnTo>
                      <a:pt x="14099" y="9929"/>
                    </a:lnTo>
                    <a:lnTo>
                      <a:pt x="13508" y="10615"/>
                    </a:lnTo>
                    <a:lnTo>
                      <a:pt x="12823" y="11355"/>
                    </a:lnTo>
                    <a:lnTo>
                      <a:pt x="12356" y="12464"/>
                    </a:lnTo>
                    <a:lnTo>
                      <a:pt x="11858" y="13309"/>
                    </a:lnTo>
                    <a:lnTo>
                      <a:pt x="11983" y="15157"/>
                    </a:lnTo>
                    <a:close/>
                  </a:path>
                </a:pathLst>
              </a:custGeom>
              <a:solidFill>
                <a:srgbClr val="FFBFB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5" name="Dòng"/>
              <p:cNvSpPr/>
              <p:nvPr/>
            </p:nvSpPr>
            <p:spPr>
              <a:xfrm rot="10672480">
                <a:off x="704220" y="903928"/>
                <a:ext cx="157687" cy="82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330" y="8836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6" name="Dòng"/>
              <p:cNvSpPr/>
              <p:nvPr/>
            </p:nvSpPr>
            <p:spPr>
              <a:xfrm rot="9429659">
                <a:off x="1016368" y="524023"/>
                <a:ext cx="24966" cy="76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97" y="0"/>
                    </a:moveTo>
                    <a:lnTo>
                      <a:pt x="16354" y="6646"/>
                    </a:lnTo>
                    <a:lnTo>
                      <a:pt x="21291" y="10608"/>
                    </a:lnTo>
                    <a:lnTo>
                      <a:pt x="21600" y="14443"/>
                    </a:lnTo>
                    <a:lnTo>
                      <a:pt x="17897" y="17893"/>
                    </a:lnTo>
                    <a:lnTo>
                      <a:pt x="8331" y="20194"/>
                    </a:lnTo>
                    <a:lnTo>
                      <a:pt x="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7" name="Dòng"/>
              <p:cNvSpPr/>
              <p:nvPr/>
            </p:nvSpPr>
            <p:spPr>
              <a:xfrm rot="9840138">
                <a:off x="901496" y="826240"/>
                <a:ext cx="20285" cy="46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432"/>
                    </a:lnTo>
                    <a:lnTo>
                      <a:pt x="2592" y="13239"/>
                    </a:lnTo>
                    <a:lnTo>
                      <a:pt x="10800" y="19045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18" name="Dòng"/>
              <p:cNvSpPr/>
              <p:nvPr/>
            </p:nvSpPr>
            <p:spPr>
              <a:xfrm rot="8960206">
                <a:off x="1039970" y="778262"/>
                <a:ext cx="15604" cy="3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033"/>
                    </a:lnTo>
                    <a:lnTo>
                      <a:pt x="4547" y="14065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grpSp>
            <p:nvGrpSpPr>
              <p:cNvPr id="221" name="Nhóm"/>
              <p:cNvGrpSpPr/>
              <p:nvPr/>
            </p:nvGrpSpPr>
            <p:grpSpPr>
              <a:xfrm>
                <a:off x="0" y="0"/>
                <a:ext cx="534188" cy="588732"/>
                <a:chOff x="0" y="0"/>
                <a:chExt cx="534187" cy="588731"/>
              </a:xfrm>
            </p:grpSpPr>
            <p:sp>
              <p:nvSpPr>
                <p:cNvPr id="219" name="Hình"/>
                <p:cNvSpPr/>
                <p:nvPr/>
              </p:nvSpPr>
              <p:spPr>
                <a:xfrm rot="1447588">
                  <a:off x="81706" y="54855"/>
                  <a:ext cx="370776" cy="479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764"/>
                      </a:moveTo>
                      <a:lnTo>
                        <a:pt x="20512" y="5351"/>
                      </a:lnTo>
                      <a:lnTo>
                        <a:pt x="19755" y="7365"/>
                      </a:lnTo>
                      <a:lnTo>
                        <a:pt x="18861" y="9398"/>
                      </a:lnTo>
                      <a:lnTo>
                        <a:pt x="18317" y="11610"/>
                      </a:lnTo>
                      <a:lnTo>
                        <a:pt x="17948" y="13860"/>
                      </a:lnTo>
                      <a:lnTo>
                        <a:pt x="17579" y="16072"/>
                      </a:lnTo>
                      <a:lnTo>
                        <a:pt x="17579" y="20494"/>
                      </a:lnTo>
                      <a:lnTo>
                        <a:pt x="4701" y="21600"/>
                      </a:lnTo>
                      <a:lnTo>
                        <a:pt x="2525" y="8845"/>
                      </a:lnTo>
                      <a:lnTo>
                        <a:pt x="544" y="1283"/>
                      </a:lnTo>
                      <a:lnTo>
                        <a:pt x="0" y="0"/>
                      </a:lnTo>
                      <a:lnTo>
                        <a:pt x="8158" y="1481"/>
                      </a:lnTo>
                      <a:lnTo>
                        <a:pt x="14860" y="2034"/>
                      </a:lnTo>
                      <a:lnTo>
                        <a:pt x="19211" y="2034"/>
                      </a:lnTo>
                      <a:lnTo>
                        <a:pt x="21600" y="2764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20" name="Ô-van"/>
                <p:cNvSpPr/>
                <p:nvPr/>
              </p:nvSpPr>
              <p:spPr>
                <a:xfrm rot="1447588">
                  <a:off x="238147" y="426325"/>
                  <a:ext cx="40606" cy="61302"/>
                </a:xfrm>
                <a:prstGeom prst="ellipse">
                  <a:avLst/>
                </a:pr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>
                    <a:spcBef>
                      <a:spcPts val="1000"/>
                    </a:spcBef>
                    <a:defRPr sz="1800"/>
                  </a:pPr>
                  <a:endParaRPr/>
                </a:p>
              </p:txBody>
            </p:sp>
          </p:grpSp>
          <p:sp>
            <p:nvSpPr>
              <p:cNvPr id="222" name="Dòng"/>
              <p:cNvSpPr/>
              <p:nvPr/>
            </p:nvSpPr>
            <p:spPr>
              <a:xfrm rot="4784663">
                <a:off x="904293" y="511550"/>
                <a:ext cx="23406" cy="14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211" y="14400"/>
                    </a:lnTo>
                    <a:lnTo>
                      <a:pt x="2749" y="523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3" name="Dòng"/>
              <p:cNvSpPr/>
              <p:nvPr/>
            </p:nvSpPr>
            <p:spPr>
              <a:xfrm rot="10184663">
                <a:off x="631139" y="923712"/>
                <a:ext cx="72452" cy="49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928" y="5082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sp>
          <p:nvSpPr>
            <p:cNvPr id="225" name="Dòng"/>
            <p:cNvSpPr/>
            <p:nvPr/>
          </p:nvSpPr>
          <p:spPr>
            <a:xfrm>
              <a:off x="1001175" y="788144"/>
              <a:ext cx="81331" cy="70700"/>
            </a:xfrm>
            <a:prstGeom prst="line">
              <a:avLst/>
            </a:prstGeom>
            <a:noFill/>
            <a:ln w="31750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39" name="Nhóm"/>
          <p:cNvGrpSpPr/>
          <p:nvPr/>
        </p:nvGrpSpPr>
        <p:grpSpPr>
          <a:xfrm>
            <a:off x="1394353" y="971964"/>
            <a:ext cx="1204857" cy="1254715"/>
            <a:chOff x="0" y="0"/>
            <a:chExt cx="1204856" cy="1254713"/>
          </a:xfrm>
        </p:grpSpPr>
        <p:grpSp>
          <p:nvGrpSpPr>
            <p:cNvPr id="237" name="Nhóm"/>
            <p:cNvGrpSpPr/>
            <p:nvPr/>
          </p:nvGrpSpPr>
          <p:grpSpPr>
            <a:xfrm>
              <a:off x="-1" y="-1"/>
              <a:ext cx="1204858" cy="1254715"/>
              <a:chOff x="0" y="0"/>
              <a:chExt cx="1204856" cy="1254713"/>
            </a:xfrm>
          </p:grpSpPr>
          <p:sp>
            <p:nvSpPr>
              <p:cNvPr id="227" name="Hình"/>
              <p:cNvSpPr/>
              <p:nvPr/>
            </p:nvSpPr>
            <p:spPr>
              <a:xfrm rot="13385577" flipH="1">
                <a:off x="133942" y="365840"/>
                <a:ext cx="985893" cy="63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83" y="15157"/>
                    </a:moveTo>
                    <a:lnTo>
                      <a:pt x="12294" y="16213"/>
                    </a:lnTo>
                    <a:lnTo>
                      <a:pt x="12730" y="16741"/>
                    </a:lnTo>
                    <a:lnTo>
                      <a:pt x="13539" y="17217"/>
                    </a:lnTo>
                    <a:lnTo>
                      <a:pt x="14224" y="17903"/>
                    </a:lnTo>
                    <a:lnTo>
                      <a:pt x="14939" y="17745"/>
                    </a:lnTo>
                    <a:lnTo>
                      <a:pt x="16060" y="17481"/>
                    </a:lnTo>
                    <a:lnTo>
                      <a:pt x="16900" y="17850"/>
                    </a:lnTo>
                    <a:lnTo>
                      <a:pt x="17523" y="18537"/>
                    </a:lnTo>
                    <a:lnTo>
                      <a:pt x="17741" y="19276"/>
                    </a:lnTo>
                    <a:lnTo>
                      <a:pt x="17212" y="19752"/>
                    </a:lnTo>
                    <a:lnTo>
                      <a:pt x="16496" y="20227"/>
                    </a:lnTo>
                    <a:lnTo>
                      <a:pt x="15344" y="20913"/>
                    </a:lnTo>
                    <a:lnTo>
                      <a:pt x="14441" y="21600"/>
                    </a:lnTo>
                    <a:lnTo>
                      <a:pt x="13321" y="21442"/>
                    </a:lnTo>
                    <a:lnTo>
                      <a:pt x="12387" y="21389"/>
                    </a:lnTo>
                    <a:lnTo>
                      <a:pt x="11671" y="21283"/>
                    </a:lnTo>
                    <a:lnTo>
                      <a:pt x="9431" y="20861"/>
                    </a:lnTo>
                    <a:lnTo>
                      <a:pt x="8590" y="20227"/>
                    </a:lnTo>
                    <a:lnTo>
                      <a:pt x="7656" y="19752"/>
                    </a:lnTo>
                    <a:lnTo>
                      <a:pt x="7190" y="19435"/>
                    </a:lnTo>
                    <a:lnTo>
                      <a:pt x="6567" y="19223"/>
                    </a:lnTo>
                    <a:lnTo>
                      <a:pt x="5914" y="18801"/>
                    </a:lnTo>
                    <a:lnTo>
                      <a:pt x="5416" y="18590"/>
                    </a:lnTo>
                    <a:lnTo>
                      <a:pt x="4886" y="18273"/>
                    </a:lnTo>
                    <a:lnTo>
                      <a:pt x="4388" y="18220"/>
                    </a:lnTo>
                    <a:lnTo>
                      <a:pt x="3735" y="18062"/>
                    </a:lnTo>
                    <a:lnTo>
                      <a:pt x="2832" y="18167"/>
                    </a:lnTo>
                    <a:lnTo>
                      <a:pt x="2179" y="18378"/>
                    </a:lnTo>
                    <a:lnTo>
                      <a:pt x="1587" y="18537"/>
                    </a:lnTo>
                    <a:lnTo>
                      <a:pt x="996" y="18431"/>
                    </a:lnTo>
                    <a:lnTo>
                      <a:pt x="342" y="18220"/>
                    </a:lnTo>
                    <a:lnTo>
                      <a:pt x="0" y="18114"/>
                    </a:lnTo>
                    <a:lnTo>
                      <a:pt x="498" y="16530"/>
                    </a:lnTo>
                    <a:lnTo>
                      <a:pt x="840" y="15051"/>
                    </a:lnTo>
                    <a:lnTo>
                      <a:pt x="809" y="12886"/>
                    </a:lnTo>
                    <a:lnTo>
                      <a:pt x="840" y="11777"/>
                    </a:lnTo>
                    <a:lnTo>
                      <a:pt x="965" y="9559"/>
                    </a:lnTo>
                    <a:lnTo>
                      <a:pt x="1027" y="8291"/>
                    </a:lnTo>
                    <a:lnTo>
                      <a:pt x="1089" y="7077"/>
                    </a:lnTo>
                    <a:lnTo>
                      <a:pt x="1276" y="6443"/>
                    </a:lnTo>
                    <a:lnTo>
                      <a:pt x="965" y="5756"/>
                    </a:lnTo>
                    <a:lnTo>
                      <a:pt x="2334" y="6179"/>
                    </a:lnTo>
                    <a:lnTo>
                      <a:pt x="2832" y="6232"/>
                    </a:lnTo>
                    <a:lnTo>
                      <a:pt x="3455" y="6601"/>
                    </a:lnTo>
                    <a:lnTo>
                      <a:pt x="3890" y="6654"/>
                    </a:lnTo>
                    <a:lnTo>
                      <a:pt x="4264" y="6601"/>
                    </a:lnTo>
                    <a:lnTo>
                      <a:pt x="5011" y="5968"/>
                    </a:lnTo>
                    <a:lnTo>
                      <a:pt x="7314" y="3908"/>
                    </a:lnTo>
                    <a:lnTo>
                      <a:pt x="8559" y="2852"/>
                    </a:lnTo>
                    <a:lnTo>
                      <a:pt x="9711" y="2007"/>
                    </a:lnTo>
                    <a:lnTo>
                      <a:pt x="10395" y="1743"/>
                    </a:lnTo>
                    <a:lnTo>
                      <a:pt x="11173" y="1320"/>
                    </a:lnTo>
                    <a:lnTo>
                      <a:pt x="11796" y="792"/>
                    </a:lnTo>
                    <a:lnTo>
                      <a:pt x="12450" y="158"/>
                    </a:lnTo>
                    <a:lnTo>
                      <a:pt x="12948" y="0"/>
                    </a:lnTo>
                    <a:lnTo>
                      <a:pt x="13383" y="158"/>
                    </a:lnTo>
                    <a:lnTo>
                      <a:pt x="14068" y="739"/>
                    </a:lnTo>
                    <a:lnTo>
                      <a:pt x="14690" y="1003"/>
                    </a:lnTo>
                    <a:lnTo>
                      <a:pt x="15251" y="1320"/>
                    </a:lnTo>
                    <a:lnTo>
                      <a:pt x="16496" y="2641"/>
                    </a:lnTo>
                    <a:lnTo>
                      <a:pt x="17149" y="3116"/>
                    </a:lnTo>
                    <a:lnTo>
                      <a:pt x="17896" y="4014"/>
                    </a:lnTo>
                    <a:lnTo>
                      <a:pt x="18519" y="4383"/>
                    </a:lnTo>
                    <a:lnTo>
                      <a:pt x="18892" y="4647"/>
                    </a:lnTo>
                    <a:lnTo>
                      <a:pt x="19359" y="5756"/>
                    </a:lnTo>
                    <a:lnTo>
                      <a:pt x="19795" y="6760"/>
                    </a:lnTo>
                    <a:lnTo>
                      <a:pt x="20199" y="7605"/>
                    </a:lnTo>
                    <a:lnTo>
                      <a:pt x="20386" y="8186"/>
                    </a:lnTo>
                    <a:lnTo>
                      <a:pt x="20666" y="8978"/>
                    </a:lnTo>
                    <a:lnTo>
                      <a:pt x="20884" y="9770"/>
                    </a:lnTo>
                    <a:lnTo>
                      <a:pt x="21444" y="11619"/>
                    </a:lnTo>
                    <a:lnTo>
                      <a:pt x="21538" y="13044"/>
                    </a:lnTo>
                    <a:lnTo>
                      <a:pt x="21538" y="14576"/>
                    </a:lnTo>
                    <a:lnTo>
                      <a:pt x="21600" y="15791"/>
                    </a:lnTo>
                    <a:lnTo>
                      <a:pt x="21538" y="16741"/>
                    </a:lnTo>
                    <a:lnTo>
                      <a:pt x="21382" y="17322"/>
                    </a:lnTo>
                    <a:lnTo>
                      <a:pt x="21009" y="17481"/>
                    </a:lnTo>
                    <a:lnTo>
                      <a:pt x="20386" y="16900"/>
                    </a:lnTo>
                    <a:lnTo>
                      <a:pt x="20075" y="16160"/>
                    </a:lnTo>
                    <a:lnTo>
                      <a:pt x="19950" y="15474"/>
                    </a:lnTo>
                    <a:lnTo>
                      <a:pt x="19795" y="14523"/>
                    </a:lnTo>
                    <a:lnTo>
                      <a:pt x="19795" y="13520"/>
                    </a:lnTo>
                    <a:lnTo>
                      <a:pt x="19048" y="12200"/>
                    </a:lnTo>
                    <a:lnTo>
                      <a:pt x="18363" y="10932"/>
                    </a:lnTo>
                    <a:lnTo>
                      <a:pt x="18052" y="10034"/>
                    </a:lnTo>
                    <a:lnTo>
                      <a:pt x="17741" y="9453"/>
                    </a:lnTo>
                    <a:lnTo>
                      <a:pt x="17212" y="9506"/>
                    </a:lnTo>
                    <a:lnTo>
                      <a:pt x="16682" y="9295"/>
                    </a:lnTo>
                    <a:lnTo>
                      <a:pt x="16029" y="9242"/>
                    </a:lnTo>
                    <a:lnTo>
                      <a:pt x="15593" y="8925"/>
                    </a:lnTo>
                    <a:lnTo>
                      <a:pt x="15002" y="9031"/>
                    </a:lnTo>
                    <a:lnTo>
                      <a:pt x="14628" y="9242"/>
                    </a:lnTo>
                    <a:lnTo>
                      <a:pt x="14099" y="9929"/>
                    </a:lnTo>
                    <a:lnTo>
                      <a:pt x="13508" y="10615"/>
                    </a:lnTo>
                    <a:lnTo>
                      <a:pt x="12823" y="11355"/>
                    </a:lnTo>
                    <a:lnTo>
                      <a:pt x="12356" y="12464"/>
                    </a:lnTo>
                    <a:lnTo>
                      <a:pt x="11858" y="13309"/>
                    </a:lnTo>
                    <a:lnTo>
                      <a:pt x="11983" y="15157"/>
                    </a:lnTo>
                    <a:close/>
                  </a:path>
                </a:pathLst>
              </a:custGeom>
              <a:solidFill>
                <a:srgbClr val="FFBFB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8" name="Dòng"/>
              <p:cNvSpPr/>
              <p:nvPr/>
            </p:nvSpPr>
            <p:spPr>
              <a:xfrm rot="11204994">
                <a:off x="616453" y="983214"/>
                <a:ext cx="157687" cy="8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330" y="8836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29" name="Dòng"/>
              <p:cNvSpPr/>
              <p:nvPr/>
            </p:nvSpPr>
            <p:spPr>
              <a:xfrm rot="9962173">
                <a:off x="984732" y="645815"/>
                <a:ext cx="24966" cy="76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97" y="0"/>
                    </a:moveTo>
                    <a:lnTo>
                      <a:pt x="16354" y="6646"/>
                    </a:lnTo>
                    <a:lnTo>
                      <a:pt x="21291" y="10608"/>
                    </a:lnTo>
                    <a:lnTo>
                      <a:pt x="21600" y="14443"/>
                    </a:lnTo>
                    <a:lnTo>
                      <a:pt x="17897" y="17893"/>
                    </a:lnTo>
                    <a:lnTo>
                      <a:pt x="8331" y="20194"/>
                    </a:lnTo>
                    <a:lnTo>
                      <a:pt x="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30" name="Dòng"/>
              <p:cNvSpPr/>
              <p:nvPr/>
            </p:nvSpPr>
            <p:spPr>
              <a:xfrm rot="10372652">
                <a:off x="826938" y="926508"/>
                <a:ext cx="20285" cy="46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432"/>
                    </a:lnTo>
                    <a:lnTo>
                      <a:pt x="2592" y="13239"/>
                    </a:lnTo>
                    <a:lnTo>
                      <a:pt x="10800" y="19045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31" name="Dòng"/>
              <p:cNvSpPr/>
              <p:nvPr/>
            </p:nvSpPr>
            <p:spPr>
              <a:xfrm rot="9492719">
                <a:off x="972061" y="900176"/>
                <a:ext cx="15604" cy="3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033"/>
                    </a:lnTo>
                    <a:lnTo>
                      <a:pt x="4547" y="14065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grpSp>
            <p:nvGrpSpPr>
              <p:cNvPr id="234" name="Nhóm"/>
              <p:cNvGrpSpPr/>
              <p:nvPr/>
            </p:nvGrpSpPr>
            <p:grpSpPr>
              <a:xfrm>
                <a:off x="-1" y="-1"/>
                <a:ext cx="571859" cy="603683"/>
                <a:chOff x="0" y="0"/>
                <a:chExt cx="571857" cy="603681"/>
              </a:xfrm>
            </p:grpSpPr>
            <p:sp>
              <p:nvSpPr>
                <p:cNvPr id="232" name="Hình"/>
                <p:cNvSpPr/>
                <p:nvPr/>
              </p:nvSpPr>
              <p:spPr>
                <a:xfrm rot="1980103">
                  <a:off x="100541" y="62329"/>
                  <a:ext cx="370776" cy="479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764"/>
                      </a:moveTo>
                      <a:lnTo>
                        <a:pt x="20512" y="5351"/>
                      </a:lnTo>
                      <a:lnTo>
                        <a:pt x="19755" y="7365"/>
                      </a:lnTo>
                      <a:lnTo>
                        <a:pt x="18861" y="9398"/>
                      </a:lnTo>
                      <a:lnTo>
                        <a:pt x="18317" y="11610"/>
                      </a:lnTo>
                      <a:lnTo>
                        <a:pt x="17948" y="13860"/>
                      </a:lnTo>
                      <a:lnTo>
                        <a:pt x="17579" y="16072"/>
                      </a:lnTo>
                      <a:lnTo>
                        <a:pt x="17579" y="20494"/>
                      </a:lnTo>
                      <a:lnTo>
                        <a:pt x="4701" y="21600"/>
                      </a:lnTo>
                      <a:lnTo>
                        <a:pt x="2525" y="8845"/>
                      </a:lnTo>
                      <a:lnTo>
                        <a:pt x="544" y="1283"/>
                      </a:lnTo>
                      <a:lnTo>
                        <a:pt x="0" y="0"/>
                      </a:lnTo>
                      <a:lnTo>
                        <a:pt x="8158" y="1481"/>
                      </a:lnTo>
                      <a:lnTo>
                        <a:pt x="14860" y="2034"/>
                      </a:lnTo>
                      <a:lnTo>
                        <a:pt x="19211" y="2034"/>
                      </a:lnTo>
                      <a:lnTo>
                        <a:pt x="21600" y="2764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33" name="Ô-van"/>
                <p:cNvSpPr/>
                <p:nvPr/>
              </p:nvSpPr>
              <p:spPr>
                <a:xfrm rot="1980103">
                  <a:off x="231997" y="430519"/>
                  <a:ext cx="40607" cy="61302"/>
                </a:xfrm>
                <a:prstGeom prst="ellipse">
                  <a:avLst/>
                </a:pr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>
                    <a:spcBef>
                      <a:spcPts val="1000"/>
                    </a:spcBef>
                    <a:defRPr sz="1800"/>
                  </a:pPr>
                  <a:endParaRPr/>
                </a:p>
              </p:txBody>
            </p:sp>
          </p:grpSp>
          <p:sp>
            <p:nvSpPr>
              <p:cNvPr id="235" name="Dòng"/>
              <p:cNvSpPr/>
              <p:nvPr/>
            </p:nvSpPr>
            <p:spPr>
              <a:xfrm rot="5317178">
                <a:off x="880755" y="616454"/>
                <a:ext cx="23406" cy="14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211" y="14400"/>
                    </a:lnTo>
                    <a:lnTo>
                      <a:pt x="2749" y="523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36" name="Dòng"/>
              <p:cNvSpPr/>
              <p:nvPr/>
            </p:nvSpPr>
            <p:spPr>
              <a:xfrm rot="10717177">
                <a:off x="544233" y="985108"/>
                <a:ext cx="72451" cy="49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928" y="5082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sp>
          <p:nvSpPr>
            <p:cNvPr id="238" name="Dòng"/>
            <p:cNvSpPr/>
            <p:nvPr/>
          </p:nvSpPr>
          <p:spPr>
            <a:xfrm>
              <a:off x="935039" y="902963"/>
              <a:ext cx="69449" cy="82401"/>
            </a:xfrm>
            <a:prstGeom prst="line">
              <a:avLst/>
            </a:prstGeom>
            <a:noFill/>
            <a:ln w="31750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Nhóm"/>
          <p:cNvGrpSpPr/>
          <p:nvPr/>
        </p:nvGrpSpPr>
        <p:grpSpPr>
          <a:xfrm>
            <a:off x="6487905" y="2719881"/>
            <a:ext cx="1718681" cy="928006"/>
            <a:chOff x="0" y="0"/>
            <a:chExt cx="1718680" cy="928004"/>
          </a:xfrm>
        </p:grpSpPr>
        <p:grpSp>
          <p:nvGrpSpPr>
            <p:cNvPr id="244" name="Nhóm"/>
            <p:cNvGrpSpPr/>
            <p:nvPr/>
          </p:nvGrpSpPr>
          <p:grpSpPr>
            <a:xfrm>
              <a:off x="-1" y="-1"/>
              <a:ext cx="416342" cy="249838"/>
              <a:chOff x="0" y="0"/>
              <a:chExt cx="416340" cy="249837"/>
            </a:xfrm>
          </p:grpSpPr>
          <p:sp>
            <p:nvSpPr>
              <p:cNvPr id="241" name="Hình"/>
              <p:cNvSpPr/>
              <p:nvPr/>
            </p:nvSpPr>
            <p:spPr>
              <a:xfrm rot="7020000">
                <a:off x="179595" y="-94157"/>
                <a:ext cx="57151" cy="438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625"/>
                      <a:pt x="0" y="1395"/>
                    </a:cubicBezTo>
                    <a:lnTo>
                      <a:pt x="0" y="20205"/>
                    </a:lnTo>
                    <a:cubicBezTo>
                      <a:pt x="0" y="20975"/>
                      <a:pt x="4835" y="21600"/>
                      <a:pt x="10800" y="21600"/>
                    </a:cubicBezTo>
                    <a:cubicBezTo>
                      <a:pt x="16765" y="21600"/>
                      <a:pt x="21600" y="20975"/>
                      <a:pt x="21600" y="20205"/>
                    </a:cubicBezTo>
                    <a:lnTo>
                      <a:pt x="21600" y="1395"/>
                    </a:lnTo>
                    <a:cubicBezTo>
                      <a:pt x="21600" y="62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42" name="Ô-van"/>
              <p:cNvSpPr/>
              <p:nvPr/>
            </p:nvSpPr>
            <p:spPr>
              <a:xfrm rot="7020000">
                <a:off x="349579" y="183232"/>
                <a:ext cx="57151" cy="56595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43" name="Dòng"/>
              <p:cNvSpPr/>
              <p:nvPr/>
            </p:nvSpPr>
            <p:spPr>
              <a:xfrm rot="7020000">
                <a:off x="336972" y="190957"/>
                <a:ext cx="57151" cy="28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245" name="Hình chữ nhật"/>
            <p:cNvSpPr/>
            <p:nvPr/>
          </p:nvSpPr>
          <p:spPr>
            <a:xfrm rot="13500000" flipH="1">
              <a:off x="320882" y="102693"/>
              <a:ext cx="265114" cy="125413"/>
            </a:xfrm>
            <a:prstGeom prst="rect">
              <a:avLst/>
            </a:prstGeom>
            <a:solidFill>
              <a:srgbClr val="5F5F5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249" name="Nhóm"/>
            <p:cNvGrpSpPr/>
            <p:nvPr/>
          </p:nvGrpSpPr>
          <p:grpSpPr>
            <a:xfrm>
              <a:off x="520109" y="277506"/>
              <a:ext cx="1198572" cy="650499"/>
              <a:chOff x="0" y="0"/>
              <a:chExt cx="1198570" cy="650497"/>
            </a:xfrm>
          </p:grpSpPr>
          <p:sp>
            <p:nvSpPr>
              <p:cNvPr id="246" name="Hình"/>
              <p:cNvSpPr/>
              <p:nvPr/>
            </p:nvSpPr>
            <p:spPr>
              <a:xfrm rot="7020000">
                <a:off x="569122" y="-331977"/>
                <a:ext cx="60326" cy="131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291"/>
                      <a:pt x="0" y="650"/>
                    </a:cubicBezTo>
                    <a:lnTo>
                      <a:pt x="0" y="20950"/>
                    </a:lnTo>
                    <a:cubicBezTo>
                      <a:pt x="0" y="21309"/>
                      <a:pt x="4835" y="21600"/>
                      <a:pt x="10800" y="21600"/>
                    </a:cubicBezTo>
                    <a:cubicBezTo>
                      <a:pt x="16765" y="21600"/>
                      <a:pt x="21600" y="21309"/>
                      <a:pt x="21600" y="20950"/>
                    </a:cubicBezTo>
                    <a:lnTo>
                      <a:pt x="21600" y="650"/>
                    </a:lnTo>
                    <a:cubicBezTo>
                      <a:pt x="21600" y="291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47" name="Ô-van"/>
              <p:cNvSpPr/>
              <p:nvPr/>
            </p:nvSpPr>
            <p:spPr>
              <a:xfrm rot="7020000">
                <a:off x="1119470" y="566109"/>
                <a:ext cx="60326" cy="79112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48" name="Dòng"/>
              <p:cNvSpPr/>
              <p:nvPr/>
            </p:nvSpPr>
            <p:spPr>
              <a:xfrm rot="7020000">
                <a:off x="1101848" y="576908"/>
                <a:ext cx="60326" cy="39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264" name="Nhóm"/>
          <p:cNvGrpSpPr/>
          <p:nvPr/>
        </p:nvGrpSpPr>
        <p:grpSpPr>
          <a:xfrm>
            <a:off x="6416112" y="2654300"/>
            <a:ext cx="1296526" cy="3249381"/>
            <a:chOff x="0" y="0"/>
            <a:chExt cx="1296524" cy="3249380"/>
          </a:xfrm>
        </p:grpSpPr>
        <p:sp>
          <p:nvSpPr>
            <p:cNvPr id="251" name="Hình chữ nhật"/>
            <p:cNvSpPr/>
            <p:nvPr/>
          </p:nvSpPr>
          <p:spPr>
            <a:xfrm rot="13500000" flipH="1">
              <a:off x="1197537" y="2705100"/>
              <a:ext cx="69851" cy="50800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252" name="Hình chữ nhật"/>
            <p:cNvSpPr/>
            <p:nvPr/>
          </p:nvSpPr>
          <p:spPr>
            <a:xfrm rot="13500000" flipH="1">
              <a:off x="60887" y="2527300"/>
              <a:ext cx="69851" cy="50800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253" name="Hình chữ nhật"/>
            <p:cNvSpPr/>
            <p:nvPr/>
          </p:nvSpPr>
          <p:spPr>
            <a:xfrm rot="13500000" flipH="1">
              <a:off x="714937" y="2932112"/>
              <a:ext cx="69851" cy="52388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254" name="Hình chữ nhật"/>
            <p:cNvSpPr/>
            <p:nvPr/>
          </p:nvSpPr>
          <p:spPr>
            <a:xfrm rot="13500000" flipH="1">
              <a:off x="62474" y="2270125"/>
              <a:ext cx="1171576" cy="661988"/>
            </a:xfrm>
            <a:prstGeom prst="rect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2F1800"/>
                </a:gs>
              </a:gsLst>
              <a:lin ang="81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255" name="Hình"/>
            <p:cNvSpPr/>
            <p:nvPr/>
          </p:nvSpPr>
          <p:spPr>
            <a:xfrm rot="10944122" flipH="1">
              <a:off x="329174" y="2401898"/>
              <a:ext cx="371476" cy="23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0741" y="16170"/>
                  </a:moveTo>
                  <a:cubicBezTo>
                    <a:pt x="7798" y="16138"/>
                    <a:pt x="5430" y="13743"/>
                    <a:pt x="5430" y="10800"/>
                  </a:cubicBezTo>
                  <a:cubicBezTo>
                    <a:pt x="5430" y="7834"/>
                    <a:pt x="7834" y="5430"/>
                    <a:pt x="10799" y="5430"/>
                  </a:cubicBezTo>
                  <a:cubicBezTo>
                    <a:pt x="13764" y="5430"/>
                    <a:pt x="16169" y="7834"/>
                    <a:pt x="16169" y="10800"/>
                  </a:cubicBezTo>
                  <a:cubicBezTo>
                    <a:pt x="16169" y="13743"/>
                    <a:pt x="13800" y="16138"/>
                    <a:pt x="10857" y="16170"/>
                  </a:cubicBezTo>
                  <a:lnTo>
                    <a:pt x="10917" y="21600"/>
                  </a:lnTo>
                  <a:cubicBezTo>
                    <a:pt x="16835" y="21535"/>
                    <a:pt x="21599" y="16719"/>
                    <a:pt x="21599" y="10800"/>
                  </a:cubicBezTo>
                  <a:cubicBezTo>
                    <a:pt x="21599" y="4835"/>
                    <a:pt x="16763" y="0"/>
                    <a:pt x="10799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9"/>
                    <a:pt x="4763" y="21535"/>
                    <a:pt x="10681" y="21600"/>
                  </a:cubicBezTo>
                  <a:lnTo>
                    <a:pt x="10741" y="161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259" name="Nhóm"/>
            <p:cNvGrpSpPr/>
            <p:nvPr/>
          </p:nvGrpSpPr>
          <p:grpSpPr>
            <a:xfrm>
              <a:off x="406962" y="2293937"/>
              <a:ext cx="209551" cy="274638"/>
              <a:chOff x="0" y="0"/>
              <a:chExt cx="209550" cy="274637"/>
            </a:xfrm>
          </p:grpSpPr>
          <p:sp>
            <p:nvSpPr>
              <p:cNvPr id="256" name="Hình"/>
              <p:cNvSpPr/>
              <p:nvPr/>
            </p:nvSpPr>
            <p:spPr>
              <a:xfrm>
                <a:off x="0" y="0"/>
                <a:ext cx="209550" cy="274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807"/>
                      <a:pt x="0" y="4036"/>
                    </a:cubicBezTo>
                    <a:lnTo>
                      <a:pt x="0" y="17564"/>
                    </a:lnTo>
                    <a:cubicBezTo>
                      <a:pt x="0" y="19793"/>
                      <a:pt x="4835" y="21600"/>
                      <a:pt x="10800" y="21600"/>
                    </a:cubicBezTo>
                    <a:cubicBezTo>
                      <a:pt x="16765" y="21600"/>
                      <a:pt x="21600" y="19793"/>
                      <a:pt x="21600" y="17564"/>
                    </a:cubicBezTo>
                    <a:lnTo>
                      <a:pt x="21600" y="4036"/>
                    </a:lnTo>
                    <a:cubicBezTo>
                      <a:pt x="21600" y="1807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57" name="Ô-van"/>
              <p:cNvSpPr/>
              <p:nvPr/>
            </p:nvSpPr>
            <p:spPr>
              <a:xfrm>
                <a:off x="0" y="-1"/>
                <a:ext cx="209550" cy="102635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58" name="Dòng"/>
              <p:cNvSpPr/>
              <p:nvPr/>
            </p:nvSpPr>
            <p:spPr>
              <a:xfrm>
                <a:off x="0" y="51316"/>
                <a:ext cx="209550" cy="51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263" name="Nhóm"/>
            <p:cNvGrpSpPr/>
            <p:nvPr/>
          </p:nvGrpSpPr>
          <p:grpSpPr>
            <a:xfrm>
              <a:off x="437124" y="0"/>
              <a:ext cx="141289" cy="2368550"/>
              <a:chOff x="0" y="0"/>
              <a:chExt cx="141287" cy="2368550"/>
            </a:xfrm>
          </p:grpSpPr>
          <p:sp>
            <p:nvSpPr>
              <p:cNvPr id="260" name="Hình"/>
              <p:cNvSpPr/>
              <p:nvPr/>
            </p:nvSpPr>
            <p:spPr>
              <a:xfrm>
                <a:off x="0" y="0"/>
                <a:ext cx="141288" cy="2368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88"/>
                      <a:pt x="0" y="196"/>
                    </a:cubicBezTo>
                    <a:lnTo>
                      <a:pt x="0" y="21404"/>
                    </a:lnTo>
                    <a:cubicBezTo>
                      <a:pt x="0" y="21512"/>
                      <a:pt x="4835" y="21600"/>
                      <a:pt x="10800" y="21600"/>
                    </a:cubicBezTo>
                    <a:cubicBezTo>
                      <a:pt x="16765" y="21600"/>
                      <a:pt x="21600" y="21512"/>
                      <a:pt x="21600" y="21404"/>
                    </a:cubicBezTo>
                    <a:lnTo>
                      <a:pt x="21600" y="196"/>
                    </a:lnTo>
                    <a:cubicBezTo>
                      <a:pt x="21600" y="88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61" name="Ô-van"/>
              <p:cNvSpPr/>
              <p:nvPr/>
            </p:nvSpPr>
            <p:spPr>
              <a:xfrm>
                <a:off x="0" y="0"/>
                <a:ext cx="141288" cy="42985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62" name="Dòng"/>
              <p:cNvSpPr/>
              <p:nvPr/>
            </p:nvSpPr>
            <p:spPr>
              <a:xfrm>
                <a:off x="0" y="21492"/>
                <a:ext cx="141288" cy="21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271" name="Nhóm"/>
          <p:cNvGrpSpPr/>
          <p:nvPr/>
        </p:nvGrpSpPr>
        <p:grpSpPr>
          <a:xfrm>
            <a:off x="6742795" y="2792788"/>
            <a:ext cx="259666" cy="246420"/>
            <a:chOff x="0" y="0"/>
            <a:chExt cx="259664" cy="246418"/>
          </a:xfrm>
        </p:grpSpPr>
        <p:sp>
          <p:nvSpPr>
            <p:cNvPr id="265" name="Hình chữ nhật"/>
            <p:cNvSpPr/>
            <p:nvPr/>
          </p:nvSpPr>
          <p:spPr>
            <a:xfrm rot="13500000" flipH="1">
              <a:off x="12017" y="83761"/>
              <a:ext cx="263526" cy="64248"/>
            </a:xfrm>
            <a:prstGeom prst="rect">
              <a:avLst/>
            </a:prstGeom>
            <a:solidFill>
              <a:srgbClr val="5F5F5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266" name="Ô-van"/>
            <p:cNvSpPr/>
            <p:nvPr/>
          </p:nvSpPr>
          <p:spPr>
            <a:xfrm rot="14400000">
              <a:off x="62037" y="129018"/>
              <a:ext cx="95224" cy="87313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270" name="Nhóm"/>
            <p:cNvGrpSpPr/>
            <p:nvPr/>
          </p:nvGrpSpPr>
          <p:grpSpPr>
            <a:xfrm>
              <a:off x="-1" y="132201"/>
              <a:ext cx="138336" cy="114218"/>
              <a:chOff x="0" y="0"/>
              <a:chExt cx="138334" cy="114216"/>
            </a:xfrm>
          </p:grpSpPr>
          <p:sp>
            <p:nvSpPr>
              <p:cNvPr id="267" name="Hình"/>
              <p:cNvSpPr/>
              <p:nvPr/>
            </p:nvSpPr>
            <p:spPr>
              <a:xfrm rot="14460000">
                <a:off x="38191" y="-4805"/>
                <a:ext cx="61953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68" name="Vòng tròn"/>
              <p:cNvSpPr/>
              <p:nvPr/>
            </p:nvSpPr>
            <p:spPr>
              <a:xfrm rot="14460000">
                <a:off x="11116" y="41159"/>
                <a:ext cx="61953" cy="61914"/>
              </a:xfrm>
              <a:prstGeom prst="ellipse">
                <a:avLst/>
              </a:prstGeom>
              <a:solidFill>
                <a:srgbClr val="FF33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269" name="Dòng"/>
              <p:cNvSpPr/>
              <p:nvPr/>
            </p:nvSpPr>
            <p:spPr>
              <a:xfrm rot="14460000">
                <a:off x="24653" y="49134"/>
                <a:ext cx="61954" cy="30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311" name="Nhóm"/>
          <p:cNvGrpSpPr/>
          <p:nvPr/>
        </p:nvGrpSpPr>
        <p:grpSpPr>
          <a:xfrm>
            <a:off x="669138" y="889000"/>
            <a:ext cx="265099" cy="1851026"/>
            <a:chOff x="0" y="0"/>
            <a:chExt cx="265097" cy="1851025"/>
          </a:xfrm>
        </p:grpSpPr>
        <p:grpSp>
          <p:nvGrpSpPr>
            <p:cNvPr id="306" name="Nhóm"/>
            <p:cNvGrpSpPr/>
            <p:nvPr/>
          </p:nvGrpSpPr>
          <p:grpSpPr>
            <a:xfrm>
              <a:off x="80161" y="330200"/>
              <a:ext cx="98426" cy="1520825"/>
              <a:chOff x="0" y="0"/>
              <a:chExt cx="98425" cy="1520824"/>
            </a:xfrm>
          </p:grpSpPr>
          <p:sp>
            <p:nvSpPr>
              <p:cNvPr id="272" name="Dòng"/>
              <p:cNvSpPr/>
              <p:nvPr/>
            </p:nvSpPr>
            <p:spPr>
              <a:xfrm>
                <a:off x="-1" y="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Dòng"/>
              <p:cNvSpPr/>
              <p:nvPr/>
            </p:nvSpPr>
            <p:spPr>
              <a:xfrm flipV="1">
                <a:off x="-1" y="444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Dòng"/>
              <p:cNvSpPr/>
              <p:nvPr/>
            </p:nvSpPr>
            <p:spPr>
              <a:xfrm>
                <a:off x="-1" y="889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Dòng"/>
              <p:cNvSpPr/>
              <p:nvPr/>
            </p:nvSpPr>
            <p:spPr>
              <a:xfrm flipV="1">
                <a:off x="-1" y="1333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Dòng"/>
              <p:cNvSpPr/>
              <p:nvPr/>
            </p:nvSpPr>
            <p:spPr>
              <a:xfrm>
                <a:off x="-1" y="1778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Dòng"/>
              <p:cNvSpPr/>
              <p:nvPr/>
            </p:nvSpPr>
            <p:spPr>
              <a:xfrm flipV="1">
                <a:off x="-1" y="2222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Dòng"/>
              <p:cNvSpPr/>
              <p:nvPr/>
            </p:nvSpPr>
            <p:spPr>
              <a:xfrm>
                <a:off x="-1" y="2667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Dòng"/>
              <p:cNvSpPr/>
              <p:nvPr/>
            </p:nvSpPr>
            <p:spPr>
              <a:xfrm flipV="1">
                <a:off x="-1" y="3111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Dòng"/>
              <p:cNvSpPr/>
              <p:nvPr/>
            </p:nvSpPr>
            <p:spPr>
              <a:xfrm>
                <a:off x="-1" y="3524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Dòng"/>
              <p:cNvSpPr/>
              <p:nvPr/>
            </p:nvSpPr>
            <p:spPr>
              <a:xfrm flipV="1">
                <a:off x="-1" y="3968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Dòng"/>
              <p:cNvSpPr/>
              <p:nvPr/>
            </p:nvSpPr>
            <p:spPr>
              <a:xfrm>
                <a:off x="-1" y="4413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Dòng"/>
              <p:cNvSpPr/>
              <p:nvPr/>
            </p:nvSpPr>
            <p:spPr>
              <a:xfrm flipV="1">
                <a:off x="-1" y="4857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Dòng"/>
              <p:cNvSpPr/>
              <p:nvPr/>
            </p:nvSpPr>
            <p:spPr>
              <a:xfrm>
                <a:off x="-1" y="5302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Dòng"/>
              <p:cNvSpPr/>
              <p:nvPr/>
            </p:nvSpPr>
            <p:spPr>
              <a:xfrm flipV="1">
                <a:off x="-1" y="5746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Dòng"/>
              <p:cNvSpPr/>
              <p:nvPr/>
            </p:nvSpPr>
            <p:spPr>
              <a:xfrm>
                <a:off x="-1" y="6191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Dòng"/>
              <p:cNvSpPr/>
              <p:nvPr/>
            </p:nvSpPr>
            <p:spPr>
              <a:xfrm flipV="1">
                <a:off x="-1" y="6635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Dòng"/>
              <p:cNvSpPr/>
              <p:nvPr/>
            </p:nvSpPr>
            <p:spPr>
              <a:xfrm>
                <a:off x="-1" y="7112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Dòng"/>
              <p:cNvSpPr/>
              <p:nvPr/>
            </p:nvSpPr>
            <p:spPr>
              <a:xfrm flipV="1">
                <a:off x="-1" y="7556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Dòng"/>
              <p:cNvSpPr/>
              <p:nvPr/>
            </p:nvSpPr>
            <p:spPr>
              <a:xfrm>
                <a:off x="-1" y="8001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Dòng"/>
              <p:cNvSpPr/>
              <p:nvPr/>
            </p:nvSpPr>
            <p:spPr>
              <a:xfrm flipV="1">
                <a:off x="-1" y="8445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Dòng"/>
              <p:cNvSpPr/>
              <p:nvPr/>
            </p:nvSpPr>
            <p:spPr>
              <a:xfrm>
                <a:off x="-1" y="8890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Dòng"/>
              <p:cNvSpPr/>
              <p:nvPr/>
            </p:nvSpPr>
            <p:spPr>
              <a:xfrm flipV="1">
                <a:off x="-1" y="9334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Dòng"/>
              <p:cNvSpPr/>
              <p:nvPr/>
            </p:nvSpPr>
            <p:spPr>
              <a:xfrm>
                <a:off x="-1" y="9779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Dòng"/>
              <p:cNvSpPr/>
              <p:nvPr/>
            </p:nvSpPr>
            <p:spPr>
              <a:xfrm flipV="1">
                <a:off x="-1" y="10223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Dòng"/>
              <p:cNvSpPr/>
              <p:nvPr/>
            </p:nvSpPr>
            <p:spPr>
              <a:xfrm>
                <a:off x="-1" y="107315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Dòng"/>
              <p:cNvSpPr/>
              <p:nvPr/>
            </p:nvSpPr>
            <p:spPr>
              <a:xfrm flipV="1">
                <a:off x="-1" y="111760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Dòng"/>
              <p:cNvSpPr/>
              <p:nvPr/>
            </p:nvSpPr>
            <p:spPr>
              <a:xfrm>
                <a:off x="-1" y="11652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Dòng"/>
              <p:cNvSpPr/>
              <p:nvPr/>
            </p:nvSpPr>
            <p:spPr>
              <a:xfrm flipV="1">
                <a:off x="-1" y="12096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Dòng"/>
              <p:cNvSpPr/>
              <p:nvPr/>
            </p:nvSpPr>
            <p:spPr>
              <a:xfrm>
                <a:off x="-1" y="12541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Dòng"/>
              <p:cNvSpPr/>
              <p:nvPr/>
            </p:nvSpPr>
            <p:spPr>
              <a:xfrm flipV="1">
                <a:off x="-1" y="12985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Dòng"/>
              <p:cNvSpPr/>
              <p:nvPr/>
            </p:nvSpPr>
            <p:spPr>
              <a:xfrm>
                <a:off x="-1" y="13430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Dòng"/>
              <p:cNvSpPr/>
              <p:nvPr/>
            </p:nvSpPr>
            <p:spPr>
              <a:xfrm flipV="1">
                <a:off x="-1" y="13874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Dòng"/>
              <p:cNvSpPr/>
              <p:nvPr/>
            </p:nvSpPr>
            <p:spPr>
              <a:xfrm>
                <a:off x="-1" y="14319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Dòng"/>
              <p:cNvSpPr/>
              <p:nvPr/>
            </p:nvSpPr>
            <p:spPr>
              <a:xfrm flipV="1">
                <a:off x="-1" y="14763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10" name="Nhóm"/>
            <p:cNvGrpSpPr/>
            <p:nvPr/>
          </p:nvGrpSpPr>
          <p:grpSpPr>
            <a:xfrm>
              <a:off x="-1" y="0"/>
              <a:ext cx="265099" cy="347663"/>
              <a:chOff x="0" y="0"/>
              <a:chExt cx="265097" cy="347662"/>
            </a:xfrm>
          </p:grpSpPr>
          <p:sp>
            <p:nvSpPr>
              <p:cNvPr id="307" name="Hình"/>
              <p:cNvSpPr/>
              <p:nvPr/>
            </p:nvSpPr>
            <p:spPr>
              <a:xfrm>
                <a:off x="18248" y="0"/>
                <a:ext cx="228601" cy="347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725"/>
                      <a:pt x="0" y="1620"/>
                    </a:cubicBezTo>
                    <a:lnTo>
                      <a:pt x="0" y="19980"/>
                    </a:lnTo>
                    <a:cubicBezTo>
                      <a:pt x="0" y="20875"/>
                      <a:pt x="4835" y="21600"/>
                      <a:pt x="10800" y="21600"/>
                    </a:cubicBezTo>
                    <a:cubicBezTo>
                      <a:pt x="16765" y="21600"/>
                      <a:pt x="21600" y="20875"/>
                      <a:pt x="21600" y="19980"/>
                    </a:cubicBezTo>
                    <a:lnTo>
                      <a:pt x="21600" y="1620"/>
                    </a:lnTo>
                    <a:cubicBezTo>
                      <a:pt x="21600" y="72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308" name="Ô-van"/>
              <p:cNvSpPr/>
              <p:nvPr/>
            </p:nvSpPr>
            <p:spPr>
              <a:xfrm>
                <a:off x="18248" y="0"/>
                <a:ext cx="228601" cy="52150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309" name="2.5N"/>
              <p:cNvSpPr txBox="1"/>
              <p:nvPr/>
            </p:nvSpPr>
            <p:spPr>
              <a:xfrm>
                <a:off x="0" y="96698"/>
                <a:ext cx="265098" cy="180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lvl1pPr>
              </a:lstStyle>
              <a:p>
                <a:r>
                  <a:t>2.5N</a:t>
                </a:r>
              </a:p>
            </p:txBody>
          </p:sp>
        </p:grpSp>
      </p:grpSp>
      <p:grpSp>
        <p:nvGrpSpPr>
          <p:cNvPr id="325" name="Nhóm"/>
          <p:cNvGrpSpPr/>
          <p:nvPr/>
        </p:nvGrpSpPr>
        <p:grpSpPr>
          <a:xfrm>
            <a:off x="609600" y="1828799"/>
            <a:ext cx="381000" cy="2206626"/>
            <a:chOff x="0" y="0"/>
            <a:chExt cx="381000" cy="2206625"/>
          </a:xfrm>
        </p:grpSpPr>
        <p:sp>
          <p:nvSpPr>
            <p:cNvPr id="312" name="Hình chữ nhật Góc tròn"/>
            <p:cNvSpPr/>
            <p:nvPr/>
          </p:nvSpPr>
          <p:spPr>
            <a:xfrm rot="5400000">
              <a:off x="71437" y="1727200"/>
              <a:ext cx="228601" cy="152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28398" dir="20006096" rotWithShape="0">
                <a:srgbClr val="DEF5F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315" name="Nhóm"/>
            <p:cNvGrpSpPr/>
            <p:nvPr/>
          </p:nvGrpSpPr>
          <p:grpSpPr>
            <a:xfrm>
              <a:off x="0" y="1595437"/>
              <a:ext cx="381000" cy="228601"/>
              <a:chOff x="0" y="0"/>
              <a:chExt cx="381000" cy="228600"/>
            </a:xfrm>
          </p:grpSpPr>
          <p:sp>
            <p:nvSpPr>
              <p:cNvPr id="313" name="Hình"/>
              <p:cNvSpPr/>
              <p:nvPr/>
            </p:nvSpPr>
            <p:spPr>
              <a:xfrm>
                <a:off x="0" y="0"/>
                <a:ext cx="381000" cy="228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314" name="Ô-van"/>
              <p:cNvSpPr/>
              <p:nvPr/>
            </p:nvSpPr>
            <p:spPr>
              <a:xfrm>
                <a:off x="0" y="-1"/>
                <a:ext cx="381000" cy="5715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318" name="Nhóm"/>
            <p:cNvGrpSpPr/>
            <p:nvPr/>
          </p:nvGrpSpPr>
          <p:grpSpPr>
            <a:xfrm>
              <a:off x="134937" y="76200"/>
              <a:ext cx="109538" cy="1554163"/>
              <a:chOff x="0" y="0"/>
              <a:chExt cx="109537" cy="1554162"/>
            </a:xfrm>
          </p:grpSpPr>
          <p:sp>
            <p:nvSpPr>
              <p:cNvPr id="316" name="Hình"/>
              <p:cNvSpPr/>
              <p:nvPr/>
            </p:nvSpPr>
            <p:spPr>
              <a:xfrm>
                <a:off x="0" y="0"/>
                <a:ext cx="109538" cy="1554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65"/>
                      <a:pt x="0" y="145"/>
                    </a:cubicBezTo>
                    <a:lnTo>
                      <a:pt x="0" y="21455"/>
                    </a:lnTo>
                    <a:cubicBezTo>
                      <a:pt x="0" y="21535"/>
                      <a:pt x="4835" y="21600"/>
                      <a:pt x="10800" y="21600"/>
                    </a:cubicBezTo>
                    <a:cubicBezTo>
                      <a:pt x="16765" y="21600"/>
                      <a:pt x="21600" y="21535"/>
                      <a:pt x="21600" y="21455"/>
                    </a:cubicBezTo>
                    <a:lnTo>
                      <a:pt x="21600" y="145"/>
                    </a:lnTo>
                    <a:cubicBezTo>
                      <a:pt x="21600" y="6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317" name="Ô-van"/>
              <p:cNvSpPr/>
              <p:nvPr/>
            </p:nvSpPr>
            <p:spPr>
              <a:xfrm>
                <a:off x="0" y="0"/>
                <a:ext cx="109538" cy="20867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319" name="Dòng"/>
            <p:cNvSpPr/>
            <p:nvPr/>
          </p:nvSpPr>
          <p:spPr>
            <a:xfrm>
              <a:off x="128587" y="1851025"/>
              <a:ext cx="136526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5" y="0"/>
                  </a:moveTo>
                  <a:lnTo>
                    <a:pt x="2009" y="386"/>
                  </a:lnTo>
                  <a:lnTo>
                    <a:pt x="0" y="2314"/>
                  </a:lnTo>
                  <a:lnTo>
                    <a:pt x="2512" y="4629"/>
                  </a:lnTo>
                  <a:lnTo>
                    <a:pt x="7535" y="7136"/>
                  </a:lnTo>
                  <a:lnTo>
                    <a:pt x="11553" y="9836"/>
                  </a:lnTo>
                  <a:lnTo>
                    <a:pt x="17079" y="12921"/>
                  </a:lnTo>
                  <a:lnTo>
                    <a:pt x="21600" y="16586"/>
                  </a:lnTo>
                  <a:lnTo>
                    <a:pt x="21098" y="19479"/>
                  </a:lnTo>
                  <a:lnTo>
                    <a:pt x="17079" y="21214"/>
                  </a:lnTo>
                  <a:lnTo>
                    <a:pt x="10047" y="21600"/>
                  </a:lnTo>
                  <a:lnTo>
                    <a:pt x="3516" y="20443"/>
                  </a:lnTo>
                  <a:lnTo>
                    <a:pt x="502" y="17743"/>
                  </a:lnTo>
                  <a:lnTo>
                    <a:pt x="3014" y="14850"/>
                  </a:lnTo>
                  <a:lnTo>
                    <a:pt x="6530" y="11764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20" name="Dòng"/>
            <p:cNvSpPr/>
            <p:nvPr/>
          </p:nvSpPr>
          <p:spPr>
            <a:xfrm>
              <a:off x="188912" y="1908175"/>
              <a:ext cx="41276" cy="5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292" y="12706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21" name="Vòng tròn"/>
            <p:cNvSpPr/>
            <p:nvPr/>
          </p:nvSpPr>
          <p:spPr>
            <a:xfrm>
              <a:off x="166687" y="1835150"/>
              <a:ext cx="36514" cy="36513"/>
            </a:xfrm>
            <a:prstGeom prst="ellipse">
              <a:avLst/>
            </a:prstGeom>
            <a:solidFill>
              <a:srgbClr val="5F5F5F"/>
            </a:solidFill>
            <a:ln w="3175" cap="flat">
              <a:solidFill>
                <a:srgbClr val="DDDDD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324" name="Nhóm"/>
            <p:cNvGrpSpPr/>
            <p:nvPr/>
          </p:nvGrpSpPr>
          <p:grpSpPr>
            <a:xfrm>
              <a:off x="33337" y="-1"/>
              <a:ext cx="304801" cy="95251"/>
              <a:chOff x="0" y="0"/>
              <a:chExt cx="304800" cy="95250"/>
            </a:xfrm>
          </p:grpSpPr>
          <p:sp>
            <p:nvSpPr>
              <p:cNvPr id="322" name="Hình"/>
              <p:cNvSpPr/>
              <p:nvPr/>
            </p:nvSpPr>
            <p:spPr>
              <a:xfrm>
                <a:off x="0" y="0"/>
                <a:ext cx="304800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323" name="Ô-van"/>
              <p:cNvSpPr/>
              <p:nvPr/>
            </p:nvSpPr>
            <p:spPr>
              <a:xfrm>
                <a:off x="0" y="-1"/>
                <a:ext cx="304800" cy="23814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339" name="Nhóm"/>
          <p:cNvGrpSpPr/>
          <p:nvPr/>
        </p:nvGrpSpPr>
        <p:grpSpPr>
          <a:xfrm>
            <a:off x="565900" y="4822045"/>
            <a:ext cx="1200096" cy="996394"/>
            <a:chOff x="0" y="0"/>
            <a:chExt cx="1200095" cy="996392"/>
          </a:xfrm>
        </p:grpSpPr>
        <p:grpSp>
          <p:nvGrpSpPr>
            <p:cNvPr id="335" name="Nhóm"/>
            <p:cNvGrpSpPr/>
            <p:nvPr/>
          </p:nvGrpSpPr>
          <p:grpSpPr>
            <a:xfrm>
              <a:off x="0" y="188653"/>
              <a:ext cx="982179" cy="807740"/>
              <a:chOff x="0" y="0"/>
              <a:chExt cx="982178" cy="807739"/>
            </a:xfrm>
          </p:grpSpPr>
          <p:sp>
            <p:nvSpPr>
              <p:cNvPr id="326" name="Hình"/>
              <p:cNvSpPr/>
              <p:nvPr/>
            </p:nvSpPr>
            <p:spPr>
              <a:xfrm rot="15614271">
                <a:off x="78472" y="506985"/>
                <a:ext cx="307177" cy="148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" y="10520"/>
                    </a:moveTo>
                    <a:lnTo>
                      <a:pt x="0" y="15749"/>
                    </a:lnTo>
                    <a:lnTo>
                      <a:pt x="499" y="19857"/>
                    </a:lnTo>
                    <a:lnTo>
                      <a:pt x="2329" y="21600"/>
                    </a:lnTo>
                    <a:lnTo>
                      <a:pt x="4381" y="21600"/>
                    </a:lnTo>
                    <a:lnTo>
                      <a:pt x="5490" y="21102"/>
                    </a:lnTo>
                    <a:lnTo>
                      <a:pt x="6488" y="20666"/>
                    </a:lnTo>
                    <a:lnTo>
                      <a:pt x="7792" y="19857"/>
                    </a:lnTo>
                    <a:lnTo>
                      <a:pt x="9067" y="20044"/>
                    </a:lnTo>
                    <a:lnTo>
                      <a:pt x="10398" y="20417"/>
                    </a:lnTo>
                    <a:lnTo>
                      <a:pt x="11923" y="20853"/>
                    </a:lnTo>
                    <a:lnTo>
                      <a:pt x="13254" y="20231"/>
                    </a:lnTo>
                    <a:lnTo>
                      <a:pt x="14391" y="19484"/>
                    </a:lnTo>
                    <a:lnTo>
                      <a:pt x="15334" y="18612"/>
                    </a:lnTo>
                    <a:lnTo>
                      <a:pt x="16165" y="18674"/>
                    </a:lnTo>
                    <a:lnTo>
                      <a:pt x="17164" y="19297"/>
                    </a:lnTo>
                    <a:lnTo>
                      <a:pt x="18106" y="19857"/>
                    </a:lnTo>
                    <a:lnTo>
                      <a:pt x="18799" y="20168"/>
                    </a:lnTo>
                    <a:lnTo>
                      <a:pt x="19770" y="20417"/>
                    </a:lnTo>
                    <a:lnTo>
                      <a:pt x="21600" y="19857"/>
                    </a:lnTo>
                    <a:lnTo>
                      <a:pt x="20796" y="0"/>
                    </a:lnTo>
                    <a:lnTo>
                      <a:pt x="1026" y="10520"/>
                    </a:lnTo>
                    <a:close/>
                  </a:path>
                </a:pathLst>
              </a:custGeom>
              <a:solidFill>
                <a:srgbClr val="FFBFB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grpSp>
            <p:nvGrpSpPr>
              <p:cNvPr id="334" name="Nhóm"/>
              <p:cNvGrpSpPr/>
              <p:nvPr/>
            </p:nvGrpSpPr>
            <p:grpSpPr>
              <a:xfrm>
                <a:off x="0" y="-1"/>
                <a:ext cx="982179" cy="807741"/>
                <a:chOff x="0" y="0"/>
                <a:chExt cx="982178" cy="807739"/>
              </a:xfrm>
            </p:grpSpPr>
            <p:sp>
              <p:nvSpPr>
                <p:cNvPr id="327" name="Hình"/>
                <p:cNvSpPr/>
                <p:nvPr/>
              </p:nvSpPr>
              <p:spPr>
                <a:xfrm rot="15614271">
                  <a:off x="157133" y="-36979"/>
                  <a:ext cx="667913" cy="881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684" y="7693"/>
                      </a:moveTo>
                      <a:lnTo>
                        <a:pt x="4244" y="6707"/>
                      </a:lnTo>
                      <a:lnTo>
                        <a:pt x="4129" y="5426"/>
                      </a:lnTo>
                      <a:lnTo>
                        <a:pt x="3288" y="4345"/>
                      </a:lnTo>
                      <a:lnTo>
                        <a:pt x="2332" y="3663"/>
                      </a:lnTo>
                      <a:lnTo>
                        <a:pt x="1695" y="3348"/>
                      </a:lnTo>
                      <a:lnTo>
                        <a:pt x="1249" y="3264"/>
                      </a:lnTo>
                      <a:lnTo>
                        <a:pt x="854" y="3317"/>
                      </a:lnTo>
                      <a:lnTo>
                        <a:pt x="459" y="3443"/>
                      </a:lnTo>
                      <a:lnTo>
                        <a:pt x="140" y="3610"/>
                      </a:lnTo>
                      <a:lnTo>
                        <a:pt x="0" y="3852"/>
                      </a:lnTo>
                      <a:lnTo>
                        <a:pt x="64" y="4156"/>
                      </a:lnTo>
                      <a:lnTo>
                        <a:pt x="421" y="5332"/>
                      </a:lnTo>
                      <a:lnTo>
                        <a:pt x="663" y="6707"/>
                      </a:lnTo>
                      <a:lnTo>
                        <a:pt x="663" y="7798"/>
                      </a:lnTo>
                      <a:lnTo>
                        <a:pt x="1019" y="8292"/>
                      </a:lnTo>
                      <a:lnTo>
                        <a:pt x="1848" y="9079"/>
                      </a:lnTo>
                      <a:lnTo>
                        <a:pt x="2689" y="10160"/>
                      </a:lnTo>
                      <a:lnTo>
                        <a:pt x="3173" y="11440"/>
                      </a:lnTo>
                      <a:lnTo>
                        <a:pt x="3530" y="13214"/>
                      </a:lnTo>
                      <a:lnTo>
                        <a:pt x="4129" y="14001"/>
                      </a:lnTo>
                      <a:lnTo>
                        <a:pt x="5085" y="14904"/>
                      </a:lnTo>
                      <a:lnTo>
                        <a:pt x="6040" y="16079"/>
                      </a:lnTo>
                      <a:lnTo>
                        <a:pt x="7952" y="17559"/>
                      </a:lnTo>
                      <a:lnTo>
                        <a:pt x="8793" y="18052"/>
                      </a:lnTo>
                      <a:lnTo>
                        <a:pt x="9621" y="18346"/>
                      </a:lnTo>
                      <a:lnTo>
                        <a:pt x="10042" y="19186"/>
                      </a:lnTo>
                      <a:lnTo>
                        <a:pt x="10348" y="19763"/>
                      </a:lnTo>
                      <a:lnTo>
                        <a:pt x="10577" y="20320"/>
                      </a:lnTo>
                      <a:lnTo>
                        <a:pt x="10985" y="20813"/>
                      </a:lnTo>
                      <a:lnTo>
                        <a:pt x="11545" y="21317"/>
                      </a:lnTo>
                      <a:lnTo>
                        <a:pt x="11877" y="21600"/>
                      </a:lnTo>
                      <a:lnTo>
                        <a:pt x="12399" y="21201"/>
                      </a:lnTo>
                      <a:lnTo>
                        <a:pt x="12871" y="20813"/>
                      </a:lnTo>
                      <a:lnTo>
                        <a:pt x="13928" y="20204"/>
                      </a:lnTo>
                      <a:lnTo>
                        <a:pt x="15381" y="19427"/>
                      </a:lnTo>
                      <a:lnTo>
                        <a:pt x="16286" y="18987"/>
                      </a:lnTo>
                      <a:lnTo>
                        <a:pt x="17420" y="18451"/>
                      </a:lnTo>
                      <a:lnTo>
                        <a:pt x="18720" y="18084"/>
                      </a:lnTo>
                      <a:lnTo>
                        <a:pt x="19816" y="17853"/>
                      </a:lnTo>
                      <a:lnTo>
                        <a:pt x="20810" y="17937"/>
                      </a:lnTo>
                      <a:lnTo>
                        <a:pt x="21600" y="18052"/>
                      </a:lnTo>
                      <a:lnTo>
                        <a:pt x="20415" y="16971"/>
                      </a:lnTo>
                      <a:lnTo>
                        <a:pt x="20045" y="16573"/>
                      </a:lnTo>
                      <a:lnTo>
                        <a:pt x="19332" y="16079"/>
                      </a:lnTo>
                      <a:lnTo>
                        <a:pt x="19013" y="15722"/>
                      </a:lnTo>
                      <a:lnTo>
                        <a:pt x="18860" y="15397"/>
                      </a:lnTo>
                      <a:lnTo>
                        <a:pt x="18975" y="14610"/>
                      </a:lnTo>
                      <a:lnTo>
                        <a:pt x="19217" y="12133"/>
                      </a:lnTo>
                      <a:lnTo>
                        <a:pt x="18860" y="9373"/>
                      </a:lnTo>
                      <a:lnTo>
                        <a:pt x="18860" y="7599"/>
                      </a:lnTo>
                      <a:lnTo>
                        <a:pt x="19090" y="6150"/>
                      </a:lnTo>
                      <a:lnTo>
                        <a:pt x="19217" y="5468"/>
                      </a:lnTo>
                      <a:lnTo>
                        <a:pt x="19115" y="5090"/>
                      </a:lnTo>
                      <a:lnTo>
                        <a:pt x="18949" y="4828"/>
                      </a:lnTo>
                      <a:lnTo>
                        <a:pt x="18695" y="4597"/>
                      </a:lnTo>
                      <a:lnTo>
                        <a:pt x="18414" y="4461"/>
                      </a:lnTo>
                      <a:lnTo>
                        <a:pt x="17994" y="4303"/>
                      </a:lnTo>
                      <a:lnTo>
                        <a:pt x="17420" y="4051"/>
                      </a:lnTo>
                      <a:lnTo>
                        <a:pt x="17063" y="3663"/>
                      </a:lnTo>
                      <a:lnTo>
                        <a:pt x="16222" y="2970"/>
                      </a:lnTo>
                      <a:lnTo>
                        <a:pt x="15024" y="2477"/>
                      </a:lnTo>
                      <a:lnTo>
                        <a:pt x="13470" y="1889"/>
                      </a:lnTo>
                      <a:lnTo>
                        <a:pt x="11444" y="840"/>
                      </a:lnTo>
                      <a:lnTo>
                        <a:pt x="10985" y="504"/>
                      </a:lnTo>
                      <a:lnTo>
                        <a:pt x="10462" y="147"/>
                      </a:lnTo>
                      <a:lnTo>
                        <a:pt x="9863" y="0"/>
                      </a:lnTo>
                      <a:lnTo>
                        <a:pt x="8908" y="115"/>
                      </a:lnTo>
                      <a:lnTo>
                        <a:pt x="8296" y="409"/>
                      </a:lnTo>
                      <a:lnTo>
                        <a:pt x="7710" y="651"/>
                      </a:lnTo>
                      <a:lnTo>
                        <a:pt x="7149" y="787"/>
                      </a:lnTo>
                      <a:lnTo>
                        <a:pt x="6512" y="798"/>
                      </a:lnTo>
                      <a:lnTo>
                        <a:pt x="6002" y="850"/>
                      </a:lnTo>
                      <a:lnTo>
                        <a:pt x="5199" y="997"/>
                      </a:lnTo>
                      <a:lnTo>
                        <a:pt x="4549" y="1249"/>
                      </a:lnTo>
                      <a:lnTo>
                        <a:pt x="3772" y="1595"/>
                      </a:lnTo>
                      <a:lnTo>
                        <a:pt x="2090" y="1889"/>
                      </a:lnTo>
                      <a:lnTo>
                        <a:pt x="1491" y="1984"/>
                      </a:lnTo>
                      <a:lnTo>
                        <a:pt x="1300" y="2078"/>
                      </a:lnTo>
                      <a:lnTo>
                        <a:pt x="1134" y="2246"/>
                      </a:lnTo>
                      <a:lnTo>
                        <a:pt x="1096" y="2592"/>
                      </a:lnTo>
                      <a:lnTo>
                        <a:pt x="1134" y="2970"/>
                      </a:lnTo>
                      <a:lnTo>
                        <a:pt x="1695" y="3327"/>
                      </a:lnTo>
                      <a:lnTo>
                        <a:pt x="2332" y="3663"/>
                      </a:lnTo>
                      <a:lnTo>
                        <a:pt x="4129" y="3852"/>
                      </a:lnTo>
                      <a:lnTo>
                        <a:pt x="5658" y="3673"/>
                      </a:lnTo>
                      <a:lnTo>
                        <a:pt x="6155" y="3757"/>
                      </a:lnTo>
                      <a:lnTo>
                        <a:pt x="7251" y="3694"/>
                      </a:lnTo>
                      <a:lnTo>
                        <a:pt x="7926" y="3548"/>
                      </a:lnTo>
                      <a:lnTo>
                        <a:pt x="8793" y="3264"/>
                      </a:lnTo>
                      <a:lnTo>
                        <a:pt x="9303" y="3117"/>
                      </a:lnTo>
                      <a:lnTo>
                        <a:pt x="9405" y="3548"/>
                      </a:lnTo>
                      <a:lnTo>
                        <a:pt x="9430" y="3852"/>
                      </a:lnTo>
                      <a:lnTo>
                        <a:pt x="9583" y="4282"/>
                      </a:lnTo>
                      <a:lnTo>
                        <a:pt x="9392" y="5531"/>
                      </a:lnTo>
                      <a:lnTo>
                        <a:pt x="8793" y="6906"/>
                      </a:lnTo>
                      <a:lnTo>
                        <a:pt x="7952" y="7399"/>
                      </a:lnTo>
                      <a:lnTo>
                        <a:pt x="5684" y="7693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28" name="Dòng"/>
                <p:cNvSpPr/>
                <p:nvPr/>
              </p:nvSpPr>
              <p:spPr>
                <a:xfrm rot="15614271">
                  <a:off x="280595" y="612420"/>
                  <a:ext cx="21267" cy="137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211" y="14400"/>
                      </a:lnTo>
                      <a:lnTo>
                        <a:pt x="2749" y="52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29" name="Dòng"/>
                <p:cNvSpPr/>
                <p:nvPr/>
              </p:nvSpPr>
              <p:spPr>
                <a:xfrm rot="15614271">
                  <a:off x="248617" y="164726"/>
                  <a:ext cx="12701" cy="143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720" y="0"/>
                      </a:moveTo>
                      <a:lnTo>
                        <a:pt x="21600" y="3343"/>
                      </a:lnTo>
                      <a:lnTo>
                        <a:pt x="1080" y="15493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30" name="Dòng"/>
                <p:cNvSpPr/>
                <p:nvPr/>
              </p:nvSpPr>
              <p:spPr>
                <a:xfrm rot="15614271">
                  <a:off x="274410" y="702091"/>
                  <a:ext cx="27568" cy="71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097" y="0"/>
                      </a:moveTo>
                      <a:lnTo>
                        <a:pt x="16354" y="6646"/>
                      </a:lnTo>
                      <a:lnTo>
                        <a:pt x="21291" y="10608"/>
                      </a:lnTo>
                      <a:lnTo>
                        <a:pt x="21600" y="14443"/>
                      </a:lnTo>
                      <a:lnTo>
                        <a:pt x="17897" y="17893"/>
                      </a:lnTo>
                      <a:lnTo>
                        <a:pt x="8331" y="20194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31" name="Dòng"/>
                <p:cNvSpPr/>
                <p:nvPr/>
              </p:nvSpPr>
              <p:spPr>
                <a:xfrm rot="15614271">
                  <a:off x="159483" y="497463"/>
                  <a:ext cx="19692" cy="39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7432"/>
                      </a:lnTo>
                      <a:lnTo>
                        <a:pt x="2592" y="13239"/>
                      </a:lnTo>
                      <a:lnTo>
                        <a:pt x="10800" y="19045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32" name="Dòng"/>
                <p:cNvSpPr/>
                <p:nvPr/>
              </p:nvSpPr>
              <p:spPr>
                <a:xfrm rot="15614271">
                  <a:off x="198660" y="609717"/>
                  <a:ext cx="40958" cy="35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532"/>
                      </a:lnTo>
                      <a:lnTo>
                        <a:pt x="1646" y="11327"/>
                      </a:lnTo>
                      <a:lnTo>
                        <a:pt x="7200" y="17649"/>
                      </a:lnTo>
                      <a:lnTo>
                        <a:pt x="11314" y="20546"/>
                      </a:lnTo>
                      <a:lnTo>
                        <a:pt x="16457" y="2160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33" name="Dòng"/>
                <p:cNvSpPr/>
                <p:nvPr/>
              </p:nvSpPr>
              <p:spPr>
                <a:xfrm flipV="1">
                  <a:off x="393511" y="567062"/>
                  <a:ext cx="13064" cy="150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38" name="Nhóm"/>
            <p:cNvGrpSpPr/>
            <p:nvPr/>
          </p:nvGrpSpPr>
          <p:grpSpPr>
            <a:xfrm>
              <a:off x="583011" y="-1"/>
              <a:ext cx="617085" cy="620774"/>
              <a:chOff x="0" y="0"/>
              <a:chExt cx="617083" cy="620772"/>
            </a:xfrm>
          </p:grpSpPr>
          <p:sp>
            <p:nvSpPr>
              <p:cNvPr id="336" name="Hình"/>
              <p:cNvSpPr/>
              <p:nvPr/>
            </p:nvSpPr>
            <p:spPr>
              <a:xfrm rot="8205796">
                <a:off x="110806" y="70266"/>
                <a:ext cx="395472" cy="480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4"/>
                    </a:moveTo>
                    <a:lnTo>
                      <a:pt x="20512" y="5351"/>
                    </a:lnTo>
                    <a:lnTo>
                      <a:pt x="19755" y="7365"/>
                    </a:lnTo>
                    <a:lnTo>
                      <a:pt x="18861" y="9398"/>
                    </a:lnTo>
                    <a:lnTo>
                      <a:pt x="18317" y="11610"/>
                    </a:lnTo>
                    <a:lnTo>
                      <a:pt x="17948" y="13860"/>
                    </a:lnTo>
                    <a:lnTo>
                      <a:pt x="17579" y="16072"/>
                    </a:lnTo>
                    <a:lnTo>
                      <a:pt x="17579" y="20494"/>
                    </a:lnTo>
                    <a:lnTo>
                      <a:pt x="4701" y="21600"/>
                    </a:lnTo>
                    <a:lnTo>
                      <a:pt x="2525" y="8845"/>
                    </a:lnTo>
                    <a:lnTo>
                      <a:pt x="544" y="1283"/>
                    </a:lnTo>
                    <a:lnTo>
                      <a:pt x="0" y="0"/>
                    </a:lnTo>
                    <a:lnTo>
                      <a:pt x="8158" y="1481"/>
                    </a:lnTo>
                    <a:lnTo>
                      <a:pt x="14860" y="2034"/>
                    </a:lnTo>
                    <a:lnTo>
                      <a:pt x="19211" y="2034"/>
                    </a:lnTo>
                    <a:lnTo>
                      <a:pt x="21600" y="2764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37" name="Ô-van"/>
              <p:cNvSpPr/>
              <p:nvPr/>
            </p:nvSpPr>
            <p:spPr>
              <a:xfrm rot="8205796">
                <a:off x="137023" y="211484"/>
                <a:ext cx="43311" cy="61458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spcBef>
                    <a:spcPts val="0"/>
                  </a:spcBef>
                  <a:defRPr sz="1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414" name="Nhóm"/>
          <p:cNvGrpSpPr/>
          <p:nvPr/>
        </p:nvGrpSpPr>
        <p:grpSpPr>
          <a:xfrm>
            <a:off x="568325" y="381000"/>
            <a:ext cx="465138" cy="3126741"/>
            <a:chOff x="0" y="0"/>
            <a:chExt cx="465137" cy="3126740"/>
          </a:xfrm>
        </p:grpSpPr>
        <p:sp>
          <p:nvSpPr>
            <p:cNvPr id="340" name="Dòng"/>
            <p:cNvSpPr/>
            <p:nvPr/>
          </p:nvSpPr>
          <p:spPr>
            <a:xfrm>
              <a:off x="11112" y="0"/>
              <a:ext cx="454026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0" y="21600"/>
                  </a:moveTo>
                  <a:lnTo>
                    <a:pt x="20046" y="20822"/>
                  </a:lnTo>
                  <a:lnTo>
                    <a:pt x="21600" y="19265"/>
                  </a:lnTo>
                  <a:lnTo>
                    <a:pt x="21600" y="4865"/>
                  </a:lnTo>
                  <a:lnTo>
                    <a:pt x="21289" y="3600"/>
                  </a:lnTo>
                  <a:lnTo>
                    <a:pt x="19891" y="2238"/>
                  </a:lnTo>
                  <a:lnTo>
                    <a:pt x="18026" y="1362"/>
                  </a:lnTo>
                  <a:lnTo>
                    <a:pt x="15850" y="681"/>
                  </a:lnTo>
                  <a:lnTo>
                    <a:pt x="13830" y="195"/>
                  </a:lnTo>
                  <a:lnTo>
                    <a:pt x="11499" y="0"/>
                  </a:lnTo>
                  <a:lnTo>
                    <a:pt x="9324" y="0"/>
                  </a:lnTo>
                  <a:lnTo>
                    <a:pt x="6993" y="389"/>
                  </a:lnTo>
                  <a:lnTo>
                    <a:pt x="4351" y="1362"/>
                  </a:lnTo>
                  <a:lnTo>
                    <a:pt x="2020" y="2530"/>
                  </a:lnTo>
                  <a:lnTo>
                    <a:pt x="777" y="3600"/>
                  </a:lnTo>
                  <a:lnTo>
                    <a:pt x="311" y="4573"/>
                  </a:lnTo>
                  <a:lnTo>
                    <a:pt x="0" y="19459"/>
                  </a:lnTo>
                  <a:lnTo>
                    <a:pt x="1709" y="20919"/>
                  </a:lnTo>
                  <a:lnTo>
                    <a:pt x="3885" y="21405"/>
                  </a:lnTo>
                </a:path>
              </a:pathLst>
            </a:custGeom>
            <a:noFill/>
            <a:ln w="285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341" name="Hình chữ nhật Góc tròn"/>
            <p:cNvSpPr/>
            <p:nvPr/>
          </p:nvSpPr>
          <p:spPr>
            <a:xfrm>
              <a:off x="39687" y="336550"/>
              <a:ext cx="92076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342" name="Hình chữ nhật Góc tròn"/>
            <p:cNvSpPr/>
            <p:nvPr/>
          </p:nvSpPr>
          <p:spPr>
            <a:xfrm>
              <a:off x="344487" y="339725"/>
              <a:ext cx="92076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346" name="Nhóm"/>
            <p:cNvGrpSpPr/>
            <p:nvPr/>
          </p:nvGrpSpPr>
          <p:grpSpPr>
            <a:xfrm>
              <a:off x="79375" y="495300"/>
              <a:ext cx="304800" cy="2590800"/>
              <a:chOff x="0" y="0"/>
              <a:chExt cx="304800" cy="2590800"/>
            </a:xfrm>
          </p:grpSpPr>
          <p:sp>
            <p:nvSpPr>
              <p:cNvPr id="343" name="Hình"/>
              <p:cNvSpPr/>
              <p:nvPr/>
            </p:nvSpPr>
            <p:spPr>
              <a:xfrm>
                <a:off x="0" y="0"/>
                <a:ext cx="304800" cy="2590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07"/>
                      <a:pt x="0" y="238"/>
                    </a:cubicBezTo>
                    <a:lnTo>
                      <a:pt x="0" y="21362"/>
                    </a:lnTo>
                    <a:cubicBezTo>
                      <a:pt x="0" y="21493"/>
                      <a:pt x="4835" y="21600"/>
                      <a:pt x="10800" y="21600"/>
                    </a:cubicBezTo>
                    <a:cubicBezTo>
                      <a:pt x="16765" y="21600"/>
                      <a:pt x="21600" y="21493"/>
                      <a:pt x="21600" y="21362"/>
                    </a:cubicBezTo>
                    <a:lnTo>
                      <a:pt x="21600" y="238"/>
                    </a:lnTo>
                    <a:cubicBezTo>
                      <a:pt x="21600" y="107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2B2B2"/>
                  </a:gs>
                  <a:gs pos="50000">
                    <a:srgbClr val="FFFFFF">
                      <a:alpha val="54998"/>
                    </a:srgbClr>
                  </a:gs>
                  <a:gs pos="100000">
                    <a:srgbClr val="B2B2B2"/>
                  </a:gs>
                </a:gsLst>
                <a:lin ang="10800000" scaled="0"/>
              </a:gradFill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344" name="Ô-van"/>
              <p:cNvSpPr/>
              <p:nvPr/>
            </p:nvSpPr>
            <p:spPr>
              <a:xfrm>
                <a:off x="0" y="0"/>
                <a:ext cx="304800" cy="57094"/>
              </a:xfrm>
              <a:prstGeom prst="ellipse">
                <a:avLst/>
              </a:prstGeom>
              <a:solidFill>
                <a:srgbClr val="C1C1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345" name="Dòng"/>
              <p:cNvSpPr/>
              <p:nvPr/>
            </p:nvSpPr>
            <p:spPr>
              <a:xfrm>
                <a:off x="0" y="28546"/>
                <a:ext cx="304800" cy="28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349" name="Nhóm"/>
            <p:cNvGrpSpPr/>
            <p:nvPr/>
          </p:nvGrpSpPr>
          <p:grpSpPr>
            <a:xfrm>
              <a:off x="122237" y="323850"/>
              <a:ext cx="228601" cy="209550"/>
              <a:chOff x="0" y="0"/>
              <a:chExt cx="228600" cy="209550"/>
            </a:xfrm>
          </p:grpSpPr>
          <p:sp>
            <p:nvSpPr>
              <p:cNvPr id="347" name="Hình"/>
              <p:cNvSpPr/>
              <p:nvPr/>
            </p:nvSpPr>
            <p:spPr>
              <a:xfrm>
                <a:off x="0" y="0"/>
                <a:ext cx="228600" cy="209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839"/>
                      <a:pt x="0" y="1875"/>
                    </a:cubicBezTo>
                    <a:lnTo>
                      <a:pt x="0" y="19725"/>
                    </a:lnTo>
                    <a:cubicBezTo>
                      <a:pt x="0" y="20761"/>
                      <a:pt x="4835" y="21600"/>
                      <a:pt x="10800" y="21600"/>
                    </a:cubicBezTo>
                    <a:cubicBezTo>
                      <a:pt x="16765" y="21600"/>
                      <a:pt x="21600" y="20761"/>
                      <a:pt x="21600" y="19725"/>
                    </a:cubicBezTo>
                    <a:lnTo>
                      <a:pt x="21600" y="1875"/>
                    </a:lnTo>
                    <a:cubicBezTo>
                      <a:pt x="21600" y="83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348" name="Ô-van"/>
              <p:cNvSpPr/>
              <p:nvPr/>
            </p:nvSpPr>
            <p:spPr>
              <a:xfrm>
                <a:off x="0" y="0"/>
                <a:ext cx="228600" cy="3638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350" name="Hình chữ nhật Góc tròn"/>
            <p:cNvSpPr/>
            <p:nvPr/>
          </p:nvSpPr>
          <p:spPr>
            <a:xfrm>
              <a:off x="136525" y="352425"/>
              <a:ext cx="200025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407" name="Nhóm"/>
            <p:cNvGrpSpPr/>
            <p:nvPr/>
          </p:nvGrpSpPr>
          <p:grpSpPr>
            <a:xfrm>
              <a:off x="241300" y="1543049"/>
              <a:ext cx="128588" cy="1517651"/>
              <a:chOff x="0" y="0"/>
              <a:chExt cx="128587" cy="1517649"/>
            </a:xfrm>
          </p:grpSpPr>
          <p:grpSp>
            <p:nvGrpSpPr>
              <p:cNvPr id="362" name="Nhóm"/>
              <p:cNvGrpSpPr/>
              <p:nvPr/>
            </p:nvGrpSpPr>
            <p:grpSpPr>
              <a:xfrm>
                <a:off x="0" y="1214119"/>
                <a:ext cx="128588" cy="303531"/>
                <a:chOff x="0" y="0"/>
                <a:chExt cx="128587" cy="303530"/>
              </a:xfrm>
            </p:grpSpPr>
            <p:sp>
              <p:nvSpPr>
                <p:cNvPr id="351" name="Dòng"/>
                <p:cNvSpPr/>
                <p:nvPr/>
              </p:nvSpPr>
              <p:spPr>
                <a:xfrm flipH="1">
                  <a:off x="0" y="303529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2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3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4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5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6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7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8" name="Dòng"/>
                <p:cNvSpPr/>
                <p:nvPr/>
              </p:nvSpPr>
              <p:spPr>
                <a:xfrm flipH="1">
                  <a:off x="85725" y="121411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9" name="Dòng"/>
                <p:cNvSpPr/>
                <p:nvPr/>
              </p:nvSpPr>
              <p:spPr>
                <a:xfrm flipH="1">
                  <a:off x="85725" y="9105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0" name="Dòng"/>
                <p:cNvSpPr/>
                <p:nvPr/>
              </p:nvSpPr>
              <p:spPr>
                <a:xfrm flipH="1">
                  <a:off x="85725" y="60705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1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73" name="Nhóm"/>
              <p:cNvGrpSpPr/>
              <p:nvPr/>
            </p:nvGrpSpPr>
            <p:grpSpPr>
              <a:xfrm>
                <a:off x="0" y="910589"/>
                <a:ext cx="128588" cy="273178"/>
                <a:chOff x="0" y="0"/>
                <a:chExt cx="128587" cy="273177"/>
              </a:xfrm>
            </p:grpSpPr>
            <p:sp>
              <p:nvSpPr>
                <p:cNvPr id="363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4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5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6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7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8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9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0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1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2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84" name="Nhóm"/>
              <p:cNvGrpSpPr/>
              <p:nvPr/>
            </p:nvGrpSpPr>
            <p:grpSpPr>
              <a:xfrm>
                <a:off x="0" y="607059"/>
                <a:ext cx="128588" cy="273178"/>
                <a:chOff x="0" y="0"/>
                <a:chExt cx="128587" cy="273177"/>
              </a:xfrm>
            </p:grpSpPr>
            <p:sp>
              <p:nvSpPr>
                <p:cNvPr id="374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5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6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7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8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9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0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1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2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3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395" name="Nhóm"/>
              <p:cNvGrpSpPr/>
              <p:nvPr/>
            </p:nvGrpSpPr>
            <p:grpSpPr>
              <a:xfrm>
                <a:off x="0" y="303529"/>
                <a:ext cx="128588" cy="273178"/>
                <a:chOff x="0" y="0"/>
                <a:chExt cx="128587" cy="273177"/>
              </a:xfrm>
            </p:grpSpPr>
            <p:sp>
              <p:nvSpPr>
                <p:cNvPr id="385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6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7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8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9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0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1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2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3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4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06" name="Nhóm"/>
              <p:cNvGrpSpPr/>
              <p:nvPr/>
            </p:nvGrpSpPr>
            <p:grpSpPr>
              <a:xfrm>
                <a:off x="0" y="-1"/>
                <a:ext cx="128588" cy="273178"/>
                <a:chOff x="0" y="0"/>
                <a:chExt cx="128587" cy="273177"/>
              </a:xfrm>
            </p:grpSpPr>
            <p:sp>
              <p:nvSpPr>
                <p:cNvPr id="396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7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8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9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0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2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3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5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408" name="0,5"/>
            <p:cNvSpPr txBox="1"/>
            <p:nvPr/>
          </p:nvSpPr>
          <p:spPr>
            <a:xfrm>
              <a:off x="6350" y="1701800"/>
              <a:ext cx="38100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0,5</a:t>
              </a:r>
            </a:p>
          </p:txBody>
        </p:sp>
        <p:sp>
          <p:nvSpPr>
            <p:cNvPr id="409" name="1"/>
            <p:cNvSpPr txBox="1"/>
            <p:nvPr/>
          </p:nvSpPr>
          <p:spPr>
            <a:xfrm>
              <a:off x="69850" y="2006600"/>
              <a:ext cx="24765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</a:t>
              </a:r>
            </a:p>
          </p:txBody>
        </p:sp>
        <p:sp>
          <p:nvSpPr>
            <p:cNvPr id="410" name="1,5"/>
            <p:cNvSpPr txBox="1"/>
            <p:nvPr/>
          </p:nvSpPr>
          <p:spPr>
            <a:xfrm>
              <a:off x="6350" y="2311400"/>
              <a:ext cx="38100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1,5</a:t>
              </a:r>
            </a:p>
          </p:txBody>
        </p:sp>
        <p:sp>
          <p:nvSpPr>
            <p:cNvPr id="411" name="2,5"/>
            <p:cNvSpPr txBox="1"/>
            <p:nvPr/>
          </p:nvSpPr>
          <p:spPr>
            <a:xfrm>
              <a:off x="0" y="2908300"/>
              <a:ext cx="38100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2,5</a:t>
              </a:r>
            </a:p>
          </p:txBody>
        </p:sp>
        <p:sp>
          <p:nvSpPr>
            <p:cNvPr id="412" name="2"/>
            <p:cNvSpPr txBox="1"/>
            <p:nvPr/>
          </p:nvSpPr>
          <p:spPr>
            <a:xfrm>
              <a:off x="69850" y="2616200"/>
              <a:ext cx="24765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</a:t>
              </a:r>
            </a:p>
          </p:txBody>
        </p:sp>
        <p:sp>
          <p:nvSpPr>
            <p:cNvPr id="413" name="0"/>
            <p:cNvSpPr txBox="1"/>
            <p:nvPr/>
          </p:nvSpPr>
          <p:spPr>
            <a:xfrm>
              <a:off x="69850" y="1416050"/>
              <a:ext cx="24765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</a:t>
              </a:r>
            </a:p>
          </p:txBody>
        </p:sp>
      </p:grpSp>
      <p:grpSp>
        <p:nvGrpSpPr>
          <p:cNvPr id="427" name="Nhóm"/>
          <p:cNvGrpSpPr/>
          <p:nvPr/>
        </p:nvGrpSpPr>
        <p:grpSpPr>
          <a:xfrm>
            <a:off x="-94103" y="-404394"/>
            <a:ext cx="1250132" cy="1161321"/>
            <a:chOff x="0" y="0"/>
            <a:chExt cx="1250130" cy="1161320"/>
          </a:xfrm>
        </p:grpSpPr>
        <p:grpSp>
          <p:nvGrpSpPr>
            <p:cNvPr id="425" name="Nhóm"/>
            <p:cNvGrpSpPr/>
            <p:nvPr/>
          </p:nvGrpSpPr>
          <p:grpSpPr>
            <a:xfrm>
              <a:off x="0" y="0"/>
              <a:ext cx="1250131" cy="1161321"/>
              <a:chOff x="0" y="0"/>
              <a:chExt cx="1250130" cy="1161320"/>
            </a:xfrm>
          </p:grpSpPr>
          <p:sp>
            <p:nvSpPr>
              <p:cNvPr id="415" name="Hình"/>
              <p:cNvSpPr/>
              <p:nvPr/>
            </p:nvSpPr>
            <p:spPr>
              <a:xfrm rot="12853064" flipH="1">
                <a:off x="170128" y="301174"/>
                <a:ext cx="985894" cy="63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83" y="15157"/>
                    </a:moveTo>
                    <a:lnTo>
                      <a:pt x="12294" y="16213"/>
                    </a:lnTo>
                    <a:lnTo>
                      <a:pt x="12730" y="16741"/>
                    </a:lnTo>
                    <a:lnTo>
                      <a:pt x="13539" y="17217"/>
                    </a:lnTo>
                    <a:lnTo>
                      <a:pt x="14224" y="17903"/>
                    </a:lnTo>
                    <a:lnTo>
                      <a:pt x="14939" y="17745"/>
                    </a:lnTo>
                    <a:lnTo>
                      <a:pt x="16060" y="17481"/>
                    </a:lnTo>
                    <a:lnTo>
                      <a:pt x="16900" y="17850"/>
                    </a:lnTo>
                    <a:lnTo>
                      <a:pt x="17523" y="18537"/>
                    </a:lnTo>
                    <a:lnTo>
                      <a:pt x="17741" y="19276"/>
                    </a:lnTo>
                    <a:lnTo>
                      <a:pt x="17212" y="19752"/>
                    </a:lnTo>
                    <a:lnTo>
                      <a:pt x="16496" y="20227"/>
                    </a:lnTo>
                    <a:lnTo>
                      <a:pt x="15344" y="20913"/>
                    </a:lnTo>
                    <a:lnTo>
                      <a:pt x="14441" y="21600"/>
                    </a:lnTo>
                    <a:lnTo>
                      <a:pt x="13321" y="21442"/>
                    </a:lnTo>
                    <a:lnTo>
                      <a:pt x="12387" y="21389"/>
                    </a:lnTo>
                    <a:lnTo>
                      <a:pt x="11671" y="21283"/>
                    </a:lnTo>
                    <a:lnTo>
                      <a:pt x="9431" y="20861"/>
                    </a:lnTo>
                    <a:lnTo>
                      <a:pt x="8590" y="20227"/>
                    </a:lnTo>
                    <a:lnTo>
                      <a:pt x="7656" y="19752"/>
                    </a:lnTo>
                    <a:lnTo>
                      <a:pt x="7190" y="19435"/>
                    </a:lnTo>
                    <a:lnTo>
                      <a:pt x="6567" y="19223"/>
                    </a:lnTo>
                    <a:lnTo>
                      <a:pt x="5914" y="18801"/>
                    </a:lnTo>
                    <a:lnTo>
                      <a:pt x="5416" y="18590"/>
                    </a:lnTo>
                    <a:lnTo>
                      <a:pt x="4886" y="18273"/>
                    </a:lnTo>
                    <a:lnTo>
                      <a:pt x="4388" y="18220"/>
                    </a:lnTo>
                    <a:lnTo>
                      <a:pt x="3735" y="18062"/>
                    </a:lnTo>
                    <a:lnTo>
                      <a:pt x="2832" y="18167"/>
                    </a:lnTo>
                    <a:lnTo>
                      <a:pt x="2179" y="18378"/>
                    </a:lnTo>
                    <a:lnTo>
                      <a:pt x="1587" y="18537"/>
                    </a:lnTo>
                    <a:lnTo>
                      <a:pt x="996" y="18431"/>
                    </a:lnTo>
                    <a:lnTo>
                      <a:pt x="342" y="18220"/>
                    </a:lnTo>
                    <a:lnTo>
                      <a:pt x="0" y="18114"/>
                    </a:lnTo>
                    <a:lnTo>
                      <a:pt x="498" y="16530"/>
                    </a:lnTo>
                    <a:lnTo>
                      <a:pt x="840" y="15051"/>
                    </a:lnTo>
                    <a:lnTo>
                      <a:pt x="809" y="12886"/>
                    </a:lnTo>
                    <a:lnTo>
                      <a:pt x="840" y="11777"/>
                    </a:lnTo>
                    <a:lnTo>
                      <a:pt x="965" y="9559"/>
                    </a:lnTo>
                    <a:lnTo>
                      <a:pt x="1027" y="8291"/>
                    </a:lnTo>
                    <a:lnTo>
                      <a:pt x="1089" y="7077"/>
                    </a:lnTo>
                    <a:lnTo>
                      <a:pt x="1276" y="6443"/>
                    </a:lnTo>
                    <a:lnTo>
                      <a:pt x="965" y="5756"/>
                    </a:lnTo>
                    <a:lnTo>
                      <a:pt x="2334" y="6179"/>
                    </a:lnTo>
                    <a:lnTo>
                      <a:pt x="2832" y="6232"/>
                    </a:lnTo>
                    <a:lnTo>
                      <a:pt x="3455" y="6601"/>
                    </a:lnTo>
                    <a:lnTo>
                      <a:pt x="3890" y="6654"/>
                    </a:lnTo>
                    <a:lnTo>
                      <a:pt x="4264" y="6601"/>
                    </a:lnTo>
                    <a:lnTo>
                      <a:pt x="5011" y="5968"/>
                    </a:lnTo>
                    <a:lnTo>
                      <a:pt x="7314" y="3908"/>
                    </a:lnTo>
                    <a:lnTo>
                      <a:pt x="8559" y="2852"/>
                    </a:lnTo>
                    <a:lnTo>
                      <a:pt x="9711" y="2007"/>
                    </a:lnTo>
                    <a:lnTo>
                      <a:pt x="10395" y="1743"/>
                    </a:lnTo>
                    <a:lnTo>
                      <a:pt x="11173" y="1320"/>
                    </a:lnTo>
                    <a:lnTo>
                      <a:pt x="11796" y="792"/>
                    </a:lnTo>
                    <a:lnTo>
                      <a:pt x="12450" y="158"/>
                    </a:lnTo>
                    <a:lnTo>
                      <a:pt x="12948" y="0"/>
                    </a:lnTo>
                    <a:lnTo>
                      <a:pt x="13383" y="158"/>
                    </a:lnTo>
                    <a:lnTo>
                      <a:pt x="14068" y="739"/>
                    </a:lnTo>
                    <a:lnTo>
                      <a:pt x="14690" y="1003"/>
                    </a:lnTo>
                    <a:lnTo>
                      <a:pt x="15251" y="1320"/>
                    </a:lnTo>
                    <a:lnTo>
                      <a:pt x="16496" y="2641"/>
                    </a:lnTo>
                    <a:lnTo>
                      <a:pt x="17149" y="3116"/>
                    </a:lnTo>
                    <a:lnTo>
                      <a:pt x="17896" y="4014"/>
                    </a:lnTo>
                    <a:lnTo>
                      <a:pt x="18519" y="4383"/>
                    </a:lnTo>
                    <a:lnTo>
                      <a:pt x="18892" y="4647"/>
                    </a:lnTo>
                    <a:lnTo>
                      <a:pt x="19359" y="5756"/>
                    </a:lnTo>
                    <a:lnTo>
                      <a:pt x="19795" y="6760"/>
                    </a:lnTo>
                    <a:lnTo>
                      <a:pt x="20199" y="7605"/>
                    </a:lnTo>
                    <a:lnTo>
                      <a:pt x="20386" y="8186"/>
                    </a:lnTo>
                    <a:lnTo>
                      <a:pt x="20666" y="8978"/>
                    </a:lnTo>
                    <a:lnTo>
                      <a:pt x="20884" y="9770"/>
                    </a:lnTo>
                    <a:lnTo>
                      <a:pt x="21444" y="11619"/>
                    </a:lnTo>
                    <a:lnTo>
                      <a:pt x="21538" y="13044"/>
                    </a:lnTo>
                    <a:lnTo>
                      <a:pt x="21538" y="14576"/>
                    </a:lnTo>
                    <a:lnTo>
                      <a:pt x="21600" y="15791"/>
                    </a:lnTo>
                    <a:lnTo>
                      <a:pt x="21538" y="16741"/>
                    </a:lnTo>
                    <a:lnTo>
                      <a:pt x="21382" y="17322"/>
                    </a:lnTo>
                    <a:lnTo>
                      <a:pt x="21009" y="17481"/>
                    </a:lnTo>
                    <a:lnTo>
                      <a:pt x="20386" y="16900"/>
                    </a:lnTo>
                    <a:lnTo>
                      <a:pt x="20075" y="16160"/>
                    </a:lnTo>
                    <a:lnTo>
                      <a:pt x="19950" y="15474"/>
                    </a:lnTo>
                    <a:lnTo>
                      <a:pt x="19795" y="14523"/>
                    </a:lnTo>
                    <a:lnTo>
                      <a:pt x="19795" y="13520"/>
                    </a:lnTo>
                    <a:lnTo>
                      <a:pt x="19048" y="12200"/>
                    </a:lnTo>
                    <a:lnTo>
                      <a:pt x="18363" y="10932"/>
                    </a:lnTo>
                    <a:lnTo>
                      <a:pt x="18052" y="10034"/>
                    </a:lnTo>
                    <a:lnTo>
                      <a:pt x="17741" y="9453"/>
                    </a:lnTo>
                    <a:lnTo>
                      <a:pt x="17212" y="9506"/>
                    </a:lnTo>
                    <a:lnTo>
                      <a:pt x="16682" y="9295"/>
                    </a:lnTo>
                    <a:lnTo>
                      <a:pt x="16029" y="9242"/>
                    </a:lnTo>
                    <a:lnTo>
                      <a:pt x="15593" y="8925"/>
                    </a:lnTo>
                    <a:lnTo>
                      <a:pt x="15002" y="9031"/>
                    </a:lnTo>
                    <a:lnTo>
                      <a:pt x="14628" y="9242"/>
                    </a:lnTo>
                    <a:lnTo>
                      <a:pt x="14099" y="9929"/>
                    </a:lnTo>
                    <a:lnTo>
                      <a:pt x="13508" y="10615"/>
                    </a:lnTo>
                    <a:lnTo>
                      <a:pt x="12823" y="11355"/>
                    </a:lnTo>
                    <a:lnTo>
                      <a:pt x="12356" y="12464"/>
                    </a:lnTo>
                    <a:lnTo>
                      <a:pt x="11858" y="13309"/>
                    </a:lnTo>
                    <a:lnTo>
                      <a:pt x="11983" y="15157"/>
                    </a:lnTo>
                    <a:close/>
                  </a:path>
                </a:pathLst>
              </a:custGeom>
              <a:solidFill>
                <a:srgbClr val="FFBFB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16" name="Dòng"/>
              <p:cNvSpPr/>
              <p:nvPr/>
            </p:nvSpPr>
            <p:spPr>
              <a:xfrm rot="10672480">
                <a:off x="704220" y="903928"/>
                <a:ext cx="157687" cy="82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330" y="8836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17" name="Dòng"/>
              <p:cNvSpPr/>
              <p:nvPr/>
            </p:nvSpPr>
            <p:spPr>
              <a:xfrm rot="9429659">
                <a:off x="1016368" y="524023"/>
                <a:ext cx="24966" cy="76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97" y="0"/>
                    </a:moveTo>
                    <a:lnTo>
                      <a:pt x="16354" y="6646"/>
                    </a:lnTo>
                    <a:lnTo>
                      <a:pt x="21291" y="10608"/>
                    </a:lnTo>
                    <a:lnTo>
                      <a:pt x="21600" y="14443"/>
                    </a:lnTo>
                    <a:lnTo>
                      <a:pt x="17897" y="17893"/>
                    </a:lnTo>
                    <a:lnTo>
                      <a:pt x="8331" y="20194"/>
                    </a:lnTo>
                    <a:lnTo>
                      <a:pt x="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18" name="Dòng"/>
              <p:cNvSpPr/>
              <p:nvPr/>
            </p:nvSpPr>
            <p:spPr>
              <a:xfrm rot="9840138">
                <a:off x="901496" y="826240"/>
                <a:ext cx="20285" cy="46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432"/>
                    </a:lnTo>
                    <a:lnTo>
                      <a:pt x="2592" y="13239"/>
                    </a:lnTo>
                    <a:lnTo>
                      <a:pt x="10800" y="19045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19" name="Dòng"/>
              <p:cNvSpPr/>
              <p:nvPr/>
            </p:nvSpPr>
            <p:spPr>
              <a:xfrm rot="8960206">
                <a:off x="1039970" y="778262"/>
                <a:ext cx="15604" cy="3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033"/>
                    </a:lnTo>
                    <a:lnTo>
                      <a:pt x="4547" y="14065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grpSp>
            <p:nvGrpSpPr>
              <p:cNvPr id="422" name="Nhóm"/>
              <p:cNvGrpSpPr/>
              <p:nvPr/>
            </p:nvGrpSpPr>
            <p:grpSpPr>
              <a:xfrm>
                <a:off x="0" y="0"/>
                <a:ext cx="534188" cy="588732"/>
                <a:chOff x="0" y="0"/>
                <a:chExt cx="534187" cy="588731"/>
              </a:xfrm>
            </p:grpSpPr>
            <p:sp>
              <p:nvSpPr>
                <p:cNvPr id="420" name="Hình"/>
                <p:cNvSpPr/>
                <p:nvPr/>
              </p:nvSpPr>
              <p:spPr>
                <a:xfrm rot="1447588">
                  <a:off x="81706" y="54855"/>
                  <a:ext cx="370776" cy="479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764"/>
                      </a:moveTo>
                      <a:lnTo>
                        <a:pt x="20512" y="5351"/>
                      </a:lnTo>
                      <a:lnTo>
                        <a:pt x="19755" y="7365"/>
                      </a:lnTo>
                      <a:lnTo>
                        <a:pt x="18861" y="9398"/>
                      </a:lnTo>
                      <a:lnTo>
                        <a:pt x="18317" y="11610"/>
                      </a:lnTo>
                      <a:lnTo>
                        <a:pt x="17948" y="13860"/>
                      </a:lnTo>
                      <a:lnTo>
                        <a:pt x="17579" y="16072"/>
                      </a:lnTo>
                      <a:lnTo>
                        <a:pt x="17579" y="20494"/>
                      </a:lnTo>
                      <a:lnTo>
                        <a:pt x="4701" y="21600"/>
                      </a:lnTo>
                      <a:lnTo>
                        <a:pt x="2525" y="8845"/>
                      </a:lnTo>
                      <a:lnTo>
                        <a:pt x="544" y="1283"/>
                      </a:lnTo>
                      <a:lnTo>
                        <a:pt x="0" y="0"/>
                      </a:lnTo>
                      <a:lnTo>
                        <a:pt x="8158" y="1481"/>
                      </a:lnTo>
                      <a:lnTo>
                        <a:pt x="14860" y="2034"/>
                      </a:lnTo>
                      <a:lnTo>
                        <a:pt x="19211" y="2034"/>
                      </a:lnTo>
                      <a:lnTo>
                        <a:pt x="21600" y="2764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421" name="Ô-van"/>
                <p:cNvSpPr/>
                <p:nvPr/>
              </p:nvSpPr>
              <p:spPr>
                <a:xfrm rot="1447588">
                  <a:off x="238147" y="426325"/>
                  <a:ext cx="40606" cy="61302"/>
                </a:xfrm>
                <a:prstGeom prst="ellipse">
                  <a:avLst/>
                </a:pr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>
                    <a:spcBef>
                      <a:spcPts val="1000"/>
                    </a:spcBef>
                    <a:defRPr sz="1800"/>
                  </a:pPr>
                  <a:endParaRPr/>
                </a:p>
              </p:txBody>
            </p:sp>
          </p:grpSp>
          <p:sp>
            <p:nvSpPr>
              <p:cNvPr id="423" name="Dòng"/>
              <p:cNvSpPr/>
              <p:nvPr/>
            </p:nvSpPr>
            <p:spPr>
              <a:xfrm rot="4784663">
                <a:off x="904293" y="511550"/>
                <a:ext cx="23406" cy="14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211" y="14400"/>
                    </a:lnTo>
                    <a:lnTo>
                      <a:pt x="2749" y="523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424" name="Dòng"/>
              <p:cNvSpPr/>
              <p:nvPr/>
            </p:nvSpPr>
            <p:spPr>
              <a:xfrm rot="10184663">
                <a:off x="631139" y="923712"/>
                <a:ext cx="72452" cy="49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928" y="5082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sp>
          <p:nvSpPr>
            <p:cNvPr id="426" name="Dòng"/>
            <p:cNvSpPr/>
            <p:nvPr/>
          </p:nvSpPr>
          <p:spPr>
            <a:xfrm>
              <a:off x="1001175" y="788144"/>
              <a:ext cx="81331" cy="70700"/>
            </a:xfrm>
            <a:prstGeom prst="line">
              <a:avLst/>
            </a:prstGeom>
            <a:noFill/>
            <a:ln w="31750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67" name="Nhóm"/>
          <p:cNvGrpSpPr/>
          <p:nvPr/>
        </p:nvGrpSpPr>
        <p:grpSpPr>
          <a:xfrm>
            <a:off x="3535937" y="3683230"/>
            <a:ext cx="1719651" cy="983145"/>
            <a:chOff x="0" y="0"/>
            <a:chExt cx="1719650" cy="983143"/>
          </a:xfrm>
        </p:grpSpPr>
        <p:grpSp>
          <p:nvGrpSpPr>
            <p:cNvPr id="462" name="Nhóm"/>
            <p:cNvGrpSpPr/>
            <p:nvPr/>
          </p:nvGrpSpPr>
          <p:grpSpPr>
            <a:xfrm>
              <a:off x="-1" y="215564"/>
              <a:ext cx="1355685" cy="767580"/>
              <a:chOff x="0" y="0"/>
              <a:chExt cx="1355683" cy="767579"/>
            </a:xfrm>
          </p:grpSpPr>
          <p:sp>
            <p:nvSpPr>
              <p:cNvPr id="428" name="Dòng"/>
              <p:cNvSpPr/>
              <p:nvPr/>
            </p:nvSpPr>
            <p:spPr>
              <a:xfrm>
                <a:off x="1349786" y="-1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" name="Dòng"/>
              <p:cNvSpPr/>
              <p:nvPr/>
            </p:nvSpPr>
            <p:spPr>
              <a:xfrm>
                <a:off x="1270884" y="40959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0" name="Dòng"/>
              <p:cNvSpPr/>
              <p:nvPr/>
            </p:nvSpPr>
            <p:spPr>
              <a:xfrm>
                <a:off x="1270884" y="40959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1" name="Dòng"/>
              <p:cNvSpPr/>
              <p:nvPr/>
            </p:nvSpPr>
            <p:spPr>
              <a:xfrm>
                <a:off x="1191982" y="81919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2" name="Dòng"/>
              <p:cNvSpPr/>
              <p:nvPr/>
            </p:nvSpPr>
            <p:spPr>
              <a:xfrm>
                <a:off x="1191982" y="81919"/>
                <a:ext cx="5898" cy="10783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3" name="Dòng"/>
              <p:cNvSpPr/>
              <p:nvPr/>
            </p:nvSpPr>
            <p:spPr>
              <a:xfrm>
                <a:off x="1113080" y="122879"/>
                <a:ext cx="84800" cy="6687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4" name="Dòng"/>
              <p:cNvSpPr/>
              <p:nvPr/>
            </p:nvSpPr>
            <p:spPr>
              <a:xfrm>
                <a:off x="1113080" y="122879"/>
                <a:ext cx="5898" cy="10783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5" name="Dòng"/>
              <p:cNvSpPr/>
              <p:nvPr/>
            </p:nvSpPr>
            <p:spPr>
              <a:xfrm>
                <a:off x="1034178" y="163838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Dòng"/>
              <p:cNvSpPr/>
              <p:nvPr/>
            </p:nvSpPr>
            <p:spPr>
              <a:xfrm>
                <a:off x="1036996" y="162375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7" name="Dòng"/>
              <p:cNvSpPr/>
              <p:nvPr/>
            </p:nvSpPr>
            <p:spPr>
              <a:xfrm>
                <a:off x="958094" y="203335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8" name="Dòng"/>
              <p:cNvSpPr/>
              <p:nvPr/>
            </p:nvSpPr>
            <p:spPr>
              <a:xfrm>
                <a:off x="958094" y="203335"/>
                <a:ext cx="5899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" name="Dòng"/>
              <p:cNvSpPr/>
              <p:nvPr/>
            </p:nvSpPr>
            <p:spPr>
              <a:xfrm>
                <a:off x="879192" y="244295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0" name="Dòng"/>
              <p:cNvSpPr/>
              <p:nvPr/>
            </p:nvSpPr>
            <p:spPr>
              <a:xfrm>
                <a:off x="879192" y="244295"/>
                <a:ext cx="5899" cy="10783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1" name="Dòng"/>
              <p:cNvSpPr/>
              <p:nvPr/>
            </p:nvSpPr>
            <p:spPr>
              <a:xfrm>
                <a:off x="800290" y="285254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" name="Dòng"/>
              <p:cNvSpPr/>
              <p:nvPr/>
            </p:nvSpPr>
            <p:spPr>
              <a:xfrm>
                <a:off x="800290" y="285254"/>
                <a:ext cx="5899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" name="Dòng"/>
              <p:cNvSpPr/>
              <p:nvPr/>
            </p:nvSpPr>
            <p:spPr>
              <a:xfrm>
                <a:off x="721389" y="326214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" name="Dòng"/>
              <p:cNvSpPr/>
              <p:nvPr/>
            </p:nvSpPr>
            <p:spPr>
              <a:xfrm>
                <a:off x="718571" y="327677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" name="Dòng"/>
              <p:cNvSpPr/>
              <p:nvPr/>
            </p:nvSpPr>
            <p:spPr>
              <a:xfrm>
                <a:off x="639669" y="368637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" name="Dòng"/>
              <p:cNvSpPr/>
              <p:nvPr/>
            </p:nvSpPr>
            <p:spPr>
              <a:xfrm>
                <a:off x="639669" y="368637"/>
                <a:ext cx="5898" cy="10783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" name="Dòng"/>
              <p:cNvSpPr/>
              <p:nvPr/>
            </p:nvSpPr>
            <p:spPr>
              <a:xfrm>
                <a:off x="560767" y="409596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" name="Dòng"/>
              <p:cNvSpPr/>
              <p:nvPr/>
            </p:nvSpPr>
            <p:spPr>
              <a:xfrm>
                <a:off x="560767" y="409596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" name="Dòng"/>
              <p:cNvSpPr/>
              <p:nvPr/>
            </p:nvSpPr>
            <p:spPr>
              <a:xfrm>
                <a:off x="481865" y="450556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0" name="Dòng"/>
              <p:cNvSpPr/>
              <p:nvPr/>
            </p:nvSpPr>
            <p:spPr>
              <a:xfrm>
                <a:off x="481865" y="450556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1" name="Dòng"/>
              <p:cNvSpPr/>
              <p:nvPr/>
            </p:nvSpPr>
            <p:spPr>
              <a:xfrm>
                <a:off x="402963" y="491516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2" name="Dòng"/>
              <p:cNvSpPr/>
              <p:nvPr/>
            </p:nvSpPr>
            <p:spPr>
              <a:xfrm>
                <a:off x="397327" y="494441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3" name="Dòng"/>
              <p:cNvSpPr/>
              <p:nvPr/>
            </p:nvSpPr>
            <p:spPr>
              <a:xfrm>
                <a:off x="318425" y="535401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4" name="Dòng"/>
              <p:cNvSpPr/>
              <p:nvPr/>
            </p:nvSpPr>
            <p:spPr>
              <a:xfrm>
                <a:off x="315607" y="536864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5" name="Dòng"/>
              <p:cNvSpPr/>
              <p:nvPr/>
            </p:nvSpPr>
            <p:spPr>
              <a:xfrm>
                <a:off x="236705" y="577824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" name="Dòng"/>
              <p:cNvSpPr/>
              <p:nvPr/>
            </p:nvSpPr>
            <p:spPr>
              <a:xfrm>
                <a:off x="236705" y="577824"/>
                <a:ext cx="5899" cy="10783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7" name="Dòng"/>
              <p:cNvSpPr/>
              <p:nvPr/>
            </p:nvSpPr>
            <p:spPr>
              <a:xfrm>
                <a:off x="157803" y="618783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" name="Dòng"/>
              <p:cNvSpPr/>
              <p:nvPr/>
            </p:nvSpPr>
            <p:spPr>
              <a:xfrm>
                <a:off x="157803" y="618783"/>
                <a:ext cx="5899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9" name="Dòng"/>
              <p:cNvSpPr/>
              <p:nvPr/>
            </p:nvSpPr>
            <p:spPr>
              <a:xfrm>
                <a:off x="78901" y="659743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0" name="Dòng"/>
              <p:cNvSpPr/>
              <p:nvPr/>
            </p:nvSpPr>
            <p:spPr>
              <a:xfrm>
                <a:off x="78901" y="659743"/>
                <a:ext cx="5899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1" name="Dòng"/>
              <p:cNvSpPr/>
              <p:nvPr/>
            </p:nvSpPr>
            <p:spPr>
              <a:xfrm>
                <a:off x="-1" y="700703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66" name="Nhóm"/>
            <p:cNvGrpSpPr/>
            <p:nvPr/>
          </p:nvGrpSpPr>
          <p:grpSpPr>
            <a:xfrm>
              <a:off x="1305762" y="0"/>
              <a:ext cx="413889" cy="392044"/>
              <a:chOff x="0" y="0"/>
              <a:chExt cx="413887" cy="392043"/>
            </a:xfrm>
          </p:grpSpPr>
          <p:sp>
            <p:nvSpPr>
              <p:cNvPr id="463" name="Hình"/>
              <p:cNvSpPr/>
              <p:nvPr/>
            </p:nvSpPr>
            <p:spPr>
              <a:xfrm rot="3753913">
                <a:off x="92643" y="16183"/>
                <a:ext cx="228601" cy="34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725"/>
                      <a:pt x="0" y="1620"/>
                    </a:cubicBezTo>
                    <a:lnTo>
                      <a:pt x="0" y="19980"/>
                    </a:lnTo>
                    <a:cubicBezTo>
                      <a:pt x="0" y="20875"/>
                      <a:pt x="4835" y="21600"/>
                      <a:pt x="10800" y="21600"/>
                    </a:cubicBezTo>
                    <a:cubicBezTo>
                      <a:pt x="16765" y="21600"/>
                      <a:pt x="21600" y="20875"/>
                      <a:pt x="21600" y="19980"/>
                    </a:cubicBezTo>
                    <a:lnTo>
                      <a:pt x="21600" y="1620"/>
                    </a:lnTo>
                    <a:cubicBezTo>
                      <a:pt x="21600" y="72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800" b="1"/>
                </a:pPr>
                <a:endParaRPr/>
              </a:p>
            </p:txBody>
          </p:sp>
          <p:sp>
            <p:nvSpPr>
              <p:cNvPr id="464" name="Ô-van"/>
              <p:cNvSpPr/>
              <p:nvPr/>
            </p:nvSpPr>
            <p:spPr>
              <a:xfrm rot="3753913">
                <a:off x="223783" y="95863"/>
                <a:ext cx="228601" cy="52150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800" b="1"/>
                </a:pPr>
                <a:endParaRPr/>
              </a:p>
            </p:txBody>
          </p:sp>
          <p:sp>
            <p:nvSpPr>
              <p:cNvPr id="465" name="2.5N"/>
              <p:cNvSpPr txBox="1"/>
              <p:nvPr/>
            </p:nvSpPr>
            <p:spPr>
              <a:xfrm rot="3753913">
                <a:off x="31210" y="86801"/>
                <a:ext cx="328326" cy="218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spcBef>
                    <a:spcPts val="0"/>
                  </a:spcBef>
                  <a:defRPr sz="800" b="1"/>
                </a:lvl1pPr>
              </a:lstStyle>
              <a:p>
                <a:r>
                  <a:t>2.5N</a:t>
                </a:r>
              </a:p>
            </p:txBody>
          </p:sp>
        </p:grpSp>
      </p:grpSp>
      <p:grpSp>
        <p:nvGrpSpPr>
          <p:cNvPr id="481" name="Nhóm"/>
          <p:cNvGrpSpPr/>
          <p:nvPr/>
        </p:nvGrpSpPr>
        <p:grpSpPr>
          <a:xfrm>
            <a:off x="2369455" y="4088694"/>
            <a:ext cx="2066250" cy="1179236"/>
            <a:chOff x="0" y="0"/>
            <a:chExt cx="2066249" cy="1179234"/>
          </a:xfrm>
        </p:grpSpPr>
        <p:sp>
          <p:nvSpPr>
            <p:cNvPr id="468" name="Hình chữ nhật Góc tròn"/>
            <p:cNvSpPr/>
            <p:nvPr/>
          </p:nvSpPr>
          <p:spPr>
            <a:xfrm rot="9213207">
              <a:off x="272144" y="851605"/>
              <a:ext cx="228601" cy="15240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28398" dir="20006096" rotWithShape="0">
                <a:srgbClr val="DEF5F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471" name="Nhóm"/>
            <p:cNvGrpSpPr/>
            <p:nvPr/>
          </p:nvGrpSpPr>
          <p:grpSpPr>
            <a:xfrm>
              <a:off x="284989" y="669823"/>
              <a:ext cx="374361" cy="442939"/>
              <a:chOff x="0" y="0"/>
              <a:chExt cx="374360" cy="442938"/>
            </a:xfrm>
          </p:grpSpPr>
          <p:sp>
            <p:nvSpPr>
              <p:cNvPr id="469" name="Hình"/>
              <p:cNvSpPr/>
              <p:nvPr/>
            </p:nvSpPr>
            <p:spPr>
              <a:xfrm rot="3813208">
                <a:off x="-3320" y="107169"/>
                <a:ext cx="3810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470" name="Ô-van"/>
              <p:cNvSpPr/>
              <p:nvPr/>
            </p:nvSpPr>
            <p:spPr>
              <a:xfrm rot="3813208">
                <a:off x="73434" y="154715"/>
                <a:ext cx="381001" cy="5715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474" name="Nhóm"/>
            <p:cNvGrpSpPr/>
            <p:nvPr/>
          </p:nvGrpSpPr>
          <p:grpSpPr>
            <a:xfrm>
              <a:off x="517986" y="114378"/>
              <a:ext cx="1440305" cy="790241"/>
              <a:chOff x="0" y="0"/>
              <a:chExt cx="1440303" cy="790240"/>
            </a:xfrm>
          </p:grpSpPr>
          <p:sp>
            <p:nvSpPr>
              <p:cNvPr id="472" name="Hình"/>
              <p:cNvSpPr/>
              <p:nvPr/>
            </p:nvSpPr>
            <p:spPr>
              <a:xfrm rot="3813208">
                <a:off x="665383" y="-381961"/>
                <a:ext cx="109538" cy="1554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65"/>
                      <a:pt x="0" y="145"/>
                    </a:cubicBezTo>
                    <a:lnTo>
                      <a:pt x="0" y="21455"/>
                    </a:lnTo>
                    <a:cubicBezTo>
                      <a:pt x="0" y="21535"/>
                      <a:pt x="4835" y="21600"/>
                      <a:pt x="10800" y="21600"/>
                    </a:cubicBezTo>
                    <a:cubicBezTo>
                      <a:pt x="16765" y="21600"/>
                      <a:pt x="21600" y="21535"/>
                      <a:pt x="21600" y="21455"/>
                    </a:cubicBezTo>
                    <a:lnTo>
                      <a:pt x="21600" y="145"/>
                    </a:lnTo>
                    <a:cubicBezTo>
                      <a:pt x="21600" y="6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473" name="Ô-van"/>
              <p:cNvSpPr/>
              <p:nvPr/>
            </p:nvSpPr>
            <p:spPr>
              <a:xfrm rot="3813208">
                <a:off x="1351801" y="43250"/>
                <a:ext cx="109539" cy="20867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475" name="Dòng"/>
            <p:cNvSpPr/>
            <p:nvPr/>
          </p:nvSpPr>
          <p:spPr>
            <a:xfrm rot="3813208">
              <a:off x="121332" y="861130"/>
              <a:ext cx="13652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5" y="0"/>
                  </a:moveTo>
                  <a:lnTo>
                    <a:pt x="2009" y="386"/>
                  </a:lnTo>
                  <a:lnTo>
                    <a:pt x="0" y="2314"/>
                  </a:lnTo>
                  <a:lnTo>
                    <a:pt x="2512" y="4629"/>
                  </a:lnTo>
                  <a:lnTo>
                    <a:pt x="7535" y="7136"/>
                  </a:lnTo>
                  <a:lnTo>
                    <a:pt x="11553" y="9836"/>
                  </a:lnTo>
                  <a:lnTo>
                    <a:pt x="17079" y="12921"/>
                  </a:lnTo>
                  <a:lnTo>
                    <a:pt x="21600" y="16586"/>
                  </a:lnTo>
                  <a:lnTo>
                    <a:pt x="21098" y="19479"/>
                  </a:lnTo>
                  <a:lnTo>
                    <a:pt x="17079" y="21214"/>
                  </a:lnTo>
                  <a:lnTo>
                    <a:pt x="10047" y="21600"/>
                  </a:lnTo>
                  <a:lnTo>
                    <a:pt x="3516" y="20443"/>
                  </a:lnTo>
                  <a:lnTo>
                    <a:pt x="502" y="17743"/>
                  </a:lnTo>
                  <a:lnTo>
                    <a:pt x="3014" y="14850"/>
                  </a:lnTo>
                  <a:lnTo>
                    <a:pt x="6530" y="11764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476" name="Dòng"/>
            <p:cNvSpPr/>
            <p:nvPr/>
          </p:nvSpPr>
          <p:spPr>
            <a:xfrm rot="3813208">
              <a:off x="259444" y="981780"/>
              <a:ext cx="41276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292" y="12706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477" name="Vòng tròn"/>
            <p:cNvSpPr/>
            <p:nvPr/>
          </p:nvSpPr>
          <p:spPr>
            <a:xfrm rot="3813208">
              <a:off x="322944" y="930980"/>
              <a:ext cx="36514" cy="36513"/>
            </a:xfrm>
            <a:prstGeom prst="ellipse">
              <a:avLst/>
            </a:prstGeom>
            <a:solidFill>
              <a:srgbClr val="5F5F5F"/>
            </a:solidFill>
            <a:ln w="3175" cap="flat">
              <a:solidFill>
                <a:srgbClr val="DDDDD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480" name="Nhóm"/>
            <p:cNvGrpSpPr/>
            <p:nvPr/>
          </p:nvGrpSpPr>
          <p:grpSpPr>
            <a:xfrm>
              <a:off x="1838777" y="-1"/>
              <a:ext cx="227473" cy="304624"/>
              <a:chOff x="0" y="0"/>
              <a:chExt cx="227472" cy="304622"/>
            </a:xfrm>
          </p:grpSpPr>
          <p:sp>
            <p:nvSpPr>
              <p:cNvPr id="478" name="Hình"/>
              <p:cNvSpPr/>
              <p:nvPr/>
            </p:nvSpPr>
            <p:spPr>
              <a:xfrm rot="3813208">
                <a:off x="-28345" y="95955"/>
                <a:ext cx="284163" cy="11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479" name="Ô-van"/>
              <p:cNvSpPr/>
              <p:nvPr/>
            </p:nvSpPr>
            <p:spPr>
              <a:xfrm rot="3813208">
                <a:off x="9498" y="119398"/>
                <a:ext cx="284164" cy="28179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556" name="Nhóm"/>
          <p:cNvGrpSpPr/>
          <p:nvPr/>
        </p:nvGrpSpPr>
        <p:grpSpPr>
          <a:xfrm>
            <a:off x="2760868" y="3388575"/>
            <a:ext cx="3001027" cy="1705610"/>
            <a:chOff x="0" y="0"/>
            <a:chExt cx="3001025" cy="1705608"/>
          </a:xfrm>
        </p:grpSpPr>
        <p:sp>
          <p:nvSpPr>
            <p:cNvPr id="482" name="Dòng"/>
            <p:cNvSpPr/>
            <p:nvPr/>
          </p:nvSpPr>
          <p:spPr>
            <a:xfrm rot="3820583">
              <a:off x="2369768" y="-313"/>
              <a:ext cx="436981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0" y="21600"/>
                  </a:moveTo>
                  <a:lnTo>
                    <a:pt x="20046" y="20822"/>
                  </a:lnTo>
                  <a:lnTo>
                    <a:pt x="21600" y="19265"/>
                  </a:lnTo>
                  <a:lnTo>
                    <a:pt x="21600" y="4865"/>
                  </a:lnTo>
                  <a:lnTo>
                    <a:pt x="21289" y="3600"/>
                  </a:lnTo>
                  <a:lnTo>
                    <a:pt x="19891" y="2238"/>
                  </a:lnTo>
                  <a:lnTo>
                    <a:pt x="18026" y="1362"/>
                  </a:lnTo>
                  <a:lnTo>
                    <a:pt x="15850" y="681"/>
                  </a:lnTo>
                  <a:lnTo>
                    <a:pt x="13830" y="195"/>
                  </a:lnTo>
                  <a:lnTo>
                    <a:pt x="11499" y="0"/>
                  </a:lnTo>
                  <a:lnTo>
                    <a:pt x="9324" y="0"/>
                  </a:lnTo>
                  <a:lnTo>
                    <a:pt x="6993" y="389"/>
                  </a:lnTo>
                  <a:lnTo>
                    <a:pt x="4351" y="1362"/>
                  </a:lnTo>
                  <a:lnTo>
                    <a:pt x="2020" y="2530"/>
                  </a:lnTo>
                  <a:lnTo>
                    <a:pt x="777" y="3600"/>
                  </a:lnTo>
                  <a:lnTo>
                    <a:pt x="311" y="4573"/>
                  </a:lnTo>
                  <a:lnTo>
                    <a:pt x="0" y="19459"/>
                  </a:lnTo>
                  <a:lnTo>
                    <a:pt x="1709" y="20919"/>
                  </a:lnTo>
                  <a:lnTo>
                    <a:pt x="3885" y="21405"/>
                  </a:lnTo>
                </a:path>
              </a:pathLst>
            </a:custGeom>
            <a:noFill/>
            <a:ln w="285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483" name="Hình chữ nhật Góc tròn"/>
            <p:cNvSpPr/>
            <p:nvPr/>
          </p:nvSpPr>
          <p:spPr>
            <a:xfrm rot="3820583">
              <a:off x="2431985" y="177859"/>
              <a:ext cx="88619" cy="12858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484" name="Hình chữ nhật Góc tròn"/>
            <p:cNvSpPr/>
            <p:nvPr/>
          </p:nvSpPr>
          <p:spPr>
            <a:xfrm rot="3820583">
              <a:off x="2560648" y="441500"/>
              <a:ext cx="88619" cy="12858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488" name="Nhóm"/>
            <p:cNvGrpSpPr/>
            <p:nvPr/>
          </p:nvGrpSpPr>
          <p:grpSpPr>
            <a:xfrm>
              <a:off x="71793" y="274376"/>
              <a:ext cx="2452231" cy="1411804"/>
              <a:chOff x="0" y="0"/>
              <a:chExt cx="2452230" cy="1411803"/>
            </a:xfrm>
          </p:grpSpPr>
          <p:sp>
            <p:nvSpPr>
              <p:cNvPr id="485" name="Hình"/>
              <p:cNvSpPr/>
              <p:nvPr/>
            </p:nvSpPr>
            <p:spPr>
              <a:xfrm rot="3820583">
                <a:off x="1079436" y="-589499"/>
                <a:ext cx="293358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07"/>
                      <a:pt x="0" y="238"/>
                    </a:cubicBezTo>
                    <a:lnTo>
                      <a:pt x="0" y="21362"/>
                    </a:lnTo>
                    <a:cubicBezTo>
                      <a:pt x="0" y="21493"/>
                      <a:pt x="4835" y="21600"/>
                      <a:pt x="10800" y="21600"/>
                    </a:cubicBezTo>
                    <a:cubicBezTo>
                      <a:pt x="16765" y="21600"/>
                      <a:pt x="21600" y="21493"/>
                      <a:pt x="21600" y="21362"/>
                    </a:cubicBezTo>
                    <a:lnTo>
                      <a:pt x="21600" y="238"/>
                    </a:lnTo>
                    <a:cubicBezTo>
                      <a:pt x="21600" y="107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2B2B2"/>
                  </a:gs>
                  <a:gs pos="50000">
                    <a:srgbClr val="FFFFFF">
                      <a:alpha val="54998"/>
                    </a:srgbClr>
                  </a:gs>
                  <a:gs pos="100000">
                    <a:srgbClr val="B2B2B2"/>
                  </a:gs>
                </a:gsLst>
                <a:lin ang="10800000" scaled="0"/>
              </a:gradFill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486" name="Ô-van"/>
              <p:cNvSpPr/>
              <p:nvPr/>
            </p:nvSpPr>
            <p:spPr>
              <a:xfrm rot="3820583">
                <a:off x="2214921" y="115580"/>
                <a:ext cx="293358" cy="57095"/>
              </a:xfrm>
              <a:prstGeom prst="ellipse">
                <a:avLst/>
              </a:prstGeom>
              <a:solidFill>
                <a:srgbClr val="C1C1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487" name="Dòng"/>
              <p:cNvSpPr/>
              <p:nvPr/>
            </p:nvSpPr>
            <p:spPr>
              <a:xfrm rot="3820583">
                <a:off x="2202128" y="136183"/>
                <a:ext cx="293358" cy="28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491" name="Nhóm"/>
            <p:cNvGrpSpPr/>
            <p:nvPr/>
          </p:nvGrpSpPr>
          <p:grpSpPr>
            <a:xfrm>
              <a:off x="2376590" y="239470"/>
              <a:ext cx="285386" cy="290127"/>
              <a:chOff x="0" y="0"/>
              <a:chExt cx="285385" cy="290125"/>
            </a:xfrm>
          </p:grpSpPr>
          <p:sp>
            <p:nvSpPr>
              <p:cNvPr id="489" name="Hình"/>
              <p:cNvSpPr/>
              <p:nvPr/>
            </p:nvSpPr>
            <p:spPr>
              <a:xfrm rot="3820583">
                <a:off x="32683" y="40287"/>
                <a:ext cx="220019" cy="209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839"/>
                      <a:pt x="0" y="1875"/>
                    </a:cubicBezTo>
                    <a:lnTo>
                      <a:pt x="0" y="19725"/>
                    </a:lnTo>
                    <a:cubicBezTo>
                      <a:pt x="0" y="20761"/>
                      <a:pt x="4835" y="21600"/>
                      <a:pt x="10800" y="21600"/>
                    </a:cubicBezTo>
                    <a:cubicBezTo>
                      <a:pt x="16765" y="21600"/>
                      <a:pt x="21600" y="20761"/>
                      <a:pt x="21600" y="19725"/>
                    </a:cubicBezTo>
                    <a:lnTo>
                      <a:pt x="21600" y="1875"/>
                    </a:lnTo>
                    <a:cubicBezTo>
                      <a:pt x="21600" y="83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490" name="Ô-van"/>
              <p:cNvSpPr/>
              <p:nvPr/>
            </p:nvSpPr>
            <p:spPr>
              <a:xfrm rot="3820583">
                <a:off x="110290" y="88477"/>
                <a:ext cx="220018" cy="3638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492" name="Hình chữ nhật Góc tròn"/>
            <p:cNvSpPr/>
            <p:nvPr/>
          </p:nvSpPr>
          <p:spPr>
            <a:xfrm rot="3820583">
              <a:off x="2433019" y="313590"/>
              <a:ext cx="192516" cy="12858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549" name="Nhóm"/>
            <p:cNvGrpSpPr/>
            <p:nvPr/>
          </p:nvGrpSpPr>
          <p:grpSpPr>
            <a:xfrm>
              <a:off x="162746" y="883176"/>
              <a:ext cx="1415156" cy="783916"/>
              <a:chOff x="0" y="0"/>
              <a:chExt cx="1415155" cy="783914"/>
            </a:xfrm>
          </p:grpSpPr>
          <p:grpSp>
            <p:nvGrpSpPr>
              <p:cNvPr id="504" name="Nhóm"/>
              <p:cNvGrpSpPr/>
              <p:nvPr/>
            </p:nvGrpSpPr>
            <p:grpSpPr>
              <a:xfrm>
                <a:off x="0" y="538390"/>
                <a:ext cx="326936" cy="245525"/>
                <a:chOff x="0" y="0"/>
                <a:chExt cx="326935" cy="245524"/>
              </a:xfrm>
            </p:grpSpPr>
            <p:sp>
              <p:nvSpPr>
                <p:cNvPr id="493" name="Dòng"/>
                <p:cNvSpPr/>
                <p:nvPr/>
              </p:nvSpPr>
              <p:spPr>
                <a:xfrm flipH="1" flipV="1">
                  <a:off x="0" y="134597"/>
                  <a:ext cx="54881" cy="11092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4" name="Dòng"/>
                <p:cNvSpPr/>
                <p:nvPr/>
              </p:nvSpPr>
              <p:spPr>
                <a:xfrm flipH="1" flipV="1">
                  <a:off x="63792" y="195088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5" name="Dòng"/>
                <p:cNvSpPr/>
                <p:nvPr/>
              </p:nvSpPr>
              <p:spPr>
                <a:xfrm flipH="1" flipV="1">
                  <a:off x="90997" y="181629"/>
                  <a:ext cx="18295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6" name="Dòng"/>
                <p:cNvSpPr/>
                <p:nvPr/>
              </p:nvSpPr>
              <p:spPr>
                <a:xfrm flipH="1" flipV="1">
                  <a:off x="118203" y="168169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7" name="Dòng"/>
                <p:cNvSpPr/>
                <p:nvPr/>
              </p:nvSpPr>
              <p:spPr>
                <a:xfrm flipH="1" flipV="1">
                  <a:off x="145408" y="154709"/>
                  <a:ext cx="18295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8" name="Dòng"/>
                <p:cNvSpPr/>
                <p:nvPr/>
              </p:nvSpPr>
              <p:spPr>
                <a:xfrm flipH="1" flipV="1">
                  <a:off x="154320" y="104274"/>
                  <a:ext cx="36588" cy="73952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9" name="Dòng"/>
                <p:cNvSpPr/>
                <p:nvPr/>
              </p:nvSpPr>
              <p:spPr>
                <a:xfrm flipH="1" flipV="1">
                  <a:off x="272055" y="-1"/>
                  <a:ext cx="54881" cy="11092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0" name="Dòng"/>
                <p:cNvSpPr/>
                <p:nvPr/>
              </p:nvSpPr>
              <p:spPr>
                <a:xfrm flipH="1" flipV="1">
                  <a:off x="199819" y="127790"/>
                  <a:ext cx="18295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1" name="Dòng"/>
                <p:cNvSpPr/>
                <p:nvPr/>
              </p:nvSpPr>
              <p:spPr>
                <a:xfrm flipH="1" flipV="1">
                  <a:off x="227025" y="114330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2" name="Dòng"/>
                <p:cNvSpPr/>
                <p:nvPr/>
              </p:nvSpPr>
              <p:spPr>
                <a:xfrm flipH="1" flipV="1">
                  <a:off x="254230" y="100870"/>
                  <a:ext cx="18295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3" name="Dòng"/>
                <p:cNvSpPr/>
                <p:nvPr/>
              </p:nvSpPr>
              <p:spPr>
                <a:xfrm flipH="1" flipV="1">
                  <a:off x="281436" y="87410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15" name="Nhóm"/>
              <p:cNvGrpSpPr/>
              <p:nvPr/>
            </p:nvGrpSpPr>
            <p:grpSpPr>
              <a:xfrm>
                <a:off x="335847" y="403792"/>
                <a:ext cx="263144" cy="232066"/>
                <a:chOff x="0" y="0"/>
                <a:chExt cx="263142" cy="232064"/>
              </a:xfrm>
            </p:grpSpPr>
            <p:sp>
              <p:nvSpPr>
                <p:cNvPr id="505" name="Dòng"/>
                <p:cNvSpPr/>
                <p:nvPr/>
              </p:nvSpPr>
              <p:spPr>
                <a:xfrm flipH="1" flipV="1">
                  <a:off x="0" y="195088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6" name="Dòng"/>
                <p:cNvSpPr/>
                <p:nvPr/>
              </p:nvSpPr>
              <p:spPr>
                <a:xfrm flipH="1" flipV="1">
                  <a:off x="27205" y="181629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7" name="Dòng"/>
                <p:cNvSpPr/>
                <p:nvPr/>
              </p:nvSpPr>
              <p:spPr>
                <a:xfrm flipH="1" flipV="1">
                  <a:off x="54411" y="168169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8" name="Dòng"/>
                <p:cNvSpPr/>
                <p:nvPr/>
              </p:nvSpPr>
              <p:spPr>
                <a:xfrm flipH="1" flipV="1">
                  <a:off x="81616" y="154709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9" name="Dòng"/>
                <p:cNvSpPr/>
                <p:nvPr/>
              </p:nvSpPr>
              <p:spPr>
                <a:xfrm flipH="1" flipV="1">
                  <a:off x="90528" y="104274"/>
                  <a:ext cx="36588" cy="73952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0" name="Dòng"/>
                <p:cNvSpPr/>
                <p:nvPr/>
              </p:nvSpPr>
              <p:spPr>
                <a:xfrm flipH="1" flipV="1">
                  <a:off x="208262" y="-1"/>
                  <a:ext cx="54881" cy="11092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1" name="Dòng"/>
                <p:cNvSpPr/>
                <p:nvPr/>
              </p:nvSpPr>
              <p:spPr>
                <a:xfrm flipH="1" flipV="1">
                  <a:off x="136027" y="127790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2" name="Dòng"/>
                <p:cNvSpPr/>
                <p:nvPr/>
              </p:nvSpPr>
              <p:spPr>
                <a:xfrm flipH="1" flipV="1">
                  <a:off x="163233" y="114330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3" name="Dòng"/>
                <p:cNvSpPr/>
                <p:nvPr/>
              </p:nvSpPr>
              <p:spPr>
                <a:xfrm flipH="1" flipV="1">
                  <a:off x="190438" y="100870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4" name="Dòng"/>
                <p:cNvSpPr/>
                <p:nvPr/>
              </p:nvSpPr>
              <p:spPr>
                <a:xfrm flipH="1" flipV="1">
                  <a:off x="217644" y="87410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26" name="Nhóm"/>
              <p:cNvGrpSpPr/>
              <p:nvPr/>
            </p:nvGrpSpPr>
            <p:grpSpPr>
              <a:xfrm>
                <a:off x="607902" y="269195"/>
                <a:ext cx="263144" cy="232065"/>
                <a:chOff x="0" y="0"/>
                <a:chExt cx="263142" cy="232064"/>
              </a:xfrm>
            </p:grpSpPr>
            <p:sp>
              <p:nvSpPr>
                <p:cNvPr id="516" name="Dòng"/>
                <p:cNvSpPr/>
                <p:nvPr/>
              </p:nvSpPr>
              <p:spPr>
                <a:xfrm flipH="1" flipV="1">
                  <a:off x="0" y="195088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7" name="Dòng"/>
                <p:cNvSpPr/>
                <p:nvPr/>
              </p:nvSpPr>
              <p:spPr>
                <a:xfrm flipH="1" flipV="1">
                  <a:off x="27205" y="181629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8" name="Dòng"/>
                <p:cNvSpPr/>
                <p:nvPr/>
              </p:nvSpPr>
              <p:spPr>
                <a:xfrm flipH="1" flipV="1">
                  <a:off x="54411" y="168169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9" name="Dòng"/>
                <p:cNvSpPr/>
                <p:nvPr/>
              </p:nvSpPr>
              <p:spPr>
                <a:xfrm flipH="1" flipV="1">
                  <a:off x="81616" y="154709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0" name="Dòng"/>
                <p:cNvSpPr/>
                <p:nvPr/>
              </p:nvSpPr>
              <p:spPr>
                <a:xfrm flipH="1" flipV="1">
                  <a:off x="90528" y="104274"/>
                  <a:ext cx="36588" cy="73952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1" name="Dòng"/>
                <p:cNvSpPr/>
                <p:nvPr/>
              </p:nvSpPr>
              <p:spPr>
                <a:xfrm flipH="1" flipV="1">
                  <a:off x="208262" y="-1"/>
                  <a:ext cx="54881" cy="11092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2" name="Dòng"/>
                <p:cNvSpPr/>
                <p:nvPr/>
              </p:nvSpPr>
              <p:spPr>
                <a:xfrm flipH="1" flipV="1">
                  <a:off x="136027" y="127790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3" name="Dòng"/>
                <p:cNvSpPr/>
                <p:nvPr/>
              </p:nvSpPr>
              <p:spPr>
                <a:xfrm flipH="1" flipV="1">
                  <a:off x="163233" y="114330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4" name="Dòng"/>
                <p:cNvSpPr/>
                <p:nvPr/>
              </p:nvSpPr>
              <p:spPr>
                <a:xfrm flipH="1" flipV="1">
                  <a:off x="190438" y="100870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5" name="Dòng"/>
                <p:cNvSpPr/>
                <p:nvPr/>
              </p:nvSpPr>
              <p:spPr>
                <a:xfrm flipH="1" flipV="1">
                  <a:off x="217644" y="87410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37" name="Nhóm"/>
              <p:cNvGrpSpPr/>
              <p:nvPr/>
            </p:nvGrpSpPr>
            <p:grpSpPr>
              <a:xfrm>
                <a:off x="879957" y="134597"/>
                <a:ext cx="263144" cy="232065"/>
                <a:chOff x="0" y="0"/>
                <a:chExt cx="263142" cy="232064"/>
              </a:xfrm>
            </p:grpSpPr>
            <p:sp>
              <p:nvSpPr>
                <p:cNvPr id="527" name="Dòng"/>
                <p:cNvSpPr/>
                <p:nvPr/>
              </p:nvSpPr>
              <p:spPr>
                <a:xfrm flipH="1" flipV="1">
                  <a:off x="0" y="195088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8" name="Dòng"/>
                <p:cNvSpPr/>
                <p:nvPr/>
              </p:nvSpPr>
              <p:spPr>
                <a:xfrm flipH="1" flipV="1">
                  <a:off x="27205" y="181629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9" name="Dòng"/>
                <p:cNvSpPr/>
                <p:nvPr/>
              </p:nvSpPr>
              <p:spPr>
                <a:xfrm flipH="1" flipV="1">
                  <a:off x="54411" y="168169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0" name="Dòng"/>
                <p:cNvSpPr/>
                <p:nvPr/>
              </p:nvSpPr>
              <p:spPr>
                <a:xfrm flipH="1" flipV="1">
                  <a:off x="81616" y="154709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1" name="Dòng"/>
                <p:cNvSpPr/>
                <p:nvPr/>
              </p:nvSpPr>
              <p:spPr>
                <a:xfrm flipH="1" flipV="1">
                  <a:off x="90528" y="104274"/>
                  <a:ext cx="36588" cy="73952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2" name="Dòng"/>
                <p:cNvSpPr/>
                <p:nvPr/>
              </p:nvSpPr>
              <p:spPr>
                <a:xfrm flipH="1" flipV="1">
                  <a:off x="208262" y="-1"/>
                  <a:ext cx="54881" cy="11092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3" name="Dòng"/>
                <p:cNvSpPr/>
                <p:nvPr/>
              </p:nvSpPr>
              <p:spPr>
                <a:xfrm flipH="1" flipV="1">
                  <a:off x="136027" y="127790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4" name="Dòng"/>
                <p:cNvSpPr/>
                <p:nvPr/>
              </p:nvSpPr>
              <p:spPr>
                <a:xfrm flipH="1" flipV="1">
                  <a:off x="163233" y="114330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5" name="Dòng"/>
                <p:cNvSpPr/>
                <p:nvPr/>
              </p:nvSpPr>
              <p:spPr>
                <a:xfrm flipH="1" flipV="1">
                  <a:off x="190438" y="100870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6" name="Dòng"/>
                <p:cNvSpPr/>
                <p:nvPr/>
              </p:nvSpPr>
              <p:spPr>
                <a:xfrm flipH="1" flipV="1">
                  <a:off x="217644" y="87410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548" name="Nhóm"/>
              <p:cNvGrpSpPr/>
              <p:nvPr/>
            </p:nvGrpSpPr>
            <p:grpSpPr>
              <a:xfrm>
                <a:off x="1152012" y="0"/>
                <a:ext cx="263144" cy="232065"/>
                <a:chOff x="0" y="0"/>
                <a:chExt cx="263142" cy="232064"/>
              </a:xfrm>
            </p:grpSpPr>
            <p:sp>
              <p:nvSpPr>
                <p:cNvPr id="538" name="Dòng"/>
                <p:cNvSpPr/>
                <p:nvPr/>
              </p:nvSpPr>
              <p:spPr>
                <a:xfrm flipH="1" flipV="1">
                  <a:off x="0" y="195088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9" name="Dòng"/>
                <p:cNvSpPr/>
                <p:nvPr/>
              </p:nvSpPr>
              <p:spPr>
                <a:xfrm flipH="1" flipV="1">
                  <a:off x="27205" y="181629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0" name="Dòng"/>
                <p:cNvSpPr/>
                <p:nvPr/>
              </p:nvSpPr>
              <p:spPr>
                <a:xfrm flipH="1" flipV="1">
                  <a:off x="54411" y="168169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1" name="Dòng"/>
                <p:cNvSpPr/>
                <p:nvPr/>
              </p:nvSpPr>
              <p:spPr>
                <a:xfrm flipH="1" flipV="1">
                  <a:off x="81616" y="154709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2" name="Dòng"/>
                <p:cNvSpPr/>
                <p:nvPr/>
              </p:nvSpPr>
              <p:spPr>
                <a:xfrm flipH="1" flipV="1">
                  <a:off x="90528" y="104274"/>
                  <a:ext cx="36588" cy="73952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3" name="Dòng"/>
                <p:cNvSpPr/>
                <p:nvPr/>
              </p:nvSpPr>
              <p:spPr>
                <a:xfrm flipH="1" flipV="1">
                  <a:off x="208262" y="-1"/>
                  <a:ext cx="54881" cy="11092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4" name="Dòng"/>
                <p:cNvSpPr/>
                <p:nvPr/>
              </p:nvSpPr>
              <p:spPr>
                <a:xfrm flipH="1" flipV="1">
                  <a:off x="136027" y="127790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5" name="Dòng"/>
                <p:cNvSpPr/>
                <p:nvPr/>
              </p:nvSpPr>
              <p:spPr>
                <a:xfrm flipH="1" flipV="1">
                  <a:off x="163233" y="114330"/>
                  <a:ext cx="18294" cy="3697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6" name="Dòng"/>
                <p:cNvSpPr/>
                <p:nvPr/>
              </p:nvSpPr>
              <p:spPr>
                <a:xfrm flipH="1" flipV="1">
                  <a:off x="190438" y="100870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7" name="Dòng"/>
                <p:cNvSpPr/>
                <p:nvPr/>
              </p:nvSpPr>
              <p:spPr>
                <a:xfrm flipH="1" flipV="1">
                  <a:off x="217644" y="87410"/>
                  <a:ext cx="18294" cy="3697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550" name="0,5"/>
            <p:cNvSpPr txBox="1"/>
            <p:nvPr/>
          </p:nvSpPr>
          <p:spPr>
            <a:xfrm rot="3820583">
              <a:off x="1079950" y="854087"/>
              <a:ext cx="366697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0,5</a:t>
              </a:r>
            </a:p>
          </p:txBody>
        </p:sp>
        <p:sp>
          <p:nvSpPr>
            <p:cNvPr id="551" name="1"/>
            <p:cNvSpPr txBox="1"/>
            <p:nvPr/>
          </p:nvSpPr>
          <p:spPr>
            <a:xfrm rot="3820583">
              <a:off x="869574" y="986509"/>
              <a:ext cx="238353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</a:t>
              </a:r>
            </a:p>
          </p:txBody>
        </p:sp>
        <p:sp>
          <p:nvSpPr>
            <p:cNvPr id="552" name="1,5"/>
            <p:cNvSpPr txBox="1"/>
            <p:nvPr/>
          </p:nvSpPr>
          <p:spPr>
            <a:xfrm rot="3820583">
              <a:off x="533563" y="1124408"/>
              <a:ext cx="366698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1,5</a:t>
              </a:r>
            </a:p>
          </p:txBody>
        </p:sp>
        <p:sp>
          <p:nvSpPr>
            <p:cNvPr id="553" name="2,5"/>
            <p:cNvSpPr txBox="1"/>
            <p:nvPr/>
          </p:nvSpPr>
          <p:spPr>
            <a:xfrm rot="3820583">
              <a:off x="-4150" y="1383620"/>
              <a:ext cx="366697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2,5</a:t>
              </a:r>
            </a:p>
          </p:txBody>
        </p:sp>
        <p:sp>
          <p:nvSpPr>
            <p:cNvPr id="554" name="2"/>
            <p:cNvSpPr txBox="1"/>
            <p:nvPr/>
          </p:nvSpPr>
          <p:spPr>
            <a:xfrm rot="3820583">
              <a:off x="323187" y="1256830"/>
              <a:ext cx="238353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</a:t>
              </a:r>
            </a:p>
          </p:txBody>
        </p:sp>
        <p:sp>
          <p:nvSpPr>
            <p:cNvPr id="555" name="0"/>
            <p:cNvSpPr txBox="1"/>
            <p:nvPr/>
          </p:nvSpPr>
          <p:spPr>
            <a:xfrm rot="3820583">
              <a:off x="1398886" y="724635"/>
              <a:ext cx="238353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</a:t>
              </a:r>
            </a:p>
          </p:txBody>
        </p:sp>
      </p:grpSp>
      <p:grpSp>
        <p:nvGrpSpPr>
          <p:cNvPr id="567" name="Nhóm"/>
          <p:cNvGrpSpPr/>
          <p:nvPr/>
        </p:nvGrpSpPr>
        <p:grpSpPr>
          <a:xfrm>
            <a:off x="5499615" y="2881385"/>
            <a:ext cx="1137819" cy="1032873"/>
            <a:chOff x="0" y="0"/>
            <a:chExt cx="1137818" cy="1032872"/>
          </a:xfrm>
        </p:grpSpPr>
        <p:sp>
          <p:nvSpPr>
            <p:cNvPr id="557" name="Hình"/>
            <p:cNvSpPr/>
            <p:nvPr/>
          </p:nvSpPr>
          <p:spPr>
            <a:xfrm rot="17126232">
              <a:off x="64929" y="130550"/>
              <a:ext cx="847613" cy="77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00" y="10612"/>
                  </a:moveTo>
                  <a:lnTo>
                    <a:pt x="7700" y="10851"/>
                  </a:lnTo>
                  <a:lnTo>
                    <a:pt x="7133" y="10749"/>
                  </a:lnTo>
                  <a:lnTo>
                    <a:pt x="6300" y="10304"/>
                  </a:lnTo>
                  <a:lnTo>
                    <a:pt x="5400" y="10132"/>
                  </a:lnTo>
                  <a:lnTo>
                    <a:pt x="4933" y="9482"/>
                  </a:lnTo>
                  <a:lnTo>
                    <a:pt x="4167" y="8455"/>
                  </a:lnTo>
                  <a:lnTo>
                    <a:pt x="3333" y="7976"/>
                  </a:lnTo>
                  <a:lnTo>
                    <a:pt x="2533" y="7805"/>
                  </a:lnTo>
                  <a:lnTo>
                    <a:pt x="1967" y="7976"/>
                  </a:lnTo>
                  <a:lnTo>
                    <a:pt x="2200" y="8592"/>
                  </a:lnTo>
                  <a:lnTo>
                    <a:pt x="2533" y="9414"/>
                  </a:lnTo>
                  <a:lnTo>
                    <a:pt x="3133" y="10680"/>
                  </a:lnTo>
                  <a:lnTo>
                    <a:pt x="3533" y="11707"/>
                  </a:lnTo>
                  <a:lnTo>
                    <a:pt x="4533" y="12529"/>
                  </a:lnTo>
                  <a:lnTo>
                    <a:pt x="5300" y="13248"/>
                  </a:lnTo>
                  <a:lnTo>
                    <a:pt x="5900" y="13795"/>
                  </a:lnTo>
                  <a:lnTo>
                    <a:pt x="7867" y="15336"/>
                  </a:lnTo>
                  <a:lnTo>
                    <a:pt x="8833" y="15746"/>
                  </a:lnTo>
                  <a:lnTo>
                    <a:pt x="9833" y="16260"/>
                  </a:lnTo>
                  <a:lnTo>
                    <a:pt x="10367" y="16465"/>
                  </a:lnTo>
                  <a:lnTo>
                    <a:pt x="10900" y="16876"/>
                  </a:lnTo>
                  <a:lnTo>
                    <a:pt x="11633" y="17218"/>
                  </a:lnTo>
                  <a:lnTo>
                    <a:pt x="12167" y="17492"/>
                  </a:lnTo>
                  <a:lnTo>
                    <a:pt x="12733" y="17766"/>
                  </a:lnTo>
                  <a:lnTo>
                    <a:pt x="13100" y="18143"/>
                  </a:lnTo>
                  <a:lnTo>
                    <a:pt x="13733" y="18588"/>
                  </a:lnTo>
                  <a:lnTo>
                    <a:pt x="14367" y="19375"/>
                  </a:lnTo>
                  <a:lnTo>
                    <a:pt x="14833" y="19957"/>
                  </a:lnTo>
                  <a:lnTo>
                    <a:pt x="15233" y="20505"/>
                  </a:lnTo>
                  <a:lnTo>
                    <a:pt x="15733" y="20950"/>
                  </a:lnTo>
                  <a:lnTo>
                    <a:pt x="16333" y="21360"/>
                  </a:lnTo>
                  <a:lnTo>
                    <a:pt x="16667" y="21600"/>
                  </a:lnTo>
                  <a:lnTo>
                    <a:pt x="17000" y="20436"/>
                  </a:lnTo>
                  <a:lnTo>
                    <a:pt x="17433" y="19443"/>
                  </a:lnTo>
                  <a:lnTo>
                    <a:pt x="18433" y="18451"/>
                  </a:lnTo>
                  <a:lnTo>
                    <a:pt x="18933" y="17869"/>
                  </a:lnTo>
                  <a:lnTo>
                    <a:pt x="19867" y="16739"/>
                  </a:lnTo>
                  <a:lnTo>
                    <a:pt x="20367" y="16055"/>
                  </a:lnTo>
                  <a:lnTo>
                    <a:pt x="20867" y="15438"/>
                  </a:lnTo>
                  <a:lnTo>
                    <a:pt x="21033" y="14959"/>
                  </a:lnTo>
                  <a:lnTo>
                    <a:pt x="21600" y="14891"/>
                  </a:lnTo>
                  <a:lnTo>
                    <a:pt x="20333" y="14001"/>
                  </a:lnTo>
                  <a:lnTo>
                    <a:pt x="19900" y="13624"/>
                  </a:lnTo>
                  <a:lnTo>
                    <a:pt x="19200" y="13282"/>
                  </a:lnTo>
                  <a:lnTo>
                    <a:pt x="18833" y="12974"/>
                  </a:lnTo>
                  <a:lnTo>
                    <a:pt x="18567" y="12666"/>
                  </a:lnTo>
                  <a:lnTo>
                    <a:pt x="18300" y="11741"/>
                  </a:lnTo>
                  <a:lnTo>
                    <a:pt x="17367" y="8900"/>
                  </a:lnTo>
                  <a:lnTo>
                    <a:pt x="16900" y="7394"/>
                  </a:lnTo>
                  <a:lnTo>
                    <a:pt x="16367" y="6093"/>
                  </a:lnTo>
                  <a:lnTo>
                    <a:pt x="15933" y="5409"/>
                  </a:lnTo>
                  <a:lnTo>
                    <a:pt x="15533" y="4587"/>
                  </a:lnTo>
                  <a:lnTo>
                    <a:pt x="15267" y="3834"/>
                  </a:lnTo>
                  <a:lnTo>
                    <a:pt x="15000" y="3012"/>
                  </a:lnTo>
                  <a:lnTo>
                    <a:pt x="14733" y="2533"/>
                  </a:lnTo>
                  <a:lnTo>
                    <a:pt x="14267" y="2259"/>
                  </a:lnTo>
                  <a:lnTo>
                    <a:pt x="13467" y="1985"/>
                  </a:lnTo>
                  <a:lnTo>
                    <a:pt x="13000" y="1575"/>
                  </a:lnTo>
                  <a:lnTo>
                    <a:pt x="12467" y="1095"/>
                  </a:lnTo>
                  <a:lnTo>
                    <a:pt x="11667" y="958"/>
                  </a:lnTo>
                  <a:lnTo>
                    <a:pt x="10667" y="958"/>
                  </a:lnTo>
                  <a:lnTo>
                    <a:pt x="9933" y="685"/>
                  </a:lnTo>
                  <a:lnTo>
                    <a:pt x="8867" y="479"/>
                  </a:lnTo>
                  <a:lnTo>
                    <a:pt x="8233" y="205"/>
                  </a:lnTo>
                  <a:lnTo>
                    <a:pt x="7800" y="0"/>
                  </a:lnTo>
                  <a:lnTo>
                    <a:pt x="6933" y="171"/>
                  </a:lnTo>
                  <a:lnTo>
                    <a:pt x="6133" y="308"/>
                  </a:lnTo>
                  <a:lnTo>
                    <a:pt x="5433" y="411"/>
                  </a:lnTo>
                  <a:lnTo>
                    <a:pt x="5000" y="479"/>
                  </a:lnTo>
                  <a:lnTo>
                    <a:pt x="4433" y="685"/>
                  </a:lnTo>
                  <a:lnTo>
                    <a:pt x="3900" y="890"/>
                  </a:lnTo>
                  <a:lnTo>
                    <a:pt x="2600" y="1301"/>
                  </a:lnTo>
                  <a:lnTo>
                    <a:pt x="1833" y="1951"/>
                  </a:lnTo>
                  <a:lnTo>
                    <a:pt x="1100" y="2636"/>
                  </a:lnTo>
                  <a:lnTo>
                    <a:pt x="533" y="3184"/>
                  </a:lnTo>
                  <a:lnTo>
                    <a:pt x="100" y="3697"/>
                  </a:lnTo>
                  <a:lnTo>
                    <a:pt x="0" y="4108"/>
                  </a:lnTo>
                  <a:lnTo>
                    <a:pt x="233" y="4484"/>
                  </a:lnTo>
                  <a:lnTo>
                    <a:pt x="933" y="4690"/>
                  </a:lnTo>
                  <a:lnTo>
                    <a:pt x="1533" y="4587"/>
                  </a:lnTo>
                  <a:lnTo>
                    <a:pt x="2000" y="4382"/>
                  </a:lnTo>
                  <a:lnTo>
                    <a:pt x="2533" y="4005"/>
                  </a:lnTo>
                  <a:lnTo>
                    <a:pt x="3033" y="3560"/>
                  </a:lnTo>
                  <a:lnTo>
                    <a:pt x="4200" y="3492"/>
                  </a:lnTo>
                  <a:lnTo>
                    <a:pt x="5333" y="3457"/>
                  </a:lnTo>
                  <a:lnTo>
                    <a:pt x="6000" y="3286"/>
                  </a:lnTo>
                  <a:lnTo>
                    <a:pt x="6500" y="3252"/>
                  </a:lnTo>
                  <a:lnTo>
                    <a:pt x="6900" y="3663"/>
                  </a:lnTo>
                  <a:lnTo>
                    <a:pt x="7400" y="4005"/>
                  </a:lnTo>
                  <a:lnTo>
                    <a:pt x="8000" y="4484"/>
                  </a:lnTo>
                  <a:lnTo>
                    <a:pt x="8500" y="4724"/>
                  </a:lnTo>
                  <a:lnTo>
                    <a:pt x="8900" y="5237"/>
                  </a:lnTo>
                  <a:lnTo>
                    <a:pt x="9100" y="5648"/>
                  </a:lnTo>
                  <a:lnTo>
                    <a:pt x="9433" y="6367"/>
                  </a:lnTo>
                  <a:lnTo>
                    <a:pt x="9600" y="7086"/>
                  </a:lnTo>
                  <a:lnTo>
                    <a:pt x="9800" y="7668"/>
                  </a:lnTo>
                  <a:lnTo>
                    <a:pt x="9767" y="8147"/>
                  </a:lnTo>
                  <a:lnTo>
                    <a:pt x="9767" y="8866"/>
                  </a:lnTo>
                  <a:lnTo>
                    <a:pt x="9567" y="9790"/>
                  </a:lnTo>
                  <a:lnTo>
                    <a:pt x="8500" y="10612"/>
                  </a:lnTo>
                  <a:close/>
                </a:path>
              </a:pathLst>
            </a:custGeom>
            <a:solidFill>
              <a:srgbClr val="FFBFB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58" name="Dòng"/>
            <p:cNvSpPr/>
            <p:nvPr/>
          </p:nvSpPr>
          <p:spPr>
            <a:xfrm rot="17614050">
              <a:off x="64470" y="441266"/>
              <a:ext cx="151834" cy="6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330" y="8836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59" name="Dòng"/>
            <p:cNvSpPr/>
            <p:nvPr/>
          </p:nvSpPr>
          <p:spPr>
            <a:xfrm rot="16371229">
              <a:off x="321926" y="769886"/>
              <a:ext cx="2211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7" y="0"/>
                  </a:moveTo>
                  <a:lnTo>
                    <a:pt x="16354" y="6646"/>
                  </a:lnTo>
                  <a:lnTo>
                    <a:pt x="21291" y="10608"/>
                  </a:lnTo>
                  <a:lnTo>
                    <a:pt x="21600" y="14443"/>
                  </a:lnTo>
                  <a:lnTo>
                    <a:pt x="17897" y="17893"/>
                  </a:lnTo>
                  <a:lnTo>
                    <a:pt x="8331" y="20194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60" name="Dòng"/>
            <p:cNvSpPr/>
            <p:nvPr/>
          </p:nvSpPr>
          <p:spPr>
            <a:xfrm rot="16781708">
              <a:off x="150121" y="591204"/>
              <a:ext cx="17690" cy="4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432"/>
                  </a:lnTo>
                  <a:lnTo>
                    <a:pt x="2592" y="13239"/>
                  </a:lnTo>
                  <a:lnTo>
                    <a:pt x="10800" y="19045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61" name="Dòng"/>
            <p:cNvSpPr/>
            <p:nvPr/>
          </p:nvSpPr>
          <p:spPr>
            <a:xfrm rot="15901776">
              <a:off x="130492" y="735534"/>
              <a:ext cx="13268" cy="3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033"/>
                  </a:lnTo>
                  <a:lnTo>
                    <a:pt x="4547" y="14065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564" name="Nhóm"/>
            <p:cNvGrpSpPr/>
            <p:nvPr/>
          </p:nvGrpSpPr>
          <p:grpSpPr>
            <a:xfrm>
              <a:off x="611765" y="0"/>
              <a:ext cx="526054" cy="530351"/>
              <a:chOff x="0" y="0"/>
              <a:chExt cx="526052" cy="530350"/>
            </a:xfrm>
          </p:grpSpPr>
          <p:sp>
            <p:nvSpPr>
              <p:cNvPr id="562" name="Hình"/>
              <p:cNvSpPr/>
              <p:nvPr/>
            </p:nvSpPr>
            <p:spPr>
              <a:xfrm rot="8389158">
                <a:off x="84659" y="68722"/>
                <a:ext cx="356735" cy="392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4"/>
                    </a:moveTo>
                    <a:lnTo>
                      <a:pt x="20512" y="5351"/>
                    </a:lnTo>
                    <a:lnTo>
                      <a:pt x="19755" y="7365"/>
                    </a:lnTo>
                    <a:lnTo>
                      <a:pt x="18861" y="9398"/>
                    </a:lnTo>
                    <a:lnTo>
                      <a:pt x="18317" y="11610"/>
                    </a:lnTo>
                    <a:lnTo>
                      <a:pt x="17948" y="13860"/>
                    </a:lnTo>
                    <a:lnTo>
                      <a:pt x="17579" y="16072"/>
                    </a:lnTo>
                    <a:lnTo>
                      <a:pt x="17579" y="20494"/>
                    </a:lnTo>
                    <a:lnTo>
                      <a:pt x="4701" y="21600"/>
                    </a:lnTo>
                    <a:lnTo>
                      <a:pt x="2525" y="8845"/>
                    </a:lnTo>
                    <a:lnTo>
                      <a:pt x="544" y="1283"/>
                    </a:lnTo>
                    <a:lnTo>
                      <a:pt x="0" y="0"/>
                    </a:lnTo>
                    <a:lnTo>
                      <a:pt x="8158" y="1481"/>
                    </a:lnTo>
                    <a:lnTo>
                      <a:pt x="14860" y="2034"/>
                    </a:lnTo>
                    <a:lnTo>
                      <a:pt x="19211" y="2034"/>
                    </a:lnTo>
                    <a:lnTo>
                      <a:pt x="21600" y="2764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563" name="Ô-van"/>
              <p:cNvSpPr/>
              <p:nvPr/>
            </p:nvSpPr>
            <p:spPr>
              <a:xfrm rot="8389158">
                <a:off x="120025" y="181184"/>
                <a:ext cx="39069" cy="50281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spcBef>
                    <a:spcPts val="0"/>
                  </a:spcBef>
                  <a:defRPr sz="1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565" name="Dòng"/>
            <p:cNvSpPr/>
            <p:nvPr/>
          </p:nvSpPr>
          <p:spPr>
            <a:xfrm rot="11726232">
              <a:off x="407385" y="720574"/>
              <a:ext cx="18919" cy="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11" y="14400"/>
                  </a:lnTo>
                  <a:lnTo>
                    <a:pt x="2749" y="5236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66" name="Dòng"/>
            <p:cNvSpPr/>
            <p:nvPr/>
          </p:nvSpPr>
          <p:spPr>
            <a:xfrm rot="17126232">
              <a:off x="135727" y="383085"/>
              <a:ext cx="69284" cy="4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28" y="5082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570" name="Nhóm"/>
          <p:cNvGrpSpPr/>
          <p:nvPr/>
        </p:nvGrpSpPr>
        <p:grpSpPr>
          <a:xfrm>
            <a:off x="-6784823" y="1887284"/>
            <a:ext cx="16665604" cy="7997290"/>
            <a:chOff x="0" y="0"/>
            <a:chExt cx="16665602" cy="7997288"/>
          </a:xfrm>
        </p:grpSpPr>
        <p:sp>
          <p:nvSpPr>
            <p:cNvPr id="568" name="Hình chữ nhật"/>
            <p:cNvSpPr/>
            <p:nvPr/>
          </p:nvSpPr>
          <p:spPr>
            <a:xfrm rot="19962907">
              <a:off x="8070697" y="2075115"/>
              <a:ext cx="9077326" cy="98426"/>
            </a:xfrm>
            <a:prstGeom prst="rect">
              <a:avLst/>
            </a:prstGeom>
            <a:solidFill>
              <a:srgbClr val="A8BFD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569" name="Dòng"/>
            <p:cNvSpPr/>
            <p:nvPr/>
          </p:nvSpPr>
          <p:spPr>
            <a:xfrm flipV="1">
              <a:off x="0" y="4033293"/>
              <a:ext cx="8411857" cy="3963996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74" name="Nhóm"/>
          <p:cNvGrpSpPr/>
          <p:nvPr/>
        </p:nvGrpSpPr>
        <p:grpSpPr>
          <a:xfrm>
            <a:off x="1548457" y="5130648"/>
            <a:ext cx="971378" cy="700279"/>
            <a:chOff x="0" y="0"/>
            <a:chExt cx="971377" cy="700277"/>
          </a:xfrm>
        </p:grpSpPr>
        <p:sp>
          <p:nvSpPr>
            <p:cNvPr id="571" name="Vòng tròn"/>
            <p:cNvSpPr/>
            <p:nvPr/>
          </p:nvSpPr>
          <p:spPr>
            <a:xfrm rot="21276973">
              <a:off x="28602" y="31912"/>
              <a:ext cx="639763" cy="639764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81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572" name="Dòng"/>
            <p:cNvSpPr/>
            <p:nvPr/>
          </p:nvSpPr>
          <p:spPr>
            <a:xfrm rot="21276973">
              <a:off x="348822" y="27926"/>
              <a:ext cx="6096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5236"/>
                  </a:lnTo>
                  <a:lnTo>
                    <a:pt x="17188" y="0"/>
                  </a:lnTo>
                  <a:lnTo>
                    <a:pt x="10570" y="5236"/>
                  </a:lnTo>
                </a:path>
              </a:pathLst>
            </a:cu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73" name="Vòng tròn"/>
            <p:cNvSpPr/>
            <p:nvPr/>
          </p:nvSpPr>
          <p:spPr>
            <a:xfrm rot="21276973">
              <a:off x="338414" y="315038"/>
              <a:ext cx="76201" cy="76201"/>
            </a:xfrm>
            <a:prstGeom prst="ellipse">
              <a:avLst/>
            </a:prstGeom>
            <a:solidFill>
              <a:srgbClr val="9D9D9D"/>
            </a:solidFill>
            <a:ln w="31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</p:grpSp>
      <p:grpSp>
        <p:nvGrpSpPr>
          <p:cNvPr id="580" name="Nhóm"/>
          <p:cNvGrpSpPr/>
          <p:nvPr/>
        </p:nvGrpSpPr>
        <p:grpSpPr>
          <a:xfrm>
            <a:off x="452350" y="5737703"/>
            <a:ext cx="727250" cy="804438"/>
            <a:chOff x="0" y="0"/>
            <a:chExt cx="727249" cy="804436"/>
          </a:xfrm>
        </p:grpSpPr>
        <p:grpSp>
          <p:nvGrpSpPr>
            <p:cNvPr id="578" name="Nhóm"/>
            <p:cNvGrpSpPr/>
            <p:nvPr/>
          </p:nvGrpSpPr>
          <p:grpSpPr>
            <a:xfrm>
              <a:off x="54735" y="236006"/>
              <a:ext cx="640004" cy="568431"/>
              <a:chOff x="0" y="0"/>
              <a:chExt cx="640002" cy="568430"/>
            </a:xfrm>
          </p:grpSpPr>
          <p:sp>
            <p:nvSpPr>
              <p:cNvPr id="575" name="Hình"/>
              <p:cNvSpPr/>
              <p:nvPr/>
            </p:nvSpPr>
            <p:spPr>
              <a:xfrm rot="15997097">
                <a:off x="53301" y="-20585"/>
                <a:ext cx="533401" cy="609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317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576" name="Ô-van"/>
              <p:cNvSpPr/>
              <p:nvPr/>
            </p:nvSpPr>
            <p:spPr>
              <a:xfrm rot="15997097">
                <a:off x="-174901" y="221499"/>
                <a:ext cx="533401" cy="152401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577" name="Dòng"/>
              <p:cNvSpPr/>
              <p:nvPr/>
            </p:nvSpPr>
            <p:spPr>
              <a:xfrm rot="15997097">
                <a:off x="-136867" y="257352"/>
                <a:ext cx="5334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317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579" name="Dòng"/>
            <p:cNvSpPr/>
            <p:nvPr/>
          </p:nvSpPr>
          <p:spPr>
            <a:xfrm rot="15997097">
              <a:off x="109624" y="-75091"/>
              <a:ext cx="508001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" y="3142"/>
                  </a:moveTo>
                  <a:lnTo>
                    <a:pt x="540" y="0"/>
                  </a:lnTo>
                  <a:lnTo>
                    <a:pt x="14850" y="491"/>
                  </a:lnTo>
                  <a:lnTo>
                    <a:pt x="16875" y="785"/>
                  </a:lnTo>
                  <a:lnTo>
                    <a:pt x="17415" y="1865"/>
                  </a:lnTo>
                  <a:lnTo>
                    <a:pt x="18090" y="7658"/>
                  </a:lnTo>
                  <a:lnTo>
                    <a:pt x="20520" y="8640"/>
                  </a:lnTo>
                  <a:lnTo>
                    <a:pt x="21600" y="9916"/>
                  </a:lnTo>
                  <a:lnTo>
                    <a:pt x="20520" y="11487"/>
                  </a:lnTo>
                  <a:lnTo>
                    <a:pt x="18225" y="12665"/>
                  </a:lnTo>
                  <a:lnTo>
                    <a:pt x="16875" y="19440"/>
                  </a:lnTo>
                  <a:lnTo>
                    <a:pt x="16335" y="20225"/>
                  </a:lnTo>
                  <a:lnTo>
                    <a:pt x="15120" y="21109"/>
                  </a:lnTo>
                  <a:lnTo>
                    <a:pt x="13500" y="21305"/>
                  </a:lnTo>
                  <a:lnTo>
                    <a:pt x="0" y="21600"/>
                  </a:lnTo>
                  <a:lnTo>
                    <a:pt x="0" y="20127"/>
                  </a:lnTo>
                </a:path>
              </a:pathLst>
            </a:custGeom>
            <a:noFill/>
            <a:ln w="19050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581" name="Bước 1: Đo trọng lượng của vật P = F1"/>
          <p:cNvSpPr txBox="1"/>
          <p:nvPr/>
        </p:nvSpPr>
        <p:spPr>
          <a:xfrm>
            <a:off x="1466850" y="762000"/>
            <a:ext cx="7143750" cy="588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600"/>
              </a:spcBef>
              <a:defRPr sz="2800" u="sng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Bước 1</a:t>
            </a:r>
            <a:r>
              <a:rPr u="none"/>
              <a:t>: Đo trọng lượng của vật P = F</a:t>
            </a:r>
            <a:r>
              <a:rPr u="none" baseline="-25000"/>
              <a:t>1</a:t>
            </a:r>
          </a:p>
        </p:txBody>
      </p:sp>
      <p:sp>
        <p:nvSpPr>
          <p:cNvPr id="582" name="Bước 2: Đo lực kéo vật F2 trên mặt phẳng nghiêng"/>
          <p:cNvSpPr txBox="1"/>
          <p:nvPr/>
        </p:nvSpPr>
        <p:spPr>
          <a:xfrm>
            <a:off x="1447800" y="1279525"/>
            <a:ext cx="7696200" cy="994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600"/>
              </a:spcBef>
              <a:defRPr sz="2800" u="sng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Bước 2</a:t>
            </a:r>
            <a:r>
              <a:rPr u="none"/>
              <a:t>: Đo lực kéo vật F</a:t>
            </a:r>
            <a:r>
              <a:rPr u="none" baseline="-25000"/>
              <a:t>2</a:t>
            </a:r>
            <a:r>
              <a:rPr u="none"/>
              <a:t> trên mặt phẳng nghiêng</a:t>
            </a:r>
          </a:p>
        </p:txBody>
      </p:sp>
      <p:sp>
        <p:nvSpPr>
          <p:cNvPr id="583" name="TIẾN HÀNH ĐO"/>
          <p:cNvSpPr txBox="1"/>
          <p:nvPr/>
        </p:nvSpPr>
        <p:spPr>
          <a:xfrm>
            <a:off x="2667000" y="152399"/>
            <a:ext cx="35814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 b="1" u="sng">
                <a:solidFill>
                  <a:srgbClr val="FF0000"/>
                </a:solidFill>
              </a:defRPr>
            </a:lvl1pPr>
          </a:lstStyle>
          <a:p>
            <a:r>
              <a:t>TIẾN HÀNH ĐO</a:t>
            </a:r>
          </a:p>
        </p:txBody>
      </p:sp>
      <p:sp>
        <p:nvSpPr>
          <p:cNvPr id="584" name="Mũi tên"/>
          <p:cNvSpPr/>
          <p:nvPr/>
        </p:nvSpPr>
        <p:spPr>
          <a:xfrm rot="20069751">
            <a:off x="8001000" y="19812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54B58"/>
              </a:gs>
              <a:gs pos="50000">
                <a:schemeClr val="accent1"/>
              </a:gs>
              <a:gs pos="100000">
                <a:srgbClr val="154B58"/>
              </a:gs>
            </a:gsLst>
            <a:lin ang="16200000"/>
          </a:gra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l">
              <a:spcBef>
                <a:spcPts val="1000"/>
              </a:spcBef>
              <a:defRPr sz="18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255320" pathEditMode="relative">
                                      <p:cBhvr>
                                        <p:cTn id="17" dur="2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271060" pathEditMode="relative">
                                      <p:cBhvr>
                                        <p:cTn id="20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255320 L 0.000000 -0.121990" pathEditMode="relative">
                                      <p:cBhvr>
                                        <p:cTn id="23" dur="2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1000" fill="hold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138420" pathEditMode="relative">
                                      <p:cBhvr>
                                        <p:cTn id="30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-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66670 -0.044450" pathEditMode="relative">
                                      <p:cBhvr>
                                        <p:cTn id="58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66674 -0.044450" pathEditMode="relative">
                                      <p:cBhvr>
                                        <p:cTn id="61" dur="2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66670 -0.044450" pathEditMode="relative">
                                      <p:cBhvr>
                                        <p:cTn id="64" dur="2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-1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6670 -0.044450 L 0.250000 -0.166670" pathEditMode="relative">
                                      <p:cBhvr>
                                        <p:cTn id="67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-1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000 0.000000 L 0.183330 -0.122220" pathEditMode="relative">
                                      <p:cBhvr>
                                        <p:cTn id="70" dur="2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-1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000 0.000000 L 0.183330 -0.122230" pathEditMode="relative">
                                      <p:cBhvr>
                                        <p:cTn id="73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-1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6674 -0.044450 L 0.250004 -0.166670" pathEditMode="relative">
                                      <p:cBhvr>
                                        <p:cTn id="76" dur="2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-1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6670 -0.044450 L 0.250010 -0.166670" pathEditMode="relative">
                                      <p:cBhvr>
                                        <p:cTn id="79" dur="2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8" presetClass="entr" presetSubtype="3" fill="hold" grpId="23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1" animBg="1" advAuto="0"/>
      <p:bldP spid="339" grpId="6" animBg="1" advAuto="0"/>
      <p:bldP spid="467" grpId="9" animBg="1" advAuto="0"/>
      <p:bldP spid="481" grpId="12" animBg="1" advAuto="0"/>
      <p:bldP spid="556" grpId="13" animBg="1" advAuto="0"/>
      <p:bldP spid="567" grpId="14" animBg="1" advAuto="0"/>
      <p:bldP spid="570" grpId="8" animBg="1" advAuto="0"/>
      <p:bldP spid="574" grpId="11" animBg="1" advAuto="0"/>
      <p:bldP spid="581" grpId="2" animBg="1" advAuto="0"/>
      <p:bldP spid="582" grpId="10" animBg="1" advAuto="0"/>
      <p:bldP spid="584" grpId="2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Nhóm"/>
          <p:cNvGrpSpPr/>
          <p:nvPr/>
        </p:nvGrpSpPr>
        <p:grpSpPr>
          <a:xfrm>
            <a:off x="7038485" y="2387717"/>
            <a:ext cx="1709721" cy="943046"/>
            <a:chOff x="0" y="0"/>
            <a:chExt cx="1709720" cy="943045"/>
          </a:xfrm>
        </p:grpSpPr>
        <p:grpSp>
          <p:nvGrpSpPr>
            <p:cNvPr id="589" name="Nhóm"/>
            <p:cNvGrpSpPr/>
            <p:nvPr/>
          </p:nvGrpSpPr>
          <p:grpSpPr>
            <a:xfrm>
              <a:off x="-1" y="-1"/>
              <a:ext cx="426431" cy="269641"/>
              <a:chOff x="0" y="0"/>
              <a:chExt cx="426429" cy="269639"/>
            </a:xfrm>
          </p:grpSpPr>
          <p:sp>
            <p:nvSpPr>
              <p:cNvPr id="586" name="Hình"/>
              <p:cNvSpPr/>
              <p:nvPr/>
            </p:nvSpPr>
            <p:spPr>
              <a:xfrm rot="7020000">
                <a:off x="173527" y="-84256"/>
                <a:ext cx="79376" cy="438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625"/>
                      <a:pt x="0" y="1395"/>
                    </a:cubicBezTo>
                    <a:lnTo>
                      <a:pt x="0" y="20205"/>
                    </a:lnTo>
                    <a:cubicBezTo>
                      <a:pt x="0" y="20975"/>
                      <a:pt x="4835" y="21600"/>
                      <a:pt x="10800" y="21600"/>
                    </a:cubicBezTo>
                    <a:cubicBezTo>
                      <a:pt x="16765" y="21600"/>
                      <a:pt x="21600" y="20975"/>
                      <a:pt x="21600" y="20205"/>
                    </a:cubicBezTo>
                    <a:lnTo>
                      <a:pt x="21600" y="1395"/>
                    </a:lnTo>
                    <a:cubicBezTo>
                      <a:pt x="21600" y="62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587" name="Ô-van"/>
              <p:cNvSpPr/>
              <p:nvPr/>
            </p:nvSpPr>
            <p:spPr>
              <a:xfrm rot="7020000">
                <a:off x="343511" y="193133"/>
                <a:ext cx="79376" cy="56596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588" name="Dòng"/>
              <p:cNvSpPr/>
              <p:nvPr/>
            </p:nvSpPr>
            <p:spPr>
              <a:xfrm rot="7020000">
                <a:off x="330905" y="200859"/>
                <a:ext cx="79376" cy="28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590" name="Hình chữ nhật"/>
            <p:cNvSpPr/>
            <p:nvPr/>
          </p:nvSpPr>
          <p:spPr>
            <a:xfrm rot="13500000" flipH="1">
              <a:off x="325927" y="103069"/>
              <a:ext cx="265113" cy="174626"/>
            </a:xfrm>
            <a:prstGeom prst="rect">
              <a:avLst/>
            </a:prstGeom>
            <a:solidFill>
              <a:srgbClr val="5F5F5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594" name="Nhóm"/>
            <p:cNvGrpSpPr/>
            <p:nvPr/>
          </p:nvGrpSpPr>
          <p:grpSpPr>
            <a:xfrm>
              <a:off x="501059" y="272744"/>
              <a:ext cx="1208662" cy="670302"/>
              <a:chOff x="0" y="0"/>
              <a:chExt cx="1208660" cy="670300"/>
            </a:xfrm>
          </p:grpSpPr>
          <p:sp>
            <p:nvSpPr>
              <p:cNvPr id="591" name="Hình"/>
              <p:cNvSpPr/>
              <p:nvPr/>
            </p:nvSpPr>
            <p:spPr>
              <a:xfrm rot="7020000">
                <a:off x="563055" y="-322075"/>
                <a:ext cx="82551" cy="131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291"/>
                      <a:pt x="0" y="650"/>
                    </a:cubicBezTo>
                    <a:lnTo>
                      <a:pt x="0" y="20950"/>
                    </a:lnTo>
                    <a:cubicBezTo>
                      <a:pt x="0" y="21309"/>
                      <a:pt x="4835" y="21600"/>
                      <a:pt x="10800" y="21600"/>
                    </a:cubicBezTo>
                    <a:cubicBezTo>
                      <a:pt x="16765" y="21600"/>
                      <a:pt x="21600" y="21309"/>
                      <a:pt x="21600" y="20950"/>
                    </a:cubicBezTo>
                    <a:lnTo>
                      <a:pt x="21600" y="650"/>
                    </a:lnTo>
                    <a:cubicBezTo>
                      <a:pt x="21600" y="291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592" name="Ô-van"/>
              <p:cNvSpPr/>
              <p:nvPr/>
            </p:nvSpPr>
            <p:spPr>
              <a:xfrm rot="7020000">
                <a:off x="1113403" y="576011"/>
                <a:ext cx="82551" cy="79111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593" name="Dòng"/>
              <p:cNvSpPr/>
              <p:nvPr/>
            </p:nvSpPr>
            <p:spPr>
              <a:xfrm rot="7020000">
                <a:off x="1095781" y="586809"/>
                <a:ext cx="82551" cy="39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609" name="Nhóm"/>
          <p:cNvGrpSpPr/>
          <p:nvPr/>
        </p:nvGrpSpPr>
        <p:grpSpPr>
          <a:xfrm>
            <a:off x="6824483" y="2286000"/>
            <a:ext cx="1491582" cy="4335902"/>
            <a:chOff x="0" y="0"/>
            <a:chExt cx="1491581" cy="4335901"/>
          </a:xfrm>
        </p:grpSpPr>
        <p:sp>
          <p:nvSpPr>
            <p:cNvPr id="596" name="Hình chữ nhật"/>
            <p:cNvSpPr/>
            <p:nvPr/>
          </p:nvSpPr>
          <p:spPr>
            <a:xfrm rot="13500000" flipH="1">
              <a:off x="1406703" y="3654425"/>
              <a:ext cx="69851" cy="71438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597" name="Hình vuông"/>
            <p:cNvSpPr/>
            <p:nvPr/>
          </p:nvSpPr>
          <p:spPr>
            <a:xfrm rot="13500000" flipH="1">
              <a:off x="14466" y="3524250"/>
              <a:ext cx="69851" cy="69850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598" name="Hình chữ nhật"/>
            <p:cNvSpPr/>
            <p:nvPr/>
          </p:nvSpPr>
          <p:spPr>
            <a:xfrm rot="13500000" flipH="1">
              <a:off x="808216" y="4056062"/>
              <a:ext cx="69851" cy="71439"/>
            </a:xfrm>
            <a:prstGeom prst="rect">
              <a:avLst/>
            </a:prstGeom>
            <a:solidFill>
              <a:srgbClr val="B2B2B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599" name="Hình chữ nhật"/>
            <p:cNvSpPr/>
            <p:nvPr/>
          </p:nvSpPr>
          <p:spPr>
            <a:xfrm rot="13500000" flipH="1">
              <a:off x="155753" y="3138487"/>
              <a:ext cx="1171576" cy="917576"/>
            </a:xfrm>
            <a:prstGeom prst="rect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2F1800"/>
                </a:gs>
              </a:gsLst>
              <a:lin ang="81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600" name="Hình"/>
            <p:cNvSpPr/>
            <p:nvPr/>
          </p:nvSpPr>
          <p:spPr>
            <a:xfrm rot="10944122" flipH="1">
              <a:off x="422453" y="3321065"/>
              <a:ext cx="371476" cy="32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0741" y="16170"/>
                  </a:moveTo>
                  <a:cubicBezTo>
                    <a:pt x="7798" y="16138"/>
                    <a:pt x="5430" y="13743"/>
                    <a:pt x="5430" y="10801"/>
                  </a:cubicBezTo>
                  <a:cubicBezTo>
                    <a:pt x="5430" y="7834"/>
                    <a:pt x="7834" y="5430"/>
                    <a:pt x="10799" y="5430"/>
                  </a:cubicBezTo>
                  <a:cubicBezTo>
                    <a:pt x="13764" y="5430"/>
                    <a:pt x="16169" y="7834"/>
                    <a:pt x="16169" y="10801"/>
                  </a:cubicBezTo>
                  <a:cubicBezTo>
                    <a:pt x="16169" y="13743"/>
                    <a:pt x="13800" y="16138"/>
                    <a:pt x="10857" y="16170"/>
                  </a:cubicBezTo>
                  <a:lnTo>
                    <a:pt x="10917" y="21600"/>
                  </a:lnTo>
                  <a:cubicBezTo>
                    <a:pt x="16835" y="21535"/>
                    <a:pt x="21599" y="16719"/>
                    <a:pt x="21599" y="10801"/>
                  </a:cubicBezTo>
                  <a:cubicBezTo>
                    <a:pt x="21599" y="4835"/>
                    <a:pt x="16763" y="0"/>
                    <a:pt x="10799" y="0"/>
                  </a:cubicBezTo>
                  <a:cubicBezTo>
                    <a:pt x="4835" y="0"/>
                    <a:pt x="0" y="4835"/>
                    <a:pt x="0" y="10801"/>
                  </a:cubicBezTo>
                  <a:cubicBezTo>
                    <a:pt x="-1" y="16719"/>
                    <a:pt x="4763" y="21535"/>
                    <a:pt x="10681" y="21600"/>
                  </a:cubicBezTo>
                  <a:lnTo>
                    <a:pt x="10741" y="161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604" name="Nhóm"/>
            <p:cNvGrpSpPr/>
            <p:nvPr/>
          </p:nvGrpSpPr>
          <p:grpSpPr>
            <a:xfrm>
              <a:off x="500241" y="3171825"/>
              <a:ext cx="209551" cy="379413"/>
              <a:chOff x="0" y="0"/>
              <a:chExt cx="209550" cy="379412"/>
            </a:xfrm>
          </p:grpSpPr>
          <p:sp>
            <p:nvSpPr>
              <p:cNvPr id="601" name="Hình"/>
              <p:cNvSpPr/>
              <p:nvPr/>
            </p:nvSpPr>
            <p:spPr>
              <a:xfrm>
                <a:off x="0" y="0"/>
                <a:ext cx="209550" cy="37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807"/>
                      <a:pt x="0" y="4036"/>
                    </a:cubicBezTo>
                    <a:lnTo>
                      <a:pt x="0" y="17564"/>
                    </a:lnTo>
                    <a:cubicBezTo>
                      <a:pt x="0" y="19793"/>
                      <a:pt x="4835" y="21600"/>
                      <a:pt x="10800" y="21600"/>
                    </a:cubicBezTo>
                    <a:cubicBezTo>
                      <a:pt x="16765" y="21600"/>
                      <a:pt x="21600" y="19793"/>
                      <a:pt x="21600" y="17564"/>
                    </a:cubicBezTo>
                    <a:lnTo>
                      <a:pt x="21600" y="4036"/>
                    </a:lnTo>
                    <a:cubicBezTo>
                      <a:pt x="21600" y="1807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02" name="Ô-van"/>
              <p:cNvSpPr/>
              <p:nvPr/>
            </p:nvSpPr>
            <p:spPr>
              <a:xfrm>
                <a:off x="0" y="0"/>
                <a:ext cx="209550" cy="141788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03" name="Dòng"/>
              <p:cNvSpPr/>
              <p:nvPr/>
            </p:nvSpPr>
            <p:spPr>
              <a:xfrm>
                <a:off x="0" y="70893"/>
                <a:ext cx="209550" cy="70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608" name="Nhóm"/>
            <p:cNvGrpSpPr/>
            <p:nvPr/>
          </p:nvGrpSpPr>
          <p:grpSpPr>
            <a:xfrm>
              <a:off x="530403" y="0"/>
              <a:ext cx="141289" cy="3276601"/>
              <a:chOff x="0" y="0"/>
              <a:chExt cx="141287" cy="3276600"/>
            </a:xfrm>
          </p:grpSpPr>
          <p:sp>
            <p:nvSpPr>
              <p:cNvPr id="605" name="Hình"/>
              <p:cNvSpPr/>
              <p:nvPr/>
            </p:nvSpPr>
            <p:spPr>
              <a:xfrm>
                <a:off x="0" y="0"/>
                <a:ext cx="141288" cy="327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88"/>
                      <a:pt x="0" y="196"/>
                    </a:cubicBezTo>
                    <a:lnTo>
                      <a:pt x="0" y="21404"/>
                    </a:lnTo>
                    <a:cubicBezTo>
                      <a:pt x="0" y="21512"/>
                      <a:pt x="4835" y="21600"/>
                      <a:pt x="10800" y="21600"/>
                    </a:cubicBezTo>
                    <a:cubicBezTo>
                      <a:pt x="16765" y="21600"/>
                      <a:pt x="21600" y="21512"/>
                      <a:pt x="21600" y="21404"/>
                    </a:cubicBezTo>
                    <a:lnTo>
                      <a:pt x="21600" y="196"/>
                    </a:lnTo>
                    <a:cubicBezTo>
                      <a:pt x="21600" y="88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06" name="Ô-van"/>
              <p:cNvSpPr/>
              <p:nvPr/>
            </p:nvSpPr>
            <p:spPr>
              <a:xfrm>
                <a:off x="0" y="-1"/>
                <a:ext cx="141288" cy="59466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07" name="Dòng"/>
              <p:cNvSpPr/>
              <p:nvPr/>
            </p:nvSpPr>
            <p:spPr>
              <a:xfrm>
                <a:off x="0" y="29732"/>
                <a:ext cx="141288" cy="29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B2B2B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616" name="Nhóm"/>
          <p:cNvGrpSpPr/>
          <p:nvPr/>
        </p:nvGrpSpPr>
        <p:grpSpPr>
          <a:xfrm>
            <a:off x="7232332" y="2512236"/>
            <a:ext cx="274144" cy="293706"/>
            <a:chOff x="0" y="0"/>
            <a:chExt cx="274143" cy="293705"/>
          </a:xfrm>
        </p:grpSpPr>
        <p:sp>
          <p:nvSpPr>
            <p:cNvPr id="610" name="Hình chữ nhật"/>
            <p:cNvSpPr/>
            <p:nvPr/>
          </p:nvSpPr>
          <p:spPr>
            <a:xfrm rot="13500000" flipH="1">
              <a:off x="17780" y="80151"/>
              <a:ext cx="263526" cy="88901"/>
            </a:xfrm>
            <a:prstGeom prst="rect">
              <a:avLst/>
            </a:prstGeom>
            <a:solidFill>
              <a:srgbClr val="5F5F5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611" name="Ô-van"/>
            <p:cNvSpPr/>
            <p:nvPr/>
          </p:nvSpPr>
          <p:spPr>
            <a:xfrm rot="14400000">
              <a:off x="49530" y="159526"/>
              <a:ext cx="131763" cy="87313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3333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615" name="Nhóm"/>
            <p:cNvGrpSpPr/>
            <p:nvPr/>
          </p:nvGrpSpPr>
          <p:grpSpPr>
            <a:xfrm>
              <a:off x="0" y="158696"/>
              <a:ext cx="149861" cy="135010"/>
              <a:chOff x="0" y="0"/>
              <a:chExt cx="149860" cy="135008"/>
            </a:xfrm>
          </p:grpSpPr>
          <p:sp>
            <p:nvSpPr>
              <p:cNvPr id="612" name="Hình"/>
              <p:cNvSpPr/>
              <p:nvPr/>
            </p:nvSpPr>
            <p:spPr>
              <a:xfrm rot="14460000">
                <a:off x="32067" y="5591"/>
                <a:ext cx="85726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13" name="Ô-van"/>
              <p:cNvSpPr/>
              <p:nvPr/>
            </p:nvSpPr>
            <p:spPr>
              <a:xfrm rot="14460000">
                <a:off x="4992" y="51555"/>
                <a:ext cx="85726" cy="61914"/>
              </a:xfrm>
              <a:prstGeom prst="ellipse">
                <a:avLst/>
              </a:prstGeom>
              <a:solidFill>
                <a:srgbClr val="FF33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14" name="Dòng"/>
              <p:cNvSpPr/>
              <p:nvPr/>
            </p:nvSpPr>
            <p:spPr>
              <a:xfrm rot="14460000">
                <a:off x="18530" y="59529"/>
                <a:ext cx="85726" cy="30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aphicFrame>
        <p:nvGraphicFramePr>
          <p:cNvPr id="617" name="Bảng"/>
          <p:cNvGraphicFramePr/>
          <p:nvPr/>
        </p:nvGraphicFramePr>
        <p:xfrm>
          <a:off x="1190625" y="152400"/>
          <a:ext cx="4524374" cy="274954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33412"/>
                <a:gridCol w="904875"/>
                <a:gridCol w="1628775"/>
                <a:gridCol w="1357312"/>
              </a:tblGrid>
              <a:tr h="118903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solidFill>
                            <a:srgbClr val="FF3300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rPr>
                        <a:t>Lần đo</a:t>
                      </a:r>
                    </a:p>
                  </a:txBody>
                  <a:tcPr marL="45725" marR="45725" marT="45725" marB="45725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solidFill>
                            <a:srgbClr val="FF3300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rPr>
                        <a:t>Trọng lượng của vật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 b="1">
                          <a:solidFill>
                            <a:srgbClr val="FF3300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Mặt phẳng nghiêng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>
                          <a:solidFill>
                            <a:srgbClr val="FF3300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rPr>
                        <a:t>Cường độ của lực kéo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641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  <a:p>
                      <a:pPr algn="ctr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  <a:p>
                      <a:pPr algn="ctr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18" name="1,5 N"/>
          <p:cNvSpPr txBox="1"/>
          <p:nvPr/>
        </p:nvSpPr>
        <p:spPr>
          <a:xfrm>
            <a:off x="1895475" y="1905000"/>
            <a:ext cx="92392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900"/>
              </a:spcBef>
              <a:defRPr sz="1600" b="1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1,5 N</a:t>
            </a:r>
          </a:p>
        </p:txBody>
      </p:sp>
      <p:sp>
        <p:nvSpPr>
          <p:cNvPr id="619" name="1"/>
          <p:cNvSpPr txBox="1"/>
          <p:nvPr/>
        </p:nvSpPr>
        <p:spPr>
          <a:xfrm>
            <a:off x="1343025" y="1344612"/>
            <a:ext cx="2171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0"/>
              </a:spcBef>
              <a:defRPr sz="1600" b="1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620" name="2"/>
          <p:cNvSpPr txBox="1"/>
          <p:nvPr/>
        </p:nvSpPr>
        <p:spPr>
          <a:xfrm>
            <a:off x="1343025" y="1878012"/>
            <a:ext cx="2171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0"/>
              </a:spcBef>
              <a:defRPr sz="1600" b="1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2</a:t>
            </a:r>
          </a:p>
        </p:txBody>
      </p:sp>
      <p:sp>
        <p:nvSpPr>
          <p:cNvPr id="621" name="3"/>
          <p:cNvSpPr txBox="1"/>
          <p:nvPr/>
        </p:nvSpPr>
        <p:spPr>
          <a:xfrm>
            <a:off x="1343025" y="2411412"/>
            <a:ext cx="21715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0"/>
              </a:spcBef>
              <a:defRPr sz="1600" b="1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3</a:t>
            </a:r>
          </a:p>
        </p:txBody>
      </p:sp>
      <p:sp>
        <p:nvSpPr>
          <p:cNvPr id="622" name="Độ nghiêng lớn"/>
          <p:cNvSpPr txBox="1"/>
          <p:nvPr/>
        </p:nvSpPr>
        <p:spPr>
          <a:xfrm>
            <a:off x="2705100" y="1423987"/>
            <a:ext cx="1655711" cy="34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0"/>
              </a:spcBef>
              <a:defRPr sz="1700" b="1"/>
            </a:lvl1pPr>
          </a:lstStyle>
          <a:p>
            <a:r>
              <a:t>Độ nghiêng lớn</a:t>
            </a:r>
          </a:p>
        </p:txBody>
      </p:sp>
      <p:sp>
        <p:nvSpPr>
          <p:cNvPr id="623" name="Độ nghiêng vừa"/>
          <p:cNvSpPr txBox="1"/>
          <p:nvPr/>
        </p:nvSpPr>
        <p:spPr>
          <a:xfrm>
            <a:off x="2676525" y="1957387"/>
            <a:ext cx="1695665" cy="34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0"/>
              </a:spcBef>
              <a:defRPr sz="1700" b="1">
                <a:solidFill>
                  <a:srgbClr val="0066FF"/>
                </a:solidFill>
              </a:defRPr>
            </a:lvl1pPr>
          </a:lstStyle>
          <a:p>
            <a:r>
              <a:t>Độ nghiêng vừa</a:t>
            </a:r>
          </a:p>
        </p:txBody>
      </p:sp>
      <p:sp>
        <p:nvSpPr>
          <p:cNvPr id="624" name="Độ nghiêng nhỏ"/>
          <p:cNvSpPr txBox="1"/>
          <p:nvPr/>
        </p:nvSpPr>
        <p:spPr>
          <a:xfrm>
            <a:off x="2676525" y="2490787"/>
            <a:ext cx="1680274" cy="34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spcBef>
                <a:spcPts val="0"/>
              </a:spcBef>
              <a:defRPr sz="1700" b="1">
                <a:solidFill>
                  <a:srgbClr val="0066FF"/>
                </a:solidFill>
              </a:defRPr>
            </a:lvl1pPr>
          </a:lstStyle>
          <a:p>
            <a:r>
              <a:t>Độ nghiêng nhỏ</a:t>
            </a:r>
          </a:p>
        </p:txBody>
      </p:sp>
      <p:sp>
        <p:nvSpPr>
          <p:cNvPr id="625" name="1 N"/>
          <p:cNvSpPr txBox="1"/>
          <p:nvPr/>
        </p:nvSpPr>
        <p:spPr>
          <a:xfrm>
            <a:off x="4505325" y="1447800"/>
            <a:ext cx="8286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N</a:t>
            </a:r>
          </a:p>
        </p:txBody>
      </p:sp>
      <p:sp>
        <p:nvSpPr>
          <p:cNvPr id="626" name="0,75 N"/>
          <p:cNvSpPr txBox="1"/>
          <p:nvPr/>
        </p:nvSpPr>
        <p:spPr>
          <a:xfrm>
            <a:off x="4527550" y="1981200"/>
            <a:ext cx="10350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0,75 N</a:t>
            </a:r>
          </a:p>
        </p:txBody>
      </p:sp>
      <p:sp>
        <p:nvSpPr>
          <p:cNvPr id="627" name="0,5 N"/>
          <p:cNvSpPr txBox="1"/>
          <p:nvPr/>
        </p:nvSpPr>
        <p:spPr>
          <a:xfrm>
            <a:off x="4467225" y="2438400"/>
            <a:ext cx="10191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0,5 N</a:t>
            </a:r>
          </a:p>
        </p:txBody>
      </p:sp>
      <p:grpSp>
        <p:nvGrpSpPr>
          <p:cNvPr id="641" name="Nhóm"/>
          <p:cNvGrpSpPr/>
          <p:nvPr/>
        </p:nvGrpSpPr>
        <p:grpSpPr>
          <a:xfrm>
            <a:off x="6363806" y="2186380"/>
            <a:ext cx="1066558" cy="928901"/>
            <a:chOff x="0" y="0"/>
            <a:chExt cx="1066556" cy="928900"/>
          </a:xfrm>
        </p:grpSpPr>
        <p:grpSp>
          <p:nvGrpSpPr>
            <p:cNvPr id="637" name="Nhóm"/>
            <p:cNvGrpSpPr/>
            <p:nvPr/>
          </p:nvGrpSpPr>
          <p:grpSpPr>
            <a:xfrm>
              <a:off x="106885" y="0"/>
              <a:ext cx="959672" cy="928901"/>
              <a:chOff x="0" y="0"/>
              <a:chExt cx="959671" cy="928900"/>
            </a:xfrm>
          </p:grpSpPr>
          <p:sp>
            <p:nvSpPr>
              <p:cNvPr id="628" name="Hình"/>
              <p:cNvSpPr/>
              <p:nvPr/>
            </p:nvSpPr>
            <p:spPr>
              <a:xfrm rot="3454114" flipH="1">
                <a:off x="601103" y="380106"/>
                <a:ext cx="291632" cy="123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" y="10520"/>
                    </a:moveTo>
                    <a:lnTo>
                      <a:pt x="0" y="15749"/>
                    </a:lnTo>
                    <a:lnTo>
                      <a:pt x="499" y="19857"/>
                    </a:lnTo>
                    <a:lnTo>
                      <a:pt x="2329" y="21600"/>
                    </a:lnTo>
                    <a:lnTo>
                      <a:pt x="4381" y="21600"/>
                    </a:lnTo>
                    <a:lnTo>
                      <a:pt x="5490" y="21102"/>
                    </a:lnTo>
                    <a:lnTo>
                      <a:pt x="6488" y="20666"/>
                    </a:lnTo>
                    <a:lnTo>
                      <a:pt x="7792" y="19857"/>
                    </a:lnTo>
                    <a:lnTo>
                      <a:pt x="9067" y="20044"/>
                    </a:lnTo>
                    <a:lnTo>
                      <a:pt x="10398" y="20417"/>
                    </a:lnTo>
                    <a:lnTo>
                      <a:pt x="11923" y="20853"/>
                    </a:lnTo>
                    <a:lnTo>
                      <a:pt x="13254" y="20231"/>
                    </a:lnTo>
                    <a:lnTo>
                      <a:pt x="14391" y="19484"/>
                    </a:lnTo>
                    <a:lnTo>
                      <a:pt x="15334" y="18612"/>
                    </a:lnTo>
                    <a:lnTo>
                      <a:pt x="16165" y="18674"/>
                    </a:lnTo>
                    <a:lnTo>
                      <a:pt x="17164" y="19297"/>
                    </a:lnTo>
                    <a:lnTo>
                      <a:pt x="18106" y="19857"/>
                    </a:lnTo>
                    <a:lnTo>
                      <a:pt x="18799" y="20168"/>
                    </a:lnTo>
                    <a:lnTo>
                      <a:pt x="19770" y="20417"/>
                    </a:lnTo>
                    <a:lnTo>
                      <a:pt x="21600" y="19857"/>
                    </a:lnTo>
                    <a:lnTo>
                      <a:pt x="20796" y="0"/>
                    </a:lnTo>
                    <a:lnTo>
                      <a:pt x="1026" y="10520"/>
                    </a:lnTo>
                    <a:close/>
                  </a:path>
                </a:pathLst>
              </a:custGeom>
              <a:solidFill>
                <a:srgbClr val="FFBFB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grpSp>
            <p:nvGrpSpPr>
              <p:cNvPr id="636" name="Nhóm"/>
              <p:cNvGrpSpPr/>
              <p:nvPr/>
            </p:nvGrpSpPr>
            <p:grpSpPr>
              <a:xfrm>
                <a:off x="-1" y="0"/>
                <a:ext cx="959673" cy="928901"/>
                <a:chOff x="0" y="0"/>
                <a:chExt cx="959671" cy="928900"/>
              </a:xfrm>
            </p:grpSpPr>
            <p:sp>
              <p:nvSpPr>
                <p:cNvPr id="629" name="Hình"/>
                <p:cNvSpPr/>
                <p:nvPr/>
              </p:nvSpPr>
              <p:spPr>
                <a:xfrm rot="3454114" flipH="1">
                  <a:off x="162780" y="97400"/>
                  <a:ext cx="634111" cy="7341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684" y="7693"/>
                      </a:moveTo>
                      <a:lnTo>
                        <a:pt x="4244" y="6707"/>
                      </a:lnTo>
                      <a:lnTo>
                        <a:pt x="4129" y="5426"/>
                      </a:lnTo>
                      <a:lnTo>
                        <a:pt x="3288" y="4345"/>
                      </a:lnTo>
                      <a:lnTo>
                        <a:pt x="2332" y="3663"/>
                      </a:lnTo>
                      <a:lnTo>
                        <a:pt x="1695" y="3348"/>
                      </a:lnTo>
                      <a:lnTo>
                        <a:pt x="1249" y="3264"/>
                      </a:lnTo>
                      <a:lnTo>
                        <a:pt x="854" y="3317"/>
                      </a:lnTo>
                      <a:lnTo>
                        <a:pt x="459" y="3443"/>
                      </a:lnTo>
                      <a:lnTo>
                        <a:pt x="140" y="3610"/>
                      </a:lnTo>
                      <a:lnTo>
                        <a:pt x="0" y="3852"/>
                      </a:lnTo>
                      <a:lnTo>
                        <a:pt x="64" y="4156"/>
                      </a:lnTo>
                      <a:lnTo>
                        <a:pt x="421" y="5332"/>
                      </a:lnTo>
                      <a:lnTo>
                        <a:pt x="663" y="6707"/>
                      </a:lnTo>
                      <a:lnTo>
                        <a:pt x="663" y="7798"/>
                      </a:lnTo>
                      <a:lnTo>
                        <a:pt x="1019" y="8292"/>
                      </a:lnTo>
                      <a:lnTo>
                        <a:pt x="1848" y="9079"/>
                      </a:lnTo>
                      <a:lnTo>
                        <a:pt x="2689" y="10160"/>
                      </a:lnTo>
                      <a:lnTo>
                        <a:pt x="3173" y="11440"/>
                      </a:lnTo>
                      <a:lnTo>
                        <a:pt x="3530" y="13214"/>
                      </a:lnTo>
                      <a:lnTo>
                        <a:pt x="4129" y="14001"/>
                      </a:lnTo>
                      <a:lnTo>
                        <a:pt x="5085" y="14904"/>
                      </a:lnTo>
                      <a:lnTo>
                        <a:pt x="6040" y="16079"/>
                      </a:lnTo>
                      <a:lnTo>
                        <a:pt x="7952" y="17559"/>
                      </a:lnTo>
                      <a:lnTo>
                        <a:pt x="8793" y="18052"/>
                      </a:lnTo>
                      <a:lnTo>
                        <a:pt x="9621" y="18346"/>
                      </a:lnTo>
                      <a:lnTo>
                        <a:pt x="10042" y="19186"/>
                      </a:lnTo>
                      <a:lnTo>
                        <a:pt x="10348" y="19763"/>
                      </a:lnTo>
                      <a:lnTo>
                        <a:pt x="10577" y="20320"/>
                      </a:lnTo>
                      <a:lnTo>
                        <a:pt x="10985" y="20813"/>
                      </a:lnTo>
                      <a:lnTo>
                        <a:pt x="11545" y="21317"/>
                      </a:lnTo>
                      <a:lnTo>
                        <a:pt x="11877" y="21600"/>
                      </a:lnTo>
                      <a:lnTo>
                        <a:pt x="12399" y="21201"/>
                      </a:lnTo>
                      <a:lnTo>
                        <a:pt x="12871" y="20813"/>
                      </a:lnTo>
                      <a:lnTo>
                        <a:pt x="13928" y="20204"/>
                      </a:lnTo>
                      <a:lnTo>
                        <a:pt x="15381" y="19427"/>
                      </a:lnTo>
                      <a:lnTo>
                        <a:pt x="16286" y="18987"/>
                      </a:lnTo>
                      <a:lnTo>
                        <a:pt x="17420" y="18451"/>
                      </a:lnTo>
                      <a:lnTo>
                        <a:pt x="18720" y="18084"/>
                      </a:lnTo>
                      <a:lnTo>
                        <a:pt x="19816" y="17853"/>
                      </a:lnTo>
                      <a:lnTo>
                        <a:pt x="20810" y="17937"/>
                      </a:lnTo>
                      <a:lnTo>
                        <a:pt x="21600" y="18052"/>
                      </a:lnTo>
                      <a:lnTo>
                        <a:pt x="20415" y="16971"/>
                      </a:lnTo>
                      <a:lnTo>
                        <a:pt x="20045" y="16573"/>
                      </a:lnTo>
                      <a:lnTo>
                        <a:pt x="19332" y="16079"/>
                      </a:lnTo>
                      <a:lnTo>
                        <a:pt x="19013" y="15722"/>
                      </a:lnTo>
                      <a:lnTo>
                        <a:pt x="18860" y="15397"/>
                      </a:lnTo>
                      <a:lnTo>
                        <a:pt x="18975" y="14610"/>
                      </a:lnTo>
                      <a:lnTo>
                        <a:pt x="19217" y="12133"/>
                      </a:lnTo>
                      <a:lnTo>
                        <a:pt x="18860" y="9373"/>
                      </a:lnTo>
                      <a:lnTo>
                        <a:pt x="18860" y="7599"/>
                      </a:lnTo>
                      <a:lnTo>
                        <a:pt x="19090" y="6150"/>
                      </a:lnTo>
                      <a:lnTo>
                        <a:pt x="19217" y="5468"/>
                      </a:lnTo>
                      <a:lnTo>
                        <a:pt x="19115" y="5090"/>
                      </a:lnTo>
                      <a:lnTo>
                        <a:pt x="18949" y="4828"/>
                      </a:lnTo>
                      <a:lnTo>
                        <a:pt x="18695" y="4597"/>
                      </a:lnTo>
                      <a:lnTo>
                        <a:pt x="18414" y="4461"/>
                      </a:lnTo>
                      <a:lnTo>
                        <a:pt x="17994" y="4303"/>
                      </a:lnTo>
                      <a:lnTo>
                        <a:pt x="17420" y="4051"/>
                      </a:lnTo>
                      <a:lnTo>
                        <a:pt x="17063" y="3663"/>
                      </a:lnTo>
                      <a:lnTo>
                        <a:pt x="16222" y="2970"/>
                      </a:lnTo>
                      <a:lnTo>
                        <a:pt x="15024" y="2477"/>
                      </a:lnTo>
                      <a:lnTo>
                        <a:pt x="13470" y="1889"/>
                      </a:lnTo>
                      <a:lnTo>
                        <a:pt x="11444" y="840"/>
                      </a:lnTo>
                      <a:lnTo>
                        <a:pt x="10985" y="504"/>
                      </a:lnTo>
                      <a:lnTo>
                        <a:pt x="10462" y="147"/>
                      </a:lnTo>
                      <a:lnTo>
                        <a:pt x="9863" y="0"/>
                      </a:lnTo>
                      <a:lnTo>
                        <a:pt x="8908" y="115"/>
                      </a:lnTo>
                      <a:lnTo>
                        <a:pt x="8296" y="409"/>
                      </a:lnTo>
                      <a:lnTo>
                        <a:pt x="7710" y="651"/>
                      </a:lnTo>
                      <a:lnTo>
                        <a:pt x="7149" y="787"/>
                      </a:lnTo>
                      <a:lnTo>
                        <a:pt x="6512" y="798"/>
                      </a:lnTo>
                      <a:lnTo>
                        <a:pt x="6002" y="850"/>
                      </a:lnTo>
                      <a:lnTo>
                        <a:pt x="5199" y="997"/>
                      </a:lnTo>
                      <a:lnTo>
                        <a:pt x="4549" y="1249"/>
                      </a:lnTo>
                      <a:lnTo>
                        <a:pt x="3772" y="1595"/>
                      </a:lnTo>
                      <a:lnTo>
                        <a:pt x="2090" y="1889"/>
                      </a:lnTo>
                      <a:lnTo>
                        <a:pt x="1491" y="1984"/>
                      </a:lnTo>
                      <a:lnTo>
                        <a:pt x="1300" y="2078"/>
                      </a:lnTo>
                      <a:lnTo>
                        <a:pt x="1134" y="2246"/>
                      </a:lnTo>
                      <a:lnTo>
                        <a:pt x="1096" y="2592"/>
                      </a:lnTo>
                      <a:lnTo>
                        <a:pt x="1134" y="2970"/>
                      </a:lnTo>
                      <a:lnTo>
                        <a:pt x="1695" y="3327"/>
                      </a:lnTo>
                      <a:lnTo>
                        <a:pt x="2332" y="3663"/>
                      </a:lnTo>
                      <a:lnTo>
                        <a:pt x="4129" y="3852"/>
                      </a:lnTo>
                      <a:lnTo>
                        <a:pt x="5658" y="3673"/>
                      </a:lnTo>
                      <a:lnTo>
                        <a:pt x="6155" y="3757"/>
                      </a:lnTo>
                      <a:lnTo>
                        <a:pt x="7251" y="3694"/>
                      </a:lnTo>
                      <a:lnTo>
                        <a:pt x="7926" y="3548"/>
                      </a:lnTo>
                      <a:lnTo>
                        <a:pt x="8793" y="3264"/>
                      </a:lnTo>
                      <a:lnTo>
                        <a:pt x="9303" y="3117"/>
                      </a:lnTo>
                      <a:lnTo>
                        <a:pt x="9405" y="3548"/>
                      </a:lnTo>
                      <a:lnTo>
                        <a:pt x="9430" y="3852"/>
                      </a:lnTo>
                      <a:lnTo>
                        <a:pt x="9583" y="4282"/>
                      </a:lnTo>
                      <a:lnTo>
                        <a:pt x="9392" y="5531"/>
                      </a:lnTo>
                      <a:lnTo>
                        <a:pt x="8793" y="6906"/>
                      </a:lnTo>
                      <a:lnTo>
                        <a:pt x="7952" y="7399"/>
                      </a:lnTo>
                      <a:lnTo>
                        <a:pt x="5684" y="7693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30" name="Dòng"/>
                <p:cNvSpPr/>
                <p:nvPr/>
              </p:nvSpPr>
              <p:spPr>
                <a:xfrm rot="3454114" flipH="1">
                  <a:off x="724656" y="496797"/>
                  <a:ext cx="20190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211" y="14400"/>
                      </a:lnTo>
                      <a:lnTo>
                        <a:pt x="2749" y="52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31" name="Dòng"/>
                <p:cNvSpPr/>
                <p:nvPr/>
              </p:nvSpPr>
              <p:spPr>
                <a:xfrm rot="3454114" flipH="1">
                  <a:off x="512830" y="149177"/>
                  <a:ext cx="12701" cy="1198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720" y="0"/>
                      </a:moveTo>
                      <a:lnTo>
                        <a:pt x="21600" y="3343"/>
                      </a:lnTo>
                      <a:lnTo>
                        <a:pt x="1080" y="15493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32" name="Dòng"/>
                <p:cNvSpPr/>
                <p:nvPr/>
              </p:nvSpPr>
              <p:spPr>
                <a:xfrm rot="3454114" flipH="1">
                  <a:off x="797274" y="556263"/>
                  <a:ext cx="26173" cy="599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097" y="0"/>
                      </a:moveTo>
                      <a:lnTo>
                        <a:pt x="16354" y="6646"/>
                      </a:lnTo>
                      <a:lnTo>
                        <a:pt x="21291" y="10608"/>
                      </a:lnTo>
                      <a:lnTo>
                        <a:pt x="21600" y="14443"/>
                      </a:lnTo>
                      <a:lnTo>
                        <a:pt x="17897" y="17893"/>
                      </a:lnTo>
                      <a:lnTo>
                        <a:pt x="8331" y="20194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33" name="Dòng"/>
                <p:cNvSpPr/>
                <p:nvPr/>
              </p:nvSpPr>
              <p:spPr>
                <a:xfrm rot="3454114" flipH="1">
                  <a:off x="735903" y="343631"/>
                  <a:ext cx="18695" cy="32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7432"/>
                      </a:lnTo>
                      <a:lnTo>
                        <a:pt x="2592" y="13239"/>
                      </a:lnTo>
                      <a:lnTo>
                        <a:pt x="10800" y="19045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34" name="Dòng"/>
                <p:cNvSpPr/>
                <p:nvPr/>
              </p:nvSpPr>
              <p:spPr>
                <a:xfrm rot="3454114" flipH="1">
                  <a:off x="763984" y="452721"/>
                  <a:ext cx="38885" cy="29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532"/>
                      </a:lnTo>
                      <a:lnTo>
                        <a:pt x="1646" y="11327"/>
                      </a:lnTo>
                      <a:lnTo>
                        <a:pt x="7200" y="17649"/>
                      </a:lnTo>
                      <a:lnTo>
                        <a:pt x="11314" y="20546"/>
                      </a:lnTo>
                      <a:lnTo>
                        <a:pt x="16457" y="2160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35" name="Dòng"/>
                <p:cNvSpPr/>
                <p:nvPr/>
              </p:nvSpPr>
              <p:spPr>
                <a:xfrm flipH="1" flipV="1">
                  <a:off x="632403" y="532297"/>
                  <a:ext cx="17256" cy="321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0" name="Nhóm"/>
            <p:cNvGrpSpPr/>
            <p:nvPr/>
          </p:nvGrpSpPr>
          <p:grpSpPr>
            <a:xfrm>
              <a:off x="-1" y="262710"/>
              <a:ext cx="337517" cy="461856"/>
              <a:chOff x="0" y="0"/>
              <a:chExt cx="337515" cy="461855"/>
            </a:xfrm>
          </p:grpSpPr>
          <p:sp>
            <p:nvSpPr>
              <p:cNvPr id="638" name="Hình"/>
              <p:cNvSpPr/>
              <p:nvPr/>
            </p:nvSpPr>
            <p:spPr>
              <a:xfrm rot="10862590" flipH="1">
                <a:off x="4123" y="2959"/>
                <a:ext cx="329270" cy="455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4"/>
                    </a:moveTo>
                    <a:lnTo>
                      <a:pt x="20512" y="5351"/>
                    </a:lnTo>
                    <a:lnTo>
                      <a:pt x="19755" y="7365"/>
                    </a:lnTo>
                    <a:lnTo>
                      <a:pt x="18861" y="9398"/>
                    </a:lnTo>
                    <a:lnTo>
                      <a:pt x="18317" y="11610"/>
                    </a:lnTo>
                    <a:lnTo>
                      <a:pt x="17948" y="13860"/>
                    </a:lnTo>
                    <a:lnTo>
                      <a:pt x="17579" y="16072"/>
                    </a:lnTo>
                    <a:lnTo>
                      <a:pt x="17579" y="20494"/>
                    </a:lnTo>
                    <a:lnTo>
                      <a:pt x="4701" y="21600"/>
                    </a:lnTo>
                    <a:lnTo>
                      <a:pt x="2525" y="8845"/>
                    </a:lnTo>
                    <a:lnTo>
                      <a:pt x="544" y="1283"/>
                    </a:lnTo>
                    <a:lnTo>
                      <a:pt x="0" y="0"/>
                    </a:lnTo>
                    <a:lnTo>
                      <a:pt x="8158" y="1481"/>
                    </a:lnTo>
                    <a:lnTo>
                      <a:pt x="14860" y="2034"/>
                    </a:lnTo>
                    <a:lnTo>
                      <a:pt x="19211" y="2034"/>
                    </a:lnTo>
                    <a:lnTo>
                      <a:pt x="21600" y="2764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9" name="Ô-van"/>
              <p:cNvSpPr/>
              <p:nvPr/>
            </p:nvSpPr>
            <p:spPr>
              <a:xfrm rot="10862590" flipH="1">
                <a:off x="205372" y="58109"/>
                <a:ext cx="36061" cy="58347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spcBef>
                    <a:spcPts val="0"/>
                  </a:spcBef>
                  <a:defRPr sz="1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655" name="Nhóm"/>
          <p:cNvGrpSpPr/>
          <p:nvPr/>
        </p:nvGrpSpPr>
        <p:grpSpPr>
          <a:xfrm>
            <a:off x="8313473" y="3064682"/>
            <a:ext cx="902018" cy="1262254"/>
            <a:chOff x="0" y="0"/>
            <a:chExt cx="902016" cy="1262253"/>
          </a:xfrm>
        </p:grpSpPr>
        <p:grpSp>
          <p:nvGrpSpPr>
            <p:cNvPr id="651" name="Nhóm"/>
            <p:cNvGrpSpPr/>
            <p:nvPr/>
          </p:nvGrpSpPr>
          <p:grpSpPr>
            <a:xfrm>
              <a:off x="-1" y="-1"/>
              <a:ext cx="902018" cy="1041669"/>
              <a:chOff x="0" y="0"/>
              <a:chExt cx="902016" cy="1041667"/>
            </a:xfrm>
          </p:grpSpPr>
          <p:sp>
            <p:nvSpPr>
              <p:cNvPr id="642" name="Hình"/>
              <p:cNvSpPr/>
              <p:nvPr/>
            </p:nvSpPr>
            <p:spPr>
              <a:xfrm rot="1049396">
                <a:off x="258470" y="135282"/>
                <a:ext cx="307177" cy="148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" y="10520"/>
                    </a:moveTo>
                    <a:lnTo>
                      <a:pt x="0" y="15749"/>
                    </a:lnTo>
                    <a:lnTo>
                      <a:pt x="499" y="19857"/>
                    </a:lnTo>
                    <a:lnTo>
                      <a:pt x="2329" y="21600"/>
                    </a:lnTo>
                    <a:lnTo>
                      <a:pt x="4381" y="21600"/>
                    </a:lnTo>
                    <a:lnTo>
                      <a:pt x="5490" y="21102"/>
                    </a:lnTo>
                    <a:lnTo>
                      <a:pt x="6488" y="20666"/>
                    </a:lnTo>
                    <a:lnTo>
                      <a:pt x="7792" y="19857"/>
                    </a:lnTo>
                    <a:lnTo>
                      <a:pt x="9067" y="20044"/>
                    </a:lnTo>
                    <a:lnTo>
                      <a:pt x="10398" y="20417"/>
                    </a:lnTo>
                    <a:lnTo>
                      <a:pt x="11923" y="20853"/>
                    </a:lnTo>
                    <a:lnTo>
                      <a:pt x="13254" y="20231"/>
                    </a:lnTo>
                    <a:lnTo>
                      <a:pt x="14391" y="19484"/>
                    </a:lnTo>
                    <a:lnTo>
                      <a:pt x="15334" y="18612"/>
                    </a:lnTo>
                    <a:lnTo>
                      <a:pt x="16165" y="18674"/>
                    </a:lnTo>
                    <a:lnTo>
                      <a:pt x="17164" y="19297"/>
                    </a:lnTo>
                    <a:lnTo>
                      <a:pt x="18106" y="19857"/>
                    </a:lnTo>
                    <a:lnTo>
                      <a:pt x="18799" y="20168"/>
                    </a:lnTo>
                    <a:lnTo>
                      <a:pt x="19770" y="20417"/>
                    </a:lnTo>
                    <a:lnTo>
                      <a:pt x="21600" y="19857"/>
                    </a:lnTo>
                    <a:lnTo>
                      <a:pt x="20796" y="0"/>
                    </a:lnTo>
                    <a:lnTo>
                      <a:pt x="1026" y="10520"/>
                    </a:lnTo>
                    <a:close/>
                  </a:path>
                </a:pathLst>
              </a:custGeom>
              <a:solidFill>
                <a:srgbClr val="FFBFB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grpSp>
            <p:nvGrpSpPr>
              <p:cNvPr id="650" name="Nhóm"/>
              <p:cNvGrpSpPr/>
              <p:nvPr/>
            </p:nvGrpSpPr>
            <p:grpSpPr>
              <a:xfrm>
                <a:off x="-1" y="-1"/>
                <a:ext cx="902018" cy="1041669"/>
                <a:chOff x="0" y="0"/>
                <a:chExt cx="902016" cy="1041667"/>
              </a:xfrm>
            </p:grpSpPr>
            <p:sp>
              <p:nvSpPr>
                <p:cNvPr id="643" name="Hình"/>
                <p:cNvSpPr/>
                <p:nvPr/>
              </p:nvSpPr>
              <p:spPr>
                <a:xfrm rot="1049396">
                  <a:off x="117052" y="79985"/>
                  <a:ext cx="667913" cy="881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684" y="7693"/>
                      </a:moveTo>
                      <a:lnTo>
                        <a:pt x="4244" y="6707"/>
                      </a:lnTo>
                      <a:lnTo>
                        <a:pt x="4129" y="5426"/>
                      </a:lnTo>
                      <a:lnTo>
                        <a:pt x="3288" y="4345"/>
                      </a:lnTo>
                      <a:lnTo>
                        <a:pt x="2332" y="3663"/>
                      </a:lnTo>
                      <a:lnTo>
                        <a:pt x="1695" y="3348"/>
                      </a:lnTo>
                      <a:lnTo>
                        <a:pt x="1249" y="3264"/>
                      </a:lnTo>
                      <a:lnTo>
                        <a:pt x="854" y="3317"/>
                      </a:lnTo>
                      <a:lnTo>
                        <a:pt x="459" y="3443"/>
                      </a:lnTo>
                      <a:lnTo>
                        <a:pt x="140" y="3610"/>
                      </a:lnTo>
                      <a:lnTo>
                        <a:pt x="0" y="3852"/>
                      </a:lnTo>
                      <a:lnTo>
                        <a:pt x="64" y="4156"/>
                      </a:lnTo>
                      <a:lnTo>
                        <a:pt x="421" y="5332"/>
                      </a:lnTo>
                      <a:lnTo>
                        <a:pt x="663" y="6707"/>
                      </a:lnTo>
                      <a:lnTo>
                        <a:pt x="663" y="7798"/>
                      </a:lnTo>
                      <a:lnTo>
                        <a:pt x="1019" y="8292"/>
                      </a:lnTo>
                      <a:lnTo>
                        <a:pt x="1848" y="9079"/>
                      </a:lnTo>
                      <a:lnTo>
                        <a:pt x="2689" y="10160"/>
                      </a:lnTo>
                      <a:lnTo>
                        <a:pt x="3173" y="11440"/>
                      </a:lnTo>
                      <a:lnTo>
                        <a:pt x="3530" y="13214"/>
                      </a:lnTo>
                      <a:lnTo>
                        <a:pt x="4129" y="14001"/>
                      </a:lnTo>
                      <a:lnTo>
                        <a:pt x="5085" y="14904"/>
                      </a:lnTo>
                      <a:lnTo>
                        <a:pt x="6040" y="16079"/>
                      </a:lnTo>
                      <a:lnTo>
                        <a:pt x="7952" y="17559"/>
                      </a:lnTo>
                      <a:lnTo>
                        <a:pt x="8793" y="18052"/>
                      </a:lnTo>
                      <a:lnTo>
                        <a:pt x="9621" y="18346"/>
                      </a:lnTo>
                      <a:lnTo>
                        <a:pt x="10042" y="19186"/>
                      </a:lnTo>
                      <a:lnTo>
                        <a:pt x="10348" y="19763"/>
                      </a:lnTo>
                      <a:lnTo>
                        <a:pt x="10577" y="20320"/>
                      </a:lnTo>
                      <a:lnTo>
                        <a:pt x="10985" y="20813"/>
                      </a:lnTo>
                      <a:lnTo>
                        <a:pt x="11545" y="21317"/>
                      </a:lnTo>
                      <a:lnTo>
                        <a:pt x="11877" y="21600"/>
                      </a:lnTo>
                      <a:lnTo>
                        <a:pt x="12399" y="21201"/>
                      </a:lnTo>
                      <a:lnTo>
                        <a:pt x="12871" y="20813"/>
                      </a:lnTo>
                      <a:lnTo>
                        <a:pt x="13928" y="20204"/>
                      </a:lnTo>
                      <a:lnTo>
                        <a:pt x="15381" y="19427"/>
                      </a:lnTo>
                      <a:lnTo>
                        <a:pt x="16286" y="18987"/>
                      </a:lnTo>
                      <a:lnTo>
                        <a:pt x="17420" y="18451"/>
                      </a:lnTo>
                      <a:lnTo>
                        <a:pt x="18720" y="18084"/>
                      </a:lnTo>
                      <a:lnTo>
                        <a:pt x="19816" y="17853"/>
                      </a:lnTo>
                      <a:lnTo>
                        <a:pt x="20810" y="17937"/>
                      </a:lnTo>
                      <a:lnTo>
                        <a:pt x="21600" y="18052"/>
                      </a:lnTo>
                      <a:lnTo>
                        <a:pt x="20415" y="16971"/>
                      </a:lnTo>
                      <a:lnTo>
                        <a:pt x="20045" y="16573"/>
                      </a:lnTo>
                      <a:lnTo>
                        <a:pt x="19332" y="16079"/>
                      </a:lnTo>
                      <a:lnTo>
                        <a:pt x="19013" y="15722"/>
                      </a:lnTo>
                      <a:lnTo>
                        <a:pt x="18860" y="15397"/>
                      </a:lnTo>
                      <a:lnTo>
                        <a:pt x="18975" y="14610"/>
                      </a:lnTo>
                      <a:lnTo>
                        <a:pt x="19217" y="12133"/>
                      </a:lnTo>
                      <a:lnTo>
                        <a:pt x="18860" y="9373"/>
                      </a:lnTo>
                      <a:lnTo>
                        <a:pt x="18860" y="7599"/>
                      </a:lnTo>
                      <a:lnTo>
                        <a:pt x="19090" y="6150"/>
                      </a:lnTo>
                      <a:lnTo>
                        <a:pt x="19217" y="5468"/>
                      </a:lnTo>
                      <a:lnTo>
                        <a:pt x="19115" y="5090"/>
                      </a:lnTo>
                      <a:lnTo>
                        <a:pt x="18949" y="4828"/>
                      </a:lnTo>
                      <a:lnTo>
                        <a:pt x="18695" y="4597"/>
                      </a:lnTo>
                      <a:lnTo>
                        <a:pt x="18414" y="4461"/>
                      </a:lnTo>
                      <a:lnTo>
                        <a:pt x="17994" y="4303"/>
                      </a:lnTo>
                      <a:lnTo>
                        <a:pt x="17420" y="4051"/>
                      </a:lnTo>
                      <a:lnTo>
                        <a:pt x="17063" y="3663"/>
                      </a:lnTo>
                      <a:lnTo>
                        <a:pt x="16222" y="2970"/>
                      </a:lnTo>
                      <a:lnTo>
                        <a:pt x="15024" y="2477"/>
                      </a:lnTo>
                      <a:lnTo>
                        <a:pt x="13470" y="1889"/>
                      </a:lnTo>
                      <a:lnTo>
                        <a:pt x="11444" y="840"/>
                      </a:lnTo>
                      <a:lnTo>
                        <a:pt x="10985" y="504"/>
                      </a:lnTo>
                      <a:lnTo>
                        <a:pt x="10462" y="147"/>
                      </a:lnTo>
                      <a:lnTo>
                        <a:pt x="9863" y="0"/>
                      </a:lnTo>
                      <a:lnTo>
                        <a:pt x="8908" y="115"/>
                      </a:lnTo>
                      <a:lnTo>
                        <a:pt x="8296" y="409"/>
                      </a:lnTo>
                      <a:lnTo>
                        <a:pt x="7710" y="651"/>
                      </a:lnTo>
                      <a:lnTo>
                        <a:pt x="7149" y="787"/>
                      </a:lnTo>
                      <a:lnTo>
                        <a:pt x="6512" y="798"/>
                      </a:lnTo>
                      <a:lnTo>
                        <a:pt x="6002" y="850"/>
                      </a:lnTo>
                      <a:lnTo>
                        <a:pt x="5199" y="997"/>
                      </a:lnTo>
                      <a:lnTo>
                        <a:pt x="4549" y="1249"/>
                      </a:lnTo>
                      <a:lnTo>
                        <a:pt x="3772" y="1595"/>
                      </a:lnTo>
                      <a:lnTo>
                        <a:pt x="2090" y="1889"/>
                      </a:lnTo>
                      <a:lnTo>
                        <a:pt x="1491" y="1984"/>
                      </a:lnTo>
                      <a:lnTo>
                        <a:pt x="1300" y="2078"/>
                      </a:lnTo>
                      <a:lnTo>
                        <a:pt x="1134" y="2246"/>
                      </a:lnTo>
                      <a:lnTo>
                        <a:pt x="1096" y="2592"/>
                      </a:lnTo>
                      <a:lnTo>
                        <a:pt x="1134" y="2970"/>
                      </a:lnTo>
                      <a:lnTo>
                        <a:pt x="1695" y="3327"/>
                      </a:lnTo>
                      <a:lnTo>
                        <a:pt x="2332" y="3663"/>
                      </a:lnTo>
                      <a:lnTo>
                        <a:pt x="4129" y="3852"/>
                      </a:lnTo>
                      <a:lnTo>
                        <a:pt x="5658" y="3673"/>
                      </a:lnTo>
                      <a:lnTo>
                        <a:pt x="6155" y="3757"/>
                      </a:lnTo>
                      <a:lnTo>
                        <a:pt x="7251" y="3694"/>
                      </a:lnTo>
                      <a:lnTo>
                        <a:pt x="7926" y="3548"/>
                      </a:lnTo>
                      <a:lnTo>
                        <a:pt x="8793" y="3264"/>
                      </a:lnTo>
                      <a:lnTo>
                        <a:pt x="9303" y="3117"/>
                      </a:lnTo>
                      <a:lnTo>
                        <a:pt x="9405" y="3548"/>
                      </a:lnTo>
                      <a:lnTo>
                        <a:pt x="9430" y="3852"/>
                      </a:lnTo>
                      <a:lnTo>
                        <a:pt x="9583" y="4282"/>
                      </a:lnTo>
                      <a:lnTo>
                        <a:pt x="9392" y="5531"/>
                      </a:lnTo>
                      <a:lnTo>
                        <a:pt x="8793" y="6906"/>
                      </a:lnTo>
                      <a:lnTo>
                        <a:pt x="7952" y="7399"/>
                      </a:lnTo>
                      <a:lnTo>
                        <a:pt x="5684" y="7693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44" name="Dòng"/>
                <p:cNvSpPr/>
                <p:nvPr/>
              </p:nvSpPr>
              <p:spPr>
                <a:xfrm rot="1049396">
                  <a:off x="340397" y="237666"/>
                  <a:ext cx="21267" cy="137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211" y="14400"/>
                      </a:lnTo>
                      <a:lnTo>
                        <a:pt x="2749" y="52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45" name="Dòng"/>
                <p:cNvSpPr/>
                <p:nvPr/>
              </p:nvSpPr>
              <p:spPr>
                <a:xfrm rot="1049396">
                  <a:off x="701392" y="315493"/>
                  <a:ext cx="12701" cy="143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720" y="0"/>
                      </a:moveTo>
                      <a:lnTo>
                        <a:pt x="21600" y="3343"/>
                      </a:lnTo>
                      <a:lnTo>
                        <a:pt x="1080" y="15493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46" name="Dòng"/>
                <p:cNvSpPr/>
                <p:nvPr/>
              </p:nvSpPr>
              <p:spPr>
                <a:xfrm rot="1049396">
                  <a:off x="233019" y="151435"/>
                  <a:ext cx="27568" cy="71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097" y="0"/>
                      </a:moveTo>
                      <a:lnTo>
                        <a:pt x="16354" y="6646"/>
                      </a:lnTo>
                      <a:lnTo>
                        <a:pt x="21291" y="10608"/>
                      </a:lnTo>
                      <a:lnTo>
                        <a:pt x="21600" y="14443"/>
                      </a:lnTo>
                      <a:lnTo>
                        <a:pt x="17897" y="17893"/>
                      </a:lnTo>
                      <a:lnTo>
                        <a:pt x="8331" y="20194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47" name="Dòng"/>
                <p:cNvSpPr/>
                <p:nvPr/>
              </p:nvSpPr>
              <p:spPr>
                <a:xfrm rot="1049396">
                  <a:off x="487774" y="163199"/>
                  <a:ext cx="19692" cy="39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7432"/>
                      </a:lnTo>
                      <a:lnTo>
                        <a:pt x="2592" y="13239"/>
                      </a:lnTo>
                      <a:lnTo>
                        <a:pt x="10800" y="19045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48" name="Dòng"/>
                <p:cNvSpPr/>
                <p:nvPr/>
              </p:nvSpPr>
              <p:spPr>
                <a:xfrm rot="1049396">
                  <a:off x="356443" y="159201"/>
                  <a:ext cx="40958" cy="35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532"/>
                      </a:lnTo>
                      <a:lnTo>
                        <a:pt x="1646" y="11327"/>
                      </a:lnTo>
                      <a:lnTo>
                        <a:pt x="7200" y="17649"/>
                      </a:lnTo>
                      <a:lnTo>
                        <a:pt x="11314" y="20546"/>
                      </a:lnTo>
                      <a:lnTo>
                        <a:pt x="16457" y="2160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649" name="Dòng"/>
                <p:cNvSpPr/>
                <p:nvPr/>
              </p:nvSpPr>
              <p:spPr>
                <a:xfrm>
                  <a:off x="337245" y="352475"/>
                  <a:ext cx="7385" cy="1849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54" name="Nhóm"/>
            <p:cNvGrpSpPr/>
            <p:nvPr/>
          </p:nvGrpSpPr>
          <p:grpSpPr>
            <a:xfrm>
              <a:off x="233165" y="749824"/>
              <a:ext cx="570577" cy="512430"/>
              <a:chOff x="0" y="0"/>
              <a:chExt cx="570576" cy="512429"/>
            </a:xfrm>
          </p:grpSpPr>
          <p:sp>
            <p:nvSpPr>
              <p:cNvPr id="652" name="Hình"/>
              <p:cNvSpPr/>
              <p:nvPr/>
            </p:nvSpPr>
            <p:spPr>
              <a:xfrm rot="15240920">
                <a:off x="87552" y="16094"/>
                <a:ext cx="395472" cy="480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4"/>
                    </a:moveTo>
                    <a:lnTo>
                      <a:pt x="20512" y="5351"/>
                    </a:lnTo>
                    <a:lnTo>
                      <a:pt x="19755" y="7365"/>
                    </a:lnTo>
                    <a:lnTo>
                      <a:pt x="18861" y="9398"/>
                    </a:lnTo>
                    <a:lnTo>
                      <a:pt x="18317" y="11610"/>
                    </a:lnTo>
                    <a:lnTo>
                      <a:pt x="17948" y="13860"/>
                    </a:lnTo>
                    <a:lnTo>
                      <a:pt x="17579" y="16072"/>
                    </a:lnTo>
                    <a:lnTo>
                      <a:pt x="17579" y="20494"/>
                    </a:lnTo>
                    <a:lnTo>
                      <a:pt x="4701" y="21600"/>
                    </a:lnTo>
                    <a:lnTo>
                      <a:pt x="2525" y="8845"/>
                    </a:lnTo>
                    <a:lnTo>
                      <a:pt x="544" y="1283"/>
                    </a:lnTo>
                    <a:lnTo>
                      <a:pt x="0" y="0"/>
                    </a:lnTo>
                    <a:lnTo>
                      <a:pt x="8158" y="1481"/>
                    </a:lnTo>
                    <a:lnTo>
                      <a:pt x="14860" y="2034"/>
                    </a:lnTo>
                    <a:lnTo>
                      <a:pt x="19211" y="2034"/>
                    </a:lnTo>
                    <a:lnTo>
                      <a:pt x="21600" y="2764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53" name="Ô-van"/>
              <p:cNvSpPr/>
              <p:nvPr/>
            </p:nvSpPr>
            <p:spPr>
              <a:xfrm rot="15240920">
                <a:off x="392862" y="123474"/>
                <a:ext cx="43311" cy="61458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spcBef>
                    <a:spcPts val="0"/>
                  </a:spcBef>
                  <a:defRPr sz="1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695" name="Nhóm"/>
          <p:cNvGrpSpPr/>
          <p:nvPr/>
        </p:nvGrpSpPr>
        <p:grpSpPr>
          <a:xfrm>
            <a:off x="669138" y="889000"/>
            <a:ext cx="265099" cy="1851026"/>
            <a:chOff x="0" y="0"/>
            <a:chExt cx="265097" cy="1851025"/>
          </a:xfrm>
        </p:grpSpPr>
        <p:grpSp>
          <p:nvGrpSpPr>
            <p:cNvPr id="690" name="Nhóm"/>
            <p:cNvGrpSpPr/>
            <p:nvPr/>
          </p:nvGrpSpPr>
          <p:grpSpPr>
            <a:xfrm>
              <a:off x="80161" y="330200"/>
              <a:ext cx="98426" cy="1520825"/>
              <a:chOff x="0" y="0"/>
              <a:chExt cx="98425" cy="1520824"/>
            </a:xfrm>
          </p:grpSpPr>
          <p:sp>
            <p:nvSpPr>
              <p:cNvPr id="656" name="Dòng"/>
              <p:cNvSpPr/>
              <p:nvPr/>
            </p:nvSpPr>
            <p:spPr>
              <a:xfrm>
                <a:off x="-1" y="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7" name="Dòng"/>
              <p:cNvSpPr/>
              <p:nvPr/>
            </p:nvSpPr>
            <p:spPr>
              <a:xfrm flipV="1">
                <a:off x="-1" y="444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8" name="Dòng"/>
              <p:cNvSpPr/>
              <p:nvPr/>
            </p:nvSpPr>
            <p:spPr>
              <a:xfrm>
                <a:off x="-1" y="889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9" name="Dòng"/>
              <p:cNvSpPr/>
              <p:nvPr/>
            </p:nvSpPr>
            <p:spPr>
              <a:xfrm flipV="1">
                <a:off x="-1" y="1333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0" name="Dòng"/>
              <p:cNvSpPr/>
              <p:nvPr/>
            </p:nvSpPr>
            <p:spPr>
              <a:xfrm>
                <a:off x="-1" y="1778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1" name="Dòng"/>
              <p:cNvSpPr/>
              <p:nvPr/>
            </p:nvSpPr>
            <p:spPr>
              <a:xfrm flipV="1">
                <a:off x="-1" y="2222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2" name="Dòng"/>
              <p:cNvSpPr/>
              <p:nvPr/>
            </p:nvSpPr>
            <p:spPr>
              <a:xfrm>
                <a:off x="-1" y="2667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3" name="Dòng"/>
              <p:cNvSpPr/>
              <p:nvPr/>
            </p:nvSpPr>
            <p:spPr>
              <a:xfrm flipV="1">
                <a:off x="-1" y="3111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4" name="Dòng"/>
              <p:cNvSpPr/>
              <p:nvPr/>
            </p:nvSpPr>
            <p:spPr>
              <a:xfrm>
                <a:off x="-1" y="3524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5" name="Dòng"/>
              <p:cNvSpPr/>
              <p:nvPr/>
            </p:nvSpPr>
            <p:spPr>
              <a:xfrm flipV="1">
                <a:off x="-1" y="3968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6" name="Dòng"/>
              <p:cNvSpPr/>
              <p:nvPr/>
            </p:nvSpPr>
            <p:spPr>
              <a:xfrm>
                <a:off x="-1" y="4413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7" name="Dòng"/>
              <p:cNvSpPr/>
              <p:nvPr/>
            </p:nvSpPr>
            <p:spPr>
              <a:xfrm flipV="1">
                <a:off x="-1" y="4857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8" name="Dòng"/>
              <p:cNvSpPr/>
              <p:nvPr/>
            </p:nvSpPr>
            <p:spPr>
              <a:xfrm>
                <a:off x="-1" y="5302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9" name="Dòng"/>
              <p:cNvSpPr/>
              <p:nvPr/>
            </p:nvSpPr>
            <p:spPr>
              <a:xfrm flipV="1">
                <a:off x="-1" y="5746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0" name="Dòng"/>
              <p:cNvSpPr/>
              <p:nvPr/>
            </p:nvSpPr>
            <p:spPr>
              <a:xfrm>
                <a:off x="-1" y="6191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1" name="Dòng"/>
              <p:cNvSpPr/>
              <p:nvPr/>
            </p:nvSpPr>
            <p:spPr>
              <a:xfrm flipV="1">
                <a:off x="-1" y="6635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2" name="Dòng"/>
              <p:cNvSpPr/>
              <p:nvPr/>
            </p:nvSpPr>
            <p:spPr>
              <a:xfrm>
                <a:off x="-1" y="7112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3" name="Dòng"/>
              <p:cNvSpPr/>
              <p:nvPr/>
            </p:nvSpPr>
            <p:spPr>
              <a:xfrm flipV="1">
                <a:off x="-1" y="7556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4" name="Dòng"/>
              <p:cNvSpPr/>
              <p:nvPr/>
            </p:nvSpPr>
            <p:spPr>
              <a:xfrm>
                <a:off x="-1" y="8001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5" name="Dòng"/>
              <p:cNvSpPr/>
              <p:nvPr/>
            </p:nvSpPr>
            <p:spPr>
              <a:xfrm flipV="1">
                <a:off x="-1" y="8445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6" name="Dòng"/>
              <p:cNvSpPr/>
              <p:nvPr/>
            </p:nvSpPr>
            <p:spPr>
              <a:xfrm>
                <a:off x="-1" y="8890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7" name="Dòng"/>
              <p:cNvSpPr/>
              <p:nvPr/>
            </p:nvSpPr>
            <p:spPr>
              <a:xfrm flipV="1">
                <a:off x="-1" y="9334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8" name="Dòng"/>
              <p:cNvSpPr/>
              <p:nvPr/>
            </p:nvSpPr>
            <p:spPr>
              <a:xfrm>
                <a:off x="-1" y="97790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9" name="Dòng"/>
              <p:cNvSpPr/>
              <p:nvPr/>
            </p:nvSpPr>
            <p:spPr>
              <a:xfrm flipV="1">
                <a:off x="-1" y="102235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0" name="Dòng"/>
              <p:cNvSpPr/>
              <p:nvPr/>
            </p:nvSpPr>
            <p:spPr>
              <a:xfrm>
                <a:off x="-1" y="1073150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1" name="Dòng"/>
              <p:cNvSpPr/>
              <p:nvPr/>
            </p:nvSpPr>
            <p:spPr>
              <a:xfrm flipV="1">
                <a:off x="-1" y="1117600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2" name="Dòng"/>
              <p:cNvSpPr/>
              <p:nvPr/>
            </p:nvSpPr>
            <p:spPr>
              <a:xfrm>
                <a:off x="-1" y="11652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3" name="Dòng"/>
              <p:cNvSpPr/>
              <p:nvPr/>
            </p:nvSpPr>
            <p:spPr>
              <a:xfrm flipV="1">
                <a:off x="-1" y="12096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4" name="Dòng"/>
              <p:cNvSpPr/>
              <p:nvPr/>
            </p:nvSpPr>
            <p:spPr>
              <a:xfrm>
                <a:off x="-1" y="12541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5" name="Dòng"/>
              <p:cNvSpPr/>
              <p:nvPr/>
            </p:nvSpPr>
            <p:spPr>
              <a:xfrm flipV="1">
                <a:off x="-1" y="12985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6" name="Dòng"/>
              <p:cNvSpPr/>
              <p:nvPr/>
            </p:nvSpPr>
            <p:spPr>
              <a:xfrm>
                <a:off x="-1" y="13430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7" name="Dòng"/>
              <p:cNvSpPr/>
              <p:nvPr/>
            </p:nvSpPr>
            <p:spPr>
              <a:xfrm flipV="1">
                <a:off x="-1" y="13874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8" name="Dòng"/>
              <p:cNvSpPr/>
              <p:nvPr/>
            </p:nvSpPr>
            <p:spPr>
              <a:xfrm>
                <a:off x="-1" y="1431925"/>
                <a:ext cx="98427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9" name="Dòng"/>
              <p:cNvSpPr/>
              <p:nvPr/>
            </p:nvSpPr>
            <p:spPr>
              <a:xfrm flipV="1">
                <a:off x="-1" y="1476375"/>
                <a:ext cx="98426" cy="4445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94" name="Nhóm"/>
            <p:cNvGrpSpPr/>
            <p:nvPr/>
          </p:nvGrpSpPr>
          <p:grpSpPr>
            <a:xfrm>
              <a:off x="-1" y="0"/>
              <a:ext cx="265099" cy="347663"/>
              <a:chOff x="0" y="0"/>
              <a:chExt cx="265097" cy="347662"/>
            </a:xfrm>
          </p:grpSpPr>
          <p:sp>
            <p:nvSpPr>
              <p:cNvPr id="691" name="Hình"/>
              <p:cNvSpPr/>
              <p:nvPr/>
            </p:nvSpPr>
            <p:spPr>
              <a:xfrm>
                <a:off x="18248" y="0"/>
                <a:ext cx="228601" cy="347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725"/>
                      <a:pt x="0" y="1620"/>
                    </a:cubicBezTo>
                    <a:lnTo>
                      <a:pt x="0" y="19980"/>
                    </a:lnTo>
                    <a:cubicBezTo>
                      <a:pt x="0" y="20875"/>
                      <a:pt x="4835" y="21600"/>
                      <a:pt x="10800" y="21600"/>
                    </a:cubicBezTo>
                    <a:cubicBezTo>
                      <a:pt x="16765" y="21600"/>
                      <a:pt x="21600" y="20875"/>
                      <a:pt x="21600" y="19980"/>
                    </a:cubicBezTo>
                    <a:lnTo>
                      <a:pt x="21600" y="1620"/>
                    </a:lnTo>
                    <a:cubicBezTo>
                      <a:pt x="21600" y="72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692" name="Ô-van"/>
              <p:cNvSpPr/>
              <p:nvPr/>
            </p:nvSpPr>
            <p:spPr>
              <a:xfrm>
                <a:off x="18248" y="0"/>
                <a:ext cx="228601" cy="52150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693" name="2.5N"/>
              <p:cNvSpPr txBox="1"/>
              <p:nvPr/>
            </p:nvSpPr>
            <p:spPr>
              <a:xfrm>
                <a:off x="0" y="96698"/>
                <a:ext cx="265098" cy="180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lvl1pPr>
              </a:lstStyle>
              <a:p>
                <a:r>
                  <a:t>2.5N</a:t>
                </a:r>
              </a:p>
            </p:txBody>
          </p:sp>
        </p:grpSp>
      </p:grpSp>
      <p:grpSp>
        <p:nvGrpSpPr>
          <p:cNvPr id="709" name="Nhóm"/>
          <p:cNvGrpSpPr/>
          <p:nvPr/>
        </p:nvGrpSpPr>
        <p:grpSpPr>
          <a:xfrm>
            <a:off x="609600" y="1828799"/>
            <a:ext cx="381000" cy="2206626"/>
            <a:chOff x="0" y="0"/>
            <a:chExt cx="381000" cy="2206625"/>
          </a:xfrm>
        </p:grpSpPr>
        <p:sp>
          <p:nvSpPr>
            <p:cNvPr id="696" name="Hình chữ nhật Góc tròn"/>
            <p:cNvSpPr/>
            <p:nvPr/>
          </p:nvSpPr>
          <p:spPr>
            <a:xfrm rot="5400000">
              <a:off x="71437" y="1727200"/>
              <a:ext cx="228601" cy="152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28398" dir="20006096" rotWithShape="0">
                <a:srgbClr val="DEF5F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699" name="Nhóm"/>
            <p:cNvGrpSpPr/>
            <p:nvPr/>
          </p:nvGrpSpPr>
          <p:grpSpPr>
            <a:xfrm>
              <a:off x="0" y="1595437"/>
              <a:ext cx="381000" cy="228601"/>
              <a:chOff x="0" y="0"/>
              <a:chExt cx="381000" cy="228600"/>
            </a:xfrm>
          </p:grpSpPr>
          <p:sp>
            <p:nvSpPr>
              <p:cNvPr id="697" name="Hình"/>
              <p:cNvSpPr/>
              <p:nvPr/>
            </p:nvSpPr>
            <p:spPr>
              <a:xfrm>
                <a:off x="0" y="0"/>
                <a:ext cx="381000" cy="228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698" name="Ô-van"/>
              <p:cNvSpPr/>
              <p:nvPr/>
            </p:nvSpPr>
            <p:spPr>
              <a:xfrm>
                <a:off x="0" y="-1"/>
                <a:ext cx="381000" cy="5715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702" name="Nhóm"/>
            <p:cNvGrpSpPr/>
            <p:nvPr/>
          </p:nvGrpSpPr>
          <p:grpSpPr>
            <a:xfrm>
              <a:off x="134937" y="76200"/>
              <a:ext cx="109538" cy="1554163"/>
              <a:chOff x="0" y="0"/>
              <a:chExt cx="109537" cy="1554162"/>
            </a:xfrm>
          </p:grpSpPr>
          <p:sp>
            <p:nvSpPr>
              <p:cNvPr id="700" name="Hình"/>
              <p:cNvSpPr/>
              <p:nvPr/>
            </p:nvSpPr>
            <p:spPr>
              <a:xfrm>
                <a:off x="0" y="0"/>
                <a:ext cx="109538" cy="1554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65"/>
                      <a:pt x="0" y="145"/>
                    </a:cubicBezTo>
                    <a:lnTo>
                      <a:pt x="0" y="21455"/>
                    </a:lnTo>
                    <a:cubicBezTo>
                      <a:pt x="0" y="21535"/>
                      <a:pt x="4835" y="21600"/>
                      <a:pt x="10800" y="21600"/>
                    </a:cubicBezTo>
                    <a:cubicBezTo>
                      <a:pt x="16765" y="21600"/>
                      <a:pt x="21600" y="21535"/>
                      <a:pt x="21600" y="21455"/>
                    </a:cubicBezTo>
                    <a:lnTo>
                      <a:pt x="21600" y="145"/>
                    </a:lnTo>
                    <a:cubicBezTo>
                      <a:pt x="21600" y="6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701" name="Ô-van"/>
              <p:cNvSpPr/>
              <p:nvPr/>
            </p:nvSpPr>
            <p:spPr>
              <a:xfrm>
                <a:off x="0" y="0"/>
                <a:ext cx="109538" cy="20867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703" name="Dòng"/>
            <p:cNvSpPr/>
            <p:nvPr/>
          </p:nvSpPr>
          <p:spPr>
            <a:xfrm>
              <a:off x="128587" y="1851025"/>
              <a:ext cx="136526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5" y="0"/>
                  </a:moveTo>
                  <a:lnTo>
                    <a:pt x="2009" y="386"/>
                  </a:lnTo>
                  <a:lnTo>
                    <a:pt x="0" y="2314"/>
                  </a:lnTo>
                  <a:lnTo>
                    <a:pt x="2512" y="4629"/>
                  </a:lnTo>
                  <a:lnTo>
                    <a:pt x="7535" y="7136"/>
                  </a:lnTo>
                  <a:lnTo>
                    <a:pt x="11553" y="9836"/>
                  </a:lnTo>
                  <a:lnTo>
                    <a:pt x="17079" y="12921"/>
                  </a:lnTo>
                  <a:lnTo>
                    <a:pt x="21600" y="16586"/>
                  </a:lnTo>
                  <a:lnTo>
                    <a:pt x="21098" y="19479"/>
                  </a:lnTo>
                  <a:lnTo>
                    <a:pt x="17079" y="21214"/>
                  </a:lnTo>
                  <a:lnTo>
                    <a:pt x="10047" y="21600"/>
                  </a:lnTo>
                  <a:lnTo>
                    <a:pt x="3516" y="20443"/>
                  </a:lnTo>
                  <a:lnTo>
                    <a:pt x="502" y="17743"/>
                  </a:lnTo>
                  <a:lnTo>
                    <a:pt x="3014" y="14850"/>
                  </a:lnTo>
                  <a:lnTo>
                    <a:pt x="6530" y="11764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704" name="Dòng"/>
            <p:cNvSpPr/>
            <p:nvPr/>
          </p:nvSpPr>
          <p:spPr>
            <a:xfrm>
              <a:off x="188912" y="1908175"/>
              <a:ext cx="41276" cy="5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292" y="12706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705" name="Vòng tròn"/>
            <p:cNvSpPr/>
            <p:nvPr/>
          </p:nvSpPr>
          <p:spPr>
            <a:xfrm>
              <a:off x="166687" y="1835150"/>
              <a:ext cx="36514" cy="36513"/>
            </a:xfrm>
            <a:prstGeom prst="ellipse">
              <a:avLst/>
            </a:prstGeom>
            <a:solidFill>
              <a:srgbClr val="5F5F5F"/>
            </a:solidFill>
            <a:ln w="3175" cap="flat">
              <a:solidFill>
                <a:srgbClr val="DDDDD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708" name="Nhóm"/>
            <p:cNvGrpSpPr/>
            <p:nvPr/>
          </p:nvGrpSpPr>
          <p:grpSpPr>
            <a:xfrm>
              <a:off x="33337" y="-1"/>
              <a:ext cx="304801" cy="95251"/>
              <a:chOff x="0" y="0"/>
              <a:chExt cx="304800" cy="95250"/>
            </a:xfrm>
          </p:grpSpPr>
          <p:sp>
            <p:nvSpPr>
              <p:cNvPr id="706" name="Hình"/>
              <p:cNvSpPr/>
              <p:nvPr/>
            </p:nvSpPr>
            <p:spPr>
              <a:xfrm>
                <a:off x="0" y="0"/>
                <a:ext cx="304800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707" name="Ô-van"/>
              <p:cNvSpPr/>
              <p:nvPr/>
            </p:nvSpPr>
            <p:spPr>
              <a:xfrm>
                <a:off x="0" y="-1"/>
                <a:ext cx="304800" cy="23814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723" name="Nhóm"/>
          <p:cNvGrpSpPr/>
          <p:nvPr/>
        </p:nvGrpSpPr>
        <p:grpSpPr>
          <a:xfrm>
            <a:off x="565900" y="4822045"/>
            <a:ext cx="1200096" cy="996394"/>
            <a:chOff x="0" y="0"/>
            <a:chExt cx="1200095" cy="996392"/>
          </a:xfrm>
        </p:grpSpPr>
        <p:grpSp>
          <p:nvGrpSpPr>
            <p:cNvPr id="719" name="Nhóm"/>
            <p:cNvGrpSpPr/>
            <p:nvPr/>
          </p:nvGrpSpPr>
          <p:grpSpPr>
            <a:xfrm>
              <a:off x="0" y="188653"/>
              <a:ext cx="982179" cy="807740"/>
              <a:chOff x="0" y="0"/>
              <a:chExt cx="982178" cy="807739"/>
            </a:xfrm>
          </p:grpSpPr>
          <p:sp>
            <p:nvSpPr>
              <p:cNvPr id="710" name="Hình"/>
              <p:cNvSpPr/>
              <p:nvPr/>
            </p:nvSpPr>
            <p:spPr>
              <a:xfrm rot="15614271">
                <a:off x="78472" y="506985"/>
                <a:ext cx="307177" cy="148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" y="10520"/>
                    </a:moveTo>
                    <a:lnTo>
                      <a:pt x="0" y="15749"/>
                    </a:lnTo>
                    <a:lnTo>
                      <a:pt x="499" y="19857"/>
                    </a:lnTo>
                    <a:lnTo>
                      <a:pt x="2329" y="21600"/>
                    </a:lnTo>
                    <a:lnTo>
                      <a:pt x="4381" y="21600"/>
                    </a:lnTo>
                    <a:lnTo>
                      <a:pt x="5490" y="21102"/>
                    </a:lnTo>
                    <a:lnTo>
                      <a:pt x="6488" y="20666"/>
                    </a:lnTo>
                    <a:lnTo>
                      <a:pt x="7792" y="19857"/>
                    </a:lnTo>
                    <a:lnTo>
                      <a:pt x="9067" y="20044"/>
                    </a:lnTo>
                    <a:lnTo>
                      <a:pt x="10398" y="20417"/>
                    </a:lnTo>
                    <a:lnTo>
                      <a:pt x="11923" y="20853"/>
                    </a:lnTo>
                    <a:lnTo>
                      <a:pt x="13254" y="20231"/>
                    </a:lnTo>
                    <a:lnTo>
                      <a:pt x="14391" y="19484"/>
                    </a:lnTo>
                    <a:lnTo>
                      <a:pt x="15334" y="18612"/>
                    </a:lnTo>
                    <a:lnTo>
                      <a:pt x="16165" y="18674"/>
                    </a:lnTo>
                    <a:lnTo>
                      <a:pt x="17164" y="19297"/>
                    </a:lnTo>
                    <a:lnTo>
                      <a:pt x="18106" y="19857"/>
                    </a:lnTo>
                    <a:lnTo>
                      <a:pt x="18799" y="20168"/>
                    </a:lnTo>
                    <a:lnTo>
                      <a:pt x="19770" y="20417"/>
                    </a:lnTo>
                    <a:lnTo>
                      <a:pt x="21600" y="19857"/>
                    </a:lnTo>
                    <a:lnTo>
                      <a:pt x="20796" y="0"/>
                    </a:lnTo>
                    <a:lnTo>
                      <a:pt x="1026" y="10520"/>
                    </a:lnTo>
                    <a:close/>
                  </a:path>
                </a:pathLst>
              </a:custGeom>
              <a:solidFill>
                <a:srgbClr val="FFBFB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grpSp>
            <p:nvGrpSpPr>
              <p:cNvPr id="718" name="Nhóm"/>
              <p:cNvGrpSpPr/>
              <p:nvPr/>
            </p:nvGrpSpPr>
            <p:grpSpPr>
              <a:xfrm>
                <a:off x="0" y="-1"/>
                <a:ext cx="982179" cy="807741"/>
                <a:chOff x="0" y="0"/>
                <a:chExt cx="982178" cy="807739"/>
              </a:xfrm>
            </p:grpSpPr>
            <p:sp>
              <p:nvSpPr>
                <p:cNvPr id="711" name="Hình"/>
                <p:cNvSpPr/>
                <p:nvPr/>
              </p:nvSpPr>
              <p:spPr>
                <a:xfrm rot="15614271">
                  <a:off x="157133" y="-36979"/>
                  <a:ext cx="667913" cy="881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684" y="7693"/>
                      </a:moveTo>
                      <a:lnTo>
                        <a:pt x="4244" y="6707"/>
                      </a:lnTo>
                      <a:lnTo>
                        <a:pt x="4129" y="5426"/>
                      </a:lnTo>
                      <a:lnTo>
                        <a:pt x="3288" y="4345"/>
                      </a:lnTo>
                      <a:lnTo>
                        <a:pt x="2332" y="3663"/>
                      </a:lnTo>
                      <a:lnTo>
                        <a:pt x="1695" y="3348"/>
                      </a:lnTo>
                      <a:lnTo>
                        <a:pt x="1249" y="3264"/>
                      </a:lnTo>
                      <a:lnTo>
                        <a:pt x="854" y="3317"/>
                      </a:lnTo>
                      <a:lnTo>
                        <a:pt x="459" y="3443"/>
                      </a:lnTo>
                      <a:lnTo>
                        <a:pt x="140" y="3610"/>
                      </a:lnTo>
                      <a:lnTo>
                        <a:pt x="0" y="3852"/>
                      </a:lnTo>
                      <a:lnTo>
                        <a:pt x="64" y="4156"/>
                      </a:lnTo>
                      <a:lnTo>
                        <a:pt x="421" y="5332"/>
                      </a:lnTo>
                      <a:lnTo>
                        <a:pt x="663" y="6707"/>
                      </a:lnTo>
                      <a:lnTo>
                        <a:pt x="663" y="7798"/>
                      </a:lnTo>
                      <a:lnTo>
                        <a:pt x="1019" y="8292"/>
                      </a:lnTo>
                      <a:lnTo>
                        <a:pt x="1848" y="9079"/>
                      </a:lnTo>
                      <a:lnTo>
                        <a:pt x="2689" y="10160"/>
                      </a:lnTo>
                      <a:lnTo>
                        <a:pt x="3173" y="11440"/>
                      </a:lnTo>
                      <a:lnTo>
                        <a:pt x="3530" y="13214"/>
                      </a:lnTo>
                      <a:lnTo>
                        <a:pt x="4129" y="14001"/>
                      </a:lnTo>
                      <a:lnTo>
                        <a:pt x="5085" y="14904"/>
                      </a:lnTo>
                      <a:lnTo>
                        <a:pt x="6040" y="16079"/>
                      </a:lnTo>
                      <a:lnTo>
                        <a:pt x="7952" y="17559"/>
                      </a:lnTo>
                      <a:lnTo>
                        <a:pt x="8793" y="18052"/>
                      </a:lnTo>
                      <a:lnTo>
                        <a:pt x="9621" y="18346"/>
                      </a:lnTo>
                      <a:lnTo>
                        <a:pt x="10042" y="19186"/>
                      </a:lnTo>
                      <a:lnTo>
                        <a:pt x="10348" y="19763"/>
                      </a:lnTo>
                      <a:lnTo>
                        <a:pt x="10577" y="20320"/>
                      </a:lnTo>
                      <a:lnTo>
                        <a:pt x="10985" y="20813"/>
                      </a:lnTo>
                      <a:lnTo>
                        <a:pt x="11545" y="21317"/>
                      </a:lnTo>
                      <a:lnTo>
                        <a:pt x="11877" y="21600"/>
                      </a:lnTo>
                      <a:lnTo>
                        <a:pt x="12399" y="21201"/>
                      </a:lnTo>
                      <a:lnTo>
                        <a:pt x="12871" y="20813"/>
                      </a:lnTo>
                      <a:lnTo>
                        <a:pt x="13928" y="20204"/>
                      </a:lnTo>
                      <a:lnTo>
                        <a:pt x="15381" y="19427"/>
                      </a:lnTo>
                      <a:lnTo>
                        <a:pt x="16286" y="18987"/>
                      </a:lnTo>
                      <a:lnTo>
                        <a:pt x="17420" y="18451"/>
                      </a:lnTo>
                      <a:lnTo>
                        <a:pt x="18720" y="18084"/>
                      </a:lnTo>
                      <a:lnTo>
                        <a:pt x="19816" y="17853"/>
                      </a:lnTo>
                      <a:lnTo>
                        <a:pt x="20810" y="17937"/>
                      </a:lnTo>
                      <a:lnTo>
                        <a:pt x="21600" y="18052"/>
                      </a:lnTo>
                      <a:lnTo>
                        <a:pt x="20415" y="16971"/>
                      </a:lnTo>
                      <a:lnTo>
                        <a:pt x="20045" y="16573"/>
                      </a:lnTo>
                      <a:lnTo>
                        <a:pt x="19332" y="16079"/>
                      </a:lnTo>
                      <a:lnTo>
                        <a:pt x="19013" y="15722"/>
                      </a:lnTo>
                      <a:lnTo>
                        <a:pt x="18860" y="15397"/>
                      </a:lnTo>
                      <a:lnTo>
                        <a:pt x="18975" y="14610"/>
                      </a:lnTo>
                      <a:lnTo>
                        <a:pt x="19217" y="12133"/>
                      </a:lnTo>
                      <a:lnTo>
                        <a:pt x="18860" y="9373"/>
                      </a:lnTo>
                      <a:lnTo>
                        <a:pt x="18860" y="7599"/>
                      </a:lnTo>
                      <a:lnTo>
                        <a:pt x="19090" y="6150"/>
                      </a:lnTo>
                      <a:lnTo>
                        <a:pt x="19217" y="5468"/>
                      </a:lnTo>
                      <a:lnTo>
                        <a:pt x="19115" y="5090"/>
                      </a:lnTo>
                      <a:lnTo>
                        <a:pt x="18949" y="4828"/>
                      </a:lnTo>
                      <a:lnTo>
                        <a:pt x="18695" y="4597"/>
                      </a:lnTo>
                      <a:lnTo>
                        <a:pt x="18414" y="4461"/>
                      </a:lnTo>
                      <a:lnTo>
                        <a:pt x="17994" y="4303"/>
                      </a:lnTo>
                      <a:lnTo>
                        <a:pt x="17420" y="4051"/>
                      </a:lnTo>
                      <a:lnTo>
                        <a:pt x="17063" y="3663"/>
                      </a:lnTo>
                      <a:lnTo>
                        <a:pt x="16222" y="2970"/>
                      </a:lnTo>
                      <a:lnTo>
                        <a:pt x="15024" y="2477"/>
                      </a:lnTo>
                      <a:lnTo>
                        <a:pt x="13470" y="1889"/>
                      </a:lnTo>
                      <a:lnTo>
                        <a:pt x="11444" y="840"/>
                      </a:lnTo>
                      <a:lnTo>
                        <a:pt x="10985" y="504"/>
                      </a:lnTo>
                      <a:lnTo>
                        <a:pt x="10462" y="147"/>
                      </a:lnTo>
                      <a:lnTo>
                        <a:pt x="9863" y="0"/>
                      </a:lnTo>
                      <a:lnTo>
                        <a:pt x="8908" y="115"/>
                      </a:lnTo>
                      <a:lnTo>
                        <a:pt x="8296" y="409"/>
                      </a:lnTo>
                      <a:lnTo>
                        <a:pt x="7710" y="651"/>
                      </a:lnTo>
                      <a:lnTo>
                        <a:pt x="7149" y="787"/>
                      </a:lnTo>
                      <a:lnTo>
                        <a:pt x="6512" y="798"/>
                      </a:lnTo>
                      <a:lnTo>
                        <a:pt x="6002" y="850"/>
                      </a:lnTo>
                      <a:lnTo>
                        <a:pt x="5199" y="997"/>
                      </a:lnTo>
                      <a:lnTo>
                        <a:pt x="4549" y="1249"/>
                      </a:lnTo>
                      <a:lnTo>
                        <a:pt x="3772" y="1595"/>
                      </a:lnTo>
                      <a:lnTo>
                        <a:pt x="2090" y="1889"/>
                      </a:lnTo>
                      <a:lnTo>
                        <a:pt x="1491" y="1984"/>
                      </a:lnTo>
                      <a:lnTo>
                        <a:pt x="1300" y="2078"/>
                      </a:lnTo>
                      <a:lnTo>
                        <a:pt x="1134" y="2246"/>
                      </a:lnTo>
                      <a:lnTo>
                        <a:pt x="1096" y="2592"/>
                      </a:lnTo>
                      <a:lnTo>
                        <a:pt x="1134" y="2970"/>
                      </a:lnTo>
                      <a:lnTo>
                        <a:pt x="1695" y="3327"/>
                      </a:lnTo>
                      <a:lnTo>
                        <a:pt x="2332" y="3663"/>
                      </a:lnTo>
                      <a:lnTo>
                        <a:pt x="4129" y="3852"/>
                      </a:lnTo>
                      <a:lnTo>
                        <a:pt x="5658" y="3673"/>
                      </a:lnTo>
                      <a:lnTo>
                        <a:pt x="6155" y="3757"/>
                      </a:lnTo>
                      <a:lnTo>
                        <a:pt x="7251" y="3694"/>
                      </a:lnTo>
                      <a:lnTo>
                        <a:pt x="7926" y="3548"/>
                      </a:lnTo>
                      <a:lnTo>
                        <a:pt x="8793" y="3264"/>
                      </a:lnTo>
                      <a:lnTo>
                        <a:pt x="9303" y="3117"/>
                      </a:lnTo>
                      <a:lnTo>
                        <a:pt x="9405" y="3548"/>
                      </a:lnTo>
                      <a:lnTo>
                        <a:pt x="9430" y="3852"/>
                      </a:lnTo>
                      <a:lnTo>
                        <a:pt x="9583" y="4282"/>
                      </a:lnTo>
                      <a:lnTo>
                        <a:pt x="9392" y="5531"/>
                      </a:lnTo>
                      <a:lnTo>
                        <a:pt x="8793" y="6906"/>
                      </a:lnTo>
                      <a:lnTo>
                        <a:pt x="7952" y="7399"/>
                      </a:lnTo>
                      <a:lnTo>
                        <a:pt x="5684" y="7693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712" name="Dòng"/>
                <p:cNvSpPr/>
                <p:nvPr/>
              </p:nvSpPr>
              <p:spPr>
                <a:xfrm rot="15614271">
                  <a:off x="280595" y="612420"/>
                  <a:ext cx="21267" cy="137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211" y="14400"/>
                      </a:lnTo>
                      <a:lnTo>
                        <a:pt x="2749" y="52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713" name="Dòng"/>
                <p:cNvSpPr/>
                <p:nvPr/>
              </p:nvSpPr>
              <p:spPr>
                <a:xfrm rot="15614271">
                  <a:off x="248617" y="164726"/>
                  <a:ext cx="12701" cy="143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720" y="0"/>
                      </a:moveTo>
                      <a:lnTo>
                        <a:pt x="21600" y="3343"/>
                      </a:lnTo>
                      <a:lnTo>
                        <a:pt x="1080" y="15493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714" name="Dòng"/>
                <p:cNvSpPr/>
                <p:nvPr/>
              </p:nvSpPr>
              <p:spPr>
                <a:xfrm rot="15614271">
                  <a:off x="274410" y="702091"/>
                  <a:ext cx="27568" cy="71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097" y="0"/>
                      </a:moveTo>
                      <a:lnTo>
                        <a:pt x="16354" y="6646"/>
                      </a:lnTo>
                      <a:lnTo>
                        <a:pt x="21291" y="10608"/>
                      </a:lnTo>
                      <a:lnTo>
                        <a:pt x="21600" y="14443"/>
                      </a:lnTo>
                      <a:lnTo>
                        <a:pt x="17897" y="17893"/>
                      </a:lnTo>
                      <a:lnTo>
                        <a:pt x="8331" y="20194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715" name="Dòng"/>
                <p:cNvSpPr/>
                <p:nvPr/>
              </p:nvSpPr>
              <p:spPr>
                <a:xfrm rot="15614271">
                  <a:off x="159483" y="497463"/>
                  <a:ext cx="19692" cy="39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7432"/>
                      </a:lnTo>
                      <a:lnTo>
                        <a:pt x="2592" y="13239"/>
                      </a:lnTo>
                      <a:lnTo>
                        <a:pt x="10800" y="19045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716" name="Dòng"/>
                <p:cNvSpPr/>
                <p:nvPr/>
              </p:nvSpPr>
              <p:spPr>
                <a:xfrm rot="15614271">
                  <a:off x="198660" y="609717"/>
                  <a:ext cx="40958" cy="35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532"/>
                      </a:lnTo>
                      <a:lnTo>
                        <a:pt x="1646" y="11327"/>
                      </a:lnTo>
                      <a:lnTo>
                        <a:pt x="7200" y="17649"/>
                      </a:lnTo>
                      <a:lnTo>
                        <a:pt x="11314" y="20546"/>
                      </a:lnTo>
                      <a:lnTo>
                        <a:pt x="16457" y="2160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717" name="Dòng"/>
                <p:cNvSpPr/>
                <p:nvPr/>
              </p:nvSpPr>
              <p:spPr>
                <a:xfrm flipV="1">
                  <a:off x="393511" y="567062"/>
                  <a:ext cx="13064" cy="150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2" name="Nhóm"/>
            <p:cNvGrpSpPr/>
            <p:nvPr/>
          </p:nvGrpSpPr>
          <p:grpSpPr>
            <a:xfrm>
              <a:off x="583011" y="-1"/>
              <a:ext cx="617085" cy="620774"/>
              <a:chOff x="0" y="0"/>
              <a:chExt cx="617083" cy="620772"/>
            </a:xfrm>
          </p:grpSpPr>
          <p:sp>
            <p:nvSpPr>
              <p:cNvPr id="720" name="Hình"/>
              <p:cNvSpPr/>
              <p:nvPr/>
            </p:nvSpPr>
            <p:spPr>
              <a:xfrm rot="8205796">
                <a:off x="110806" y="70266"/>
                <a:ext cx="395472" cy="480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4"/>
                    </a:moveTo>
                    <a:lnTo>
                      <a:pt x="20512" y="5351"/>
                    </a:lnTo>
                    <a:lnTo>
                      <a:pt x="19755" y="7365"/>
                    </a:lnTo>
                    <a:lnTo>
                      <a:pt x="18861" y="9398"/>
                    </a:lnTo>
                    <a:lnTo>
                      <a:pt x="18317" y="11610"/>
                    </a:lnTo>
                    <a:lnTo>
                      <a:pt x="17948" y="13860"/>
                    </a:lnTo>
                    <a:lnTo>
                      <a:pt x="17579" y="16072"/>
                    </a:lnTo>
                    <a:lnTo>
                      <a:pt x="17579" y="20494"/>
                    </a:lnTo>
                    <a:lnTo>
                      <a:pt x="4701" y="21600"/>
                    </a:lnTo>
                    <a:lnTo>
                      <a:pt x="2525" y="8845"/>
                    </a:lnTo>
                    <a:lnTo>
                      <a:pt x="544" y="1283"/>
                    </a:lnTo>
                    <a:lnTo>
                      <a:pt x="0" y="0"/>
                    </a:lnTo>
                    <a:lnTo>
                      <a:pt x="8158" y="1481"/>
                    </a:lnTo>
                    <a:lnTo>
                      <a:pt x="14860" y="2034"/>
                    </a:lnTo>
                    <a:lnTo>
                      <a:pt x="19211" y="2034"/>
                    </a:lnTo>
                    <a:lnTo>
                      <a:pt x="21600" y="2764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21" name="Ô-van"/>
              <p:cNvSpPr/>
              <p:nvPr/>
            </p:nvSpPr>
            <p:spPr>
              <a:xfrm rot="8205796">
                <a:off x="137023" y="211484"/>
                <a:ext cx="43311" cy="61458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spcBef>
                    <a:spcPts val="0"/>
                  </a:spcBef>
                  <a:defRPr sz="1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798" name="Nhóm"/>
          <p:cNvGrpSpPr/>
          <p:nvPr/>
        </p:nvGrpSpPr>
        <p:grpSpPr>
          <a:xfrm>
            <a:off x="568325" y="381000"/>
            <a:ext cx="465138" cy="3126741"/>
            <a:chOff x="0" y="0"/>
            <a:chExt cx="465137" cy="3126740"/>
          </a:xfrm>
        </p:grpSpPr>
        <p:sp>
          <p:nvSpPr>
            <p:cNvPr id="724" name="Dòng"/>
            <p:cNvSpPr/>
            <p:nvPr/>
          </p:nvSpPr>
          <p:spPr>
            <a:xfrm>
              <a:off x="11112" y="0"/>
              <a:ext cx="454026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0" y="21600"/>
                  </a:moveTo>
                  <a:lnTo>
                    <a:pt x="20046" y="20822"/>
                  </a:lnTo>
                  <a:lnTo>
                    <a:pt x="21600" y="19265"/>
                  </a:lnTo>
                  <a:lnTo>
                    <a:pt x="21600" y="4865"/>
                  </a:lnTo>
                  <a:lnTo>
                    <a:pt x="21289" y="3600"/>
                  </a:lnTo>
                  <a:lnTo>
                    <a:pt x="19891" y="2238"/>
                  </a:lnTo>
                  <a:lnTo>
                    <a:pt x="18026" y="1362"/>
                  </a:lnTo>
                  <a:lnTo>
                    <a:pt x="15850" y="681"/>
                  </a:lnTo>
                  <a:lnTo>
                    <a:pt x="13830" y="195"/>
                  </a:lnTo>
                  <a:lnTo>
                    <a:pt x="11499" y="0"/>
                  </a:lnTo>
                  <a:lnTo>
                    <a:pt x="9324" y="0"/>
                  </a:lnTo>
                  <a:lnTo>
                    <a:pt x="6993" y="389"/>
                  </a:lnTo>
                  <a:lnTo>
                    <a:pt x="4351" y="1362"/>
                  </a:lnTo>
                  <a:lnTo>
                    <a:pt x="2020" y="2530"/>
                  </a:lnTo>
                  <a:lnTo>
                    <a:pt x="777" y="3600"/>
                  </a:lnTo>
                  <a:lnTo>
                    <a:pt x="311" y="4573"/>
                  </a:lnTo>
                  <a:lnTo>
                    <a:pt x="0" y="19459"/>
                  </a:lnTo>
                  <a:lnTo>
                    <a:pt x="1709" y="20919"/>
                  </a:lnTo>
                  <a:lnTo>
                    <a:pt x="3885" y="21405"/>
                  </a:lnTo>
                </a:path>
              </a:pathLst>
            </a:custGeom>
            <a:noFill/>
            <a:ln w="285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725" name="Hình chữ nhật Góc tròn"/>
            <p:cNvSpPr/>
            <p:nvPr/>
          </p:nvSpPr>
          <p:spPr>
            <a:xfrm>
              <a:off x="39687" y="336550"/>
              <a:ext cx="92076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726" name="Hình chữ nhật Góc tròn"/>
            <p:cNvSpPr/>
            <p:nvPr/>
          </p:nvSpPr>
          <p:spPr>
            <a:xfrm>
              <a:off x="344487" y="339725"/>
              <a:ext cx="92076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730" name="Nhóm"/>
            <p:cNvGrpSpPr/>
            <p:nvPr/>
          </p:nvGrpSpPr>
          <p:grpSpPr>
            <a:xfrm>
              <a:off x="79375" y="495300"/>
              <a:ext cx="304800" cy="2590800"/>
              <a:chOff x="0" y="0"/>
              <a:chExt cx="304800" cy="2590800"/>
            </a:xfrm>
          </p:grpSpPr>
          <p:sp>
            <p:nvSpPr>
              <p:cNvPr id="727" name="Hình"/>
              <p:cNvSpPr/>
              <p:nvPr/>
            </p:nvSpPr>
            <p:spPr>
              <a:xfrm>
                <a:off x="0" y="0"/>
                <a:ext cx="304800" cy="2590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07"/>
                      <a:pt x="0" y="238"/>
                    </a:cubicBezTo>
                    <a:lnTo>
                      <a:pt x="0" y="21362"/>
                    </a:lnTo>
                    <a:cubicBezTo>
                      <a:pt x="0" y="21493"/>
                      <a:pt x="4835" y="21600"/>
                      <a:pt x="10800" y="21600"/>
                    </a:cubicBezTo>
                    <a:cubicBezTo>
                      <a:pt x="16765" y="21600"/>
                      <a:pt x="21600" y="21493"/>
                      <a:pt x="21600" y="21362"/>
                    </a:cubicBezTo>
                    <a:lnTo>
                      <a:pt x="21600" y="238"/>
                    </a:lnTo>
                    <a:cubicBezTo>
                      <a:pt x="21600" y="107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2B2B2"/>
                  </a:gs>
                  <a:gs pos="50000">
                    <a:srgbClr val="FFFFFF">
                      <a:alpha val="54998"/>
                    </a:srgbClr>
                  </a:gs>
                  <a:gs pos="100000">
                    <a:srgbClr val="B2B2B2"/>
                  </a:gs>
                </a:gsLst>
                <a:lin ang="10800000" scaled="0"/>
              </a:gradFill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728" name="Ô-van"/>
              <p:cNvSpPr/>
              <p:nvPr/>
            </p:nvSpPr>
            <p:spPr>
              <a:xfrm>
                <a:off x="0" y="0"/>
                <a:ext cx="304800" cy="57094"/>
              </a:xfrm>
              <a:prstGeom prst="ellipse">
                <a:avLst/>
              </a:prstGeom>
              <a:solidFill>
                <a:srgbClr val="C1C1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729" name="Dòng"/>
              <p:cNvSpPr/>
              <p:nvPr/>
            </p:nvSpPr>
            <p:spPr>
              <a:xfrm>
                <a:off x="0" y="28546"/>
                <a:ext cx="304800" cy="28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733" name="Nhóm"/>
            <p:cNvGrpSpPr/>
            <p:nvPr/>
          </p:nvGrpSpPr>
          <p:grpSpPr>
            <a:xfrm>
              <a:off x="122237" y="323850"/>
              <a:ext cx="228601" cy="209550"/>
              <a:chOff x="0" y="0"/>
              <a:chExt cx="228600" cy="209550"/>
            </a:xfrm>
          </p:grpSpPr>
          <p:sp>
            <p:nvSpPr>
              <p:cNvPr id="731" name="Hình"/>
              <p:cNvSpPr/>
              <p:nvPr/>
            </p:nvSpPr>
            <p:spPr>
              <a:xfrm>
                <a:off x="0" y="0"/>
                <a:ext cx="228600" cy="209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839"/>
                      <a:pt x="0" y="1875"/>
                    </a:cubicBezTo>
                    <a:lnTo>
                      <a:pt x="0" y="19725"/>
                    </a:lnTo>
                    <a:cubicBezTo>
                      <a:pt x="0" y="20761"/>
                      <a:pt x="4835" y="21600"/>
                      <a:pt x="10800" y="21600"/>
                    </a:cubicBezTo>
                    <a:cubicBezTo>
                      <a:pt x="16765" y="21600"/>
                      <a:pt x="21600" y="20761"/>
                      <a:pt x="21600" y="19725"/>
                    </a:cubicBezTo>
                    <a:lnTo>
                      <a:pt x="21600" y="1875"/>
                    </a:lnTo>
                    <a:cubicBezTo>
                      <a:pt x="21600" y="83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732" name="Ô-van"/>
              <p:cNvSpPr/>
              <p:nvPr/>
            </p:nvSpPr>
            <p:spPr>
              <a:xfrm>
                <a:off x="0" y="0"/>
                <a:ext cx="228600" cy="3638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734" name="Hình chữ nhật Góc tròn"/>
            <p:cNvSpPr/>
            <p:nvPr/>
          </p:nvSpPr>
          <p:spPr>
            <a:xfrm>
              <a:off x="136525" y="352425"/>
              <a:ext cx="200025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791" name="Nhóm"/>
            <p:cNvGrpSpPr/>
            <p:nvPr/>
          </p:nvGrpSpPr>
          <p:grpSpPr>
            <a:xfrm>
              <a:off x="241300" y="1543049"/>
              <a:ext cx="128588" cy="1517651"/>
              <a:chOff x="0" y="0"/>
              <a:chExt cx="128587" cy="1517649"/>
            </a:xfrm>
          </p:grpSpPr>
          <p:grpSp>
            <p:nvGrpSpPr>
              <p:cNvPr id="746" name="Nhóm"/>
              <p:cNvGrpSpPr/>
              <p:nvPr/>
            </p:nvGrpSpPr>
            <p:grpSpPr>
              <a:xfrm>
                <a:off x="0" y="1214119"/>
                <a:ext cx="128588" cy="303531"/>
                <a:chOff x="0" y="0"/>
                <a:chExt cx="128587" cy="303530"/>
              </a:xfrm>
            </p:grpSpPr>
            <p:sp>
              <p:nvSpPr>
                <p:cNvPr id="735" name="Dòng"/>
                <p:cNvSpPr/>
                <p:nvPr/>
              </p:nvSpPr>
              <p:spPr>
                <a:xfrm flipH="1">
                  <a:off x="0" y="303529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7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8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1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2" name="Dòng"/>
                <p:cNvSpPr/>
                <p:nvPr/>
              </p:nvSpPr>
              <p:spPr>
                <a:xfrm flipH="1">
                  <a:off x="85725" y="121411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3" name="Dòng"/>
                <p:cNvSpPr/>
                <p:nvPr/>
              </p:nvSpPr>
              <p:spPr>
                <a:xfrm flipH="1">
                  <a:off x="85725" y="9105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Dòng"/>
                <p:cNvSpPr/>
                <p:nvPr/>
              </p:nvSpPr>
              <p:spPr>
                <a:xfrm flipH="1">
                  <a:off x="85725" y="60705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5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7" name="Nhóm"/>
              <p:cNvGrpSpPr/>
              <p:nvPr/>
            </p:nvGrpSpPr>
            <p:grpSpPr>
              <a:xfrm>
                <a:off x="0" y="910589"/>
                <a:ext cx="128588" cy="273178"/>
                <a:chOff x="0" y="0"/>
                <a:chExt cx="128587" cy="273177"/>
              </a:xfrm>
            </p:grpSpPr>
            <p:sp>
              <p:nvSpPr>
                <p:cNvPr id="747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8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9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0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1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3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5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6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8" name="Nhóm"/>
              <p:cNvGrpSpPr/>
              <p:nvPr/>
            </p:nvGrpSpPr>
            <p:grpSpPr>
              <a:xfrm>
                <a:off x="0" y="607059"/>
                <a:ext cx="128588" cy="273178"/>
                <a:chOff x="0" y="0"/>
                <a:chExt cx="128587" cy="273177"/>
              </a:xfrm>
            </p:grpSpPr>
            <p:sp>
              <p:nvSpPr>
                <p:cNvPr id="758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1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3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4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6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7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79" name="Nhóm"/>
              <p:cNvGrpSpPr/>
              <p:nvPr/>
            </p:nvGrpSpPr>
            <p:grpSpPr>
              <a:xfrm>
                <a:off x="0" y="303529"/>
                <a:ext cx="128588" cy="273178"/>
                <a:chOff x="0" y="0"/>
                <a:chExt cx="128587" cy="273177"/>
              </a:xfrm>
            </p:grpSpPr>
            <p:sp>
              <p:nvSpPr>
                <p:cNvPr id="769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0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2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3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5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6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8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90" name="Nhóm"/>
              <p:cNvGrpSpPr/>
              <p:nvPr/>
            </p:nvGrpSpPr>
            <p:grpSpPr>
              <a:xfrm>
                <a:off x="0" y="-1"/>
                <a:ext cx="128588" cy="273178"/>
                <a:chOff x="0" y="0"/>
                <a:chExt cx="128587" cy="273177"/>
              </a:xfrm>
            </p:grpSpPr>
            <p:sp>
              <p:nvSpPr>
                <p:cNvPr id="780" name="Dòng"/>
                <p:cNvSpPr/>
                <p:nvPr/>
              </p:nvSpPr>
              <p:spPr>
                <a:xfrm flipH="1">
                  <a:off x="85725" y="273177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1" name="Dòng"/>
                <p:cNvSpPr/>
                <p:nvPr/>
              </p:nvSpPr>
              <p:spPr>
                <a:xfrm flipH="1">
                  <a:off x="85725" y="242824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2" name="Dòng"/>
                <p:cNvSpPr/>
                <p:nvPr/>
              </p:nvSpPr>
              <p:spPr>
                <a:xfrm flipH="1">
                  <a:off x="85725" y="212470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3" name="Dòng"/>
                <p:cNvSpPr/>
                <p:nvPr/>
              </p:nvSpPr>
              <p:spPr>
                <a:xfrm flipH="1">
                  <a:off x="85725" y="182118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4" name="Dòng"/>
                <p:cNvSpPr/>
                <p:nvPr/>
              </p:nvSpPr>
              <p:spPr>
                <a:xfrm flipH="1">
                  <a:off x="42862" y="151764"/>
                  <a:ext cx="85726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5" name="Dòng"/>
                <p:cNvSpPr/>
                <p:nvPr/>
              </p:nvSpPr>
              <p:spPr>
                <a:xfrm flipH="1" flipV="1">
                  <a:off x="0" y="-1"/>
                  <a:ext cx="128588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6" name="Dòng"/>
                <p:cNvSpPr/>
                <p:nvPr/>
              </p:nvSpPr>
              <p:spPr>
                <a:xfrm flipH="1">
                  <a:off x="85725" y="12141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7" name="Dòng"/>
                <p:cNvSpPr/>
                <p:nvPr/>
              </p:nvSpPr>
              <p:spPr>
                <a:xfrm flipH="1">
                  <a:off x="85725" y="91059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8" name="Dòng"/>
                <p:cNvSpPr/>
                <p:nvPr/>
              </p:nvSpPr>
              <p:spPr>
                <a:xfrm flipH="1">
                  <a:off x="85725" y="60706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9" name="Dòng"/>
                <p:cNvSpPr/>
                <p:nvPr/>
              </p:nvSpPr>
              <p:spPr>
                <a:xfrm flipH="1" flipV="1">
                  <a:off x="85725" y="30352"/>
                  <a:ext cx="4286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792" name="0,5"/>
            <p:cNvSpPr txBox="1"/>
            <p:nvPr/>
          </p:nvSpPr>
          <p:spPr>
            <a:xfrm>
              <a:off x="6350" y="1701800"/>
              <a:ext cx="38100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0,5</a:t>
              </a:r>
            </a:p>
          </p:txBody>
        </p:sp>
        <p:sp>
          <p:nvSpPr>
            <p:cNvPr id="793" name="1"/>
            <p:cNvSpPr txBox="1"/>
            <p:nvPr/>
          </p:nvSpPr>
          <p:spPr>
            <a:xfrm>
              <a:off x="69850" y="2006600"/>
              <a:ext cx="24765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</a:t>
              </a:r>
            </a:p>
          </p:txBody>
        </p:sp>
        <p:sp>
          <p:nvSpPr>
            <p:cNvPr id="794" name="1,5"/>
            <p:cNvSpPr txBox="1"/>
            <p:nvPr/>
          </p:nvSpPr>
          <p:spPr>
            <a:xfrm>
              <a:off x="6350" y="2311400"/>
              <a:ext cx="38100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1,5</a:t>
              </a:r>
            </a:p>
          </p:txBody>
        </p:sp>
        <p:sp>
          <p:nvSpPr>
            <p:cNvPr id="795" name="2,5"/>
            <p:cNvSpPr txBox="1"/>
            <p:nvPr/>
          </p:nvSpPr>
          <p:spPr>
            <a:xfrm>
              <a:off x="0" y="2908300"/>
              <a:ext cx="38100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2,5</a:t>
              </a:r>
            </a:p>
          </p:txBody>
        </p:sp>
        <p:sp>
          <p:nvSpPr>
            <p:cNvPr id="796" name="2"/>
            <p:cNvSpPr txBox="1"/>
            <p:nvPr/>
          </p:nvSpPr>
          <p:spPr>
            <a:xfrm>
              <a:off x="69850" y="2616200"/>
              <a:ext cx="24765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</a:t>
              </a:r>
            </a:p>
          </p:txBody>
        </p:sp>
        <p:sp>
          <p:nvSpPr>
            <p:cNvPr id="797" name="0"/>
            <p:cNvSpPr txBox="1"/>
            <p:nvPr/>
          </p:nvSpPr>
          <p:spPr>
            <a:xfrm>
              <a:off x="69850" y="1416050"/>
              <a:ext cx="247650" cy="21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</a:t>
              </a:r>
            </a:p>
          </p:txBody>
        </p:sp>
      </p:grpSp>
      <p:grpSp>
        <p:nvGrpSpPr>
          <p:cNvPr id="811" name="Nhóm"/>
          <p:cNvGrpSpPr/>
          <p:nvPr/>
        </p:nvGrpSpPr>
        <p:grpSpPr>
          <a:xfrm>
            <a:off x="-94103" y="-404394"/>
            <a:ext cx="1250132" cy="1161321"/>
            <a:chOff x="0" y="0"/>
            <a:chExt cx="1250130" cy="1161320"/>
          </a:xfrm>
        </p:grpSpPr>
        <p:grpSp>
          <p:nvGrpSpPr>
            <p:cNvPr id="809" name="Nhóm"/>
            <p:cNvGrpSpPr/>
            <p:nvPr/>
          </p:nvGrpSpPr>
          <p:grpSpPr>
            <a:xfrm>
              <a:off x="0" y="0"/>
              <a:ext cx="1250131" cy="1161321"/>
              <a:chOff x="0" y="0"/>
              <a:chExt cx="1250130" cy="1161320"/>
            </a:xfrm>
          </p:grpSpPr>
          <p:sp>
            <p:nvSpPr>
              <p:cNvPr id="799" name="Hình"/>
              <p:cNvSpPr/>
              <p:nvPr/>
            </p:nvSpPr>
            <p:spPr>
              <a:xfrm rot="12853064" flipH="1">
                <a:off x="170128" y="301174"/>
                <a:ext cx="985894" cy="63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83" y="15157"/>
                    </a:moveTo>
                    <a:lnTo>
                      <a:pt x="12294" y="16213"/>
                    </a:lnTo>
                    <a:lnTo>
                      <a:pt x="12730" y="16741"/>
                    </a:lnTo>
                    <a:lnTo>
                      <a:pt x="13539" y="17217"/>
                    </a:lnTo>
                    <a:lnTo>
                      <a:pt x="14224" y="17903"/>
                    </a:lnTo>
                    <a:lnTo>
                      <a:pt x="14939" y="17745"/>
                    </a:lnTo>
                    <a:lnTo>
                      <a:pt x="16060" y="17481"/>
                    </a:lnTo>
                    <a:lnTo>
                      <a:pt x="16900" y="17850"/>
                    </a:lnTo>
                    <a:lnTo>
                      <a:pt x="17523" y="18537"/>
                    </a:lnTo>
                    <a:lnTo>
                      <a:pt x="17741" y="19276"/>
                    </a:lnTo>
                    <a:lnTo>
                      <a:pt x="17212" y="19752"/>
                    </a:lnTo>
                    <a:lnTo>
                      <a:pt x="16496" y="20227"/>
                    </a:lnTo>
                    <a:lnTo>
                      <a:pt x="15344" y="20913"/>
                    </a:lnTo>
                    <a:lnTo>
                      <a:pt x="14441" y="21600"/>
                    </a:lnTo>
                    <a:lnTo>
                      <a:pt x="13321" y="21442"/>
                    </a:lnTo>
                    <a:lnTo>
                      <a:pt x="12387" y="21389"/>
                    </a:lnTo>
                    <a:lnTo>
                      <a:pt x="11671" y="21283"/>
                    </a:lnTo>
                    <a:lnTo>
                      <a:pt x="9431" y="20861"/>
                    </a:lnTo>
                    <a:lnTo>
                      <a:pt x="8590" y="20227"/>
                    </a:lnTo>
                    <a:lnTo>
                      <a:pt x="7656" y="19752"/>
                    </a:lnTo>
                    <a:lnTo>
                      <a:pt x="7190" y="19435"/>
                    </a:lnTo>
                    <a:lnTo>
                      <a:pt x="6567" y="19223"/>
                    </a:lnTo>
                    <a:lnTo>
                      <a:pt x="5914" y="18801"/>
                    </a:lnTo>
                    <a:lnTo>
                      <a:pt x="5416" y="18590"/>
                    </a:lnTo>
                    <a:lnTo>
                      <a:pt x="4886" y="18273"/>
                    </a:lnTo>
                    <a:lnTo>
                      <a:pt x="4388" y="18220"/>
                    </a:lnTo>
                    <a:lnTo>
                      <a:pt x="3735" y="18062"/>
                    </a:lnTo>
                    <a:lnTo>
                      <a:pt x="2832" y="18167"/>
                    </a:lnTo>
                    <a:lnTo>
                      <a:pt x="2179" y="18378"/>
                    </a:lnTo>
                    <a:lnTo>
                      <a:pt x="1587" y="18537"/>
                    </a:lnTo>
                    <a:lnTo>
                      <a:pt x="996" y="18431"/>
                    </a:lnTo>
                    <a:lnTo>
                      <a:pt x="342" y="18220"/>
                    </a:lnTo>
                    <a:lnTo>
                      <a:pt x="0" y="18114"/>
                    </a:lnTo>
                    <a:lnTo>
                      <a:pt x="498" y="16530"/>
                    </a:lnTo>
                    <a:lnTo>
                      <a:pt x="840" y="15051"/>
                    </a:lnTo>
                    <a:lnTo>
                      <a:pt x="809" y="12886"/>
                    </a:lnTo>
                    <a:lnTo>
                      <a:pt x="840" y="11777"/>
                    </a:lnTo>
                    <a:lnTo>
                      <a:pt x="965" y="9559"/>
                    </a:lnTo>
                    <a:lnTo>
                      <a:pt x="1027" y="8291"/>
                    </a:lnTo>
                    <a:lnTo>
                      <a:pt x="1089" y="7077"/>
                    </a:lnTo>
                    <a:lnTo>
                      <a:pt x="1276" y="6443"/>
                    </a:lnTo>
                    <a:lnTo>
                      <a:pt x="965" y="5756"/>
                    </a:lnTo>
                    <a:lnTo>
                      <a:pt x="2334" y="6179"/>
                    </a:lnTo>
                    <a:lnTo>
                      <a:pt x="2832" y="6232"/>
                    </a:lnTo>
                    <a:lnTo>
                      <a:pt x="3455" y="6601"/>
                    </a:lnTo>
                    <a:lnTo>
                      <a:pt x="3890" y="6654"/>
                    </a:lnTo>
                    <a:lnTo>
                      <a:pt x="4264" y="6601"/>
                    </a:lnTo>
                    <a:lnTo>
                      <a:pt x="5011" y="5968"/>
                    </a:lnTo>
                    <a:lnTo>
                      <a:pt x="7314" y="3908"/>
                    </a:lnTo>
                    <a:lnTo>
                      <a:pt x="8559" y="2852"/>
                    </a:lnTo>
                    <a:lnTo>
                      <a:pt x="9711" y="2007"/>
                    </a:lnTo>
                    <a:lnTo>
                      <a:pt x="10395" y="1743"/>
                    </a:lnTo>
                    <a:lnTo>
                      <a:pt x="11173" y="1320"/>
                    </a:lnTo>
                    <a:lnTo>
                      <a:pt x="11796" y="792"/>
                    </a:lnTo>
                    <a:lnTo>
                      <a:pt x="12450" y="158"/>
                    </a:lnTo>
                    <a:lnTo>
                      <a:pt x="12948" y="0"/>
                    </a:lnTo>
                    <a:lnTo>
                      <a:pt x="13383" y="158"/>
                    </a:lnTo>
                    <a:lnTo>
                      <a:pt x="14068" y="739"/>
                    </a:lnTo>
                    <a:lnTo>
                      <a:pt x="14690" y="1003"/>
                    </a:lnTo>
                    <a:lnTo>
                      <a:pt x="15251" y="1320"/>
                    </a:lnTo>
                    <a:lnTo>
                      <a:pt x="16496" y="2641"/>
                    </a:lnTo>
                    <a:lnTo>
                      <a:pt x="17149" y="3116"/>
                    </a:lnTo>
                    <a:lnTo>
                      <a:pt x="17896" y="4014"/>
                    </a:lnTo>
                    <a:lnTo>
                      <a:pt x="18519" y="4383"/>
                    </a:lnTo>
                    <a:lnTo>
                      <a:pt x="18892" y="4647"/>
                    </a:lnTo>
                    <a:lnTo>
                      <a:pt x="19359" y="5756"/>
                    </a:lnTo>
                    <a:lnTo>
                      <a:pt x="19795" y="6760"/>
                    </a:lnTo>
                    <a:lnTo>
                      <a:pt x="20199" y="7605"/>
                    </a:lnTo>
                    <a:lnTo>
                      <a:pt x="20386" y="8186"/>
                    </a:lnTo>
                    <a:lnTo>
                      <a:pt x="20666" y="8978"/>
                    </a:lnTo>
                    <a:lnTo>
                      <a:pt x="20884" y="9770"/>
                    </a:lnTo>
                    <a:lnTo>
                      <a:pt x="21444" y="11619"/>
                    </a:lnTo>
                    <a:lnTo>
                      <a:pt x="21538" y="13044"/>
                    </a:lnTo>
                    <a:lnTo>
                      <a:pt x="21538" y="14576"/>
                    </a:lnTo>
                    <a:lnTo>
                      <a:pt x="21600" y="15791"/>
                    </a:lnTo>
                    <a:lnTo>
                      <a:pt x="21538" y="16741"/>
                    </a:lnTo>
                    <a:lnTo>
                      <a:pt x="21382" y="17322"/>
                    </a:lnTo>
                    <a:lnTo>
                      <a:pt x="21009" y="17481"/>
                    </a:lnTo>
                    <a:lnTo>
                      <a:pt x="20386" y="16900"/>
                    </a:lnTo>
                    <a:lnTo>
                      <a:pt x="20075" y="16160"/>
                    </a:lnTo>
                    <a:lnTo>
                      <a:pt x="19950" y="15474"/>
                    </a:lnTo>
                    <a:lnTo>
                      <a:pt x="19795" y="14523"/>
                    </a:lnTo>
                    <a:lnTo>
                      <a:pt x="19795" y="13520"/>
                    </a:lnTo>
                    <a:lnTo>
                      <a:pt x="19048" y="12200"/>
                    </a:lnTo>
                    <a:lnTo>
                      <a:pt x="18363" y="10932"/>
                    </a:lnTo>
                    <a:lnTo>
                      <a:pt x="18052" y="10034"/>
                    </a:lnTo>
                    <a:lnTo>
                      <a:pt x="17741" y="9453"/>
                    </a:lnTo>
                    <a:lnTo>
                      <a:pt x="17212" y="9506"/>
                    </a:lnTo>
                    <a:lnTo>
                      <a:pt x="16682" y="9295"/>
                    </a:lnTo>
                    <a:lnTo>
                      <a:pt x="16029" y="9242"/>
                    </a:lnTo>
                    <a:lnTo>
                      <a:pt x="15593" y="8925"/>
                    </a:lnTo>
                    <a:lnTo>
                      <a:pt x="15002" y="9031"/>
                    </a:lnTo>
                    <a:lnTo>
                      <a:pt x="14628" y="9242"/>
                    </a:lnTo>
                    <a:lnTo>
                      <a:pt x="14099" y="9929"/>
                    </a:lnTo>
                    <a:lnTo>
                      <a:pt x="13508" y="10615"/>
                    </a:lnTo>
                    <a:lnTo>
                      <a:pt x="12823" y="11355"/>
                    </a:lnTo>
                    <a:lnTo>
                      <a:pt x="12356" y="12464"/>
                    </a:lnTo>
                    <a:lnTo>
                      <a:pt x="11858" y="13309"/>
                    </a:lnTo>
                    <a:lnTo>
                      <a:pt x="11983" y="15157"/>
                    </a:lnTo>
                    <a:close/>
                  </a:path>
                </a:pathLst>
              </a:custGeom>
              <a:solidFill>
                <a:srgbClr val="FFBFB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0" name="Dòng"/>
              <p:cNvSpPr/>
              <p:nvPr/>
            </p:nvSpPr>
            <p:spPr>
              <a:xfrm rot="10672480">
                <a:off x="704220" y="903928"/>
                <a:ext cx="157687" cy="82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330" y="8836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1" name="Dòng"/>
              <p:cNvSpPr/>
              <p:nvPr/>
            </p:nvSpPr>
            <p:spPr>
              <a:xfrm rot="9429659">
                <a:off x="1016368" y="524023"/>
                <a:ext cx="24966" cy="76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97" y="0"/>
                    </a:moveTo>
                    <a:lnTo>
                      <a:pt x="16354" y="6646"/>
                    </a:lnTo>
                    <a:lnTo>
                      <a:pt x="21291" y="10608"/>
                    </a:lnTo>
                    <a:lnTo>
                      <a:pt x="21600" y="14443"/>
                    </a:lnTo>
                    <a:lnTo>
                      <a:pt x="17897" y="17893"/>
                    </a:lnTo>
                    <a:lnTo>
                      <a:pt x="8331" y="20194"/>
                    </a:lnTo>
                    <a:lnTo>
                      <a:pt x="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2" name="Dòng"/>
              <p:cNvSpPr/>
              <p:nvPr/>
            </p:nvSpPr>
            <p:spPr>
              <a:xfrm rot="9840138">
                <a:off x="901496" y="826240"/>
                <a:ext cx="20285" cy="46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432"/>
                    </a:lnTo>
                    <a:lnTo>
                      <a:pt x="2592" y="13239"/>
                    </a:lnTo>
                    <a:lnTo>
                      <a:pt x="10800" y="19045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3" name="Dòng"/>
              <p:cNvSpPr/>
              <p:nvPr/>
            </p:nvSpPr>
            <p:spPr>
              <a:xfrm rot="8960206">
                <a:off x="1039970" y="778262"/>
                <a:ext cx="15604" cy="3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033"/>
                    </a:lnTo>
                    <a:lnTo>
                      <a:pt x="4547" y="14065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grpSp>
            <p:nvGrpSpPr>
              <p:cNvPr id="806" name="Nhóm"/>
              <p:cNvGrpSpPr/>
              <p:nvPr/>
            </p:nvGrpSpPr>
            <p:grpSpPr>
              <a:xfrm>
                <a:off x="0" y="0"/>
                <a:ext cx="534188" cy="588732"/>
                <a:chOff x="0" y="0"/>
                <a:chExt cx="534187" cy="588731"/>
              </a:xfrm>
            </p:grpSpPr>
            <p:sp>
              <p:nvSpPr>
                <p:cNvPr id="804" name="Hình"/>
                <p:cNvSpPr/>
                <p:nvPr/>
              </p:nvSpPr>
              <p:spPr>
                <a:xfrm rot="1447588">
                  <a:off x="81706" y="54855"/>
                  <a:ext cx="370776" cy="479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764"/>
                      </a:moveTo>
                      <a:lnTo>
                        <a:pt x="20512" y="5351"/>
                      </a:lnTo>
                      <a:lnTo>
                        <a:pt x="19755" y="7365"/>
                      </a:lnTo>
                      <a:lnTo>
                        <a:pt x="18861" y="9398"/>
                      </a:lnTo>
                      <a:lnTo>
                        <a:pt x="18317" y="11610"/>
                      </a:lnTo>
                      <a:lnTo>
                        <a:pt x="17948" y="13860"/>
                      </a:lnTo>
                      <a:lnTo>
                        <a:pt x="17579" y="16072"/>
                      </a:lnTo>
                      <a:lnTo>
                        <a:pt x="17579" y="20494"/>
                      </a:lnTo>
                      <a:lnTo>
                        <a:pt x="4701" y="21600"/>
                      </a:lnTo>
                      <a:lnTo>
                        <a:pt x="2525" y="8845"/>
                      </a:lnTo>
                      <a:lnTo>
                        <a:pt x="544" y="1283"/>
                      </a:lnTo>
                      <a:lnTo>
                        <a:pt x="0" y="0"/>
                      </a:lnTo>
                      <a:lnTo>
                        <a:pt x="8158" y="1481"/>
                      </a:lnTo>
                      <a:lnTo>
                        <a:pt x="14860" y="2034"/>
                      </a:lnTo>
                      <a:lnTo>
                        <a:pt x="19211" y="2034"/>
                      </a:lnTo>
                      <a:lnTo>
                        <a:pt x="21600" y="2764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805" name="Ô-van"/>
                <p:cNvSpPr/>
                <p:nvPr/>
              </p:nvSpPr>
              <p:spPr>
                <a:xfrm rot="1447588">
                  <a:off x="238147" y="426325"/>
                  <a:ext cx="40606" cy="61302"/>
                </a:xfrm>
                <a:prstGeom prst="ellipse">
                  <a:avLst/>
                </a:pr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>
                    <a:spcBef>
                      <a:spcPts val="1000"/>
                    </a:spcBef>
                    <a:defRPr sz="1800"/>
                  </a:pPr>
                  <a:endParaRPr/>
                </a:p>
              </p:txBody>
            </p:sp>
          </p:grpSp>
          <p:sp>
            <p:nvSpPr>
              <p:cNvPr id="807" name="Dòng"/>
              <p:cNvSpPr/>
              <p:nvPr/>
            </p:nvSpPr>
            <p:spPr>
              <a:xfrm rot="4784663">
                <a:off x="904293" y="511550"/>
                <a:ext cx="23406" cy="14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211" y="14400"/>
                    </a:lnTo>
                    <a:lnTo>
                      <a:pt x="2749" y="523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8" name="Dòng"/>
              <p:cNvSpPr/>
              <p:nvPr/>
            </p:nvSpPr>
            <p:spPr>
              <a:xfrm rot="10184663">
                <a:off x="631139" y="923712"/>
                <a:ext cx="72452" cy="49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928" y="5082"/>
                    </a:lnTo>
                    <a:lnTo>
                      <a:pt x="216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sp>
          <p:nvSpPr>
            <p:cNvPr id="810" name="Dòng"/>
            <p:cNvSpPr/>
            <p:nvPr/>
          </p:nvSpPr>
          <p:spPr>
            <a:xfrm>
              <a:off x="1001175" y="788144"/>
              <a:ext cx="81331" cy="70700"/>
            </a:xfrm>
            <a:prstGeom prst="line">
              <a:avLst/>
            </a:prstGeom>
            <a:noFill/>
            <a:ln w="31750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51" name="Nhóm"/>
          <p:cNvGrpSpPr/>
          <p:nvPr/>
        </p:nvGrpSpPr>
        <p:grpSpPr>
          <a:xfrm>
            <a:off x="3502600" y="3701234"/>
            <a:ext cx="1719651" cy="974666"/>
            <a:chOff x="0" y="0"/>
            <a:chExt cx="1719650" cy="974664"/>
          </a:xfrm>
        </p:grpSpPr>
        <p:grpSp>
          <p:nvGrpSpPr>
            <p:cNvPr id="846" name="Nhóm"/>
            <p:cNvGrpSpPr/>
            <p:nvPr/>
          </p:nvGrpSpPr>
          <p:grpSpPr>
            <a:xfrm>
              <a:off x="-1" y="207085"/>
              <a:ext cx="1355685" cy="767580"/>
              <a:chOff x="0" y="0"/>
              <a:chExt cx="1355683" cy="767579"/>
            </a:xfrm>
          </p:grpSpPr>
          <p:sp>
            <p:nvSpPr>
              <p:cNvPr id="812" name="Dòng"/>
              <p:cNvSpPr/>
              <p:nvPr/>
            </p:nvSpPr>
            <p:spPr>
              <a:xfrm>
                <a:off x="1349786" y="-1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Dòng"/>
              <p:cNvSpPr/>
              <p:nvPr/>
            </p:nvSpPr>
            <p:spPr>
              <a:xfrm>
                <a:off x="1270884" y="40959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Dòng"/>
              <p:cNvSpPr/>
              <p:nvPr/>
            </p:nvSpPr>
            <p:spPr>
              <a:xfrm>
                <a:off x="1270884" y="40959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Dòng"/>
              <p:cNvSpPr/>
              <p:nvPr/>
            </p:nvSpPr>
            <p:spPr>
              <a:xfrm>
                <a:off x="1191982" y="81919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Dòng"/>
              <p:cNvSpPr/>
              <p:nvPr/>
            </p:nvSpPr>
            <p:spPr>
              <a:xfrm>
                <a:off x="1191982" y="81919"/>
                <a:ext cx="5898" cy="10783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Dòng"/>
              <p:cNvSpPr/>
              <p:nvPr/>
            </p:nvSpPr>
            <p:spPr>
              <a:xfrm>
                <a:off x="1113080" y="122879"/>
                <a:ext cx="84800" cy="6687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Dòng"/>
              <p:cNvSpPr/>
              <p:nvPr/>
            </p:nvSpPr>
            <p:spPr>
              <a:xfrm>
                <a:off x="1113080" y="122879"/>
                <a:ext cx="5898" cy="10783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Dòng"/>
              <p:cNvSpPr/>
              <p:nvPr/>
            </p:nvSpPr>
            <p:spPr>
              <a:xfrm>
                <a:off x="1034178" y="163838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Dòng"/>
              <p:cNvSpPr/>
              <p:nvPr/>
            </p:nvSpPr>
            <p:spPr>
              <a:xfrm>
                <a:off x="1036996" y="162375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Dòng"/>
              <p:cNvSpPr/>
              <p:nvPr/>
            </p:nvSpPr>
            <p:spPr>
              <a:xfrm>
                <a:off x="958094" y="203335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Dòng"/>
              <p:cNvSpPr/>
              <p:nvPr/>
            </p:nvSpPr>
            <p:spPr>
              <a:xfrm>
                <a:off x="958094" y="203335"/>
                <a:ext cx="5899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Dòng"/>
              <p:cNvSpPr/>
              <p:nvPr/>
            </p:nvSpPr>
            <p:spPr>
              <a:xfrm>
                <a:off x="879192" y="244295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Dòng"/>
              <p:cNvSpPr/>
              <p:nvPr/>
            </p:nvSpPr>
            <p:spPr>
              <a:xfrm>
                <a:off x="879192" y="244295"/>
                <a:ext cx="5899" cy="10783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Dòng"/>
              <p:cNvSpPr/>
              <p:nvPr/>
            </p:nvSpPr>
            <p:spPr>
              <a:xfrm>
                <a:off x="800290" y="285254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Dòng"/>
              <p:cNvSpPr/>
              <p:nvPr/>
            </p:nvSpPr>
            <p:spPr>
              <a:xfrm>
                <a:off x="800290" y="285254"/>
                <a:ext cx="5899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Dòng"/>
              <p:cNvSpPr/>
              <p:nvPr/>
            </p:nvSpPr>
            <p:spPr>
              <a:xfrm>
                <a:off x="721389" y="326214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Dòng"/>
              <p:cNvSpPr/>
              <p:nvPr/>
            </p:nvSpPr>
            <p:spPr>
              <a:xfrm>
                <a:off x="718571" y="327677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Dòng"/>
              <p:cNvSpPr/>
              <p:nvPr/>
            </p:nvSpPr>
            <p:spPr>
              <a:xfrm>
                <a:off x="639669" y="368637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Dòng"/>
              <p:cNvSpPr/>
              <p:nvPr/>
            </p:nvSpPr>
            <p:spPr>
              <a:xfrm>
                <a:off x="639669" y="368637"/>
                <a:ext cx="5898" cy="10783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Dòng"/>
              <p:cNvSpPr/>
              <p:nvPr/>
            </p:nvSpPr>
            <p:spPr>
              <a:xfrm>
                <a:off x="560767" y="409596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Dòng"/>
              <p:cNvSpPr/>
              <p:nvPr/>
            </p:nvSpPr>
            <p:spPr>
              <a:xfrm>
                <a:off x="560767" y="409596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Dòng"/>
              <p:cNvSpPr/>
              <p:nvPr/>
            </p:nvSpPr>
            <p:spPr>
              <a:xfrm>
                <a:off x="481865" y="450556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Dòng"/>
              <p:cNvSpPr/>
              <p:nvPr/>
            </p:nvSpPr>
            <p:spPr>
              <a:xfrm>
                <a:off x="481865" y="450556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Dòng"/>
              <p:cNvSpPr/>
              <p:nvPr/>
            </p:nvSpPr>
            <p:spPr>
              <a:xfrm>
                <a:off x="402963" y="491516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Dòng"/>
              <p:cNvSpPr/>
              <p:nvPr/>
            </p:nvSpPr>
            <p:spPr>
              <a:xfrm>
                <a:off x="397327" y="494441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Dòng"/>
              <p:cNvSpPr/>
              <p:nvPr/>
            </p:nvSpPr>
            <p:spPr>
              <a:xfrm>
                <a:off x="318425" y="535401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Dòng"/>
              <p:cNvSpPr/>
              <p:nvPr/>
            </p:nvSpPr>
            <p:spPr>
              <a:xfrm>
                <a:off x="315607" y="536864"/>
                <a:ext cx="5898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Dòng"/>
              <p:cNvSpPr/>
              <p:nvPr/>
            </p:nvSpPr>
            <p:spPr>
              <a:xfrm>
                <a:off x="236705" y="577824"/>
                <a:ext cx="84800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Dòng"/>
              <p:cNvSpPr/>
              <p:nvPr/>
            </p:nvSpPr>
            <p:spPr>
              <a:xfrm>
                <a:off x="236705" y="577824"/>
                <a:ext cx="5899" cy="107836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Dòng"/>
              <p:cNvSpPr/>
              <p:nvPr/>
            </p:nvSpPr>
            <p:spPr>
              <a:xfrm>
                <a:off x="157803" y="618783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Dòng"/>
              <p:cNvSpPr/>
              <p:nvPr/>
            </p:nvSpPr>
            <p:spPr>
              <a:xfrm>
                <a:off x="157803" y="618783"/>
                <a:ext cx="5899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Dòng"/>
              <p:cNvSpPr/>
              <p:nvPr/>
            </p:nvSpPr>
            <p:spPr>
              <a:xfrm>
                <a:off x="78901" y="659743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Dòng"/>
              <p:cNvSpPr/>
              <p:nvPr/>
            </p:nvSpPr>
            <p:spPr>
              <a:xfrm>
                <a:off x="78901" y="659743"/>
                <a:ext cx="5899" cy="10783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Dòng"/>
              <p:cNvSpPr/>
              <p:nvPr/>
            </p:nvSpPr>
            <p:spPr>
              <a:xfrm>
                <a:off x="-1" y="700703"/>
                <a:ext cx="84801" cy="6687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50" name="Nhóm"/>
            <p:cNvGrpSpPr/>
            <p:nvPr/>
          </p:nvGrpSpPr>
          <p:grpSpPr>
            <a:xfrm>
              <a:off x="1305762" y="0"/>
              <a:ext cx="413889" cy="363073"/>
              <a:chOff x="0" y="0"/>
              <a:chExt cx="413887" cy="363072"/>
            </a:xfrm>
          </p:grpSpPr>
          <p:sp>
            <p:nvSpPr>
              <p:cNvPr id="847" name="Hình"/>
              <p:cNvSpPr/>
              <p:nvPr/>
            </p:nvSpPr>
            <p:spPr>
              <a:xfrm rot="3753913">
                <a:off x="92643" y="7704"/>
                <a:ext cx="228601" cy="34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725"/>
                      <a:pt x="0" y="1620"/>
                    </a:cubicBezTo>
                    <a:lnTo>
                      <a:pt x="0" y="19980"/>
                    </a:lnTo>
                    <a:cubicBezTo>
                      <a:pt x="0" y="20875"/>
                      <a:pt x="4835" y="21600"/>
                      <a:pt x="10800" y="21600"/>
                    </a:cubicBezTo>
                    <a:cubicBezTo>
                      <a:pt x="16765" y="21600"/>
                      <a:pt x="21600" y="20875"/>
                      <a:pt x="21600" y="19980"/>
                    </a:cubicBezTo>
                    <a:lnTo>
                      <a:pt x="21600" y="1620"/>
                    </a:lnTo>
                    <a:cubicBezTo>
                      <a:pt x="21600" y="72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848" name="Ô-van"/>
              <p:cNvSpPr/>
              <p:nvPr/>
            </p:nvSpPr>
            <p:spPr>
              <a:xfrm rot="3753913">
                <a:off x="223783" y="87384"/>
                <a:ext cx="228601" cy="52150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849" name="2.5N"/>
              <p:cNvSpPr txBox="1"/>
              <p:nvPr/>
            </p:nvSpPr>
            <p:spPr>
              <a:xfrm rot="3753913">
                <a:off x="62823" y="97372"/>
                <a:ext cx="265099" cy="180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lvl1pPr>
              </a:lstStyle>
              <a:p>
                <a:r>
                  <a:t>2.5N</a:t>
                </a:r>
              </a:p>
            </p:txBody>
          </p:sp>
        </p:grpSp>
      </p:grpSp>
      <p:grpSp>
        <p:nvGrpSpPr>
          <p:cNvPr id="865" name="Nhóm"/>
          <p:cNvGrpSpPr/>
          <p:nvPr/>
        </p:nvGrpSpPr>
        <p:grpSpPr>
          <a:xfrm>
            <a:off x="2369455" y="4074407"/>
            <a:ext cx="2066250" cy="1179235"/>
            <a:chOff x="0" y="0"/>
            <a:chExt cx="2066249" cy="1179234"/>
          </a:xfrm>
        </p:grpSpPr>
        <p:sp>
          <p:nvSpPr>
            <p:cNvPr id="852" name="Hình chữ nhật Góc tròn"/>
            <p:cNvSpPr/>
            <p:nvPr/>
          </p:nvSpPr>
          <p:spPr>
            <a:xfrm rot="9213207">
              <a:off x="272144" y="851605"/>
              <a:ext cx="228601" cy="15240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28398" dir="20006096" rotWithShape="0">
                <a:srgbClr val="DEF5F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855" name="Nhóm"/>
            <p:cNvGrpSpPr/>
            <p:nvPr/>
          </p:nvGrpSpPr>
          <p:grpSpPr>
            <a:xfrm>
              <a:off x="284989" y="669823"/>
              <a:ext cx="374361" cy="442939"/>
              <a:chOff x="0" y="0"/>
              <a:chExt cx="374360" cy="442938"/>
            </a:xfrm>
          </p:grpSpPr>
          <p:sp>
            <p:nvSpPr>
              <p:cNvPr id="853" name="Hình"/>
              <p:cNvSpPr/>
              <p:nvPr/>
            </p:nvSpPr>
            <p:spPr>
              <a:xfrm rot="3813208">
                <a:off x="-3320" y="107169"/>
                <a:ext cx="3810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854" name="Ô-van"/>
              <p:cNvSpPr/>
              <p:nvPr/>
            </p:nvSpPr>
            <p:spPr>
              <a:xfrm rot="3813208">
                <a:off x="73434" y="154715"/>
                <a:ext cx="381001" cy="5715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858" name="Nhóm"/>
            <p:cNvGrpSpPr/>
            <p:nvPr/>
          </p:nvGrpSpPr>
          <p:grpSpPr>
            <a:xfrm>
              <a:off x="517986" y="114378"/>
              <a:ext cx="1440305" cy="790241"/>
              <a:chOff x="0" y="0"/>
              <a:chExt cx="1440303" cy="790240"/>
            </a:xfrm>
          </p:grpSpPr>
          <p:sp>
            <p:nvSpPr>
              <p:cNvPr id="856" name="Hình"/>
              <p:cNvSpPr/>
              <p:nvPr/>
            </p:nvSpPr>
            <p:spPr>
              <a:xfrm rot="3813208">
                <a:off x="665383" y="-381961"/>
                <a:ext cx="109538" cy="1554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65"/>
                      <a:pt x="0" y="145"/>
                    </a:cubicBezTo>
                    <a:lnTo>
                      <a:pt x="0" y="21455"/>
                    </a:lnTo>
                    <a:cubicBezTo>
                      <a:pt x="0" y="21535"/>
                      <a:pt x="4835" y="21600"/>
                      <a:pt x="10800" y="21600"/>
                    </a:cubicBezTo>
                    <a:cubicBezTo>
                      <a:pt x="16765" y="21600"/>
                      <a:pt x="21600" y="21535"/>
                      <a:pt x="21600" y="21455"/>
                    </a:cubicBezTo>
                    <a:lnTo>
                      <a:pt x="21600" y="145"/>
                    </a:lnTo>
                    <a:cubicBezTo>
                      <a:pt x="21600" y="6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857" name="Ô-van"/>
              <p:cNvSpPr/>
              <p:nvPr/>
            </p:nvSpPr>
            <p:spPr>
              <a:xfrm rot="3813208">
                <a:off x="1351801" y="43250"/>
                <a:ext cx="109539" cy="20867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859" name="Dòng"/>
            <p:cNvSpPr/>
            <p:nvPr/>
          </p:nvSpPr>
          <p:spPr>
            <a:xfrm rot="3813208">
              <a:off x="121332" y="861130"/>
              <a:ext cx="13652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5" y="0"/>
                  </a:moveTo>
                  <a:lnTo>
                    <a:pt x="2009" y="386"/>
                  </a:lnTo>
                  <a:lnTo>
                    <a:pt x="0" y="2314"/>
                  </a:lnTo>
                  <a:lnTo>
                    <a:pt x="2512" y="4629"/>
                  </a:lnTo>
                  <a:lnTo>
                    <a:pt x="7535" y="7136"/>
                  </a:lnTo>
                  <a:lnTo>
                    <a:pt x="11553" y="9836"/>
                  </a:lnTo>
                  <a:lnTo>
                    <a:pt x="17079" y="12921"/>
                  </a:lnTo>
                  <a:lnTo>
                    <a:pt x="21600" y="16586"/>
                  </a:lnTo>
                  <a:lnTo>
                    <a:pt x="21098" y="19479"/>
                  </a:lnTo>
                  <a:lnTo>
                    <a:pt x="17079" y="21214"/>
                  </a:lnTo>
                  <a:lnTo>
                    <a:pt x="10047" y="21600"/>
                  </a:lnTo>
                  <a:lnTo>
                    <a:pt x="3516" y="20443"/>
                  </a:lnTo>
                  <a:lnTo>
                    <a:pt x="502" y="17743"/>
                  </a:lnTo>
                  <a:lnTo>
                    <a:pt x="3014" y="14850"/>
                  </a:lnTo>
                  <a:lnTo>
                    <a:pt x="6530" y="11764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860" name="Dòng"/>
            <p:cNvSpPr/>
            <p:nvPr/>
          </p:nvSpPr>
          <p:spPr>
            <a:xfrm rot="3813208">
              <a:off x="259444" y="981780"/>
              <a:ext cx="41276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292" y="12706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861" name="Vòng tròn"/>
            <p:cNvSpPr/>
            <p:nvPr/>
          </p:nvSpPr>
          <p:spPr>
            <a:xfrm rot="3813208">
              <a:off x="322944" y="930980"/>
              <a:ext cx="36514" cy="36513"/>
            </a:xfrm>
            <a:prstGeom prst="ellipse">
              <a:avLst/>
            </a:prstGeom>
            <a:solidFill>
              <a:srgbClr val="5F5F5F"/>
            </a:solidFill>
            <a:ln w="3175" cap="flat">
              <a:solidFill>
                <a:srgbClr val="DDDDD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864" name="Nhóm"/>
            <p:cNvGrpSpPr/>
            <p:nvPr/>
          </p:nvGrpSpPr>
          <p:grpSpPr>
            <a:xfrm>
              <a:off x="1838777" y="-1"/>
              <a:ext cx="227473" cy="304624"/>
              <a:chOff x="0" y="0"/>
              <a:chExt cx="227472" cy="304622"/>
            </a:xfrm>
          </p:grpSpPr>
          <p:sp>
            <p:nvSpPr>
              <p:cNvPr id="862" name="Hình"/>
              <p:cNvSpPr/>
              <p:nvPr/>
            </p:nvSpPr>
            <p:spPr>
              <a:xfrm rot="3813208">
                <a:off x="-28345" y="95955"/>
                <a:ext cx="284163" cy="11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863" name="Ô-van"/>
              <p:cNvSpPr/>
              <p:nvPr/>
            </p:nvSpPr>
            <p:spPr>
              <a:xfrm rot="3813208">
                <a:off x="9498" y="119398"/>
                <a:ext cx="284164" cy="28179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940" name="Nhóm"/>
          <p:cNvGrpSpPr/>
          <p:nvPr/>
        </p:nvGrpSpPr>
        <p:grpSpPr>
          <a:xfrm>
            <a:off x="2764934" y="3340642"/>
            <a:ext cx="3008770" cy="1718056"/>
            <a:chOff x="0" y="0"/>
            <a:chExt cx="3008769" cy="1718055"/>
          </a:xfrm>
        </p:grpSpPr>
        <p:sp>
          <p:nvSpPr>
            <p:cNvPr id="866" name="Dòng"/>
            <p:cNvSpPr/>
            <p:nvPr/>
          </p:nvSpPr>
          <p:spPr>
            <a:xfrm rot="3820583">
              <a:off x="2365210" y="7326"/>
              <a:ext cx="454026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0" y="21600"/>
                  </a:moveTo>
                  <a:lnTo>
                    <a:pt x="20046" y="20822"/>
                  </a:lnTo>
                  <a:lnTo>
                    <a:pt x="21600" y="19265"/>
                  </a:lnTo>
                  <a:lnTo>
                    <a:pt x="21600" y="4865"/>
                  </a:lnTo>
                  <a:lnTo>
                    <a:pt x="21289" y="3600"/>
                  </a:lnTo>
                  <a:lnTo>
                    <a:pt x="19891" y="2238"/>
                  </a:lnTo>
                  <a:lnTo>
                    <a:pt x="18026" y="1362"/>
                  </a:lnTo>
                  <a:lnTo>
                    <a:pt x="15850" y="681"/>
                  </a:lnTo>
                  <a:lnTo>
                    <a:pt x="13830" y="195"/>
                  </a:lnTo>
                  <a:lnTo>
                    <a:pt x="11499" y="0"/>
                  </a:lnTo>
                  <a:lnTo>
                    <a:pt x="9324" y="0"/>
                  </a:lnTo>
                  <a:lnTo>
                    <a:pt x="6993" y="389"/>
                  </a:lnTo>
                  <a:lnTo>
                    <a:pt x="4351" y="1362"/>
                  </a:lnTo>
                  <a:lnTo>
                    <a:pt x="2020" y="2530"/>
                  </a:lnTo>
                  <a:lnTo>
                    <a:pt x="777" y="3600"/>
                  </a:lnTo>
                  <a:lnTo>
                    <a:pt x="311" y="4573"/>
                  </a:lnTo>
                  <a:lnTo>
                    <a:pt x="0" y="19459"/>
                  </a:lnTo>
                  <a:lnTo>
                    <a:pt x="1709" y="20919"/>
                  </a:lnTo>
                  <a:lnTo>
                    <a:pt x="3885" y="21405"/>
                  </a:lnTo>
                </a:path>
              </a:pathLst>
            </a:custGeom>
            <a:noFill/>
            <a:ln w="285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867" name="Hình chữ nhật Góc tròn"/>
            <p:cNvSpPr/>
            <p:nvPr/>
          </p:nvSpPr>
          <p:spPr>
            <a:xfrm rot="3820583">
              <a:off x="2420349" y="168200"/>
              <a:ext cx="92076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868" name="Hình chữ nhật Góc tròn"/>
            <p:cNvSpPr/>
            <p:nvPr/>
          </p:nvSpPr>
          <p:spPr>
            <a:xfrm rot="3820583">
              <a:off x="2561141" y="452776"/>
              <a:ext cx="92076" cy="12858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872" name="Nhóm"/>
            <p:cNvGrpSpPr/>
            <p:nvPr/>
          </p:nvGrpSpPr>
          <p:grpSpPr>
            <a:xfrm>
              <a:off x="71653" y="273720"/>
              <a:ext cx="2457306" cy="1422061"/>
              <a:chOff x="0" y="0"/>
              <a:chExt cx="2457304" cy="1422059"/>
            </a:xfrm>
          </p:grpSpPr>
          <p:sp>
            <p:nvSpPr>
              <p:cNvPr id="869" name="Hình"/>
              <p:cNvSpPr/>
              <p:nvPr/>
            </p:nvSpPr>
            <p:spPr>
              <a:xfrm rot="3820583">
                <a:off x="1076252" y="-584371"/>
                <a:ext cx="304801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07"/>
                      <a:pt x="0" y="238"/>
                    </a:cubicBezTo>
                    <a:lnTo>
                      <a:pt x="0" y="21362"/>
                    </a:lnTo>
                    <a:cubicBezTo>
                      <a:pt x="0" y="21493"/>
                      <a:pt x="4835" y="21600"/>
                      <a:pt x="10800" y="21600"/>
                    </a:cubicBezTo>
                    <a:cubicBezTo>
                      <a:pt x="16765" y="21600"/>
                      <a:pt x="21600" y="21493"/>
                      <a:pt x="21600" y="21362"/>
                    </a:cubicBezTo>
                    <a:lnTo>
                      <a:pt x="21600" y="238"/>
                    </a:lnTo>
                    <a:cubicBezTo>
                      <a:pt x="21600" y="107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2B2B2"/>
                  </a:gs>
                  <a:gs pos="50000">
                    <a:srgbClr val="FFFFFF">
                      <a:alpha val="54998"/>
                    </a:srgbClr>
                  </a:gs>
                  <a:gs pos="100000">
                    <a:srgbClr val="B2B2B2"/>
                  </a:gs>
                </a:gsLst>
                <a:lin ang="10800000" scaled="0"/>
              </a:gradFill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870" name="Ô-van"/>
              <p:cNvSpPr/>
              <p:nvPr/>
            </p:nvSpPr>
            <p:spPr>
              <a:xfrm rot="3820583">
                <a:off x="2211737" y="120708"/>
                <a:ext cx="304801" cy="57095"/>
              </a:xfrm>
              <a:prstGeom prst="ellipse">
                <a:avLst/>
              </a:prstGeom>
              <a:solidFill>
                <a:srgbClr val="C1C1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871" name="Dòng"/>
              <p:cNvSpPr/>
              <p:nvPr/>
            </p:nvSpPr>
            <p:spPr>
              <a:xfrm rot="3820583">
                <a:off x="2198944" y="141311"/>
                <a:ext cx="304801" cy="28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875" name="Nhóm"/>
            <p:cNvGrpSpPr/>
            <p:nvPr/>
          </p:nvGrpSpPr>
          <p:grpSpPr>
            <a:xfrm>
              <a:off x="2378625" y="243210"/>
              <a:ext cx="289192" cy="297819"/>
              <a:chOff x="0" y="0"/>
              <a:chExt cx="289190" cy="297818"/>
            </a:xfrm>
          </p:grpSpPr>
          <p:sp>
            <p:nvSpPr>
              <p:cNvPr id="873" name="Hình"/>
              <p:cNvSpPr/>
              <p:nvPr/>
            </p:nvSpPr>
            <p:spPr>
              <a:xfrm rot="3820583">
                <a:off x="30295" y="44134"/>
                <a:ext cx="228601" cy="209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839"/>
                      <a:pt x="0" y="1875"/>
                    </a:cubicBezTo>
                    <a:lnTo>
                      <a:pt x="0" y="19725"/>
                    </a:lnTo>
                    <a:cubicBezTo>
                      <a:pt x="0" y="20761"/>
                      <a:pt x="4835" y="21600"/>
                      <a:pt x="10800" y="21600"/>
                    </a:cubicBezTo>
                    <a:cubicBezTo>
                      <a:pt x="16765" y="21600"/>
                      <a:pt x="21600" y="20761"/>
                      <a:pt x="21600" y="19725"/>
                    </a:cubicBezTo>
                    <a:lnTo>
                      <a:pt x="21600" y="1875"/>
                    </a:lnTo>
                    <a:cubicBezTo>
                      <a:pt x="21600" y="83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874" name="Ô-van"/>
              <p:cNvSpPr/>
              <p:nvPr/>
            </p:nvSpPr>
            <p:spPr>
              <a:xfrm rot="3820583">
                <a:off x="107901" y="92323"/>
                <a:ext cx="228601" cy="3638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876" name="Hình chữ nhật Góc tròn"/>
            <p:cNvSpPr/>
            <p:nvPr/>
          </p:nvSpPr>
          <p:spPr>
            <a:xfrm rot="3820583">
              <a:off x="2433879" y="322545"/>
              <a:ext cx="200026" cy="12858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933" name="Nhóm"/>
            <p:cNvGrpSpPr/>
            <p:nvPr/>
          </p:nvGrpSpPr>
          <p:grpSpPr>
            <a:xfrm>
              <a:off x="166763" y="890922"/>
              <a:ext cx="1417297" cy="788243"/>
              <a:chOff x="0" y="0"/>
              <a:chExt cx="1417296" cy="788241"/>
            </a:xfrm>
          </p:grpSpPr>
          <p:grpSp>
            <p:nvGrpSpPr>
              <p:cNvPr id="888" name="Nhóm"/>
              <p:cNvGrpSpPr/>
              <p:nvPr/>
            </p:nvGrpSpPr>
            <p:grpSpPr>
              <a:xfrm>
                <a:off x="0" y="538390"/>
                <a:ext cx="329076" cy="249852"/>
                <a:chOff x="0" y="0"/>
                <a:chExt cx="329075" cy="249851"/>
              </a:xfrm>
            </p:grpSpPr>
            <p:sp>
              <p:nvSpPr>
                <p:cNvPr id="877" name="Dòng"/>
                <p:cNvSpPr/>
                <p:nvPr/>
              </p:nvSpPr>
              <p:spPr>
                <a:xfrm flipH="1" flipV="1">
                  <a:off x="0" y="134597"/>
                  <a:ext cx="57021" cy="11525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8" name="Dòng"/>
                <p:cNvSpPr/>
                <p:nvPr/>
              </p:nvSpPr>
              <p:spPr>
                <a:xfrm flipH="1" flipV="1">
                  <a:off x="65219" y="197973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79" name="Dòng"/>
                <p:cNvSpPr/>
                <p:nvPr/>
              </p:nvSpPr>
              <p:spPr>
                <a:xfrm flipH="1" flipV="1">
                  <a:off x="92424" y="184513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0" name="Dòng"/>
                <p:cNvSpPr/>
                <p:nvPr/>
              </p:nvSpPr>
              <p:spPr>
                <a:xfrm flipH="1" flipV="1">
                  <a:off x="119630" y="171053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1" name="Dòng"/>
                <p:cNvSpPr/>
                <p:nvPr/>
              </p:nvSpPr>
              <p:spPr>
                <a:xfrm flipH="1" flipV="1">
                  <a:off x="146835" y="157594"/>
                  <a:ext cx="19008" cy="384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2" name="Dòng"/>
                <p:cNvSpPr/>
                <p:nvPr/>
              </p:nvSpPr>
              <p:spPr>
                <a:xfrm flipH="1" flipV="1">
                  <a:off x="155034" y="105716"/>
                  <a:ext cx="38015" cy="7683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3" name="Dòng"/>
                <p:cNvSpPr/>
                <p:nvPr/>
              </p:nvSpPr>
              <p:spPr>
                <a:xfrm flipH="1" flipV="1">
                  <a:off x="272055" y="-1"/>
                  <a:ext cx="57021" cy="11525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4" name="Dòng"/>
                <p:cNvSpPr/>
                <p:nvPr/>
              </p:nvSpPr>
              <p:spPr>
                <a:xfrm flipH="1" flipV="1">
                  <a:off x="201246" y="130674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5" name="Dòng"/>
                <p:cNvSpPr/>
                <p:nvPr/>
              </p:nvSpPr>
              <p:spPr>
                <a:xfrm flipH="1" flipV="1">
                  <a:off x="228452" y="117214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6" name="Dòng"/>
                <p:cNvSpPr/>
                <p:nvPr/>
              </p:nvSpPr>
              <p:spPr>
                <a:xfrm flipH="1" flipV="1">
                  <a:off x="255658" y="103755"/>
                  <a:ext cx="19007" cy="384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87" name="Dòng"/>
                <p:cNvSpPr/>
                <p:nvPr/>
              </p:nvSpPr>
              <p:spPr>
                <a:xfrm flipH="1" flipV="1">
                  <a:off x="282863" y="90295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99" name="Nhóm"/>
              <p:cNvGrpSpPr/>
              <p:nvPr/>
            </p:nvGrpSpPr>
            <p:grpSpPr>
              <a:xfrm>
                <a:off x="337274" y="403792"/>
                <a:ext cx="263858" cy="236393"/>
                <a:chOff x="0" y="0"/>
                <a:chExt cx="263856" cy="236391"/>
              </a:xfrm>
            </p:grpSpPr>
            <p:sp>
              <p:nvSpPr>
                <p:cNvPr id="889" name="Dòng"/>
                <p:cNvSpPr/>
                <p:nvPr/>
              </p:nvSpPr>
              <p:spPr>
                <a:xfrm flipH="1" flipV="1">
                  <a:off x="0" y="197973"/>
                  <a:ext cx="19007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0" name="Dòng"/>
                <p:cNvSpPr/>
                <p:nvPr/>
              </p:nvSpPr>
              <p:spPr>
                <a:xfrm flipH="1" flipV="1">
                  <a:off x="27205" y="184513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1" name="Dòng"/>
                <p:cNvSpPr/>
                <p:nvPr/>
              </p:nvSpPr>
              <p:spPr>
                <a:xfrm flipH="1" flipV="1">
                  <a:off x="54411" y="171053"/>
                  <a:ext cx="19007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2" name="Dòng"/>
                <p:cNvSpPr/>
                <p:nvPr/>
              </p:nvSpPr>
              <p:spPr>
                <a:xfrm flipH="1" flipV="1">
                  <a:off x="81616" y="157594"/>
                  <a:ext cx="19008" cy="384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3" name="Dòng"/>
                <p:cNvSpPr/>
                <p:nvPr/>
              </p:nvSpPr>
              <p:spPr>
                <a:xfrm flipH="1" flipV="1">
                  <a:off x="89815" y="105716"/>
                  <a:ext cx="38015" cy="7683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4" name="Dòng"/>
                <p:cNvSpPr/>
                <p:nvPr/>
              </p:nvSpPr>
              <p:spPr>
                <a:xfrm flipH="1" flipV="1">
                  <a:off x="206835" y="-1"/>
                  <a:ext cx="57022" cy="11525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5" name="Dòng"/>
                <p:cNvSpPr/>
                <p:nvPr/>
              </p:nvSpPr>
              <p:spPr>
                <a:xfrm flipH="1" flipV="1">
                  <a:off x="136027" y="130674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6" name="Dòng"/>
                <p:cNvSpPr/>
                <p:nvPr/>
              </p:nvSpPr>
              <p:spPr>
                <a:xfrm flipH="1" flipV="1">
                  <a:off x="163233" y="117214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7" name="Dòng"/>
                <p:cNvSpPr/>
                <p:nvPr/>
              </p:nvSpPr>
              <p:spPr>
                <a:xfrm flipH="1" flipV="1">
                  <a:off x="190438" y="103755"/>
                  <a:ext cx="19008" cy="384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98" name="Dòng"/>
                <p:cNvSpPr/>
                <p:nvPr/>
              </p:nvSpPr>
              <p:spPr>
                <a:xfrm flipH="1" flipV="1">
                  <a:off x="217644" y="90295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10" name="Nhóm"/>
              <p:cNvGrpSpPr/>
              <p:nvPr/>
            </p:nvGrpSpPr>
            <p:grpSpPr>
              <a:xfrm>
                <a:off x="609329" y="269195"/>
                <a:ext cx="263858" cy="236392"/>
                <a:chOff x="0" y="0"/>
                <a:chExt cx="263856" cy="236391"/>
              </a:xfrm>
            </p:grpSpPr>
            <p:sp>
              <p:nvSpPr>
                <p:cNvPr id="900" name="Dòng"/>
                <p:cNvSpPr/>
                <p:nvPr/>
              </p:nvSpPr>
              <p:spPr>
                <a:xfrm flipH="1" flipV="1">
                  <a:off x="0" y="197973"/>
                  <a:ext cx="19007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1" name="Dòng"/>
                <p:cNvSpPr/>
                <p:nvPr/>
              </p:nvSpPr>
              <p:spPr>
                <a:xfrm flipH="1" flipV="1">
                  <a:off x="27205" y="184513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2" name="Dòng"/>
                <p:cNvSpPr/>
                <p:nvPr/>
              </p:nvSpPr>
              <p:spPr>
                <a:xfrm flipH="1" flipV="1">
                  <a:off x="54411" y="171053"/>
                  <a:ext cx="19007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3" name="Dòng"/>
                <p:cNvSpPr/>
                <p:nvPr/>
              </p:nvSpPr>
              <p:spPr>
                <a:xfrm flipH="1" flipV="1">
                  <a:off x="81616" y="157594"/>
                  <a:ext cx="19008" cy="384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4" name="Dòng"/>
                <p:cNvSpPr/>
                <p:nvPr/>
              </p:nvSpPr>
              <p:spPr>
                <a:xfrm flipH="1" flipV="1">
                  <a:off x="89815" y="105716"/>
                  <a:ext cx="38015" cy="7683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5" name="Dòng"/>
                <p:cNvSpPr/>
                <p:nvPr/>
              </p:nvSpPr>
              <p:spPr>
                <a:xfrm flipH="1" flipV="1">
                  <a:off x="206835" y="-1"/>
                  <a:ext cx="57022" cy="11525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6" name="Dòng"/>
                <p:cNvSpPr/>
                <p:nvPr/>
              </p:nvSpPr>
              <p:spPr>
                <a:xfrm flipH="1" flipV="1">
                  <a:off x="136027" y="130674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7" name="Dòng"/>
                <p:cNvSpPr/>
                <p:nvPr/>
              </p:nvSpPr>
              <p:spPr>
                <a:xfrm flipH="1" flipV="1">
                  <a:off x="163233" y="117214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8" name="Dòng"/>
                <p:cNvSpPr/>
                <p:nvPr/>
              </p:nvSpPr>
              <p:spPr>
                <a:xfrm flipH="1" flipV="1">
                  <a:off x="190438" y="103755"/>
                  <a:ext cx="19008" cy="384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09" name="Dòng"/>
                <p:cNvSpPr/>
                <p:nvPr/>
              </p:nvSpPr>
              <p:spPr>
                <a:xfrm flipH="1" flipV="1">
                  <a:off x="217644" y="90295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21" name="Nhóm"/>
              <p:cNvGrpSpPr/>
              <p:nvPr/>
            </p:nvGrpSpPr>
            <p:grpSpPr>
              <a:xfrm>
                <a:off x="881384" y="134597"/>
                <a:ext cx="263858" cy="236392"/>
                <a:chOff x="0" y="0"/>
                <a:chExt cx="263856" cy="236391"/>
              </a:xfrm>
            </p:grpSpPr>
            <p:sp>
              <p:nvSpPr>
                <p:cNvPr id="911" name="Dòng"/>
                <p:cNvSpPr/>
                <p:nvPr/>
              </p:nvSpPr>
              <p:spPr>
                <a:xfrm flipH="1" flipV="1">
                  <a:off x="0" y="197973"/>
                  <a:ext cx="19007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12" name="Dòng"/>
                <p:cNvSpPr/>
                <p:nvPr/>
              </p:nvSpPr>
              <p:spPr>
                <a:xfrm flipH="1" flipV="1">
                  <a:off x="27205" y="184513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13" name="Dòng"/>
                <p:cNvSpPr/>
                <p:nvPr/>
              </p:nvSpPr>
              <p:spPr>
                <a:xfrm flipH="1" flipV="1">
                  <a:off x="54411" y="171053"/>
                  <a:ext cx="19007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14" name="Dòng"/>
                <p:cNvSpPr/>
                <p:nvPr/>
              </p:nvSpPr>
              <p:spPr>
                <a:xfrm flipH="1" flipV="1">
                  <a:off x="81616" y="157594"/>
                  <a:ext cx="19008" cy="384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15" name="Dòng"/>
                <p:cNvSpPr/>
                <p:nvPr/>
              </p:nvSpPr>
              <p:spPr>
                <a:xfrm flipH="1" flipV="1">
                  <a:off x="89815" y="105716"/>
                  <a:ext cx="38015" cy="7683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16" name="Dòng"/>
                <p:cNvSpPr/>
                <p:nvPr/>
              </p:nvSpPr>
              <p:spPr>
                <a:xfrm flipH="1" flipV="1">
                  <a:off x="206835" y="-1"/>
                  <a:ext cx="57022" cy="11525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17" name="Dòng"/>
                <p:cNvSpPr/>
                <p:nvPr/>
              </p:nvSpPr>
              <p:spPr>
                <a:xfrm flipH="1" flipV="1">
                  <a:off x="136027" y="130674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18" name="Dòng"/>
                <p:cNvSpPr/>
                <p:nvPr/>
              </p:nvSpPr>
              <p:spPr>
                <a:xfrm flipH="1" flipV="1">
                  <a:off x="163233" y="117214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19" name="Dòng"/>
                <p:cNvSpPr/>
                <p:nvPr/>
              </p:nvSpPr>
              <p:spPr>
                <a:xfrm flipH="1" flipV="1">
                  <a:off x="190438" y="103755"/>
                  <a:ext cx="19008" cy="384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0" name="Dòng"/>
                <p:cNvSpPr/>
                <p:nvPr/>
              </p:nvSpPr>
              <p:spPr>
                <a:xfrm flipH="1" flipV="1">
                  <a:off x="217644" y="90295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32" name="Nhóm"/>
              <p:cNvGrpSpPr/>
              <p:nvPr/>
            </p:nvGrpSpPr>
            <p:grpSpPr>
              <a:xfrm>
                <a:off x="1153439" y="0"/>
                <a:ext cx="263858" cy="236392"/>
                <a:chOff x="0" y="0"/>
                <a:chExt cx="263856" cy="236391"/>
              </a:xfrm>
            </p:grpSpPr>
            <p:sp>
              <p:nvSpPr>
                <p:cNvPr id="922" name="Dòng"/>
                <p:cNvSpPr/>
                <p:nvPr/>
              </p:nvSpPr>
              <p:spPr>
                <a:xfrm flipH="1" flipV="1">
                  <a:off x="0" y="197973"/>
                  <a:ext cx="19007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3" name="Dòng"/>
                <p:cNvSpPr/>
                <p:nvPr/>
              </p:nvSpPr>
              <p:spPr>
                <a:xfrm flipH="1" flipV="1">
                  <a:off x="27205" y="184513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4" name="Dòng"/>
                <p:cNvSpPr/>
                <p:nvPr/>
              </p:nvSpPr>
              <p:spPr>
                <a:xfrm flipH="1" flipV="1">
                  <a:off x="54411" y="171053"/>
                  <a:ext cx="19007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5" name="Dòng"/>
                <p:cNvSpPr/>
                <p:nvPr/>
              </p:nvSpPr>
              <p:spPr>
                <a:xfrm flipH="1" flipV="1">
                  <a:off x="81616" y="157594"/>
                  <a:ext cx="19008" cy="384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6" name="Dòng"/>
                <p:cNvSpPr/>
                <p:nvPr/>
              </p:nvSpPr>
              <p:spPr>
                <a:xfrm flipH="1" flipV="1">
                  <a:off x="89815" y="105716"/>
                  <a:ext cx="38015" cy="7683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7" name="Dòng"/>
                <p:cNvSpPr/>
                <p:nvPr/>
              </p:nvSpPr>
              <p:spPr>
                <a:xfrm flipH="1" flipV="1">
                  <a:off x="206835" y="-1"/>
                  <a:ext cx="57022" cy="11525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8" name="Dòng"/>
                <p:cNvSpPr/>
                <p:nvPr/>
              </p:nvSpPr>
              <p:spPr>
                <a:xfrm flipH="1" flipV="1">
                  <a:off x="136027" y="130674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29" name="Dòng"/>
                <p:cNvSpPr/>
                <p:nvPr/>
              </p:nvSpPr>
              <p:spPr>
                <a:xfrm flipH="1" flipV="1">
                  <a:off x="163233" y="117214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0" name="Dòng"/>
                <p:cNvSpPr/>
                <p:nvPr/>
              </p:nvSpPr>
              <p:spPr>
                <a:xfrm flipH="1" flipV="1">
                  <a:off x="190438" y="103755"/>
                  <a:ext cx="19008" cy="384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31" name="Dòng"/>
                <p:cNvSpPr/>
                <p:nvPr/>
              </p:nvSpPr>
              <p:spPr>
                <a:xfrm flipH="1" flipV="1">
                  <a:off x="217644" y="90295"/>
                  <a:ext cx="19008" cy="3841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934" name="0,5"/>
            <p:cNvSpPr txBox="1"/>
            <p:nvPr/>
          </p:nvSpPr>
          <p:spPr>
            <a:xfrm rot="3820583">
              <a:off x="1076076" y="860337"/>
              <a:ext cx="38100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0,5</a:t>
              </a:r>
            </a:p>
          </p:txBody>
        </p:sp>
        <p:sp>
          <p:nvSpPr>
            <p:cNvPr id="935" name="1"/>
            <p:cNvSpPr txBox="1"/>
            <p:nvPr/>
          </p:nvSpPr>
          <p:spPr>
            <a:xfrm rot="3820583">
              <a:off x="868149" y="992652"/>
              <a:ext cx="24765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</a:t>
              </a:r>
            </a:p>
          </p:txBody>
        </p:sp>
        <p:sp>
          <p:nvSpPr>
            <p:cNvPr id="936" name="1,5"/>
            <p:cNvSpPr txBox="1"/>
            <p:nvPr/>
          </p:nvSpPr>
          <p:spPr>
            <a:xfrm rot="3820583">
              <a:off x="529689" y="1130658"/>
              <a:ext cx="38100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1,5</a:t>
              </a:r>
            </a:p>
          </p:txBody>
        </p:sp>
        <p:sp>
          <p:nvSpPr>
            <p:cNvPr id="937" name="2,5"/>
            <p:cNvSpPr txBox="1"/>
            <p:nvPr/>
          </p:nvSpPr>
          <p:spPr>
            <a:xfrm rot="3820583">
              <a:off x="-8131" y="1389657"/>
              <a:ext cx="38100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2,5</a:t>
              </a:r>
            </a:p>
          </p:txBody>
        </p:sp>
        <p:sp>
          <p:nvSpPr>
            <p:cNvPr id="938" name="2"/>
            <p:cNvSpPr txBox="1"/>
            <p:nvPr/>
          </p:nvSpPr>
          <p:spPr>
            <a:xfrm rot="3820583">
              <a:off x="321762" y="1262973"/>
              <a:ext cx="24765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</a:t>
              </a:r>
            </a:p>
          </p:txBody>
        </p:sp>
        <p:sp>
          <p:nvSpPr>
            <p:cNvPr id="939" name="0"/>
            <p:cNvSpPr txBox="1"/>
            <p:nvPr/>
          </p:nvSpPr>
          <p:spPr>
            <a:xfrm rot="3820583">
              <a:off x="1397461" y="730778"/>
              <a:ext cx="24765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</a:t>
              </a:r>
            </a:p>
          </p:txBody>
        </p:sp>
      </p:grpSp>
      <p:grpSp>
        <p:nvGrpSpPr>
          <p:cNvPr id="951" name="Nhóm"/>
          <p:cNvGrpSpPr/>
          <p:nvPr/>
        </p:nvGrpSpPr>
        <p:grpSpPr>
          <a:xfrm>
            <a:off x="5513902" y="2663897"/>
            <a:ext cx="1137820" cy="1032873"/>
            <a:chOff x="0" y="0"/>
            <a:chExt cx="1137818" cy="1032872"/>
          </a:xfrm>
        </p:grpSpPr>
        <p:sp>
          <p:nvSpPr>
            <p:cNvPr id="941" name="Hình"/>
            <p:cNvSpPr/>
            <p:nvPr/>
          </p:nvSpPr>
          <p:spPr>
            <a:xfrm rot="17126232">
              <a:off x="64929" y="130550"/>
              <a:ext cx="847613" cy="77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00" y="10612"/>
                  </a:moveTo>
                  <a:lnTo>
                    <a:pt x="7700" y="10851"/>
                  </a:lnTo>
                  <a:lnTo>
                    <a:pt x="7133" y="10749"/>
                  </a:lnTo>
                  <a:lnTo>
                    <a:pt x="6300" y="10304"/>
                  </a:lnTo>
                  <a:lnTo>
                    <a:pt x="5400" y="10132"/>
                  </a:lnTo>
                  <a:lnTo>
                    <a:pt x="4933" y="9482"/>
                  </a:lnTo>
                  <a:lnTo>
                    <a:pt x="4167" y="8455"/>
                  </a:lnTo>
                  <a:lnTo>
                    <a:pt x="3333" y="7976"/>
                  </a:lnTo>
                  <a:lnTo>
                    <a:pt x="2533" y="7805"/>
                  </a:lnTo>
                  <a:lnTo>
                    <a:pt x="1967" y="7976"/>
                  </a:lnTo>
                  <a:lnTo>
                    <a:pt x="2200" y="8592"/>
                  </a:lnTo>
                  <a:lnTo>
                    <a:pt x="2533" y="9414"/>
                  </a:lnTo>
                  <a:lnTo>
                    <a:pt x="3133" y="10680"/>
                  </a:lnTo>
                  <a:lnTo>
                    <a:pt x="3533" y="11707"/>
                  </a:lnTo>
                  <a:lnTo>
                    <a:pt x="4533" y="12529"/>
                  </a:lnTo>
                  <a:lnTo>
                    <a:pt x="5300" y="13248"/>
                  </a:lnTo>
                  <a:lnTo>
                    <a:pt x="5900" y="13795"/>
                  </a:lnTo>
                  <a:lnTo>
                    <a:pt x="7867" y="15336"/>
                  </a:lnTo>
                  <a:lnTo>
                    <a:pt x="8833" y="15746"/>
                  </a:lnTo>
                  <a:lnTo>
                    <a:pt x="9833" y="16260"/>
                  </a:lnTo>
                  <a:lnTo>
                    <a:pt x="10367" y="16465"/>
                  </a:lnTo>
                  <a:lnTo>
                    <a:pt x="10900" y="16876"/>
                  </a:lnTo>
                  <a:lnTo>
                    <a:pt x="11633" y="17218"/>
                  </a:lnTo>
                  <a:lnTo>
                    <a:pt x="12167" y="17492"/>
                  </a:lnTo>
                  <a:lnTo>
                    <a:pt x="12733" y="17766"/>
                  </a:lnTo>
                  <a:lnTo>
                    <a:pt x="13100" y="18143"/>
                  </a:lnTo>
                  <a:lnTo>
                    <a:pt x="13733" y="18588"/>
                  </a:lnTo>
                  <a:lnTo>
                    <a:pt x="14367" y="19375"/>
                  </a:lnTo>
                  <a:lnTo>
                    <a:pt x="14833" y="19957"/>
                  </a:lnTo>
                  <a:lnTo>
                    <a:pt x="15233" y="20505"/>
                  </a:lnTo>
                  <a:lnTo>
                    <a:pt x="15733" y="20950"/>
                  </a:lnTo>
                  <a:lnTo>
                    <a:pt x="16333" y="21360"/>
                  </a:lnTo>
                  <a:lnTo>
                    <a:pt x="16667" y="21600"/>
                  </a:lnTo>
                  <a:lnTo>
                    <a:pt x="17000" y="20436"/>
                  </a:lnTo>
                  <a:lnTo>
                    <a:pt x="17433" y="19443"/>
                  </a:lnTo>
                  <a:lnTo>
                    <a:pt x="18433" y="18451"/>
                  </a:lnTo>
                  <a:lnTo>
                    <a:pt x="18933" y="17869"/>
                  </a:lnTo>
                  <a:lnTo>
                    <a:pt x="19867" y="16739"/>
                  </a:lnTo>
                  <a:lnTo>
                    <a:pt x="20367" y="16055"/>
                  </a:lnTo>
                  <a:lnTo>
                    <a:pt x="20867" y="15438"/>
                  </a:lnTo>
                  <a:lnTo>
                    <a:pt x="21033" y="14959"/>
                  </a:lnTo>
                  <a:lnTo>
                    <a:pt x="21600" y="14891"/>
                  </a:lnTo>
                  <a:lnTo>
                    <a:pt x="20333" y="14001"/>
                  </a:lnTo>
                  <a:lnTo>
                    <a:pt x="19900" y="13624"/>
                  </a:lnTo>
                  <a:lnTo>
                    <a:pt x="19200" y="13282"/>
                  </a:lnTo>
                  <a:lnTo>
                    <a:pt x="18833" y="12974"/>
                  </a:lnTo>
                  <a:lnTo>
                    <a:pt x="18567" y="12666"/>
                  </a:lnTo>
                  <a:lnTo>
                    <a:pt x="18300" y="11741"/>
                  </a:lnTo>
                  <a:lnTo>
                    <a:pt x="17367" y="8900"/>
                  </a:lnTo>
                  <a:lnTo>
                    <a:pt x="16900" y="7394"/>
                  </a:lnTo>
                  <a:lnTo>
                    <a:pt x="16367" y="6093"/>
                  </a:lnTo>
                  <a:lnTo>
                    <a:pt x="15933" y="5409"/>
                  </a:lnTo>
                  <a:lnTo>
                    <a:pt x="15533" y="4587"/>
                  </a:lnTo>
                  <a:lnTo>
                    <a:pt x="15267" y="3834"/>
                  </a:lnTo>
                  <a:lnTo>
                    <a:pt x="15000" y="3012"/>
                  </a:lnTo>
                  <a:lnTo>
                    <a:pt x="14733" y="2533"/>
                  </a:lnTo>
                  <a:lnTo>
                    <a:pt x="14267" y="2259"/>
                  </a:lnTo>
                  <a:lnTo>
                    <a:pt x="13467" y="1985"/>
                  </a:lnTo>
                  <a:lnTo>
                    <a:pt x="13000" y="1575"/>
                  </a:lnTo>
                  <a:lnTo>
                    <a:pt x="12467" y="1095"/>
                  </a:lnTo>
                  <a:lnTo>
                    <a:pt x="11667" y="958"/>
                  </a:lnTo>
                  <a:lnTo>
                    <a:pt x="10667" y="958"/>
                  </a:lnTo>
                  <a:lnTo>
                    <a:pt x="9933" y="685"/>
                  </a:lnTo>
                  <a:lnTo>
                    <a:pt x="8867" y="479"/>
                  </a:lnTo>
                  <a:lnTo>
                    <a:pt x="8233" y="205"/>
                  </a:lnTo>
                  <a:lnTo>
                    <a:pt x="7800" y="0"/>
                  </a:lnTo>
                  <a:lnTo>
                    <a:pt x="6933" y="171"/>
                  </a:lnTo>
                  <a:lnTo>
                    <a:pt x="6133" y="308"/>
                  </a:lnTo>
                  <a:lnTo>
                    <a:pt x="5433" y="411"/>
                  </a:lnTo>
                  <a:lnTo>
                    <a:pt x="5000" y="479"/>
                  </a:lnTo>
                  <a:lnTo>
                    <a:pt x="4433" y="685"/>
                  </a:lnTo>
                  <a:lnTo>
                    <a:pt x="3900" y="890"/>
                  </a:lnTo>
                  <a:lnTo>
                    <a:pt x="2600" y="1301"/>
                  </a:lnTo>
                  <a:lnTo>
                    <a:pt x="1833" y="1951"/>
                  </a:lnTo>
                  <a:lnTo>
                    <a:pt x="1100" y="2636"/>
                  </a:lnTo>
                  <a:lnTo>
                    <a:pt x="533" y="3184"/>
                  </a:lnTo>
                  <a:lnTo>
                    <a:pt x="100" y="3697"/>
                  </a:lnTo>
                  <a:lnTo>
                    <a:pt x="0" y="4108"/>
                  </a:lnTo>
                  <a:lnTo>
                    <a:pt x="233" y="4484"/>
                  </a:lnTo>
                  <a:lnTo>
                    <a:pt x="933" y="4690"/>
                  </a:lnTo>
                  <a:lnTo>
                    <a:pt x="1533" y="4587"/>
                  </a:lnTo>
                  <a:lnTo>
                    <a:pt x="2000" y="4382"/>
                  </a:lnTo>
                  <a:lnTo>
                    <a:pt x="2533" y="4005"/>
                  </a:lnTo>
                  <a:lnTo>
                    <a:pt x="3033" y="3560"/>
                  </a:lnTo>
                  <a:lnTo>
                    <a:pt x="4200" y="3492"/>
                  </a:lnTo>
                  <a:lnTo>
                    <a:pt x="5333" y="3457"/>
                  </a:lnTo>
                  <a:lnTo>
                    <a:pt x="6000" y="3286"/>
                  </a:lnTo>
                  <a:lnTo>
                    <a:pt x="6500" y="3252"/>
                  </a:lnTo>
                  <a:lnTo>
                    <a:pt x="6900" y="3663"/>
                  </a:lnTo>
                  <a:lnTo>
                    <a:pt x="7400" y="4005"/>
                  </a:lnTo>
                  <a:lnTo>
                    <a:pt x="8000" y="4484"/>
                  </a:lnTo>
                  <a:lnTo>
                    <a:pt x="8500" y="4724"/>
                  </a:lnTo>
                  <a:lnTo>
                    <a:pt x="8900" y="5237"/>
                  </a:lnTo>
                  <a:lnTo>
                    <a:pt x="9100" y="5648"/>
                  </a:lnTo>
                  <a:lnTo>
                    <a:pt x="9433" y="6367"/>
                  </a:lnTo>
                  <a:lnTo>
                    <a:pt x="9600" y="7086"/>
                  </a:lnTo>
                  <a:lnTo>
                    <a:pt x="9800" y="7668"/>
                  </a:lnTo>
                  <a:lnTo>
                    <a:pt x="9767" y="8147"/>
                  </a:lnTo>
                  <a:lnTo>
                    <a:pt x="9767" y="8866"/>
                  </a:lnTo>
                  <a:lnTo>
                    <a:pt x="9567" y="9790"/>
                  </a:lnTo>
                  <a:lnTo>
                    <a:pt x="8500" y="10612"/>
                  </a:lnTo>
                  <a:close/>
                </a:path>
              </a:pathLst>
            </a:custGeom>
            <a:solidFill>
              <a:srgbClr val="FFBFB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42" name="Dòng"/>
            <p:cNvSpPr/>
            <p:nvPr/>
          </p:nvSpPr>
          <p:spPr>
            <a:xfrm rot="17614050">
              <a:off x="64470" y="441266"/>
              <a:ext cx="151834" cy="6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330" y="8836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43" name="Dòng"/>
            <p:cNvSpPr/>
            <p:nvPr/>
          </p:nvSpPr>
          <p:spPr>
            <a:xfrm rot="16371229">
              <a:off x="321926" y="769886"/>
              <a:ext cx="2211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7" y="0"/>
                  </a:moveTo>
                  <a:lnTo>
                    <a:pt x="16354" y="6646"/>
                  </a:lnTo>
                  <a:lnTo>
                    <a:pt x="21291" y="10608"/>
                  </a:lnTo>
                  <a:lnTo>
                    <a:pt x="21600" y="14443"/>
                  </a:lnTo>
                  <a:lnTo>
                    <a:pt x="17897" y="17893"/>
                  </a:lnTo>
                  <a:lnTo>
                    <a:pt x="8331" y="20194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44" name="Dòng"/>
            <p:cNvSpPr/>
            <p:nvPr/>
          </p:nvSpPr>
          <p:spPr>
            <a:xfrm rot="16781708">
              <a:off x="150121" y="591204"/>
              <a:ext cx="17690" cy="4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432"/>
                  </a:lnTo>
                  <a:lnTo>
                    <a:pt x="2592" y="13239"/>
                  </a:lnTo>
                  <a:lnTo>
                    <a:pt x="10800" y="19045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45" name="Dòng"/>
            <p:cNvSpPr/>
            <p:nvPr/>
          </p:nvSpPr>
          <p:spPr>
            <a:xfrm rot="15901776">
              <a:off x="130492" y="735534"/>
              <a:ext cx="13268" cy="3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033"/>
                  </a:lnTo>
                  <a:lnTo>
                    <a:pt x="4547" y="14065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948" name="Nhóm"/>
            <p:cNvGrpSpPr/>
            <p:nvPr/>
          </p:nvGrpSpPr>
          <p:grpSpPr>
            <a:xfrm>
              <a:off x="611765" y="0"/>
              <a:ext cx="526054" cy="530351"/>
              <a:chOff x="0" y="0"/>
              <a:chExt cx="526052" cy="530350"/>
            </a:xfrm>
          </p:grpSpPr>
          <p:sp>
            <p:nvSpPr>
              <p:cNvPr id="946" name="Hình"/>
              <p:cNvSpPr/>
              <p:nvPr/>
            </p:nvSpPr>
            <p:spPr>
              <a:xfrm rot="8389158">
                <a:off x="84659" y="68722"/>
                <a:ext cx="356735" cy="392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4"/>
                    </a:moveTo>
                    <a:lnTo>
                      <a:pt x="20512" y="5351"/>
                    </a:lnTo>
                    <a:lnTo>
                      <a:pt x="19755" y="7365"/>
                    </a:lnTo>
                    <a:lnTo>
                      <a:pt x="18861" y="9398"/>
                    </a:lnTo>
                    <a:lnTo>
                      <a:pt x="18317" y="11610"/>
                    </a:lnTo>
                    <a:lnTo>
                      <a:pt x="17948" y="13860"/>
                    </a:lnTo>
                    <a:lnTo>
                      <a:pt x="17579" y="16072"/>
                    </a:lnTo>
                    <a:lnTo>
                      <a:pt x="17579" y="20494"/>
                    </a:lnTo>
                    <a:lnTo>
                      <a:pt x="4701" y="21600"/>
                    </a:lnTo>
                    <a:lnTo>
                      <a:pt x="2525" y="8845"/>
                    </a:lnTo>
                    <a:lnTo>
                      <a:pt x="544" y="1283"/>
                    </a:lnTo>
                    <a:lnTo>
                      <a:pt x="0" y="0"/>
                    </a:lnTo>
                    <a:lnTo>
                      <a:pt x="8158" y="1481"/>
                    </a:lnTo>
                    <a:lnTo>
                      <a:pt x="14860" y="2034"/>
                    </a:lnTo>
                    <a:lnTo>
                      <a:pt x="19211" y="2034"/>
                    </a:lnTo>
                    <a:lnTo>
                      <a:pt x="21600" y="2764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947" name="Ô-van"/>
              <p:cNvSpPr/>
              <p:nvPr/>
            </p:nvSpPr>
            <p:spPr>
              <a:xfrm rot="8389158">
                <a:off x="120025" y="181184"/>
                <a:ext cx="39069" cy="50281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spcBef>
                    <a:spcPts val="0"/>
                  </a:spcBef>
                  <a:defRPr sz="1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949" name="Dòng"/>
            <p:cNvSpPr/>
            <p:nvPr/>
          </p:nvSpPr>
          <p:spPr>
            <a:xfrm rot="11726232">
              <a:off x="407385" y="720574"/>
              <a:ext cx="18919" cy="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11" y="14400"/>
                  </a:lnTo>
                  <a:lnTo>
                    <a:pt x="2749" y="5236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50" name="Dòng"/>
            <p:cNvSpPr/>
            <p:nvPr/>
          </p:nvSpPr>
          <p:spPr>
            <a:xfrm rot="17126232">
              <a:off x="135727" y="383085"/>
              <a:ext cx="69284" cy="4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28" y="5082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954" name="Nhóm"/>
          <p:cNvGrpSpPr/>
          <p:nvPr/>
        </p:nvGrpSpPr>
        <p:grpSpPr>
          <a:xfrm>
            <a:off x="-6849910" y="1909509"/>
            <a:ext cx="16665603" cy="7997290"/>
            <a:chOff x="0" y="0"/>
            <a:chExt cx="16665602" cy="7997288"/>
          </a:xfrm>
        </p:grpSpPr>
        <p:sp>
          <p:nvSpPr>
            <p:cNvPr id="952" name="Hình chữ nhật"/>
            <p:cNvSpPr/>
            <p:nvPr/>
          </p:nvSpPr>
          <p:spPr>
            <a:xfrm rot="19962907">
              <a:off x="8070697" y="2075115"/>
              <a:ext cx="9077326" cy="98426"/>
            </a:xfrm>
            <a:prstGeom prst="rect">
              <a:avLst/>
            </a:prstGeom>
            <a:solidFill>
              <a:srgbClr val="44B9E8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953" name="Dòng"/>
            <p:cNvSpPr/>
            <p:nvPr/>
          </p:nvSpPr>
          <p:spPr>
            <a:xfrm flipV="1">
              <a:off x="0" y="4033293"/>
              <a:ext cx="8411857" cy="3963996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58" name="Nhóm"/>
          <p:cNvGrpSpPr/>
          <p:nvPr/>
        </p:nvGrpSpPr>
        <p:grpSpPr>
          <a:xfrm>
            <a:off x="1538932" y="5119536"/>
            <a:ext cx="971378" cy="700278"/>
            <a:chOff x="0" y="0"/>
            <a:chExt cx="971377" cy="700277"/>
          </a:xfrm>
        </p:grpSpPr>
        <p:sp>
          <p:nvSpPr>
            <p:cNvPr id="955" name="Vòng tròn"/>
            <p:cNvSpPr/>
            <p:nvPr/>
          </p:nvSpPr>
          <p:spPr>
            <a:xfrm rot="21276973">
              <a:off x="28602" y="31912"/>
              <a:ext cx="639763" cy="639764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81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956" name="Dòng"/>
            <p:cNvSpPr/>
            <p:nvPr/>
          </p:nvSpPr>
          <p:spPr>
            <a:xfrm rot="21276973">
              <a:off x="348822" y="27926"/>
              <a:ext cx="6096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5236"/>
                  </a:lnTo>
                  <a:lnTo>
                    <a:pt x="17188" y="0"/>
                  </a:lnTo>
                  <a:lnTo>
                    <a:pt x="10570" y="5236"/>
                  </a:lnTo>
                </a:path>
              </a:pathLst>
            </a:cu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57" name="Vòng tròn"/>
            <p:cNvSpPr/>
            <p:nvPr/>
          </p:nvSpPr>
          <p:spPr>
            <a:xfrm rot="21276973">
              <a:off x="338414" y="315038"/>
              <a:ext cx="76201" cy="76201"/>
            </a:xfrm>
            <a:prstGeom prst="ellipse">
              <a:avLst/>
            </a:prstGeom>
            <a:solidFill>
              <a:srgbClr val="9D9D9D"/>
            </a:solidFill>
            <a:ln w="31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</p:grpSp>
      <p:grpSp>
        <p:nvGrpSpPr>
          <p:cNvPr id="998" name="Nhóm"/>
          <p:cNvGrpSpPr/>
          <p:nvPr/>
        </p:nvGrpSpPr>
        <p:grpSpPr>
          <a:xfrm>
            <a:off x="3587163" y="4101815"/>
            <a:ext cx="1808334" cy="725010"/>
            <a:chOff x="0" y="0"/>
            <a:chExt cx="1808333" cy="725008"/>
          </a:xfrm>
        </p:grpSpPr>
        <p:grpSp>
          <p:nvGrpSpPr>
            <p:cNvPr id="993" name="Nhóm"/>
            <p:cNvGrpSpPr/>
            <p:nvPr/>
          </p:nvGrpSpPr>
          <p:grpSpPr>
            <a:xfrm>
              <a:off x="0" y="163438"/>
              <a:ext cx="1442315" cy="561571"/>
              <a:chOff x="0" y="0"/>
              <a:chExt cx="1442314" cy="561570"/>
            </a:xfrm>
          </p:grpSpPr>
          <p:sp>
            <p:nvSpPr>
              <p:cNvPr id="959" name="Dòng"/>
              <p:cNvSpPr/>
              <p:nvPr/>
            </p:nvSpPr>
            <p:spPr>
              <a:xfrm flipH="1">
                <a:off x="1431374" y="-1"/>
                <a:ext cx="10941" cy="107443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0" name="Dòng"/>
              <p:cNvSpPr/>
              <p:nvPr/>
            </p:nvSpPr>
            <p:spPr>
              <a:xfrm>
                <a:off x="1358004" y="28194"/>
                <a:ext cx="73371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1" name="Dòng"/>
              <p:cNvSpPr/>
              <p:nvPr/>
            </p:nvSpPr>
            <p:spPr>
              <a:xfrm flipH="1">
                <a:off x="1347064" y="28194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2" name="Dòng"/>
              <p:cNvSpPr/>
              <p:nvPr/>
            </p:nvSpPr>
            <p:spPr>
              <a:xfrm>
                <a:off x="1273693" y="56388"/>
                <a:ext cx="73372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3" name="Dòng"/>
              <p:cNvSpPr/>
              <p:nvPr/>
            </p:nvSpPr>
            <p:spPr>
              <a:xfrm flipH="1">
                <a:off x="1262753" y="56388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4" name="Dòng"/>
              <p:cNvSpPr/>
              <p:nvPr/>
            </p:nvSpPr>
            <p:spPr>
              <a:xfrm>
                <a:off x="1189382" y="84582"/>
                <a:ext cx="73372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5" name="Dòng"/>
              <p:cNvSpPr/>
              <p:nvPr/>
            </p:nvSpPr>
            <p:spPr>
              <a:xfrm flipH="1">
                <a:off x="1178442" y="84582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6" name="Dòng"/>
              <p:cNvSpPr/>
              <p:nvPr/>
            </p:nvSpPr>
            <p:spPr>
              <a:xfrm>
                <a:off x="1105072" y="112777"/>
                <a:ext cx="73371" cy="7924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7" name="Dòng"/>
              <p:cNvSpPr/>
              <p:nvPr/>
            </p:nvSpPr>
            <p:spPr>
              <a:xfrm flipH="1">
                <a:off x="1097143" y="111770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8" name="Dòng"/>
              <p:cNvSpPr/>
              <p:nvPr/>
            </p:nvSpPr>
            <p:spPr>
              <a:xfrm>
                <a:off x="1023772" y="139964"/>
                <a:ext cx="73372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9" name="Dòng"/>
              <p:cNvSpPr/>
              <p:nvPr/>
            </p:nvSpPr>
            <p:spPr>
              <a:xfrm flipH="1">
                <a:off x="1012832" y="139964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0" name="Dòng"/>
              <p:cNvSpPr/>
              <p:nvPr/>
            </p:nvSpPr>
            <p:spPr>
              <a:xfrm>
                <a:off x="939461" y="168158"/>
                <a:ext cx="73372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1" name="Dòng"/>
              <p:cNvSpPr/>
              <p:nvPr/>
            </p:nvSpPr>
            <p:spPr>
              <a:xfrm flipH="1">
                <a:off x="928521" y="168158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2" name="Dòng"/>
              <p:cNvSpPr/>
              <p:nvPr/>
            </p:nvSpPr>
            <p:spPr>
              <a:xfrm>
                <a:off x="855151" y="196353"/>
                <a:ext cx="73371" cy="7924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3" name="Dòng"/>
              <p:cNvSpPr/>
              <p:nvPr/>
            </p:nvSpPr>
            <p:spPr>
              <a:xfrm flipH="1">
                <a:off x="844211" y="196353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4" name="Dòng"/>
              <p:cNvSpPr/>
              <p:nvPr/>
            </p:nvSpPr>
            <p:spPr>
              <a:xfrm>
                <a:off x="770840" y="224547"/>
                <a:ext cx="73372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5" name="Dòng"/>
              <p:cNvSpPr/>
              <p:nvPr/>
            </p:nvSpPr>
            <p:spPr>
              <a:xfrm flipH="1">
                <a:off x="756889" y="225554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6" name="Dòng"/>
              <p:cNvSpPr/>
              <p:nvPr/>
            </p:nvSpPr>
            <p:spPr>
              <a:xfrm>
                <a:off x="683518" y="253748"/>
                <a:ext cx="73372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7" name="Dòng"/>
              <p:cNvSpPr/>
              <p:nvPr/>
            </p:nvSpPr>
            <p:spPr>
              <a:xfrm flipH="1">
                <a:off x="672578" y="253748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8" name="Dòng"/>
              <p:cNvSpPr/>
              <p:nvPr/>
            </p:nvSpPr>
            <p:spPr>
              <a:xfrm>
                <a:off x="599208" y="281942"/>
                <a:ext cx="73371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79" name="Dòng"/>
              <p:cNvSpPr/>
              <p:nvPr/>
            </p:nvSpPr>
            <p:spPr>
              <a:xfrm flipH="1">
                <a:off x="588267" y="281942"/>
                <a:ext cx="10942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0" name="Dòng"/>
              <p:cNvSpPr/>
              <p:nvPr/>
            </p:nvSpPr>
            <p:spPr>
              <a:xfrm>
                <a:off x="514897" y="310137"/>
                <a:ext cx="73371" cy="7924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1" name="Dòng"/>
              <p:cNvSpPr/>
              <p:nvPr/>
            </p:nvSpPr>
            <p:spPr>
              <a:xfrm flipH="1">
                <a:off x="503957" y="310137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2" name="Dòng"/>
              <p:cNvSpPr/>
              <p:nvPr/>
            </p:nvSpPr>
            <p:spPr>
              <a:xfrm>
                <a:off x="430586" y="338331"/>
                <a:ext cx="73372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3" name="Dòng"/>
              <p:cNvSpPr/>
              <p:nvPr/>
            </p:nvSpPr>
            <p:spPr>
              <a:xfrm flipH="1">
                <a:off x="413624" y="340345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4" name="Dòng"/>
              <p:cNvSpPr/>
              <p:nvPr/>
            </p:nvSpPr>
            <p:spPr>
              <a:xfrm>
                <a:off x="340253" y="368539"/>
                <a:ext cx="73372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5" name="Dòng"/>
              <p:cNvSpPr/>
              <p:nvPr/>
            </p:nvSpPr>
            <p:spPr>
              <a:xfrm flipH="1">
                <a:off x="326302" y="369546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6" name="Dòng"/>
              <p:cNvSpPr/>
              <p:nvPr/>
            </p:nvSpPr>
            <p:spPr>
              <a:xfrm>
                <a:off x="252932" y="397740"/>
                <a:ext cx="73371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7" name="Dòng"/>
              <p:cNvSpPr/>
              <p:nvPr/>
            </p:nvSpPr>
            <p:spPr>
              <a:xfrm flipH="1">
                <a:off x="241991" y="397740"/>
                <a:ext cx="10942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8" name="Dòng"/>
              <p:cNvSpPr/>
              <p:nvPr/>
            </p:nvSpPr>
            <p:spPr>
              <a:xfrm>
                <a:off x="168621" y="425935"/>
                <a:ext cx="73371" cy="79247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89" name="Dòng"/>
              <p:cNvSpPr/>
              <p:nvPr/>
            </p:nvSpPr>
            <p:spPr>
              <a:xfrm flipH="1">
                <a:off x="157681" y="425935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0" name="Dòng"/>
              <p:cNvSpPr/>
              <p:nvPr/>
            </p:nvSpPr>
            <p:spPr>
              <a:xfrm>
                <a:off x="84310" y="454129"/>
                <a:ext cx="73372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1" name="Dòng"/>
              <p:cNvSpPr/>
              <p:nvPr/>
            </p:nvSpPr>
            <p:spPr>
              <a:xfrm flipH="1">
                <a:off x="73370" y="454129"/>
                <a:ext cx="10941" cy="107442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92" name="Dòng"/>
              <p:cNvSpPr/>
              <p:nvPr/>
            </p:nvSpPr>
            <p:spPr>
              <a:xfrm>
                <a:off x="0" y="482323"/>
                <a:ext cx="73371" cy="79248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97" name="Nhóm"/>
            <p:cNvGrpSpPr/>
            <p:nvPr/>
          </p:nvGrpSpPr>
          <p:grpSpPr>
            <a:xfrm>
              <a:off x="1406118" y="-1"/>
              <a:ext cx="402216" cy="327060"/>
              <a:chOff x="0" y="0"/>
              <a:chExt cx="402214" cy="327058"/>
            </a:xfrm>
          </p:grpSpPr>
          <p:sp>
            <p:nvSpPr>
              <p:cNvPr id="994" name="Hình"/>
              <p:cNvSpPr/>
              <p:nvPr/>
            </p:nvSpPr>
            <p:spPr>
              <a:xfrm rot="4290575">
                <a:off x="86807" y="-10302"/>
                <a:ext cx="228601" cy="347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725"/>
                      <a:pt x="0" y="1620"/>
                    </a:cubicBezTo>
                    <a:lnTo>
                      <a:pt x="0" y="19980"/>
                    </a:lnTo>
                    <a:cubicBezTo>
                      <a:pt x="0" y="20875"/>
                      <a:pt x="4835" y="21600"/>
                      <a:pt x="10800" y="21600"/>
                    </a:cubicBezTo>
                    <a:cubicBezTo>
                      <a:pt x="16765" y="21600"/>
                      <a:pt x="21600" y="20875"/>
                      <a:pt x="21600" y="19980"/>
                    </a:cubicBezTo>
                    <a:lnTo>
                      <a:pt x="21600" y="1620"/>
                    </a:lnTo>
                    <a:cubicBezTo>
                      <a:pt x="21600" y="72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995" name="Ô-van"/>
              <p:cNvSpPr/>
              <p:nvPr/>
            </p:nvSpPr>
            <p:spPr>
              <a:xfrm rot="4290575">
                <a:off x="226936" y="90594"/>
                <a:ext cx="228601" cy="52150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996" name="2.5N"/>
              <p:cNvSpPr txBox="1"/>
              <p:nvPr/>
            </p:nvSpPr>
            <p:spPr>
              <a:xfrm rot="4290575">
                <a:off x="56194" y="77494"/>
                <a:ext cx="265098" cy="180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lvl1pPr>
              </a:lstStyle>
              <a:p>
                <a:r>
                  <a:t>2.5N</a:t>
                </a:r>
              </a:p>
            </p:txBody>
          </p:sp>
        </p:grpSp>
      </p:grpSp>
      <p:grpSp>
        <p:nvGrpSpPr>
          <p:cNvPr id="1012" name="Nhóm"/>
          <p:cNvGrpSpPr/>
          <p:nvPr/>
        </p:nvGrpSpPr>
        <p:grpSpPr>
          <a:xfrm>
            <a:off x="2418375" y="4340458"/>
            <a:ext cx="2138520" cy="977415"/>
            <a:chOff x="0" y="0"/>
            <a:chExt cx="2138518" cy="977413"/>
          </a:xfrm>
        </p:grpSpPr>
        <p:sp>
          <p:nvSpPr>
            <p:cNvPr id="999" name="Hình chữ nhật Góc tròn"/>
            <p:cNvSpPr/>
            <p:nvPr/>
          </p:nvSpPr>
          <p:spPr>
            <a:xfrm rot="9571417">
              <a:off x="275168" y="672975"/>
              <a:ext cx="228601" cy="15240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28398" dir="20006096" rotWithShape="0">
                <a:srgbClr val="DEF5F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002" name="Nhóm"/>
            <p:cNvGrpSpPr/>
            <p:nvPr/>
          </p:nvGrpSpPr>
          <p:grpSpPr>
            <a:xfrm>
              <a:off x="313124" y="515372"/>
              <a:ext cx="347439" cy="436897"/>
              <a:chOff x="0" y="0"/>
              <a:chExt cx="347438" cy="436896"/>
            </a:xfrm>
          </p:grpSpPr>
          <p:sp>
            <p:nvSpPr>
              <p:cNvPr id="1000" name="Hình"/>
              <p:cNvSpPr/>
              <p:nvPr/>
            </p:nvSpPr>
            <p:spPr>
              <a:xfrm rot="4171417">
                <a:off x="-16781" y="104148"/>
                <a:ext cx="3810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001" name="Ô-van"/>
              <p:cNvSpPr/>
              <p:nvPr/>
            </p:nvSpPr>
            <p:spPr>
              <a:xfrm rot="4171417">
                <a:off x="63527" y="159884"/>
                <a:ext cx="381001" cy="5715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1005" name="Nhóm"/>
            <p:cNvGrpSpPr/>
            <p:nvPr/>
          </p:nvGrpSpPr>
          <p:grpSpPr>
            <a:xfrm>
              <a:off x="541227" y="110618"/>
              <a:ext cx="1494284" cy="646296"/>
              <a:chOff x="0" y="0"/>
              <a:chExt cx="1494283" cy="646295"/>
            </a:xfrm>
          </p:grpSpPr>
          <p:sp>
            <p:nvSpPr>
              <p:cNvPr id="1003" name="Hình"/>
              <p:cNvSpPr/>
              <p:nvPr/>
            </p:nvSpPr>
            <p:spPr>
              <a:xfrm rot="4171417">
                <a:off x="692373" y="-453934"/>
                <a:ext cx="109538" cy="1554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65"/>
                      <a:pt x="0" y="145"/>
                    </a:cubicBezTo>
                    <a:lnTo>
                      <a:pt x="0" y="21455"/>
                    </a:lnTo>
                    <a:cubicBezTo>
                      <a:pt x="0" y="21535"/>
                      <a:pt x="4835" y="21600"/>
                      <a:pt x="10800" y="21600"/>
                    </a:cubicBezTo>
                    <a:cubicBezTo>
                      <a:pt x="16765" y="21600"/>
                      <a:pt x="21600" y="21535"/>
                      <a:pt x="21600" y="21455"/>
                    </a:cubicBezTo>
                    <a:lnTo>
                      <a:pt x="21600" y="145"/>
                    </a:lnTo>
                    <a:cubicBezTo>
                      <a:pt x="21600" y="6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004" name="Ô-van"/>
              <p:cNvSpPr/>
              <p:nvPr/>
            </p:nvSpPr>
            <p:spPr>
              <a:xfrm rot="4171417">
                <a:off x="1410581" y="44524"/>
                <a:ext cx="109539" cy="20867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1006" name="Dòng"/>
            <p:cNvSpPr/>
            <p:nvPr/>
          </p:nvSpPr>
          <p:spPr>
            <a:xfrm rot="4171417">
              <a:off x="122183" y="673466"/>
              <a:ext cx="13652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5" y="0"/>
                  </a:moveTo>
                  <a:lnTo>
                    <a:pt x="2009" y="386"/>
                  </a:lnTo>
                  <a:lnTo>
                    <a:pt x="0" y="2314"/>
                  </a:lnTo>
                  <a:lnTo>
                    <a:pt x="2512" y="4629"/>
                  </a:lnTo>
                  <a:lnTo>
                    <a:pt x="7535" y="7136"/>
                  </a:lnTo>
                  <a:lnTo>
                    <a:pt x="11553" y="9836"/>
                  </a:lnTo>
                  <a:lnTo>
                    <a:pt x="17079" y="12921"/>
                  </a:lnTo>
                  <a:lnTo>
                    <a:pt x="21600" y="16586"/>
                  </a:lnTo>
                  <a:lnTo>
                    <a:pt x="21098" y="19479"/>
                  </a:lnTo>
                  <a:lnTo>
                    <a:pt x="17079" y="21214"/>
                  </a:lnTo>
                  <a:lnTo>
                    <a:pt x="10047" y="21600"/>
                  </a:lnTo>
                  <a:lnTo>
                    <a:pt x="3516" y="20443"/>
                  </a:lnTo>
                  <a:lnTo>
                    <a:pt x="502" y="17743"/>
                  </a:lnTo>
                  <a:lnTo>
                    <a:pt x="3014" y="14850"/>
                  </a:lnTo>
                  <a:lnTo>
                    <a:pt x="6530" y="11764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07" name="Dòng"/>
            <p:cNvSpPr/>
            <p:nvPr/>
          </p:nvSpPr>
          <p:spPr>
            <a:xfrm rot="4171417">
              <a:off x="262942" y="803691"/>
              <a:ext cx="41276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292" y="12706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08" name="Vòng tròn"/>
            <p:cNvSpPr/>
            <p:nvPr/>
          </p:nvSpPr>
          <p:spPr>
            <a:xfrm rot="4171417">
              <a:off x="332302" y="759571"/>
              <a:ext cx="36513" cy="36513"/>
            </a:xfrm>
            <a:prstGeom prst="ellipse">
              <a:avLst/>
            </a:prstGeom>
            <a:solidFill>
              <a:srgbClr val="5F5F5F"/>
            </a:solidFill>
            <a:ln w="3175" cap="flat">
              <a:solidFill>
                <a:srgbClr val="DDDDD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011" name="Nhóm"/>
            <p:cNvGrpSpPr/>
            <p:nvPr/>
          </p:nvGrpSpPr>
          <p:grpSpPr>
            <a:xfrm>
              <a:off x="1933521" y="-1"/>
              <a:ext cx="204998" cy="305639"/>
              <a:chOff x="0" y="0"/>
              <a:chExt cx="204996" cy="305637"/>
            </a:xfrm>
          </p:grpSpPr>
          <p:sp>
            <p:nvSpPr>
              <p:cNvPr id="1009" name="Hình"/>
              <p:cNvSpPr/>
              <p:nvPr/>
            </p:nvSpPr>
            <p:spPr>
              <a:xfrm rot="4171417">
                <a:off x="-39583" y="96462"/>
                <a:ext cx="284163" cy="11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010" name="Ô-van"/>
              <p:cNvSpPr/>
              <p:nvPr/>
            </p:nvSpPr>
            <p:spPr>
              <a:xfrm rot="4171417">
                <a:off x="13" y="123943"/>
                <a:ext cx="284164" cy="28179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1087" name="Nhóm"/>
          <p:cNvGrpSpPr/>
          <p:nvPr/>
        </p:nvGrpSpPr>
        <p:grpSpPr>
          <a:xfrm>
            <a:off x="2854793" y="3782564"/>
            <a:ext cx="3095577" cy="1424427"/>
            <a:chOff x="0" y="0"/>
            <a:chExt cx="3095576" cy="1424426"/>
          </a:xfrm>
        </p:grpSpPr>
        <p:sp>
          <p:nvSpPr>
            <p:cNvPr id="1013" name="Dòng"/>
            <p:cNvSpPr/>
            <p:nvPr/>
          </p:nvSpPr>
          <p:spPr>
            <a:xfrm rot="4190900">
              <a:off x="2459505" y="-17897"/>
              <a:ext cx="454026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0" y="21600"/>
                  </a:moveTo>
                  <a:lnTo>
                    <a:pt x="20046" y="20822"/>
                  </a:lnTo>
                  <a:lnTo>
                    <a:pt x="21600" y="19265"/>
                  </a:lnTo>
                  <a:lnTo>
                    <a:pt x="21600" y="4865"/>
                  </a:lnTo>
                  <a:lnTo>
                    <a:pt x="21289" y="3600"/>
                  </a:lnTo>
                  <a:lnTo>
                    <a:pt x="19891" y="2238"/>
                  </a:lnTo>
                  <a:lnTo>
                    <a:pt x="18026" y="1362"/>
                  </a:lnTo>
                  <a:lnTo>
                    <a:pt x="15850" y="681"/>
                  </a:lnTo>
                  <a:lnTo>
                    <a:pt x="13830" y="195"/>
                  </a:lnTo>
                  <a:lnTo>
                    <a:pt x="11499" y="0"/>
                  </a:lnTo>
                  <a:lnTo>
                    <a:pt x="9324" y="0"/>
                  </a:lnTo>
                  <a:lnTo>
                    <a:pt x="6993" y="389"/>
                  </a:lnTo>
                  <a:lnTo>
                    <a:pt x="4351" y="1362"/>
                  </a:lnTo>
                  <a:lnTo>
                    <a:pt x="2020" y="2530"/>
                  </a:lnTo>
                  <a:lnTo>
                    <a:pt x="777" y="3600"/>
                  </a:lnTo>
                  <a:lnTo>
                    <a:pt x="311" y="4573"/>
                  </a:lnTo>
                  <a:lnTo>
                    <a:pt x="0" y="19459"/>
                  </a:lnTo>
                  <a:lnTo>
                    <a:pt x="1709" y="20919"/>
                  </a:lnTo>
                  <a:lnTo>
                    <a:pt x="3885" y="21405"/>
                  </a:lnTo>
                </a:path>
              </a:pathLst>
            </a:custGeom>
            <a:noFill/>
            <a:ln w="285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14" name="Hình chữ nhật Góc tròn"/>
            <p:cNvSpPr/>
            <p:nvPr/>
          </p:nvSpPr>
          <p:spPr>
            <a:xfrm rot="4190900">
              <a:off x="2531242" y="136146"/>
              <a:ext cx="92076" cy="12858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1015" name="Hình chữ nhật Góc tròn"/>
            <p:cNvSpPr/>
            <p:nvPr/>
          </p:nvSpPr>
          <p:spPr>
            <a:xfrm rot="4190900">
              <a:off x="2632721" y="421891"/>
              <a:ext cx="92076" cy="12858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019" name="Nhóm"/>
            <p:cNvGrpSpPr/>
            <p:nvPr/>
          </p:nvGrpSpPr>
          <p:grpSpPr>
            <a:xfrm>
              <a:off x="71950" y="215439"/>
              <a:ext cx="2537208" cy="1178690"/>
              <a:chOff x="0" y="0"/>
              <a:chExt cx="2537207" cy="1178688"/>
            </a:xfrm>
          </p:grpSpPr>
          <p:sp>
            <p:nvSpPr>
              <p:cNvPr id="1016" name="Hình"/>
              <p:cNvSpPr/>
              <p:nvPr/>
            </p:nvSpPr>
            <p:spPr>
              <a:xfrm rot="4190900">
                <a:off x="1116203" y="-706056"/>
                <a:ext cx="304801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07"/>
                      <a:pt x="0" y="238"/>
                    </a:cubicBezTo>
                    <a:lnTo>
                      <a:pt x="0" y="21362"/>
                    </a:lnTo>
                    <a:cubicBezTo>
                      <a:pt x="0" y="21493"/>
                      <a:pt x="4835" y="21600"/>
                      <a:pt x="10800" y="21600"/>
                    </a:cubicBezTo>
                    <a:cubicBezTo>
                      <a:pt x="16765" y="21600"/>
                      <a:pt x="21600" y="21493"/>
                      <a:pt x="21600" y="21362"/>
                    </a:cubicBezTo>
                    <a:lnTo>
                      <a:pt x="21600" y="238"/>
                    </a:lnTo>
                    <a:cubicBezTo>
                      <a:pt x="21600" y="107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2B2B2"/>
                  </a:gs>
                  <a:gs pos="50000">
                    <a:srgbClr val="FFFFFF">
                      <a:alpha val="54998"/>
                    </a:srgbClr>
                  </a:gs>
                  <a:gs pos="100000">
                    <a:srgbClr val="B2B2B2"/>
                  </a:gs>
                </a:gsLst>
                <a:lin ang="10800000" scaled="0"/>
              </a:gradFill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017" name="Ô-van"/>
              <p:cNvSpPr/>
              <p:nvPr/>
            </p:nvSpPr>
            <p:spPr>
              <a:xfrm rot="4190900">
                <a:off x="2305505" y="124358"/>
                <a:ext cx="304801" cy="57094"/>
              </a:xfrm>
              <a:prstGeom prst="ellipse">
                <a:avLst/>
              </a:prstGeom>
              <a:solidFill>
                <a:srgbClr val="C1C1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018" name="Dòng"/>
              <p:cNvSpPr/>
              <p:nvPr/>
            </p:nvSpPr>
            <p:spPr>
              <a:xfrm rot="4190900">
                <a:off x="2292105" y="143549"/>
                <a:ext cx="304801" cy="28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1022" name="Nhóm"/>
            <p:cNvGrpSpPr/>
            <p:nvPr/>
          </p:nvGrpSpPr>
          <p:grpSpPr>
            <a:xfrm>
              <a:off x="2476697" y="215890"/>
              <a:ext cx="275477" cy="286799"/>
              <a:chOff x="0" y="0"/>
              <a:chExt cx="275476" cy="286797"/>
            </a:xfrm>
          </p:grpSpPr>
          <p:sp>
            <p:nvSpPr>
              <p:cNvPr id="1020" name="Hình"/>
              <p:cNvSpPr/>
              <p:nvPr/>
            </p:nvSpPr>
            <p:spPr>
              <a:xfrm rot="4190900">
                <a:off x="23438" y="38623"/>
                <a:ext cx="228601" cy="209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839"/>
                      <a:pt x="0" y="1875"/>
                    </a:cubicBezTo>
                    <a:lnTo>
                      <a:pt x="0" y="19725"/>
                    </a:lnTo>
                    <a:cubicBezTo>
                      <a:pt x="0" y="20761"/>
                      <a:pt x="4835" y="21600"/>
                      <a:pt x="10800" y="21600"/>
                    </a:cubicBezTo>
                    <a:cubicBezTo>
                      <a:pt x="16765" y="21600"/>
                      <a:pt x="21600" y="20761"/>
                      <a:pt x="21600" y="19725"/>
                    </a:cubicBezTo>
                    <a:lnTo>
                      <a:pt x="21600" y="1875"/>
                    </a:lnTo>
                    <a:cubicBezTo>
                      <a:pt x="21600" y="83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021" name="Ô-van"/>
              <p:cNvSpPr/>
              <p:nvPr/>
            </p:nvSpPr>
            <p:spPr>
              <a:xfrm rot="4190900">
                <a:off x="104722" y="95379"/>
                <a:ext cx="228601" cy="3638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1023" name="Hình chữ nhật Góc tròn"/>
            <p:cNvSpPr/>
            <p:nvPr/>
          </p:nvSpPr>
          <p:spPr>
            <a:xfrm rot="4190900">
              <a:off x="2515264" y="281159"/>
              <a:ext cx="200026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080" name="Nhóm"/>
            <p:cNvGrpSpPr/>
            <p:nvPr/>
          </p:nvGrpSpPr>
          <p:grpSpPr>
            <a:xfrm>
              <a:off x="145722" y="748103"/>
              <a:ext cx="1469046" cy="643557"/>
              <a:chOff x="0" y="0"/>
              <a:chExt cx="1469044" cy="643556"/>
            </a:xfrm>
          </p:grpSpPr>
          <p:grpSp>
            <p:nvGrpSpPr>
              <p:cNvPr id="1035" name="Nhóm"/>
              <p:cNvGrpSpPr/>
              <p:nvPr/>
            </p:nvGrpSpPr>
            <p:grpSpPr>
              <a:xfrm>
                <a:off x="0" y="418272"/>
                <a:ext cx="329249" cy="225285"/>
                <a:chOff x="0" y="0"/>
                <a:chExt cx="329248" cy="225283"/>
              </a:xfrm>
            </p:grpSpPr>
            <p:sp>
              <p:nvSpPr>
                <p:cNvPr id="1024" name="Dòng"/>
                <p:cNvSpPr/>
                <p:nvPr/>
              </p:nvSpPr>
              <p:spPr>
                <a:xfrm flipH="1" flipV="1">
                  <a:off x="0" y="104568"/>
                  <a:ext cx="44300" cy="120716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5" name="Dòng"/>
                <p:cNvSpPr/>
                <p:nvPr/>
              </p:nvSpPr>
              <p:spPr>
                <a:xfrm flipH="1" flipV="1">
                  <a:off x="58027" y="174588"/>
                  <a:ext cx="14768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6" name="Dòng"/>
                <p:cNvSpPr/>
                <p:nvPr/>
              </p:nvSpPr>
              <p:spPr>
                <a:xfrm flipH="1" flipV="1">
                  <a:off x="86522" y="164131"/>
                  <a:ext cx="14768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7" name="Dòng"/>
                <p:cNvSpPr/>
                <p:nvPr/>
              </p:nvSpPr>
              <p:spPr>
                <a:xfrm flipH="1" flipV="1">
                  <a:off x="115017" y="153674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8" name="Dòng"/>
                <p:cNvSpPr/>
                <p:nvPr/>
              </p:nvSpPr>
              <p:spPr>
                <a:xfrm flipH="1" flipV="1">
                  <a:off x="143512" y="143218"/>
                  <a:ext cx="14767" cy="4023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9" name="Dòng"/>
                <p:cNvSpPr/>
                <p:nvPr/>
              </p:nvSpPr>
              <p:spPr>
                <a:xfrm flipH="1" flipV="1">
                  <a:off x="157240" y="92522"/>
                  <a:ext cx="29534" cy="8047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0" name="Dòng"/>
                <p:cNvSpPr/>
                <p:nvPr/>
              </p:nvSpPr>
              <p:spPr>
                <a:xfrm flipH="1" flipV="1">
                  <a:off x="284949" y="-1"/>
                  <a:ext cx="44300" cy="12071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1" name="Dòng"/>
                <p:cNvSpPr/>
                <p:nvPr/>
              </p:nvSpPr>
              <p:spPr>
                <a:xfrm flipH="1" flipV="1">
                  <a:off x="200502" y="122304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2" name="Dòng"/>
                <p:cNvSpPr/>
                <p:nvPr/>
              </p:nvSpPr>
              <p:spPr>
                <a:xfrm flipH="1" flipV="1">
                  <a:off x="228997" y="111847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3" name="Dòng"/>
                <p:cNvSpPr/>
                <p:nvPr/>
              </p:nvSpPr>
              <p:spPr>
                <a:xfrm flipH="1" flipV="1">
                  <a:off x="257492" y="101390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4" name="Dòng"/>
                <p:cNvSpPr/>
                <p:nvPr/>
              </p:nvSpPr>
              <p:spPr>
                <a:xfrm flipH="1" flipV="1">
                  <a:off x="285986" y="90934"/>
                  <a:ext cx="14768" cy="4023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46" name="Nhóm"/>
              <p:cNvGrpSpPr/>
              <p:nvPr/>
            </p:nvGrpSpPr>
            <p:grpSpPr>
              <a:xfrm>
                <a:off x="342976" y="313704"/>
                <a:ext cx="271222" cy="214828"/>
                <a:chOff x="0" y="0"/>
                <a:chExt cx="271220" cy="214827"/>
              </a:xfrm>
            </p:grpSpPr>
            <p:sp>
              <p:nvSpPr>
                <p:cNvPr id="1036" name="Dòng"/>
                <p:cNvSpPr/>
                <p:nvPr/>
              </p:nvSpPr>
              <p:spPr>
                <a:xfrm flipH="1" flipV="1">
                  <a:off x="0" y="174588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7" name="Dòng"/>
                <p:cNvSpPr/>
                <p:nvPr/>
              </p:nvSpPr>
              <p:spPr>
                <a:xfrm flipH="1" flipV="1">
                  <a:off x="28494" y="164131"/>
                  <a:ext cx="14768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8" name="Dòng"/>
                <p:cNvSpPr/>
                <p:nvPr/>
              </p:nvSpPr>
              <p:spPr>
                <a:xfrm flipH="1" flipV="1">
                  <a:off x="56989" y="153674"/>
                  <a:ext cx="14768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9" name="Dòng"/>
                <p:cNvSpPr/>
                <p:nvPr/>
              </p:nvSpPr>
              <p:spPr>
                <a:xfrm flipH="1" flipV="1">
                  <a:off x="85484" y="143218"/>
                  <a:ext cx="14768" cy="4023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0" name="Dòng"/>
                <p:cNvSpPr/>
                <p:nvPr/>
              </p:nvSpPr>
              <p:spPr>
                <a:xfrm flipH="1" flipV="1">
                  <a:off x="99213" y="92522"/>
                  <a:ext cx="29534" cy="8047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1" name="Dòng"/>
                <p:cNvSpPr/>
                <p:nvPr/>
              </p:nvSpPr>
              <p:spPr>
                <a:xfrm flipH="1" flipV="1">
                  <a:off x="226921" y="-1"/>
                  <a:ext cx="44300" cy="12071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2" name="Dòng"/>
                <p:cNvSpPr/>
                <p:nvPr/>
              </p:nvSpPr>
              <p:spPr>
                <a:xfrm flipH="1" flipV="1">
                  <a:off x="142474" y="122304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3" name="Dòng"/>
                <p:cNvSpPr/>
                <p:nvPr/>
              </p:nvSpPr>
              <p:spPr>
                <a:xfrm flipH="1" flipV="1">
                  <a:off x="170969" y="111847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4" name="Dòng"/>
                <p:cNvSpPr/>
                <p:nvPr/>
              </p:nvSpPr>
              <p:spPr>
                <a:xfrm flipH="1" flipV="1">
                  <a:off x="199464" y="101390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5" name="Dòng"/>
                <p:cNvSpPr/>
                <p:nvPr/>
              </p:nvSpPr>
              <p:spPr>
                <a:xfrm flipH="1" flipV="1">
                  <a:off x="227959" y="90934"/>
                  <a:ext cx="14767" cy="4023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57" name="Nhóm"/>
              <p:cNvGrpSpPr/>
              <p:nvPr/>
            </p:nvGrpSpPr>
            <p:grpSpPr>
              <a:xfrm>
                <a:off x="627925" y="209136"/>
                <a:ext cx="271222" cy="214828"/>
                <a:chOff x="0" y="0"/>
                <a:chExt cx="271220" cy="214827"/>
              </a:xfrm>
            </p:grpSpPr>
            <p:sp>
              <p:nvSpPr>
                <p:cNvPr id="1047" name="Dòng"/>
                <p:cNvSpPr/>
                <p:nvPr/>
              </p:nvSpPr>
              <p:spPr>
                <a:xfrm flipH="1" flipV="1">
                  <a:off x="0" y="174588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8" name="Dòng"/>
                <p:cNvSpPr/>
                <p:nvPr/>
              </p:nvSpPr>
              <p:spPr>
                <a:xfrm flipH="1" flipV="1">
                  <a:off x="28494" y="164131"/>
                  <a:ext cx="14768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9" name="Dòng"/>
                <p:cNvSpPr/>
                <p:nvPr/>
              </p:nvSpPr>
              <p:spPr>
                <a:xfrm flipH="1" flipV="1">
                  <a:off x="56989" y="153674"/>
                  <a:ext cx="14768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0" name="Dòng"/>
                <p:cNvSpPr/>
                <p:nvPr/>
              </p:nvSpPr>
              <p:spPr>
                <a:xfrm flipH="1" flipV="1">
                  <a:off x="85484" y="143218"/>
                  <a:ext cx="14768" cy="4023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1" name="Dòng"/>
                <p:cNvSpPr/>
                <p:nvPr/>
              </p:nvSpPr>
              <p:spPr>
                <a:xfrm flipH="1" flipV="1">
                  <a:off x="99213" y="92522"/>
                  <a:ext cx="29534" cy="8047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2" name="Dòng"/>
                <p:cNvSpPr/>
                <p:nvPr/>
              </p:nvSpPr>
              <p:spPr>
                <a:xfrm flipH="1" flipV="1">
                  <a:off x="226921" y="-1"/>
                  <a:ext cx="44300" cy="12071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3" name="Dòng"/>
                <p:cNvSpPr/>
                <p:nvPr/>
              </p:nvSpPr>
              <p:spPr>
                <a:xfrm flipH="1" flipV="1">
                  <a:off x="142474" y="122304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4" name="Dòng"/>
                <p:cNvSpPr/>
                <p:nvPr/>
              </p:nvSpPr>
              <p:spPr>
                <a:xfrm flipH="1" flipV="1">
                  <a:off x="170969" y="111847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5" name="Dòng"/>
                <p:cNvSpPr/>
                <p:nvPr/>
              </p:nvSpPr>
              <p:spPr>
                <a:xfrm flipH="1" flipV="1">
                  <a:off x="199464" y="101390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6" name="Dòng"/>
                <p:cNvSpPr/>
                <p:nvPr/>
              </p:nvSpPr>
              <p:spPr>
                <a:xfrm flipH="1" flipV="1">
                  <a:off x="227959" y="90934"/>
                  <a:ext cx="14767" cy="4023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68" name="Nhóm"/>
              <p:cNvGrpSpPr/>
              <p:nvPr/>
            </p:nvGrpSpPr>
            <p:grpSpPr>
              <a:xfrm>
                <a:off x="912874" y="104568"/>
                <a:ext cx="271222" cy="214828"/>
                <a:chOff x="0" y="0"/>
                <a:chExt cx="271220" cy="214827"/>
              </a:xfrm>
            </p:grpSpPr>
            <p:sp>
              <p:nvSpPr>
                <p:cNvPr id="1058" name="Dòng"/>
                <p:cNvSpPr/>
                <p:nvPr/>
              </p:nvSpPr>
              <p:spPr>
                <a:xfrm flipH="1" flipV="1">
                  <a:off x="0" y="174588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9" name="Dòng"/>
                <p:cNvSpPr/>
                <p:nvPr/>
              </p:nvSpPr>
              <p:spPr>
                <a:xfrm flipH="1" flipV="1">
                  <a:off x="28494" y="164131"/>
                  <a:ext cx="14768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0" name="Dòng"/>
                <p:cNvSpPr/>
                <p:nvPr/>
              </p:nvSpPr>
              <p:spPr>
                <a:xfrm flipH="1" flipV="1">
                  <a:off x="56989" y="153674"/>
                  <a:ext cx="14768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1" name="Dòng"/>
                <p:cNvSpPr/>
                <p:nvPr/>
              </p:nvSpPr>
              <p:spPr>
                <a:xfrm flipH="1" flipV="1">
                  <a:off x="85484" y="143218"/>
                  <a:ext cx="14768" cy="4023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2" name="Dòng"/>
                <p:cNvSpPr/>
                <p:nvPr/>
              </p:nvSpPr>
              <p:spPr>
                <a:xfrm flipH="1" flipV="1">
                  <a:off x="99213" y="92522"/>
                  <a:ext cx="29534" cy="8047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3" name="Dòng"/>
                <p:cNvSpPr/>
                <p:nvPr/>
              </p:nvSpPr>
              <p:spPr>
                <a:xfrm flipH="1" flipV="1">
                  <a:off x="226921" y="-1"/>
                  <a:ext cx="44300" cy="12071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4" name="Dòng"/>
                <p:cNvSpPr/>
                <p:nvPr/>
              </p:nvSpPr>
              <p:spPr>
                <a:xfrm flipH="1" flipV="1">
                  <a:off x="142474" y="122304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5" name="Dòng"/>
                <p:cNvSpPr/>
                <p:nvPr/>
              </p:nvSpPr>
              <p:spPr>
                <a:xfrm flipH="1" flipV="1">
                  <a:off x="170969" y="111847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6" name="Dòng"/>
                <p:cNvSpPr/>
                <p:nvPr/>
              </p:nvSpPr>
              <p:spPr>
                <a:xfrm flipH="1" flipV="1">
                  <a:off x="199464" y="101390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7" name="Dòng"/>
                <p:cNvSpPr/>
                <p:nvPr/>
              </p:nvSpPr>
              <p:spPr>
                <a:xfrm flipH="1" flipV="1">
                  <a:off x="227959" y="90934"/>
                  <a:ext cx="14767" cy="4023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79" name="Nhóm"/>
              <p:cNvGrpSpPr/>
              <p:nvPr/>
            </p:nvGrpSpPr>
            <p:grpSpPr>
              <a:xfrm>
                <a:off x="1197824" y="0"/>
                <a:ext cx="271221" cy="214828"/>
                <a:chOff x="0" y="0"/>
                <a:chExt cx="271220" cy="214827"/>
              </a:xfrm>
            </p:grpSpPr>
            <p:sp>
              <p:nvSpPr>
                <p:cNvPr id="1069" name="Dòng"/>
                <p:cNvSpPr/>
                <p:nvPr/>
              </p:nvSpPr>
              <p:spPr>
                <a:xfrm flipH="1" flipV="1">
                  <a:off x="0" y="174588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0" name="Dòng"/>
                <p:cNvSpPr/>
                <p:nvPr/>
              </p:nvSpPr>
              <p:spPr>
                <a:xfrm flipH="1" flipV="1">
                  <a:off x="28494" y="164131"/>
                  <a:ext cx="14768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1" name="Dòng"/>
                <p:cNvSpPr/>
                <p:nvPr/>
              </p:nvSpPr>
              <p:spPr>
                <a:xfrm flipH="1" flipV="1">
                  <a:off x="56989" y="153674"/>
                  <a:ext cx="14768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2" name="Dòng"/>
                <p:cNvSpPr/>
                <p:nvPr/>
              </p:nvSpPr>
              <p:spPr>
                <a:xfrm flipH="1" flipV="1">
                  <a:off x="85484" y="143218"/>
                  <a:ext cx="14768" cy="4023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3" name="Dòng"/>
                <p:cNvSpPr/>
                <p:nvPr/>
              </p:nvSpPr>
              <p:spPr>
                <a:xfrm flipH="1" flipV="1">
                  <a:off x="99213" y="92522"/>
                  <a:ext cx="29534" cy="8047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4" name="Dòng"/>
                <p:cNvSpPr/>
                <p:nvPr/>
              </p:nvSpPr>
              <p:spPr>
                <a:xfrm flipH="1" flipV="1">
                  <a:off x="226921" y="-1"/>
                  <a:ext cx="44300" cy="120717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5" name="Dòng"/>
                <p:cNvSpPr/>
                <p:nvPr/>
              </p:nvSpPr>
              <p:spPr>
                <a:xfrm flipH="1" flipV="1">
                  <a:off x="142474" y="122304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6" name="Dòng"/>
                <p:cNvSpPr/>
                <p:nvPr/>
              </p:nvSpPr>
              <p:spPr>
                <a:xfrm flipH="1" flipV="1">
                  <a:off x="170969" y="111847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7" name="Dòng"/>
                <p:cNvSpPr/>
                <p:nvPr/>
              </p:nvSpPr>
              <p:spPr>
                <a:xfrm flipH="1" flipV="1">
                  <a:off x="199464" y="101390"/>
                  <a:ext cx="14767" cy="40240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8" name="Dòng"/>
                <p:cNvSpPr/>
                <p:nvPr/>
              </p:nvSpPr>
              <p:spPr>
                <a:xfrm flipH="1" flipV="1">
                  <a:off x="227959" y="90934"/>
                  <a:ext cx="14767" cy="40239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081" name="0,5"/>
            <p:cNvSpPr txBox="1"/>
            <p:nvPr/>
          </p:nvSpPr>
          <p:spPr>
            <a:xfrm rot="4190900">
              <a:off x="1112492" y="689055"/>
              <a:ext cx="38100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0,5</a:t>
              </a:r>
            </a:p>
          </p:txBody>
        </p:sp>
        <p:sp>
          <p:nvSpPr>
            <p:cNvPr id="1082" name="1"/>
            <p:cNvSpPr txBox="1"/>
            <p:nvPr/>
          </p:nvSpPr>
          <p:spPr>
            <a:xfrm rot="4190900">
              <a:off x="891932" y="791080"/>
              <a:ext cx="24765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</a:t>
              </a:r>
            </a:p>
          </p:txBody>
        </p:sp>
        <p:sp>
          <p:nvSpPr>
            <p:cNvPr id="1083" name="1,5"/>
            <p:cNvSpPr txBox="1"/>
            <p:nvPr/>
          </p:nvSpPr>
          <p:spPr>
            <a:xfrm rot="4190900">
              <a:off x="540210" y="899066"/>
              <a:ext cx="38100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1,5</a:t>
              </a:r>
            </a:p>
          </p:txBody>
        </p:sp>
        <p:sp>
          <p:nvSpPr>
            <p:cNvPr id="1084" name="2,5"/>
            <p:cNvSpPr txBox="1"/>
            <p:nvPr/>
          </p:nvSpPr>
          <p:spPr>
            <a:xfrm rot="4190900">
              <a:off x="-22338" y="1098741"/>
              <a:ext cx="38100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2,5</a:t>
              </a:r>
            </a:p>
          </p:txBody>
        </p:sp>
        <p:sp>
          <p:nvSpPr>
            <p:cNvPr id="1085" name="2"/>
            <p:cNvSpPr txBox="1"/>
            <p:nvPr/>
          </p:nvSpPr>
          <p:spPr>
            <a:xfrm rot="4190900">
              <a:off x="319650" y="1001091"/>
              <a:ext cx="24765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</a:t>
              </a:r>
            </a:p>
          </p:txBody>
        </p:sp>
        <p:sp>
          <p:nvSpPr>
            <p:cNvPr id="1086" name="0"/>
            <p:cNvSpPr txBox="1"/>
            <p:nvPr/>
          </p:nvSpPr>
          <p:spPr>
            <a:xfrm rot="4190900">
              <a:off x="1446331" y="587632"/>
              <a:ext cx="24765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</a:t>
              </a:r>
            </a:p>
          </p:txBody>
        </p:sp>
      </p:grpSp>
      <p:grpSp>
        <p:nvGrpSpPr>
          <p:cNvPr id="1098" name="Nhóm"/>
          <p:cNvGrpSpPr/>
          <p:nvPr/>
        </p:nvGrpSpPr>
        <p:grpSpPr>
          <a:xfrm>
            <a:off x="5696984" y="3316289"/>
            <a:ext cx="1188469" cy="1076111"/>
            <a:chOff x="0" y="0"/>
            <a:chExt cx="1188468" cy="1076109"/>
          </a:xfrm>
        </p:grpSpPr>
        <p:sp>
          <p:nvSpPr>
            <p:cNvPr id="1088" name="Hình"/>
            <p:cNvSpPr/>
            <p:nvPr/>
          </p:nvSpPr>
          <p:spPr>
            <a:xfrm rot="17503392">
              <a:off x="95353" y="148058"/>
              <a:ext cx="847613" cy="77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00" y="10612"/>
                  </a:moveTo>
                  <a:lnTo>
                    <a:pt x="7700" y="10851"/>
                  </a:lnTo>
                  <a:lnTo>
                    <a:pt x="7133" y="10749"/>
                  </a:lnTo>
                  <a:lnTo>
                    <a:pt x="6300" y="10304"/>
                  </a:lnTo>
                  <a:lnTo>
                    <a:pt x="5400" y="10132"/>
                  </a:lnTo>
                  <a:lnTo>
                    <a:pt x="4933" y="9482"/>
                  </a:lnTo>
                  <a:lnTo>
                    <a:pt x="4167" y="8455"/>
                  </a:lnTo>
                  <a:lnTo>
                    <a:pt x="3333" y="7976"/>
                  </a:lnTo>
                  <a:lnTo>
                    <a:pt x="2533" y="7805"/>
                  </a:lnTo>
                  <a:lnTo>
                    <a:pt x="1967" y="7976"/>
                  </a:lnTo>
                  <a:lnTo>
                    <a:pt x="2200" y="8592"/>
                  </a:lnTo>
                  <a:lnTo>
                    <a:pt x="2533" y="9414"/>
                  </a:lnTo>
                  <a:lnTo>
                    <a:pt x="3133" y="10680"/>
                  </a:lnTo>
                  <a:lnTo>
                    <a:pt x="3533" y="11707"/>
                  </a:lnTo>
                  <a:lnTo>
                    <a:pt x="4533" y="12529"/>
                  </a:lnTo>
                  <a:lnTo>
                    <a:pt x="5300" y="13248"/>
                  </a:lnTo>
                  <a:lnTo>
                    <a:pt x="5900" y="13795"/>
                  </a:lnTo>
                  <a:lnTo>
                    <a:pt x="7867" y="15336"/>
                  </a:lnTo>
                  <a:lnTo>
                    <a:pt x="8833" y="15746"/>
                  </a:lnTo>
                  <a:lnTo>
                    <a:pt x="9833" y="16260"/>
                  </a:lnTo>
                  <a:lnTo>
                    <a:pt x="10367" y="16465"/>
                  </a:lnTo>
                  <a:lnTo>
                    <a:pt x="10900" y="16876"/>
                  </a:lnTo>
                  <a:lnTo>
                    <a:pt x="11633" y="17218"/>
                  </a:lnTo>
                  <a:lnTo>
                    <a:pt x="12167" y="17492"/>
                  </a:lnTo>
                  <a:lnTo>
                    <a:pt x="12733" y="17766"/>
                  </a:lnTo>
                  <a:lnTo>
                    <a:pt x="13100" y="18143"/>
                  </a:lnTo>
                  <a:lnTo>
                    <a:pt x="13733" y="18588"/>
                  </a:lnTo>
                  <a:lnTo>
                    <a:pt x="14367" y="19375"/>
                  </a:lnTo>
                  <a:lnTo>
                    <a:pt x="14833" y="19957"/>
                  </a:lnTo>
                  <a:lnTo>
                    <a:pt x="15233" y="20505"/>
                  </a:lnTo>
                  <a:lnTo>
                    <a:pt x="15733" y="20950"/>
                  </a:lnTo>
                  <a:lnTo>
                    <a:pt x="16333" y="21360"/>
                  </a:lnTo>
                  <a:lnTo>
                    <a:pt x="16667" y="21600"/>
                  </a:lnTo>
                  <a:lnTo>
                    <a:pt x="17000" y="20436"/>
                  </a:lnTo>
                  <a:lnTo>
                    <a:pt x="17433" y="19443"/>
                  </a:lnTo>
                  <a:lnTo>
                    <a:pt x="18433" y="18451"/>
                  </a:lnTo>
                  <a:lnTo>
                    <a:pt x="18933" y="17869"/>
                  </a:lnTo>
                  <a:lnTo>
                    <a:pt x="19867" y="16739"/>
                  </a:lnTo>
                  <a:lnTo>
                    <a:pt x="20367" y="16055"/>
                  </a:lnTo>
                  <a:lnTo>
                    <a:pt x="20867" y="15438"/>
                  </a:lnTo>
                  <a:lnTo>
                    <a:pt x="21033" y="14959"/>
                  </a:lnTo>
                  <a:lnTo>
                    <a:pt x="21600" y="14891"/>
                  </a:lnTo>
                  <a:lnTo>
                    <a:pt x="20333" y="14001"/>
                  </a:lnTo>
                  <a:lnTo>
                    <a:pt x="19900" y="13624"/>
                  </a:lnTo>
                  <a:lnTo>
                    <a:pt x="19200" y="13282"/>
                  </a:lnTo>
                  <a:lnTo>
                    <a:pt x="18833" y="12974"/>
                  </a:lnTo>
                  <a:lnTo>
                    <a:pt x="18567" y="12666"/>
                  </a:lnTo>
                  <a:lnTo>
                    <a:pt x="18300" y="11741"/>
                  </a:lnTo>
                  <a:lnTo>
                    <a:pt x="17367" y="8900"/>
                  </a:lnTo>
                  <a:lnTo>
                    <a:pt x="16900" y="7394"/>
                  </a:lnTo>
                  <a:lnTo>
                    <a:pt x="16367" y="6093"/>
                  </a:lnTo>
                  <a:lnTo>
                    <a:pt x="15933" y="5409"/>
                  </a:lnTo>
                  <a:lnTo>
                    <a:pt x="15533" y="4587"/>
                  </a:lnTo>
                  <a:lnTo>
                    <a:pt x="15267" y="3834"/>
                  </a:lnTo>
                  <a:lnTo>
                    <a:pt x="15000" y="3012"/>
                  </a:lnTo>
                  <a:lnTo>
                    <a:pt x="14733" y="2533"/>
                  </a:lnTo>
                  <a:lnTo>
                    <a:pt x="14267" y="2259"/>
                  </a:lnTo>
                  <a:lnTo>
                    <a:pt x="13467" y="1985"/>
                  </a:lnTo>
                  <a:lnTo>
                    <a:pt x="13000" y="1575"/>
                  </a:lnTo>
                  <a:lnTo>
                    <a:pt x="12467" y="1095"/>
                  </a:lnTo>
                  <a:lnTo>
                    <a:pt x="11667" y="958"/>
                  </a:lnTo>
                  <a:lnTo>
                    <a:pt x="10667" y="958"/>
                  </a:lnTo>
                  <a:lnTo>
                    <a:pt x="9933" y="685"/>
                  </a:lnTo>
                  <a:lnTo>
                    <a:pt x="8867" y="479"/>
                  </a:lnTo>
                  <a:lnTo>
                    <a:pt x="8233" y="205"/>
                  </a:lnTo>
                  <a:lnTo>
                    <a:pt x="7800" y="0"/>
                  </a:lnTo>
                  <a:lnTo>
                    <a:pt x="6933" y="171"/>
                  </a:lnTo>
                  <a:lnTo>
                    <a:pt x="6133" y="308"/>
                  </a:lnTo>
                  <a:lnTo>
                    <a:pt x="5433" y="411"/>
                  </a:lnTo>
                  <a:lnTo>
                    <a:pt x="5000" y="479"/>
                  </a:lnTo>
                  <a:lnTo>
                    <a:pt x="4433" y="685"/>
                  </a:lnTo>
                  <a:lnTo>
                    <a:pt x="3900" y="890"/>
                  </a:lnTo>
                  <a:lnTo>
                    <a:pt x="2600" y="1301"/>
                  </a:lnTo>
                  <a:lnTo>
                    <a:pt x="1833" y="1951"/>
                  </a:lnTo>
                  <a:lnTo>
                    <a:pt x="1100" y="2636"/>
                  </a:lnTo>
                  <a:lnTo>
                    <a:pt x="533" y="3184"/>
                  </a:lnTo>
                  <a:lnTo>
                    <a:pt x="100" y="3697"/>
                  </a:lnTo>
                  <a:lnTo>
                    <a:pt x="0" y="4108"/>
                  </a:lnTo>
                  <a:lnTo>
                    <a:pt x="233" y="4484"/>
                  </a:lnTo>
                  <a:lnTo>
                    <a:pt x="933" y="4690"/>
                  </a:lnTo>
                  <a:lnTo>
                    <a:pt x="1533" y="4587"/>
                  </a:lnTo>
                  <a:lnTo>
                    <a:pt x="2000" y="4382"/>
                  </a:lnTo>
                  <a:lnTo>
                    <a:pt x="2533" y="4005"/>
                  </a:lnTo>
                  <a:lnTo>
                    <a:pt x="3033" y="3560"/>
                  </a:lnTo>
                  <a:lnTo>
                    <a:pt x="4200" y="3492"/>
                  </a:lnTo>
                  <a:lnTo>
                    <a:pt x="5333" y="3457"/>
                  </a:lnTo>
                  <a:lnTo>
                    <a:pt x="6000" y="3286"/>
                  </a:lnTo>
                  <a:lnTo>
                    <a:pt x="6500" y="3252"/>
                  </a:lnTo>
                  <a:lnTo>
                    <a:pt x="6900" y="3663"/>
                  </a:lnTo>
                  <a:lnTo>
                    <a:pt x="7400" y="4005"/>
                  </a:lnTo>
                  <a:lnTo>
                    <a:pt x="8000" y="4484"/>
                  </a:lnTo>
                  <a:lnTo>
                    <a:pt x="8500" y="4724"/>
                  </a:lnTo>
                  <a:lnTo>
                    <a:pt x="8900" y="5237"/>
                  </a:lnTo>
                  <a:lnTo>
                    <a:pt x="9100" y="5648"/>
                  </a:lnTo>
                  <a:lnTo>
                    <a:pt x="9433" y="6367"/>
                  </a:lnTo>
                  <a:lnTo>
                    <a:pt x="9600" y="7086"/>
                  </a:lnTo>
                  <a:lnTo>
                    <a:pt x="9800" y="7668"/>
                  </a:lnTo>
                  <a:lnTo>
                    <a:pt x="9767" y="8147"/>
                  </a:lnTo>
                  <a:lnTo>
                    <a:pt x="9767" y="8866"/>
                  </a:lnTo>
                  <a:lnTo>
                    <a:pt x="9567" y="9790"/>
                  </a:lnTo>
                  <a:lnTo>
                    <a:pt x="8500" y="10612"/>
                  </a:lnTo>
                  <a:close/>
                </a:path>
              </a:pathLst>
            </a:custGeom>
            <a:solidFill>
              <a:srgbClr val="FFBFB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89" name="Dòng"/>
            <p:cNvSpPr/>
            <p:nvPr/>
          </p:nvSpPr>
          <p:spPr>
            <a:xfrm rot="17991211">
              <a:off x="102005" y="420909"/>
              <a:ext cx="151834" cy="6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330" y="8836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90" name="Dòng"/>
            <p:cNvSpPr/>
            <p:nvPr/>
          </p:nvSpPr>
          <p:spPr>
            <a:xfrm rot="16748390">
              <a:off x="322162" y="768632"/>
              <a:ext cx="22113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7" y="0"/>
                  </a:moveTo>
                  <a:lnTo>
                    <a:pt x="16354" y="6646"/>
                  </a:lnTo>
                  <a:lnTo>
                    <a:pt x="21291" y="10608"/>
                  </a:lnTo>
                  <a:lnTo>
                    <a:pt x="21600" y="14443"/>
                  </a:lnTo>
                  <a:lnTo>
                    <a:pt x="17897" y="17893"/>
                  </a:lnTo>
                  <a:lnTo>
                    <a:pt x="8331" y="20194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91" name="Dòng"/>
            <p:cNvSpPr/>
            <p:nvPr/>
          </p:nvSpPr>
          <p:spPr>
            <a:xfrm rot="17158868">
              <a:off x="172481" y="572054"/>
              <a:ext cx="17690" cy="4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432"/>
                  </a:lnTo>
                  <a:lnTo>
                    <a:pt x="2592" y="13239"/>
                  </a:lnTo>
                  <a:lnTo>
                    <a:pt x="10800" y="19045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92" name="Dòng"/>
            <p:cNvSpPr/>
            <p:nvPr/>
          </p:nvSpPr>
          <p:spPr>
            <a:xfrm rot="16278937">
              <a:off x="137738" y="713155"/>
              <a:ext cx="13268" cy="3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033"/>
                  </a:lnTo>
                  <a:lnTo>
                    <a:pt x="4547" y="14065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095" name="Nhóm"/>
            <p:cNvGrpSpPr/>
            <p:nvPr/>
          </p:nvGrpSpPr>
          <p:grpSpPr>
            <a:xfrm>
              <a:off x="673244" y="63950"/>
              <a:ext cx="515225" cy="525078"/>
              <a:chOff x="0" y="0"/>
              <a:chExt cx="515223" cy="525076"/>
            </a:xfrm>
          </p:grpSpPr>
          <p:sp>
            <p:nvSpPr>
              <p:cNvPr id="1093" name="Hình"/>
              <p:cNvSpPr/>
              <p:nvPr/>
            </p:nvSpPr>
            <p:spPr>
              <a:xfrm rot="8766319">
                <a:off x="79244" y="66085"/>
                <a:ext cx="356735" cy="392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4"/>
                    </a:moveTo>
                    <a:lnTo>
                      <a:pt x="20512" y="5351"/>
                    </a:lnTo>
                    <a:lnTo>
                      <a:pt x="19755" y="7365"/>
                    </a:lnTo>
                    <a:lnTo>
                      <a:pt x="18861" y="9398"/>
                    </a:lnTo>
                    <a:lnTo>
                      <a:pt x="18317" y="11610"/>
                    </a:lnTo>
                    <a:lnTo>
                      <a:pt x="17948" y="13860"/>
                    </a:lnTo>
                    <a:lnTo>
                      <a:pt x="17579" y="16072"/>
                    </a:lnTo>
                    <a:lnTo>
                      <a:pt x="17579" y="20494"/>
                    </a:lnTo>
                    <a:lnTo>
                      <a:pt x="4701" y="21600"/>
                    </a:lnTo>
                    <a:lnTo>
                      <a:pt x="2525" y="8845"/>
                    </a:lnTo>
                    <a:lnTo>
                      <a:pt x="544" y="1283"/>
                    </a:lnTo>
                    <a:lnTo>
                      <a:pt x="0" y="0"/>
                    </a:lnTo>
                    <a:lnTo>
                      <a:pt x="8158" y="1481"/>
                    </a:lnTo>
                    <a:lnTo>
                      <a:pt x="14860" y="2034"/>
                    </a:lnTo>
                    <a:lnTo>
                      <a:pt x="19211" y="2034"/>
                    </a:lnTo>
                    <a:lnTo>
                      <a:pt x="21600" y="2764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094" name="Ô-van"/>
              <p:cNvSpPr/>
              <p:nvPr/>
            </p:nvSpPr>
            <p:spPr>
              <a:xfrm rot="8766319">
                <a:off x="121796" y="165382"/>
                <a:ext cx="39069" cy="50281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spcBef>
                    <a:spcPts val="0"/>
                  </a:spcBef>
                  <a:defRPr sz="1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096" name="Dòng"/>
            <p:cNvSpPr/>
            <p:nvPr/>
          </p:nvSpPr>
          <p:spPr>
            <a:xfrm rot="12103392">
              <a:off x="415614" y="728968"/>
              <a:ext cx="18919" cy="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11" y="14400"/>
                  </a:lnTo>
                  <a:lnTo>
                    <a:pt x="2749" y="5236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97" name="Dòng"/>
            <p:cNvSpPr/>
            <p:nvPr/>
          </p:nvSpPr>
          <p:spPr>
            <a:xfrm rot="17503392">
              <a:off x="180806" y="366434"/>
              <a:ext cx="69284" cy="4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28" y="5082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1102" name="Nhóm"/>
          <p:cNvGrpSpPr/>
          <p:nvPr/>
        </p:nvGrpSpPr>
        <p:grpSpPr>
          <a:xfrm>
            <a:off x="1573355" y="5144696"/>
            <a:ext cx="986725" cy="673612"/>
            <a:chOff x="0" y="0"/>
            <a:chExt cx="986724" cy="673610"/>
          </a:xfrm>
        </p:grpSpPr>
        <p:sp>
          <p:nvSpPr>
            <p:cNvPr id="1099" name="Vòng tròn"/>
            <p:cNvSpPr/>
            <p:nvPr/>
          </p:nvSpPr>
          <p:spPr>
            <a:xfrm rot="187064">
              <a:off x="16924" y="16924"/>
              <a:ext cx="639763" cy="63976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81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1100" name="Dòng"/>
            <p:cNvSpPr/>
            <p:nvPr/>
          </p:nvSpPr>
          <p:spPr>
            <a:xfrm rot="187064">
              <a:off x="369287" y="77973"/>
              <a:ext cx="6096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5236"/>
                  </a:lnTo>
                  <a:lnTo>
                    <a:pt x="17188" y="0"/>
                  </a:lnTo>
                  <a:lnTo>
                    <a:pt x="10570" y="5236"/>
                  </a:lnTo>
                </a:path>
              </a:pathLst>
            </a:cu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01" name="Vòng tròn"/>
            <p:cNvSpPr/>
            <p:nvPr/>
          </p:nvSpPr>
          <p:spPr>
            <a:xfrm rot="187064">
              <a:off x="336376" y="322220"/>
              <a:ext cx="76201" cy="76201"/>
            </a:xfrm>
            <a:prstGeom prst="ellipse">
              <a:avLst/>
            </a:prstGeom>
            <a:solidFill>
              <a:srgbClr val="9D9D9D"/>
            </a:solidFill>
            <a:ln w="31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</p:grpSp>
      <p:grpSp>
        <p:nvGrpSpPr>
          <p:cNvPr id="1142" name="Nhóm"/>
          <p:cNvGrpSpPr/>
          <p:nvPr/>
        </p:nvGrpSpPr>
        <p:grpSpPr>
          <a:xfrm>
            <a:off x="3689441" y="4496212"/>
            <a:ext cx="1829130" cy="632783"/>
            <a:chOff x="0" y="0"/>
            <a:chExt cx="1829129" cy="632782"/>
          </a:xfrm>
        </p:grpSpPr>
        <p:grpSp>
          <p:nvGrpSpPr>
            <p:cNvPr id="1137" name="Nhóm"/>
            <p:cNvGrpSpPr/>
            <p:nvPr/>
          </p:nvGrpSpPr>
          <p:grpSpPr>
            <a:xfrm>
              <a:off x="0" y="147101"/>
              <a:ext cx="1466588" cy="485682"/>
              <a:chOff x="0" y="0"/>
              <a:chExt cx="1466586" cy="485680"/>
            </a:xfrm>
          </p:grpSpPr>
          <p:sp>
            <p:nvSpPr>
              <p:cNvPr id="1103" name="Dòng"/>
              <p:cNvSpPr/>
              <p:nvPr/>
            </p:nvSpPr>
            <p:spPr>
              <a:xfrm flipH="1">
                <a:off x="1449773" y="-1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Dòng"/>
              <p:cNvSpPr/>
              <p:nvPr/>
            </p:nvSpPr>
            <p:spPr>
              <a:xfrm>
                <a:off x="1380857" y="2352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Dòng"/>
              <p:cNvSpPr/>
              <p:nvPr/>
            </p:nvSpPr>
            <p:spPr>
              <a:xfrm flipH="1">
                <a:off x="1364043" y="23529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Dòng"/>
              <p:cNvSpPr/>
              <p:nvPr/>
            </p:nvSpPr>
            <p:spPr>
              <a:xfrm>
                <a:off x="1295127" y="4705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Dòng"/>
              <p:cNvSpPr/>
              <p:nvPr/>
            </p:nvSpPr>
            <p:spPr>
              <a:xfrm flipH="1">
                <a:off x="1278314" y="47059"/>
                <a:ext cx="16814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Dòng"/>
              <p:cNvSpPr/>
              <p:nvPr/>
            </p:nvSpPr>
            <p:spPr>
              <a:xfrm>
                <a:off x="1209398" y="7058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Dòng"/>
              <p:cNvSpPr/>
              <p:nvPr/>
            </p:nvSpPr>
            <p:spPr>
              <a:xfrm flipH="1">
                <a:off x="1192584" y="70589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Dòng"/>
              <p:cNvSpPr/>
              <p:nvPr/>
            </p:nvSpPr>
            <p:spPr>
              <a:xfrm>
                <a:off x="1123668" y="9411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Dòng"/>
              <p:cNvSpPr/>
              <p:nvPr/>
            </p:nvSpPr>
            <p:spPr>
              <a:xfrm flipH="1">
                <a:off x="1109917" y="93279"/>
                <a:ext cx="16814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Dòng"/>
              <p:cNvSpPr/>
              <p:nvPr/>
            </p:nvSpPr>
            <p:spPr>
              <a:xfrm>
                <a:off x="1041001" y="11680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Dòng"/>
              <p:cNvSpPr/>
              <p:nvPr/>
            </p:nvSpPr>
            <p:spPr>
              <a:xfrm flipH="1">
                <a:off x="1024187" y="116809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Dòng"/>
              <p:cNvSpPr/>
              <p:nvPr/>
            </p:nvSpPr>
            <p:spPr>
              <a:xfrm>
                <a:off x="955271" y="14033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Dòng"/>
              <p:cNvSpPr/>
              <p:nvPr/>
            </p:nvSpPr>
            <p:spPr>
              <a:xfrm flipH="1">
                <a:off x="938458" y="140339"/>
                <a:ext cx="16814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6" name="Dòng"/>
              <p:cNvSpPr/>
              <p:nvPr/>
            </p:nvSpPr>
            <p:spPr>
              <a:xfrm>
                <a:off x="869542" y="16386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7" name="Dòng"/>
              <p:cNvSpPr/>
              <p:nvPr/>
            </p:nvSpPr>
            <p:spPr>
              <a:xfrm flipH="1">
                <a:off x="852728" y="163869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8" name="Dòng"/>
              <p:cNvSpPr/>
              <p:nvPr/>
            </p:nvSpPr>
            <p:spPr>
              <a:xfrm>
                <a:off x="783812" y="18739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19" name="Dòng"/>
              <p:cNvSpPr/>
              <p:nvPr/>
            </p:nvSpPr>
            <p:spPr>
              <a:xfrm flipH="1">
                <a:off x="763937" y="188239"/>
                <a:ext cx="16814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0" name="Dòng"/>
              <p:cNvSpPr/>
              <p:nvPr/>
            </p:nvSpPr>
            <p:spPr>
              <a:xfrm>
                <a:off x="695021" y="21176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1" name="Dòng"/>
              <p:cNvSpPr/>
              <p:nvPr/>
            </p:nvSpPr>
            <p:spPr>
              <a:xfrm flipH="1">
                <a:off x="678207" y="211769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2" name="Dòng"/>
              <p:cNvSpPr/>
              <p:nvPr/>
            </p:nvSpPr>
            <p:spPr>
              <a:xfrm>
                <a:off x="609291" y="23529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3" name="Dòng"/>
              <p:cNvSpPr/>
              <p:nvPr/>
            </p:nvSpPr>
            <p:spPr>
              <a:xfrm flipH="1">
                <a:off x="592478" y="235299"/>
                <a:ext cx="16814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4" name="Dòng"/>
              <p:cNvSpPr/>
              <p:nvPr/>
            </p:nvSpPr>
            <p:spPr>
              <a:xfrm>
                <a:off x="523562" y="25882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5" name="Dòng"/>
              <p:cNvSpPr/>
              <p:nvPr/>
            </p:nvSpPr>
            <p:spPr>
              <a:xfrm flipH="1">
                <a:off x="506748" y="258829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6" name="Dòng"/>
              <p:cNvSpPr/>
              <p:nvPr/>
            </p:nvSpPr>
            <p:spPr>
              <a:xfrm>
                <a:off x="437832" y="282359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7" name="Dòng"/>
              <p:cNvSpPr/>
              <p:nvPr/>
            </p:nvSpPr>
            <p:spPr>
              <a:xfrm flipH="1">
                <a:off x="414895" y="284040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8" name="Dòng"/>
              <p:cNvSpPr/>
              <p:nvPr/>
            </p:nvSpPr>
            <p:spPr>
              <a:xfrm>
                <a:off x="345979" y="307570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29" name="Dòng"/>
              <p:cNvSpPr/>
              <p:nvPr/>
            </p:nvSpPr>
            <p:spPr>
              <a:xfrm flipH="1">
                <a:off x="326104" y="308411"/>
                <a:ext cx="16815" cy="106680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0" name="Dòng"/>
              <p:cNvSpPr/>
              <p:nvPr/>
            </p:nvSpPr>
            <p:spPr>
              <a:xfrm>
                <a:off x="257188" y="331940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1" name="Dòng"/>
              <p:cNvSpPr/>
              <p:nvPr/>
            </p:nvSpPr>
            <p:spPr>
              <a:xfrm flipH="1">
                <a:off x="240374" y="331940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Dòng"/>
              <p:cNvSpPr/>
              <p:nvPr/>
            </p:nvSpPr>
            <p:spPr>
              <a:xfrm>
                <a:off x="171459" y="355470"/>
                <a:ext cx="68916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Dòng"/>
              <p:cNvSpPr/>
              <p:nvPr/>
            </p:nvSpPr>
            <p:spPr>
              <a:xfrm flipH="1">
                <a:off x="154645" y="355470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Dòng"/>
              <p:cNvSpPr/>
              <p:nvPr/>
            </p:nvSpPr>
            <p:spPr>
              <a:xfrm>
                <a:off x="85729" y="379000"/>
                <a:ext cx="68917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5" name="Dòng"/>
              <p:cNvSpPr/>
              <p:nvPr/>
            </p:nvSpPr>
            <p:spPr>
              <a:xfrm flipH="1">
                <a:off x="68915" y="379000"/>
                <a:ext cx="16815" cy="10668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6" name="Dòng"/>
              <p:cNvSpPr/>
              <p:nvPr/>
            </p:nvSpPr>
            <p:spPr>
              <a:xfrm>
                <a:off x="0" y="402530"/>
                <a:ext cx="68916" cy="83151"/>
              </a:xfrm>
              <a:prstGeom prst="line">
                <a:avLst/>
              </a:prstGeom>
              <a:noFill/>
              <a:ln w="9525" cap="flat">
                <a:solidFill>
                  <a:srgbClr val="CC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41" name="Nhóm"/>
            <p:cNvGrpSpPr/>
            <p:nvPr/>
          </p:nvGrpSpPr>
          <p:grpSpPr>
            <a:xfrm>
              <a:off x="1433360" y="-1"/>
              <a:ext cx="395770" cy="312468"/>
              <a:chOff x="0" y="0"/>
              <a:chExt cx="395769" cy="312466"/>
            </a:xfrm>
          </p:grpSpPr>
          <p:sp>
            <p:nvSpPr>
              <p:cNvPr id="1138" name="Hình"/>
              <p:cNvSpPr/>
              <p:nvPr/>
            </p:nvSpPr>
            <p:spPr>
              <a:xfrm rot="4479126">
                <a:off x="83584" y="-17599"/>
                <a:ext cx="228601" cy="34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725"/>
                      <a:pt x="0" y="1620"/>
                    </a:cubicBezTo>
                    <a:lnTo>
                      <a:pt x="0" y="19980"/>
                    </a:lnTo>
                    <a:cubicBezTo>
                      <a:pt x="0" y="20875"/>
                      <a:pt x="4835" y="21600"/>
                      <a:pt x="10800" y="21600"/>
                    </a:cubicBezTo>
                    <a:cubicBezTo>
                      <a:pt x="16765" y="21600"/>
                      <a:pt x="21600" y="20875"/>
                      <a:pt x="21600" y="19980"/>
                    </a:cubicBezTo>
                    <a:lnTo>
                      <a:pt x="21600" y="1620"/>
                    </a:lnTo>
                    <a:cubicBezTo>
                      <a:pt x="21600" y="72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1139" name="Ô-van"/>
              <p:cNvSpPr/>
              <p:nvPr/>
            </p:nvSpPr>
            <p:spPr>
              <a:xfrm rot="4479126">
                <a:off x="226071" y="91050"/>
                <a:ext cx="228601" cy="52150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pPr>
                <a:endParaRPr/>
              </a:p>
            </p:txBody>
          </p:sp>
          <p:sp>
            <p:nvSpPr>
              <p:cNvPr id="1140" name="2.5N"/>
              <p:cNvSpPr txBox="1"/>
              <p:nvPr/>
            </p:nvSpPr>
            <p:spPr>
              <a:xfrm rot="4479126">
                <a:off x="52763" y="69513"/>
                <a:ext cx="265099" cy="180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spcBef>
                    <a:spcPts val="0"/>
                  </a:spcBef>
                  <a:defRPr sz="600" b="1">
                    <a:latin typeface="VNI-Avo"/>
                    <a:ea typeface="VNI-Avo"/>
                    <a:cs typeface="VNI-Avo"/>
                    <a:sym typeface="VNI-Avo"/>
                  </a:defRPr>
                </a:lvl1pPr>
              </a:lstStyle>
              <a:p>
                <a:r>
                  <a:t>2.5N</a:t>
                </a:r>
              </a:p>
            </p:txBody>
          </p:sp>
        </p:grpSp>
      </p:grpSp>
      <p:grpSp>
        <p:nvGrpSpPr>
          <p:cNvPr id="1156" name="Nhóm"/>
          <p:cNvGrpSpPr/>
          <p:nvPr/>
        </p:nvGrpSpPr>
        <p:grpSpPr>
          <a:xfrm>
            <a:off x="2483819" y="4703210"/>
            <a:ext cx="2180999" cy="810770"/>
            <a:chOff x="0" y="0"/>
            <a:chExt cx="2180997" cy="810768"/>
          </a:xfrm>
        </p:grpSpPr>
        <p:sp>
          <p:nvSpPr>
            <p:cNvPr id="1143" name="Hình chữ nhật Góc tròn"/>
            <p:cNvSpPr/>
            <p:nvPr/>
          </p:nvSpPr>
          <p:spPr>
            <a:xfrm rot="9869488">
              <a:off x="283953" y="527608"/>
              <a:ext cx="228601" cy="15240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28398" dir="20006096" rotWithShape="0">
                <a:srgbClr val="DEF5F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146" name="Nhóm"/>
            <p:cNvGrpSpPr/>
            <p:nvPr/>
          </p:nvGrpSpPr>
          <p:grpSpPr>
            <a:xfrm>
              <a:off x="333959" y="382516"/>
              <a:ext cx="322150" cy="428253"/>
              <a:chOff x="0" y="0"/>
              <a:chExt cx="322149" cy="428251"/>
            </a:xfrm>
          </p:grpSpPr>
          <p:sp>
            <p:nvSpPr>
              <p:cNvPr id="1144" name="Hình"/>
              <p:cNvSpPr/>
              <p:nvPr/>
            </p:nvSpPr>
            <p:spPr>
              <a:xfrm rot="4469487">
                <a:off x="-29426" y="99825"/>
                <a:ext cx="3810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145" name="Ô-van"/>
              <p:cNvSpPr/>
              <p:nvPr/>
            </p:nvSpPr>
            <p:spPr>
              <a:xfrm rot="4469487">
                <a:off x="53178" y="162629"/>
                <a:ext cx="381001" cy="5715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1149" name="Nhóm"/>
            <p:cNvGrpSpPr/>
            <p:nvPr/>
          </p:nvGrpSpPr>
          <p:grpSpPr>
            <a:xfrm>
              <a:off x="556099" y="106572"/>
              <a:ext cx="1526865" cy="521106"/>
              <a:chOff x="0" y="0"/>
              <a:chExt cx="1526864" cy="521104"/>
            </a:xfrm>
          </p:grpSpPr>
          <p:sp>
            <p:nvSpPr>
              <p:cNvPr id="1147" name="Hình"/>
              <p:cNvSpPr/>
              <p:nvPr/>
            </p:nvSpPr>
            <p:spPr>
              <a:xfrm rot="4469487">
                <a:off x="708663" y="-516530"/>
                <a:ext cx="109539" cy="1554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65"/>
                      <a:pt x="0" y="145"/>
                    </a:cubicBezTo>
                    <a:lnTo>
                      <a:pt x="0" y="21455"/>
                    </a:lnTo>
                    <a:cubicBezTo>
                      <a:pt x="0" y="21535"/>
                      <a:pt x="4835" y="21600"/>
                      <a:pt x="10800" y="21600"/>
                    </a:cubicBezTo>
                    <a:cubicBezTo>
                      <a:pt x="16765" y="21600"/>
                      <a:pt x="21600" y="21535"/>
                      <a:pt x="21600" y="21455"/>
                    </a:cubicBezTo>
                    <a:lnTo>
                      <a:pt x="21600" y="145"/>
                    </a:lnTo>
                    <a:cubicBezTo>
                      <a:pt x="21600" y="65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148" name="Ô-van"/>
              <p:cNvSpPr/>
              <p:nvPr/>
            </p:nvSpPr>
            <p:spPr>
              <a:xfrm rot="4469487">
                <a:off x="1447398" y="45131"/>
                <a:ext cx="109539" cy="20867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1150" name="Dòng"/>
            <p:cNvSpPr/>
            <p:nvPr/>
          </p:nvSpPr>
          <p:spPr>
            <a:xfrm rot="4469487">
              <a:off x="121316" y="510179"/>
              <a:ext cx="13652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5" y="0"/>
                  </a:moveTo>
                  <a:lnTo>
                    <a:pt x="2009" y="386"/>
                  </a:lnTo>
                  <a:lnTo>
                    <a:pt x="0" y="2314"/>
                  </a:lnTo>
                  <a:lnTo>
                    <a:pt x="2512" y="4629"/>
                  </a:lnTo>
                  <a:lnTo>
                    <a:pt x="7535" y="7136"/>
                  </a:lnTo>
                  <a:lnTo>
                    <a:pt x="11553" y="9836"/>
                  </a:lnTo>
                  <a:lnTo>
                    <a:pt x="17079" y="12921"/>
                  </a:lnTo>
                  <a:lnTo>
                    <a:pt x="21600" y="16586"/>
                  </a:lnTo>
                  <a:lnTo>
                    <a:pt x="21098" y="19479"/>
                  </a:lnTo>
                  <a:lnTo>
                    <a:pt x="17079" y="21214"/>
                  </a:lnTo>
                  <a:lnTo>
                    <a:pt x="10047" y="21600"/>
                  </a:lnTo>
                  <a:lnTo>
                    <a:pt x="3516" y="20443"/>
                  </a:lnTo>
                  <a:lnTo>
                    <a:pt x="502" y="17743"/>
                  </a:lnTo>
                  <a:lnTo>
                    <a:pt x="3014" y="14850"/>
                  </a:lnTo>
                  <a:lnTo>
                    <a:pt x="6530" y="11764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51" name="Dòng"/>
            <p:cNvSpPr/>
            <p:nvPr/>
          </p:nvSpPr>
          <p:spPr>
            <a:xfrm rot="4469487">
              <a:off x="263507" y="648547"/>
              <a:ext cx="41276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292" y="12706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rgbClr val="5F5F5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52" name="Vòng tròn"/>
            <p:cNvSpPr/>
            <p:nvPr/>
          </p:nvSpPr>
          <p:spPr>
            <a:xfrm rot="4469487">
              <a:off x="337193" y="610426"/>
              <a:ext cx="36513" cy="36513"/>
            </a:xfrm>
            <a:prstGeom prst="ellipse">
              <a:avLst/>
            </a:prstGeom>
            <a:solidFill>
              <a:srgbClr val="5F5F5F"/>
            </a:solidFill>
            <a:ln w="3175" cap="flat">
              <a:solidFill>
                <a:srgbClr val="DDDDD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155" name="Nhóm"/>
            <p:cNvGrpSpPr/>
            <p:nvPr/>
          </p:nvGrpSpPr>
          <p:grpSpPr>
            <a:xfrm>
              <a:off x="1996409" y="-1"/>
              <a:ext cx="184589" cy="303955"/>
              <a:chOff x="0" y="0"/>
              <a:chExt cx="184588" cy="303953"/>
            </a:xfrm>
          </p:grpSpPr>
          <p:sp>
            <p:nvSpPr>
              <p:cNvPr id="1153" name="Hình"/>
              <p:cNvSpPr/>
              <p:nvPr/>
            </p:nvSpPr>
            <p:spPr>
              <a:xfrm rot="4469487">
                <a:off x="-49787" y="95620"/>
                <a:ext cx="284163" cy="11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154" name="Ô-van"/>
              <p:cNvSpPr/>
              <p:nvPr/>
            </p:nvSpPr>
            <p:spPr>
              <a:xfrm rot="4469487">
                <a:off x="-9059" y="126586"/>
                <a:ext cx="284163" cy="28179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</p:grpSp>
      <p:grpSp>
        <p:nvGrpSpPr>
          <p:cNvPr id="1231" name="Nhóm"/>
          <p:cNvGrpSpPr/>
          <p:nvPr/>
        </p:nvGrpSpPr>
        <p:grpSpPr>
          <a:xfrm>
            <a:off x="2930477" y="4245476"/>
            <a:ext cx="3137779" cy="1188592"/>
            <a:chOff x="0" y="0"/>
            <a:chExt cx="3137777" cy="1188591"/>
          </a:xfrm>
        </p:grpSpPr>
        <p:sp>
          <p:nvSpPr>
            <p:cNvPr id="1157" name="Dòng"/>
            <p:cNvSpPr/>
            <p:nvPr/>
          </p:nvSpPr>
          <p:spPr>
            <a:xfrm rot="4474043">
              <a:off x="2510638" y="-39816"/>
              <a:ext cx="454026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0" y="21600"/>
                  </a:moveTo>
                  <a:lnTo>
                    <a:pt x="20046" y="20822"/>
                  </a:lnTo>
                  <a:lnTo>
                    <a:pt x="21600" y="19265"/>
                  </a:lnTo>
                  <a:lnTo>
                    <a:pt x="21600" y="4865"/>
                  </a:lnTo>
                  <a:lnTo>
                    <a:pt x="21289" y="3600"/>
                  </a:lnTo>
                  <a:lnTo>
                    <a:pt x="19891" y="2238"/>
                  </a:lnTo>
                  <a:lnTo>
                    <a:pt x="18026" y="1362"/>
                  </a:lnTo>
                  <a:lnTo>
                    <a:pt x="15850" y="681"/>
                  </a:lnTo>
                  <a:lnTo>
                    <a:pt x="13830" y="195"/>
                  </a:lnTo>
                  <a:lnTo>
                    <a:pt x="11499" y="0"/>
                  </a:lnTo>
                  <a:lnTo>
                    <a:pt x="9324" y="0"/>
                  </a:lnTo>
                  <a:lnTo>
                    <a:pt x="6993" y="389"/>
                  </a:lnTo>
                  <a:lnTo>
                    <a:pt x="4351" y="1362"/>
                  </a:lnTo>
                  <a:lnTo>
                    <a:pt x="2020" y="2530"/>
                  </a:lnTo>
                  <a:lnTo>
                    <a:pt x="777" y="3600"/>
                  </a:lnTo>
                  <a:lnTo>
                    <a:pt x="311" y="4573"/>
                  </a:lnTo>
                  <a:lnTo>
                    <a:pt x="0" y="19459"/>
                  </a:lnTo>
                  <a:lnTo>
                    <a:pt x="1709" y="20919"/>
                  </a:lnTo>
                  <a:lnTo>
                    <a:pt x="3885" y="21405"/>
                  </a:lnTo>
                </a:path>
              </a:pathLst>
            </a:custGeom>
            <a:noFill/>
            <a:ln w="285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158" name="Hình chữ nhật Góc tròn"/>
            <p:cNvSpPr/>
            <p:nvPr/>
          </p:nvSpPr>
          <p:spPr>
            <a:xfrm rot="4474043">
              <a:off x="2586389" y="102794"/>
              <a:ext cx="92076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1159" name="Hình chữ nhật Góc tròn"/>
            <p:cNvSpPr/>
            <p:nvPr/>
          </p:nvSpPr>
          <p:spPr>
            <a:xfrm rot="4474043">
              <a:off x="2682434" y="408950"/>
              <a:ext cx="92076" cy="1285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163" name="Nhóm"/>
            <p:cNvGrpSpPr/>
            <p:nvPr/>
          </p:nvGrpSpPr>
          <p:grpSpPr>
            <a:xfrm>
              <a:off x="60296" y="197602"/>
              <a:ext cx="2578496" cy="983236"/>
              <a:chOff x="0" y="0"/>
              <a:chExt cx="2578495" cy="983234"/>
            </a:xfrm>
          </p:grpSpPr>
          <p:sp>
            <p:nvSpPr>
              <p:cNvPr id="1160" name="Hình"/>
              <p:cNvSpPr/>
              <p:nvPr/>
            </p:nvSpPr>
            <p:spPr>
              <a:xfrm rot="4474043">
                <a:off x="1136847" y="-803783"/>
                <a:ext cx="304801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07"/>
                      <a:pt x="0" y="238"/>
                    </a:cubicBezTo>
                    <a:lnTo>
                      <a:pt x="0" y="21362"/>
                    </a:lnTo>
                    <a:cubicBezTo>
                      <a:pt x="0" y="21493"/>
                      <a:pt x="4835" y="21600"/>
                      <a:pt x="10800" y="21600"/>
                    </a:cubicBezTo>
                    <a:cubicBezTo>
                      <a:pt x="16765" y="21600"/>
                      <a:pt x="21600" y="21493"/>
                      <a:pt x="21600" y="21362"/>
                    </a:cubicBezTo>
                    <a:lnTo>
                      <a:pt x="21600" y="238"/>
                    </a:lnTo>
                    <a:cubicBezTo>
                      <a:pt x="21600" y="107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2B2B2"/>
                  </a:gs>
                  <a:gs pos="50000">
                    <a:srgbClr val="FFFFFF">
                      <a:alpha val="54998"/>
                    </a:srgbClr>
                  </a:gs>
                  <a:gs pos="100000">
                    <a:srgbClr val="B2B2B2"/>
                  </a:gs>
                </a:gsLst>
                <a:lin ang="10800000" scaled="0"/>
              </a:gradFill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161" name="Ô-van"/>
              <p:cNvSpPr/>
              <p:nvPr/>
            </p:nvSpPr>
            <p:spPr>
              <a:xfrm rot="4474043">
                <a:off x="2358023" y="125954"/>
                <a:ext cx="304801" cy="57095"/>
              </a:xfrm>
              <a:prstGeom prst="ellipse">
                <a:avLst/>
              </a:prstGeom>
              <a:solidFill>
                <a:srgbClr val="C1C1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162" name="Dòng"/>
              <p:cNvSpPr/>
              <p:nvPr/>
            </p:nvSpPr>
            <p:spPr>
              <a:xfrm rot="4474043">
                <a:off x="2344264" y="144026"/>
                <a:ext cx="304801" cy="28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952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grpSp>
          <p:nvGrpSpPr>
            <p:cNvPr id="1166" name="Nhóm"/>
            <p:cNvGrpSpPr/>
            <p:nvPr/>
          </p:nvGrpSpPr>
          <p:grpSpPr>
            <a:xfrm>
              <a:off x="2532362" y="193296"/>
              <a:ext cx="262827" cy="276121"/>
              <a:chOff x="0" y="0"/>
              <a:chExt cx="262826" cy="276119"/>
            </a:xfrm>
          </p:grpSpPr>
          <p:sp>
            <p:nvSpPr>
              <p:cNvPr id="1164" name="Hình"/>
              <p:cNvSpPr/>
              <p:nvPr/>
            </p:nvSpPr>
            <p:spPr>
              <a:xfrm rot="4474043">
                <a:off x="17113" y="33284"/>
                <a:ext cx="228601" cy="209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839"/>
                      <a:pt x="0" y="1875"/>
                    </a:cubicBezTo>
                    <a:lnTo>
                      <a:pt x="0" y="19725"/>
                    </a:lnTo>
                    <a:cubicBezTo>
                      <a:pt x="0" y="20761"/>
                      <a:pt x="4835" y="21600"/>
                      <a:pt x="10800" y="21600"/>
                    </a:cubicBezTo>
                    <a:cubicBezTo>
                      <a:pt x="16765" y="21600"/>
                      <a:pt x="21600" y="20761"/>
                      <a:pt x="21600" y="19725"/>
                    </a:cubicBezTo>
                    <a:lnTo>
                      <a:pt x="21600" y="1875"/>
                    </a:lnTo>
                    <a:cubicBezTo>
                      <a:pt x="21600" y="83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00"/>
                  </a:gs>
                  <a:gs pos="50000">
                    <a:srgbClr val="FFFF00"/>
                  </a:gs>
                  <a:gs pos="100000">
                    <a:srgbClr val="767600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165" name="Ô-van"/>
              <p:cNvSpPr/>
              <p:nvPr/>
            </p:nvSpPr>
            <p:spPr>
              <a:xfrm rot="4474043">
                <a:off x="100576" y="96829"/>
                <a:ext cx="228601" cy="36381"/>
              </a:xfrm>
              <a:prstGeom prst="ellipse">
                <a:avLst/>
              </a:prstGeom>
              <a:solidFill>
                <a:srgbClr val="9191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1167" name="Hình chữ nhật Góc tròn"/>
            <p:cNvSpPr/>
            <p:nvPr/>
          </p:nvSpPr>
          <p:spPr>
            <a:xfrm rot="4474043">
              <a:off x="2557665" y="253923"/>
              <a:ext cx="200026" cy="12858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10800000" scaled="0"/>
            </a:gradFill>
            <a:ln w="9525" cap="flat">
              <a:solidFill>
                <a:srgbClr val="B2B2B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grpSp>
          <p:nvGrpSpPr>
            <p:cNvPr id="1224" name="Nhóm"/>
            <p:cNvGrpSpPr/>
            <p:nvPr/>
          </p:nvGrpSpPr>
          <p:grpSpPr>
            <a:xfrm>
              <a:off x="128482" y="632967"/>
              <a:ext cx="1497148" cy="527806"/>
              <a:chOff x="0" y="0"/>
              <a:chExt cx="1497147" cy="527805"/>
            </a:xfrm>
          </p:grpSpPr>
          <p:grpSp>
            <p:nvGrpSpPr>
              <p:cNvPr id="1179" name="Nhóm"/>
              <p:cNvGrpSpPr/>
              <p:nvPr/>
            </p:nvGrpSpPr>
            <p:grpSpPr>
              <a:xfrm>
                <a:off x="0" y="323083"/>
                <a:ext cx="326804" cy="204723"/>
                <a:chOff x="0" y="0"/>
                <a:chExt cx="326803" cy="204721"/>
              </a:xfrm>
            </p:grpSpPr>
            <p:sp>
              <p:nvSpPr>
                <p:cNvPr id="1168" name="Dòng"/>
                <p:cNvSpPr/>
                <p:nvPr/>
              </p:nvSpPr>
              <p:spPr>
                <a:xfrm flipH="1" flipV="1">
                  <a:off x="0" y="80770"/>
                  <a:ext cx="34218" cy="123952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69" name="Dòng"/>
                <p:cNvSpPr/>
                <p:nvPr/>
              </p:nvSpPr>
              <p:spPr>
                <a:xfrm flipH="1" flipV="1">
                  <a:off x="52070" y="155327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0" name="Dòng"/>
                <p:cNvSpPr/>
                <p:nvPr/>
              </p:nvSpPr>
              <p:spPr>
                <a:xfrm flipH="1" flipV="1">
                  <a:off x="81329" y="147250"/>
                  <a:ext cx="11406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1" name="Dòng"/>
                <p:cNvSpPr/>
                <p:nvPr/>
              </p:nvSpPr>
              <p:spPr>
                <a:xfrm flipH="1" flipV="1">
                  <a:off x="110587" y="139173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2" name="Dòng"/>
                <p:cNvSpPr/>
                <p:nvPr/>
              </p:nvSpPr>
              <p:spPr>
                <a:xfrm flipH="1" flipV="1">
                  <a:off x="139846" y="131096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3" name="Dòng"/>
                <p:cNvSpPr/>
                <p:nvPr/>
              </p:nvSpPr>
              <p:spPr>
                <a:xfrm flipH="1" flipV="1">
                  <a:off x="157698" y="81702"/>
                  <a:ext cx="22813" cy="8263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4" name="Dòng"/>
                <p:cNvSpPr/>
                <p:nvPr/>
              </p:nvSpPr>
              <p:spPr>
                <a:xfrm flipH="1" flipV="1">
                  <a:off x="292585" y="-1"/>
                  <a:ext cx="34219" cy="123953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5" name="Dòng"/>
                <p:cNvSpPr/>
                <p:nvPr/>
              </p:nvSpPr>
              <p:spPr>
                <a:xfrm flipH="1" flipV="1">
                  <a:off x="198363" y="114942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6" name="Dòng"/>
                <p:cNvSpPr/>
                <p:nvPr/>
              </p:nvSpPr>
              <p:spPr>
                <a:xfrm flipH="1" flipV="1">
                  <a:off x="227622" y="106865"/>
                  <a:ext cx="11406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7" name="Dòng"/>
                <p:cNvSpPr/>
                <p:nvPr/>
              </p:nvSpPr>
              <p:spPr>
                <a:xfrm flipH="1" flipV="1">
                  <a:off x="256880" y="98788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8" name="Dòng"/>
                <p:cNvSpPr/>
                <p:nvPr/>
              </p:nvSpPr>
              <p:spPr>
                <a:xfrm flipH="1" flipV="1">
                  <a:off x="286139" y="90711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190" name="Nhóm"/>
              <p:cNvGrpSpPr/>
              <p:nvPr/>
            </p:nvGrpSpPr>
            <p:grpSpPr>
              <a:xfrm>
                <a:off x="344656" y="242312"/>
                <a:ext cx="274734" cy="196646"/>
                <a:chOff x="0" y="0"/>
                <a:chExt cx="274733" cy="196644"/>
              </a:xfrm>
            </p:grpSpPr>
            <p:sp>
              <p:nvSpPr>
                <p:cNvPr id="1180" name="Dòng"/>
                <p:cNvSpPr/>
                <p:nvPr/>
              </p:nvSpPr>
              <p:spPr>
                <a:xfrm flipH="1" flipV="1">
                  <a:off x="0" y="155327"/>
                  <a:ext cx="11406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1" name="Dòng"/>
                <p:cNvSpPr/>
                <p:nvPr/>
              </p:nvSpPr>
              <p:spPr>
                <a:xfrm flipH="1" flipV="1">
                  <a:off x="29258" y="147250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2" name="Dòng"/>
                <p:cNvSpPr/>
                <p:nvPr/>
              </p:nvSpPr>
              <p:spPr>
                <a:xfrm flipH="1" flipV="1">
                  <a:off x="58517" y="139173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3" name="Dòng"/>
                <p:cNvSpPr/>
                <p:nvPr/>
              </p:nvSpPr>
              <p:spPr>
                <a:xfrm flipH="1" flipV="1">
                  <a:off x="87775" y="131096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4" name="Dòng"/>
                <p:cNvSpPr/>
                <p:nvPr/>
              </p:nvSpPr>
              <p:spPr>
                <a:xfrm flipH="1" flipV="1">
                  <a:off x="105628" y="81702"/>
                  <a:ext cx="22813" cy="8263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5" name="Dòng"/>
                <p:cNvSpPr/>
                <p:nvPr/>
              </p:nvSpPr>
              <p:spPr>
                <a:xfrm flipH="1" flipV="1">
                  <a:off x="240515" y="-1"/>
                  <a:ext cx="34219" cy="123953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6" name="Dòng"/>
                <p:cNvSpPr/>
                <p:nvPr/>
              </p:nvSpPr>
              <p:spPr>
                <a:xfrm flipH="1" flipV="1">
                  <a:off x="146292" y="114942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7" name="Dòng"/>
                <p:cNvSpPr/>
                <p:nvPr/>
              </p:nvSpPr>
              <p:spPr>
                <a:xfrm flipH="1" flipV="1">
                  <a:off x="175551" y="106865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8" name="Dòng"/>
                <p:cNvSpPr/>
                <p:nvPr/>
              </p:nvSpPr>
              <p:spPr>
                <a:xfrm flipH="1" flipV="1">
                  <a:off x="204810" y="98788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9" name="Dòng"/>
                <p:cNvSpPr/>
                <p:nvPr/>
              </p:nvSpPr>
              <p:spPr>
                <a:xfrm flipH="1" flipV="1">
                  <a:off x="234068" y="90711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01" name="Nhóm"/>
              <p:cNvGrpSpPr/>
              <p:nvPr/>
            </p:nvGrpSpPr>
            <p:grpSpPr>
              <a:xfrm>
                <a:off x="637242" y="161541"/>
                <a:ext cx="274734" cy="196646"/>
                <a:chOff x="0" y="0"/>
                <a:chExt cx="274733" cy="196644"/>
              </a:xfrm>
            </p:grpSpPr>
            <p:sp>
              <p:nvSpPr>
                <p:cNvPr id="1191" name="Dòng"/>
                <p:cNvSpPr/>
                <p:nvPr/>
              </p:nvSpPr>
              <p:spPr>
                <a:xfrm flipH="1" flipV="1">
                  <a:off x="0" y="155327"/>
                  <a:ext cx="11406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2" name="Dòng"/>
                <p:cNvSpPr/>
                <p:nvPr/>
              </p:nvSpPr>
              <p:spPr>
                <a:xfrm flipH="1" flipV="1">
                  <a:off x="29258" y="147250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3" name="Dòng"/>
                <p:cNvSpPr/>
                <p:nvPr/>
              </p:nvSpPr>
              <p:spPr>
                <a:xfrm flipH="1" flipV="1">
                  <a:off x="58517" y="139173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4" name="Dòng"/>
                <p:cNvSpPr/>
                <p:nvPr/>
              </p:nvSpPr>
              <p:spPr>
                <a:xfrm flipH="1" flipV="1">
                  <a:off x="87775" y="131096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5" name="Dòng"/>
                <p:cNvSpPr/>
                <p:nvPr/>
              </p:nvSpPr>
              <p:spPr>
                <a:xfrm flipH="1" flipV="1">
                  <a:off x="105628" y="81702"/>
                  <a:ext cx="22813" cy="8263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6" name="Dòng"/>
                <p:cNvSpPr/>
                <p:nvPr/>
              </p:nvSpPr>
              <p:spPr>
                <a:xfrm flipH="1" flipV="1">
                  <a:off x="240515" y="-1"/>
                  <a:ext cx="34219" cy="123953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7" name="Dòng"/>
                <p:cNvSpPr/>
                <p:nvPr/>
              </p:nvSpPr>
              <p:spPr>
                <a:xfrm flipH="1" flipV="1">
                  <a:off x="146292" y="114942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8" name="Dòng"/>
                <p:cNvSpPr/>
                <p:nvPr/>
              </p:nvSpPr>
              <p:spPr>
                <a:xfrm flipH="1" flipV="1">
                  <a:off x="175551" y="106865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9" name="Dòng"/>
                <p:cNvSpPr/>
                <p:nvPr/>
              </p:nvSpPr>
              <p:spPr>
                <a:xfrm flipH="1" flipV="1">
                  <a:off x="204810" y="98788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00" name="Dòng"/>
                <p:cNvSpPr/>
                <p:nvPr/>
              </p:nvSpPr>
              <p:spPr>
                <a:xfrm flipH="1" flipV="1">
                  <a:off x="234068" y="90711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12" name="Nhóm"/>
              <p:cNvGrpSpPr/>
              <p:nvPr/>
            </p:nvGrpSpPr>
            <p:grpSpPr>
              <a:xfrm>
                <a:off x="929828" y="80770"/>
                <a:ext cx="274734" cy="196646"/>
                <a:chOff x="0" y="0"/>
                <a:chExt cx="274733" cy="196644"/>
              </a:xfrm>
            </p:grpSpPr>
            <p:sp>
              <p:nvSpPr>
                <p:cNvPr id="1202" name="Dòng"/>
                <p:cNvSpPr/>
                <p:nvPr/>
              </p:nvSpPr>
              <p:spPr>
                <a:xfrm flipH="1" flipV="1">
                  <a:off x="0" y="155327"/>
                  <a:ext cx="11406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03" name="Dòng"/>
                <p:cNvSpPr/>
                <p:nvPr/>
              </p:nvSpPr>
              <p:spPr>
                <a:xfrm flipH="1" flipV="1">
                  <a:off x="29258" y="147250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04" name="Dòng"/>
                <p:cNvSpPr/>
                <p:nvPr/>
              </p:nvSpPr>
              <p:spPr>
                <a:xfrm flipH="1" flipV="1">
                  <a:off x="58517" y="139173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05" name="Dòng"/>
                <p:cNvSpPr/>
                <p:nvPr/>
              </p:nvSpPr>
              <p:spPr>
                <a:xfrm flipH="1" flipV="1">
                  <a:off x="87775" y="131096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06" name="Dòng"/>
                <p:cNvSpPr/>
                <p:nvPr/>
              </p:nvSpPr>
              <p:spPr>
                <a:xfrm flipH="1" flipV="1">
                  <a:off x="105628" y="81702"/>
                  <a:ext cx="22813" cy="8263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07" name="Dòng"/>
                <p:cNvSpPr/>
                <p:nvPr/>
              </p:nvSpPr>
              <p:spPr>
                <a:xfrm flipH="1" flipV="1">
                  <a:off x="240515" y="-1"/>
                  <a:ext cx="34219" cy="123953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08" name="Dòng"/>
                <p:cNvSpPr/>
                <p:nvPr/>
              </p:nvSpPr>
              <p:spPr>
                <a:xfrm flipH="1" flipV="1">
                  <a:off x="146292" y="114942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09" name="Dòng"/>
                <p:cNvSpPr/>
                <p:nvPr/>
              </p:nvSpPr>
              <p:spPr>
                <a:xfrm flipH="1" flipV="1">
                  <a:off x="175551" y="106865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10" name="Dòng"/>
                <p:cNvSpPr/>
                <p:nvPr/>
              </p:nvSpPr>
              <p:spPr>
                <a:xfrm flipH="1" flipV="1">
                  <a:off x="204810" y="98788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11" name="Dòng"/>
                <p:cNvSpPr/>
                <p:nvPr/>
              </p:nvSpPr>
              <p:spPr>
                <a:xfrm flipH="1" flipV="1">
                  <a:off x="234068" y="90711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23" name="Nhóm"/>
              <p:cNvGrpSpPr/>
              <p:nvPr/>
            </p:nvGrpSpPr>
            <p:grpSpPr>
              <a:xfrm>
                <a:off x="1222414" y="-1"/>
                <a:ext cx="274734" cy="196646"/>
                <a:chOff x="0" y="0"/>
                <a:chExt cx="274733" cy="196644"/>
              </a:xfrm>
            </p:grpSpPr>
            <p:sp>
              <p:nvSpPr>
                <p:cNvPr id="1213" name="Dòng"/>
                <p:cNvSpPr/>
                <p:nvPr/>
              </p:nvSpPr>
              <p:spPr>
                <a:xfrm flipH="1" flipV="1">
                  <a:off x="0" y="155327"/>
                  <a:ext cx="11406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14" name="Dòng"/>
                <p:cNvSpPr/>
                <p:nvPr/>
              </p:nvSpPr>
              <p:spPr>
                <a:xfrm flipH="1" flipV="1">
                  <a:off x="29258" y="147250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15" name="Dòng"/>
                <p:cNvSpPr/>
                <p:nvPr/>
              </p:nvSpPr>
              <p:spPr>
                <a:xfrm flipH="1" flipV="1">
                  <a:off x="58517" y="139173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16" name="Dòng"/>
                <p:cNvSpPr/>
                <p:nvPr/>
              </p:nvSpPr>
              <p:spPr>
                <a:xfrm flipH="1" flipV="1">
                  <a:off x="87775" y="131096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17" name="Dòng"/>
                <p:cNvSpPr/>
                <p:nvPr/>
              </p:nvSpPr>
              <p:spPr>
                <a:xfrm flipH="1" flipV="1">
                  <a:off x="105628" y="81702"/>
                  <a:ext cx="22813" cy="82635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18" name="Dòng"/>
                <p:cNvSpPr/>
                <p:nvPr/>
              </p:nvSpPr>
              <p:spPr>
                <a:xfrm flipH="1" flipV="1">
                  <a:off x="240515" y="-1"/>
                  <a:ext cx="34219" cy="123953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19" name="Dòng"/>
                <p:cNvSpPr/>
                <p:nvPr/>
              </p:nvSpPr>
              <p:spPr>
                <a:xfrm flipH="1" flipV="1">
                  <a:off x="146292" y="114942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20" name="Dòng"/>
                <p:cNvSpPr/>
                <p:nvPr/>
              </p:nvSpPr>
              <p:spPr>
                <a:xfrm flipH="1" flipV="1">
                  <a:off x="175551" y="106865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21" name="Dòng"/>
                <p:cNvSpPr/>
                <p:nvPr/>
              </p:nvSpPr>
              <p:spPr>
                <a:xfrm flipH="1" flipV="1">
                  <a:off x="204810" y="98788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22" name="Dòng"/>
                <p:cNvSpPr/>
                <p:nvPr/>
              </p:nvSpPr>
              <p:spPr>
                <a:xfrm flipH="1" flipV="1">
                  <a:off x="234068" y="90711"/>
                  <a:ext cx="11407" cy="41318"/>
                </a:xfrm>
                <a:prstGeom prst="line">
                  <a:avLst/>
                </a:prstGeom>
                <a:noFill/>
                <a:ln w="9525" cap="flat">
                  <a:solidFill>
                    <a:srgbClr val="77777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225" name="0,5"/>
            <p:cNvSpPr txBox="1"/>
            <p:nvPr/>
          </p:nvSpPr>
          <p:spPr>
            <a:xfrm rot="4474043">
              <a:off x="1130163" y="551741"/>
              <a:ext cx="38100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0,5</a:t>
              </a:r>
            </a:p>
          </p:txBody>
        </p:sp>
        <p:sp>
          <p:nvSpPr>
            <p:cNvPr id="1226" name="1"/>
            <p:cNvSpPr txBox="1"/>
            <p:nvPr/>
          </p:nvSpPr>
          <p:spPr>
            <a:xfrm rot="4474043">
              <a:off x="902183" y="629790"/>
              <a:ext cx="24765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</a:t>
              </a:r>
            </a:p>
          </p:txBody>
        </p:sp>
        <p:sp>
          <p:nvSpPr>
            <p:cNvPr id="1227" name="1,5"/>
            <p:cNvSpPr txBox="1"/>
            <p:nvPr/>
          </p:nvSpPr>
          <p:spPr>
            <a:xfrm rot="4474043">
              <a:off x="542542" y="713959"/>
              <a:ext cx="38100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1,5</a:t>
              </a:r>
            </a:p>
          </p:txBody>
        </p:sp>
        <p:sp>
          <p:nvSpPr>
            <p:cNvPr id="1228" name="2,5"/>
            <p:cNvSpPr txBox="1"/>
            <p:nvPr/>
          </p:nvSpPr>
          <p:spPr>
            <a:xfrm rot="4474043">
              <a:off x="-34526" y="866676"/>
              <a:ext cx="38100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2,5</a:t>
              </a:r>
            </a:p>
          </p:txBody>
        </p:sp>
        <p:sp>
          <p:nvSpPr>
            <p:cNvPr id="1229" name="2"/>
            <p:cNvSpPr txBox="1"/>
            <p:nvPr/>
          </p:nvSpPr>
          <p:spPr>
            <a:xfrm rot="4474043">
              <a:off x="314562" y="792007"/>
              <a:ext cx="24765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2</a:t>
              </a:r>
            </a:p>
          </p:txBody>
        </p:sp>
        <p:sp>
          <p:nvSpPr>
            <p:cNvPr id="1230" name="0"/>
            <p:cNvSpPr txBox="1"/>
            <p:nvPr/>
          </p:nvSpPr>
          <p:spPr>
            <a:xfrm rot="4474043">
              <a:off x="1471440" y="472641"/>
              <a:ext cx="247651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800"/>
              </a:lvl1pPr>
            </a:lstStyle>
            <a:p>
              <a:r>
                <a:t>0</a:t>
              </a:r>
            </a:p>
          </p:txBody>
        </p:sp>
      </p:grpSp>
      <p:grpSp>
        <p:nvGrpSpPr>
          <p:cNvPr id="1242" name="Nhóm"/>
          <p:cNvGrpSpPr/>
          <p:nvPr/>
        </p:nvGrpSpPr>
        <p:grpSpPr>
          <a:xfrm>
            <a:off x="5819816" y="3803649"/>
            <a:ext cx="1221792" cy="1111311"/>
            <a:chOff x="0" y="0"/>
            <a:chExt cx="1221791" cy="1111310"/>
          </a:xfrm>
        </p:grpSpPr>
        <p:sp>
          <p:nvSpPr>
            <p:cNvPr id="1232" name="Hình"/>
            <p:cNvSpPr/>
            <p:nvPr/>
          </p:nvSpPr>
          <p:spPr>
            <a:xfrm rot="17842137">
              <a:off x="117367" y="165659"/>
              <a:ext cx="847612" cy="77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00" y="10612"/>
                  </a:moveTo>
                  <a:lnTo>
                    <a:pt x="7700" y="10851"/>
                  </a:lnTo>
                  <a:lnTo>
                    <a:pt x="7133" y="10749"/>
                  </a:lnTo>
                  <a:lnTo>
                    <a:pt x="6300" y="10304"/>
                  </a:lnTo>
                  <a:lnTo>
                    <a:pt x="5400" y="10132"/>
                  </a:lnTo>
                  <a:lnTo>
                    <a:pt x="4933" y="9482"/>
                  </a:lnTo>
                  <a:lnTo>
                    <a:pt x="4167" y="8455"/>
                  </a:lnTo>
                  <a:lnTo>
                    <a:pt x="3333" y="7976"/>
                  </a:lnTo>
                  <a:lnTo>
                    <a:pt x="2533" y="7805"/>
                  </a:lnTo>
                  <a:lnTo>
                    <a:pt x="1967" y="7976"/>
                  </a:lnTo>
                  <a:lnTo>
                    <a:pt x="2200" y="8592"/>
                  </a:lnTo>
                  <a:lnTo>
                    <a:pt x="2533" y="9414"/>
                  </a:lnTo>
                  <a:lnTo>
                    <a:pt x="3133" y="10680"/>
                  </a:lnTo>
                  <a:lnTo>
                    <a:pt x="3533" y="11707"/>
                  </a:lnTo>
                  <a:lnTo>
                    <a:pt x="4533" y="12529"/>
                  </a:lnTo>
                  <a:lnTo>
                    <a:pt x="5300" y="13248"/>
                  </a:lnTo>
                  <a:lnTo>
                    <a:pt x="5900" y="13795"/>
                  </a:lnTo>
                  <a:lnTo>
                    <a:pt x="7867" y="15336"/>
                  </a:lnTo>
                  <a:lnTo>
                    <a:pt x="8833" y="15746"/>
                  </a:lnTo>
                  <a:lnTo>
                    <a:pt x="9833" y="16260"/>
                  </a:lnTo>
                  <a:lnTo>
                    <a:pt x="10367" y="16465"/>
                  </a:lnTo>
                  <a:lnTo>
                    <a:pt x="10900" y="16876"/>
                  </a:lnTo>
                  <a:lnTo>
                    <a:pt x="11633" y="17218"/>
                  </a:lnTo>
                  <a:lnTo>
                    <a:pt x="12167" y="17492"/>
                  </a:lnTo>
                  <a:lnTo>
                    <a:pt x="12733" y="17766"/>
                  </a:lnTo>
                  <a:lnTo>
                    <a:pt x="13100" y="18143"/>
                  </a:lnTo>
                  <a:lnTo>
                    <a:pt x="13733" y="18588"/>
                  </a:lnTo>
                  <a:lnTo>
                    <a:pt x="14367" y="19375"/>
                  </a:lnTo>
                  <a:lnTo>
                    <a:pt x="14833" y="19957"/>
                  </a:lnTo>
                  <a:lnTo>
                    <a:pt x="15233" y="20505"/>
                  </a:lnTo>
                  <a:lnTo>
                    <a:pt x="15733" y="20950"/>
                  </a:lnTo>
                  <a:lnTo>
                    <a:pt x="16333" y="21360"/>
                  </a:lnTo>
                  <a:lnTo>
                    <a:pt x="16667" y="21600"/>
                  </a:lnTo>
                  <a:lnTo>
                    <a:pt x="17000" y="20436"/>
                  </a:lnTo>
                  <a:lnTo>
                    <a:pt x="17433" y="19443"/>
                  </a:lnTo>
                  <a:lnTo>
                    <a:pt x="18433" y="18451"/>
                  </a:lnTo>
                  <a:lnTo>
                    <a:pt x="18933" y="17869"/>
                  </a:lnTo>
                  <a:lnTo>
                    <a:pt x="19867" y="16739"/>
                  </a:lnTo>
                  <a:lnTo>
                    <a:pt x="20367" y="16055"/>
                  </a:lnTo>
                  <a:lnTo>
                    <a:pt x="20867" y="15438"/>
                  </a:lnTo>
                  <a:lnTo>
                    <a:pt x="21033" y="14959"/>
                  </a:lnTo>
                  <a:lnTo>
                    <a:pt x="21600" y="14891"/>
                  </a:lnTo>
                  <a:lnTo>
                    <a:pt x="20333" y="14001"/>
                  </a:lnTo>
                  <a:lnTo>
                    <a:pt x="19900" y="13624"/>
                  </a:lnTo>
                  <a:lnTo>
                    <a:pt x="19200" y="13282"/>
                  </a:lnTo>
                  <a:lnTo>
                    <a:pt x="18833" y="12974"/>
                  </a:lnTo>
                  <a:lnTo>
                    <a:pt x="18567" y="12666"/>
                  </a:lnTo>
                  <a:lnTo>
                    <a:pt x="18300" y="11741"/>
                  </a:lnTo>
                  <a:lnTo>
                    <a:pt x="17367" y="8900"/>
                  </a:lnTo>
                  <a:lnTo>
                    <a:pt x="16900" y="7394"/>
                  </a:lnTo>
                  <a:lnTo>
                    <a:pt x="16367" y="6093"/>
                  </a:lnTo>
                  <a:lnTo>
                    <a:pt x="15933" y="5409"/>
                  </a:lnTo>
                  <a:lnTo>
                    <a:pt x="15533" y="4587"/>
                  </a:lnTo>
                  <a:lnTo>
                    <a:pt x="15267" y="3834"/>
                  </a:lnTo>
                  <a:lnTo>
                    <a:pt x="15000" y="3012"/>
                  </a:lnTo>
                  <a:lnTo>
                    <a:pt x="14733" y="2533"/>
                  </a:lnTo>
                  <a:lnTo>
                    <a:pt x="14267" y="2259"/>
                  </a:lnTo>
                  <a:lnTo>
                    <a:pt x="13467" y="1985"/>
                  </a:lnTo>
                  <a:lnTo>
                    <a:pt x="13000" y="1575"/>
                  </a:lnTo>
                  <a:lnTo>
                    <a:pt x="12467" y="1095"/>
                  </a:lnTo>
                  <a:lnTo>
                    <a:pt x="11667" y="958"/>
                  </a:lnTo>
                  <a:lnTo>
                    <a:pt x="10667" y="958"/>
                  </a:lnTo>
                  <a:lnTo>
                    <a:pt x="9933" y="685"/>
                  </a:lnTo>
                  <a:lnTo>
                    <a:pt x="8867" y="479"/>
                  </a:lnTo>
                  <a:lnTo>
                    <a:pt x="8233" y="205"/>
                  </a:lnTo>
                  <a:lnTo>
                    <a:pt x="7800" y="0"/>
                  </a:lnTo>
                  <a:lnTo>
                    <a:pt x="6933" y="171"/>
                  </a:lnTo>
                  <a:lnTo>
                    <a:pt x="6133" y="308"/>
                  </a:lnTo>
                  <a:lnTo>
                    <a:pt x="5433" y="411"/>
                  </a:lnTo>
                  <a:lnTo>
                    <a:pt x="5000" y="479"/>
                  </a:lnTo>
                  <a:lnTo>
                    <a:pt x="4433" y="685"/>
                  </a:lnTo>
                  <a:lnTo>
                    <a:pt x="3900" y="890"/>
                  </a:lnTo>
                  <a:lnTo>
                    <a:pt x="2600" y="1301"/>
                  </a:lnTo>
                  <a:lnTo>
                    <a:pt x="1833" y="1951"/>
                  </a:lnTo>
                  <a:lnTo>
                    <a:pt x="1100" y="2636"/>
                  </a:lnTo>
                  <a:lnTo>
                    <a:pt x="533" y="3184"/>
                  </a:lnTo>
                  <a:lnTo>
                    <a:pt x="100" y="3697"/>
                  </a:lnTo>
                  <a:lnTo>
                    <a:pt x="0" y="4108"/>
                  </a:lnTo>
                  <a:lnTo>
                    <a:pt x="233" y="4484"/>
                  </a:lnTo>
                  <a:lnTo>
                    <a:pt x="933" y="4690"/>
                  </a:lnTo>
                  <a:lnTo>
                    <a:pt x="1533" y="4587"/>
                  </a:lnTo>
                  <a:lnTo>
                    <a:pt x="2000" y="4382"/>
                  </a:lnTo>
                  <a:lnTo>
                    <a:pt x="2533" y="4005"/>
                  </a:lnTo>
                  <a:lnTo>
                    <a:pt x="3033" y="3560"/>
                  </a:lnTo>
                  <a:lnTo>
                    <a:pt x="4200" y="3492"/>
                  </a:lnTo>
                  <a:lnTo>
                    <a:pt x="5333" y="3457"/>
                  </a:lnTo>
                  <a:lnTo>
                    <a:pt x="6000" y="3286"/>
                  </a:lnTo>
                  <a:lnTo>
                    <a:pt x="6500" y="3252"/>
                  </a:lnTo>
                  <a:lnTo>
                    <a:pt x="6900" y="3663"/>
                  </a:lnTo>
                  <a:lnTo>
                    <a:pt x="7400" y="4005"/>
                  </a:lnTo>
                  <a:lnTo>
                    <a:pt x="8000" y="4484"/>
                  </a:lnTo>
                  <a:lnTo>
                    <a:pt x="8500" y="4724"/>
                  </a:lnTo>
                  <a:lnTo>
                    <a:pt x="8900" y="5237"/>
                  </a:lnTo>
                  <a:lnTo>
                    <a:pt x="9100" y="5648"/>
                  </a:lnTo>
                  <a:lnTo>
                    <a:pt x="9433" y="6367"/>
                  </a:lnTo>
                  <a:lnTo>
                    <a:pt x="9600" y="7086"/>
                  </a:lnTo>
                  <a:lnTo>
                    <a:pt x="9800" y="7668"/>
                  </a:lnTo>
                  <a:lnTo>
                    <a:pt x="9767" y="8147"/>
                  </a:lnTo>
                  <a:lnTo>
                    <a:pt x="9767" y="8866"/>
                  </a:lnTo>
                  <a:lnTo>
                    <a:pt x="9567" y="9790"/>
                  </a:lnTo>
                  <a:lnTo>
                    <a:pt x="8500" y="10612"/>
                  </a:lnTo>
                  <a:close/>
                </a:path>
              </a:pathLst>
            </a:custGeom>
            <a:solidFill>
              <a:srgbClr val="FFBFB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33" name="Dòng"/>
            <p:cNvSpPr/>
            <p:nvPr/>
          </p:nvSpPr>
          <p:spPr>
            <a:xfrm rot="18329956">
              <a:off x="133905" y="405345"/>
              <a:ext cx="151834" cy="6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330" y="8836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34" name="Dòng"/>
            <p:cNvSpPr/>
            <p:nvPr/>
          </p:nvSpPr>
          <p:spPr>
            <a:xfrm rot="17087135">
              <a:off x="318958" y="766652"/>
              <a:ext cx="2211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7" y="0"/>
                  </a:moveTo>
                  <a:lnTo>
                    <a:pt x="16354" y="6646"/>
                  </a:lnTo>
                  <a:lnTo>
                    <a:pt x="21291" y="10608"/>
                  </a:lnTo>
                  <a:lnTo>
                    <a:pt x="21600" y="14443"/>
                  </a:lnTo>
                  <a:lnTo>
                    <a:pt x="17897" y="17893"/>
                  </a:lnTo>
                  <a:lnTo>
                    <a:pt x="8331" y="20194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35" name="Dòng"/>
            <p:cNvSpPr/>
            <p:nvPr/>
          </p:nvSpPr>
          <p:spPr>
            <a:xfrm rot="17497614">
              <a:off x="190712" y="556152"/>
              <a:ext cx="17691" cy="4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432"/>
                  </a:lnTo>
                  <a:lnTo>
                    <a:pt x="2592" y="13239"/>
                  </a:lnTo>
                  <a:lnTo>
                    <a:pt x="10800" y="19045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36" name="Dòng"/>
            <p:cNvSpPr/>
            <p:nvPr/>
          </p:nvSpPr>
          <p:spPr>
            <a:xfrm rot="16617682">
              <a:off x="142769" y="692958"/>
              <a:ext cx="13268" cy="3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033"/>
                  </a:lnTo>
                  <a:lnTo>
                    <a:pt x="4547" y="14065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1239" name="Nhóm"/>
            <p:cNvGrpSpPr/>
            <p:nvPr/>
          </p:nvGrpSpPr>
          <p:grpSpPr>
            <a:xfrm>
              <a:off x="721580" y="128140"/>
              <a:ext cx="500212" cy="514955"/>
              <a:chOff x="0" y="0"/>
              <a:chExt cx="500210" cy="514954"/>
            </a:xfrm>
          </p:grpSpPr>
          <p:sp>
            <p:nvSpPr>
              <p:cNvPr id="1237" name="Hình"/>
              <p:cNvSpPr/>
              <p:nvPr/>
            </p:nvSpPr>
            <p:spPr>
              <a:xfrm rot="9105064">
                <a:off x="71738" y="61024"/>
                <a:ext cx="356735" cy="392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4"/>
                    </a:moveTo>
                    <a:lnTo>
                      <a:pt x="20512" y="5351"/>
                    </a:lnTo>
                    <a:lnTo>
                      <a:pt x="19755" y="7365"/>
                    </a:lnTo>
                    <a:lnTo>
                      <a:pt x="18861" y="9398"/>
                    </a:lnTo>
                    <a:lnTo>
                      <a:pt x="18317" y="11610"/>
                    </a:lnTo>
                    <a:lnTo>
                      <a:pt x="17948" y="13860"/>
                    </a:lnTo>
                    <a:lnTo>
                      <a:pt x="17579" y="16072"/>
                    </a:lnTo>
                    <a:lnTo>
                      <a:pt x="17579" y="20494"/>
                    </a:lnTo>
                    <a:lnTo>
                      <a:pt x="4701" y="21600"/>
                    </a:lnTo>
                    <a:lnTo>
                      <a:pt x="2525" y="8845"/>
                    </a:lnTo>
                    <a:lnTo>
                      <a:pt x="544" y="1283"/>
                    </a:lnTo>
                    <a:lnTo>
                      <a:pt x="0" y="0"/>
                    </a:lnTo>
                    <a:lnTo>
                      <a:pt x="8158" y="1481"/>
                    </a:lnTo>
                    <a:lnTo>
                      <a:pt x="14860" y="2034"/>
                    </a:lnTo>
                    <a:lnTo>
                      <a:pt x="19211" y="2034"/>
                    </a:lnTo>
                    <a:lnTo>
                      <a:pt x="21600" y="2764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238" name="Ô-van"/>
              <p:cNvSpPr/>
              <p:nvPr/>
            </p:nvSpPr>
            <p:spPr>
              <a:xfrm rot="9105064">
                <a:off x="121938" y="149231"/>
                <a:ext cx="39069" cy="50281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spcBef>
                    <a:spcPts val="0"/>
                  </a:spcBef>
                  <a:defRPr sz="1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240" name="Dòng"/>
            <p:cNvSpPr/>
            <p:nvPr/>
          </p:nvSpPr>
          <p:spPr>
            <a:xfrm rot="12442137">
              <a:off x="418649" y="736355"/>
              <a:ext cx="18919" cy="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11" y="14400"/>
                  </a:lnTo>
                  <a:lnTo>
                    <a:pt x="2749" y="5236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41" name="Dòng"/>
            <p:cNvSpPr/>
            <p:nvPr/>
          </p:nvSpPr>
          <p:spPr>
            <a:xfrm rot="17842137">
              <a:off x="219100" y="354887"/>
              <a:ext cx="69284" cy="4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28" y="5082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1246" name="Nhóm"/>
          <p:cNvGrpSpPr/>
          <p:nvPr/>
        </p:nvGrpSpPr>
        <p:grpSpPr>
          <a:xfrm>
            <a:off x="1595377" y="5272641"/>
            <a:ext cx="1026570" cy="729111"/>
            <a:chOff x="0" y="0"/>
            <a:chExt cx="1026569" cy="729110"/>
          </a:xfrm>
        </p:grpSpPr>
        <p:sp>
          <p:nvSpPr>
            <p:cNvPr id="1243" name="Vòng tròn"/>
            <p:cNvSpPr/>
            <p:nvPr/>
          </p:nvSpPr>
          <p:spPr>
            <a:xfrm rot="521602">
              <a:off x="44673" y="44673"/>
              <a:ext cx="639764" cy="639764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81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1244" name="Dòng"/>
            <p:cNvSpPr/>
            <p:nvPr/>
          </p:nvSpPr>
          <p:spPr>
            <a:xfrm rot="521602">
              <a:off x="397436" y="120055"/>
              <a:ext cx="6096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5236"/>
                  </a:lnTo>
                  <a:lnTo>
                    <a:pt x="17188" y="0"/>
                  </a:lnTo>
                  <a:lnTo>
                    <a:pt x="10570" y="5236"/>
                  </a:lnTo>
                </a:path>
              </a:pathLst>
            </a:custGeom>
            <a:noFill/>
            <a:ln w="38100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245" name="Vòng tròn"/>
            <p:cNvSpPr/>
            <p:nvPr/>
          </p:nvSpPr>
          <p:spPr>
            <a:xfrm rot="521602">
              <a:off x="353317" y="334577"/>
              <a:ext cx="76201" cy="76201"/>
            </a:xfrm>
            <a:prstGeom prst="ellipse">
              <a:avLst/>
            </a:prstGeom>
            <a:solidFill>
              <a:srgbClr val="9D9D9D"/>
            </a:solidFill>
            <a:ln w="3175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</p:grpSp>
      <p:grpSp>
        <p:nvGrpSpPr>
          <p:cNvPr id="1252" name="Nhóm"/>
          <p:cNvGrpSpPr/>
          <p:nvPr/>
        </p:nvGrpSpPr>
        <p:grpSpPr>
          <a:xfrm>
            <a:off x="452350" y="5737703"/>
            <a:ext cx="727250" cy="804438"/>
            <a:chOff x="0" y="0"/>
            <a:chExt cx="727249" cy="804436"/>
          </a:xfrm>
        </p:grpSpPr>
        <p:grpSp>
          <p:nvGrpSpPr>
            <p:cNvPr id="1250" name="Nhóm"/>
            <p:cNvGrpSpPr/>
            <p:nvPr/>
          </p:nvGrpSpPr>
          <p:grpSpPr>
            <a:xfrm>
              <a:off x="54735" y="236006"/>
              <a:ext cx="640004" cy="568431"/>
              <a:chOff x="0" y="0"/>
              <a:chExt cx="640002" cy="568430"/>
            </a:xfrm>
          </p:grpSpPr>
          <p:sp>
            <p:nvSpPr>
              <p:cNvPr id="1247" name="Hình"/>
              <p:cNvSpPr/>
              <p:nvPr/>
            </p:nvSpPr>
            <p:spPr>
              <a:xfrm rot="15997097">
                <a:off x="53301" y="-20585"/>
                <a:ext cx="533401" cy="609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1209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4835" y="21600"/>
                      <a:pt x="10800" y="21600"/>
                    </a:cubicBezTo>
                    <a:cubicBezTo>
                      <a:pt x="16765" y="21600"/>
                      <a:pt x="21600" y="20391"/>
                      <a:pt x="21600" y="18900"/>
                    </a:cubicBezTo>
                    <a:lnTo>
                      <a:pt x="21600" y="2700"/>
                    </a:lnTo>
                    <a:cubicBezTo>
                      <a:pt x="21600" y="1209"/>
                      <a:pt x="1676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10800000" scaled="0"/>
              </a:gradFill>
              <a:ln w="317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248" name="Ô-van"/>
              <p:cNvSpPr/>
              <p:nvPr/>
            </p:nvSpPr>
            <p:spPr>
              <a:xfrm rot="15997097">
                <a:off x="-174901" y="221499"/>
                <a:ext cx="533401" cy="152401"/>
              </a:xfrm>
              <a:prstGeom prst="ellipse">
                <a:avLst/>
              </a:prstGeom>
              <a:solidFill>
                <a:srgbClr val="91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  <p:sp>
            <p:nvSpPr>
              <p:cNvPr id="1249" name="Dòng"/>
              <p:cNvSpPr/>
              <p:nvPr/>
            </p:nvSpPr>
            <p:spPr>
              <a:xfrm rot="15997097">
                <a:off x="-136867" y="257352"/>
                <a:ext cx="5334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1929"/>
                      <a:pt x="4835" y="21600"/>
                      <a:pt x="10800" y="21600"/>
                    </a:cubicBezTo>
                    <a:cubicBezTo>
                      <a:pt x="16765" y="21600"/>
                      <a:pt x="21600" y="11929"/>
                      <a:pt x="21600" y="0"/>
                    </a:cubicBezTo>
                  </a:path>
                </a:pathLst>
              </a:custGeom>
              <a:noFill/>
              <a:ln w="3175" cap="flat">
                <a:solidFill>
                  <a:srgbClr val="DEF5F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spcBef>
                    <a:spcPts val="1000"/>
                  </a:spcBef>
                  <a:defRPr sz="1800"/>
                </a:pPr>
                <a:endParaRPr/>
              </a:p>
            </p:txBody>
          </p:sp>
        </p:grpSp>
        <p:sp>
          <p:nvSpPr>
            <p:cNvPr id="1251" name="Dòng"/>
            <p:cNvSpPr/>
            <p:nvPr/>
          </p:nvSpPr>
          <p:spPr>
            <a:xfrm rot="15997097">
              <a:off x="109624" y="-75091"/>
              <a:ext cx="508001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" y="3142"/>
                  </a:moveTo>
                  <a:lnTo>
                    <a:pt x="540" y="0"/>
                  </a:lnTo>
                  <a:lnTo>
                    <a:pt x="14850" y="491"/>
                  </a:lnTo>
                  <a:lnTo>
                    <a:pt x="16875" y="785"/>
                  </a:lnTo>
                  <a:lnTo>
                    <a:pt x="17415" y="1865"/>
                  </a:lnTo>
                  <a:lnTo>
                    <a:pt x="18090" y="7658"/>
                  </a:lnTo>
                  <a:lnTo>
                    <a:pt x="20520" y="8640"/>
                  </a:lnTo>
                  <a:lnTo>
                    <a:pt x="21600" y="9916"/>
                  </a:lnTo>
                  <a:lnTo>
                    <a:pt x="20520" y="11487"/>
                  </a:lnTo>
                  <a:lnTo>
                    <a:pt x="18225" y="12665"/>
                  </a:lnTo>
                  <a:lnTo>
                    <a:pt x="16875" y="19440"/>
                  </a:lnTo>
                  <a:lnTo>
                    <a:pt x="16335" y="20225"/>
                  </a:lnTo>
                  <a:lnTo>
                    <a:pt x="15120" y="21109"/>
                  </a:lnTo>
                  <a:lnTo>
                    <a:pt x="13500" y="21305"/>
                  </a:lnTo>
                  <a:lnTo>
                    <a:pt x="0" y="21600"/>
                  </a:lnTo>
                  <a:lnTo>
                    <a:pt x="0" y="20127"/>
                  </a:lnTo>
                </a:path>
              </a:pathLst>
            </a:custGeom>
            <a:noFill/>
            <a:ln w="19050" cap="flat">
              <a:solidFill>
                <a:srgbClr val="7777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255260" pathEditMode="relative">
                                      <p:cBhvr>
                                        <p:cTn id="13" dur="20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255260" pathEditMode="relative">
                                      <p:cBhvr>
                                        <p:cTn id="16" dur="2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4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255260 L 0.000000 -0.121930" pathEditMode="relative">
                                      <p:cBhvr>
                                        <p:cTn id="24" dur="20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2000" fill="hold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-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133180" pathEditMode="relative">
                                      <p:cBhvr>
                                        <p:cTn id="31" dur="2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2" fill="hold" grpId="8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-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66670 -0.044450" pathEditMode="relative">
                                      <p:cBhvr>
                                        <p:cTn id="79" dur="2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66674 -0.044450" pathEditMode="relative">
                                      <p:cBhvr>
                                        <p:cTn id="82" dur="20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66670 -0.044450" pathEditMode="relative">
                                      <p:cBhvr>
                                        <p:cTn id="85" dur="20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-1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6670 -0.044450 L 0.250000 -0.166670" pathEditMode="relative">
                                      <p:cBhvr>
                                        <p:cTn id="88" dur="2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-1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000 0.000000 L 0.183330 -0.122220" pathEditMode="relative">
                                      <p:cBhvr>
                                        <p:cTn id="91" dur="2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-1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000 0.000000 L 0.183330 -0.122230" pathEditMode="relative">
                                      <p:cBhvr>
                                        <p:cTn id="94" dur="2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-1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6674 -0.044450 L 0.250004 -0.166670" pathEditMode="relative">
                                      <p:cBhvr>
                                        <p:cTn id="97" dur="20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-1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6670 -0.044450 L 0.250010 -0.166670" pathEditMode="relative">
                                      <p:cBhvr>
                                        <p:cTn id="100" dur="20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9" presetClass="entr" presetSubtype="10" fill="hold" grpId="28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122220" pathEditMode="relative">
                                      <p:cBhvr>
                                        <p:cTn id="131" dur="2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122220" pathEditMode="relative">
                                      <p:cBhvr>
                                        <p:cTn id="134" dur="2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122220" pathEditMode="relative">
                                      <p:cBhvr>
                                        <p:cTn id="137" dur="2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122220" pathEditMode="relative">
                                      <p:cBhvr>
                                        <p:cTn id="140" dur="2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0000">
                                      <p:cBhvr>
                                        <p:cTn id="143" dur="20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9" presetClass="exit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6" dur="2000" fill="hold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9" presetClass="exit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0" dur="2000" fill="hold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15" presetClass="entr" presetSubtype="0" fill="hold" grpId="4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2" presetClass="entr" presetSubtype="1" fill="hold" grpId="4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4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4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4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4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4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-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41660 -0.022220" pathEditMode="relative">
                                      <p:cBhvr>
                                        <p:cTn id="183" dur="2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41660 -0.022220" pathEditMode="relative">
                                      <p:cBhvr>
                                        <p:cTn id="186" dur="20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41660 -0.022220" pathEditMode="relative">
                                      <p:cBhvr>
                                        <p:cTn id="189" dur="2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0 -0.022220 L 0.233330 -0.122220" pathEditMode="relative">
                                      <p:cBhvr>
                                        <p:cTn id="192" dur="2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91660 -0.100000" pathEditMode="relative">
                                      <p:cBhvr>
                                        <p:cTn id="195" dur="2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91660 -0.100000" pathEditMode="relative">
                                      <p:cBhvr>
                                        <p:cTn id="198" dur="2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0 -0.022220 L 0.233320 -0.122220" pathEditMode="relative">
                                      <p:cBhvr>
                                        <p:cTn id="201" dur="20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0 -0.022220 L 0.233330 -0.122220" pathEditMode="relative">
                                      <p:cBhvr>
                                        <p:cTn id="204" dur="2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3" presetClass="entr" presetSubtype="32" fill="hold" grpId="5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23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23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5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6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6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6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6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122220 L 0.000000 0.233330" pathEditMode="relative">
                                      <p:cBhvr>
                                        <p:cTn id="228" dur="2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122220 L 0.000000 0.233330" pathEditMode="relative">
                                      <p:cBhvr>
                                        <p:cTn id="231" dur="2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122220 L 0.000000 0.222220" pathEditMode="relative">
                                      <p:cBhvr>
                                        <p:cTn id="234" dur="2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122220 L 0.000000 0.222220" pathEditMode="relative">
                                      <p:cBhvr>
                                        <p:cTn id="237" dur="2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grpId="68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40" dur="19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900"/>
                            </p:stCondLst>
                            <p:childTnLst>
                              <p:par>
                                <p:cTn id="242" presetID="2" presetClass="entr" presetSubtype="1" fill="hold" grpId="6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3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900"/>
                            </p:stCondLst>
                            <p:childTnLst>
                              <p:par>
                                <p:cTn id="247" presetID="23" presetClass="entr" presetSubtype="16" fill="hold" grpId="7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7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7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7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7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3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7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6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-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33330 -0.011110" pathEditMode="relative">
                                      <p:cBhvr>
                                        <p:cTn id="270" dur="2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33330 -0.011110" pathEditMode="relative">
                                      <p:cBhvr>
                                        <p:cTn id="273" dur="2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33330 -0.011110" pathEditMode="relative">
                                      <p:cBhvr>
                                        <p:cTn id="276" dur="2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0 -0.011110 L 0.241660 -0.088890" pathEditMode="relative">
                                      <p:cBhvr>
                                        <p:cTn id="279" dur="2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08330 -0.077780" pathEditMode="relative">
                                      <p:cBhvr>
                                        <p:cTn id="282" dur="20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08330 -0.077780" pathEditMode="relative">
                                      <p:cBhvr>
                                        <p:cTn id="285" dur="20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0 -0.011110 L 0.241660 -0.088880" pathEditMode="relative">
                                      <p:cBhvr>
                                        <p:cTn id="288" dur="2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-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0 -0.011110 L 0.241660 -0.088890" pathEditMode="relative">
                                      <p:cBhvr>
                                        <p:cTn id="291" dur="2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2" presetClass="entr" presetSubtype="1" fill="hold" grpId="8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4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455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455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10" animBg="1" advAuto="0"/>
      <p:bldP spid="609" grpId="12" animBg="1" advAuto="0"/>
      <p:bldP spid="616" grpId="11" animBg="1" advAuto="0"/>
      <p:bldP spid="617" grpId="4" animBg="1" advAuto="0"/>
      <p:bldP spid="618" grpId="8" animBg="1" advAuto="0"/>
      <p:bldP spid="619" grpId="13" animBg="1" advAuto="0"/>
      <p:bldP spid="620" grpId="43" animBg="1" advAuto="0"/>
      <p:bldP spid="621" grpId="69" animBg="1" advAuto="0"/>
      <p:bldP spid="622" grpId="14" animBg="1" advAuto="0"/>
      <p:bldP spid="623" grpId="44" animBg="1" advAuto="0"/>
      <p:bldP spid="624" grpId="70" animBg="1" advAuto="0"/>
      <p:bldP spid="625" grpId="28" animBg="1" advAuto="0"/>
      <p:bldP spid="626" grpId="58" animBg="1" advAuto="0"/>
      <p:bldP spid="627" grpId="84" animBg="1" advAuto="0"/>
      <p:bldP spid="641" grpId="34" animBg="1" advAuto="0"/>
      <p:bldP spid="641" grpId="41" animBg="1" advAuto="0"/>
      <p:bldP spid="655" grpId="35" animBg="1" advAuto="0"/>
      <p:bldP spid="655" grpId="42" animBg="1" advAuto="0"/>
      <p:bldP spid="723" grpId="1" animBg="1" advAuto="0"/>
      <p:bldP spid="723" grpId="6" animBg="1" advAuto="0"/>
      <p:bldP spid="851" grpId="15" animBg="1" advAuto="0"/>
      <p:bldP spid="851" grpId="29" animBg="1" advAuto="0"/>
      <p:bldP spid="865" grpId="17" animBg="1" advAuto="0"/>
      <p:bldP spid="865" grpId="31" animBg="1" advAuto="0"/>
      <p:bldP spid="940" grpId="18" animBg="1" advAuto="0"/>
      <p:bldP spid="940" grpId="32" animBg="1" advAuto="0"/>
      <p:bldP spid="951" grpId="19" animBg="1" advAuto="0"/>
      <p:bldP spid="951" grpId="33" animBg="1" advAuto="0"/>
      <p:bldP spid="954" grpId="9" animBg="1" advAuto="0"/>
      <p:bldP spid="954" grpId="40" animBg="1" advAuto="0"/>
      <p:bldP spid="954" grpId="68" animBg="1" advAuto="0"/>
      <p:bldP spid="958" grpId="16" animBg="1" advAuto="0"/>
      <p:bldP spid="958" grpId="30" animBg="1" advAuto="0"/>
      <p:bldP spid="998" grpId="45" animBg="1" advAuto="0"/>
      <p:bldP spid="998" grpId="59" animBg="1" advAuto="0"/>
      <p:bldP spid="1012" grpId="47" animBg="1" advAuto="0"/>
      <p:bldP spid="1012" grpId="61" animBg="1" advAuto="0"/>
      <p:bldP spid="1087" grpId="48" animBg="1" advAuto="0"/>
      <p:bldP spid="1087" grpId="62" animBg="1" advAuto="0"/>
      <p:bldP spid="1098" grpId="49" animBg="1" advAuto="0"/>
      <p:bldP spid="1098" grpId="63" animBg="1" advAuto="0"/>
      <p:bldP spid="1102" grpId="46" animBg="1" advAuto="0"/>
      <p:bldP spid="1102" grpId="60" animBg="1" advAuto="0"/>
      <p:bldP spid="1142" grpId="71" animBg="1" advAuto="0"/>
      <p:bldP spid="1156" grpId="73" animBg="1" advAuto="0"/>
      <p:bldP spid="1231" grpId="74" animBg="1" advAuto="0"/>
      <p:bldP spid="1242" grpId="75" animBg="1" advAuto="0"/>
      <p:bldP spid="1246" grpId="7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Bài 14: MẶT PHẲNG NGHIÊNG"/>
          <p:cNvSpPr txBox="1"/>
          <p:nvPr/>
        </p:nvSpPr>
        <p:spPr>
          <a:xfrm>
            <a:off x="457200" y="0"/>
            <a:ext cx="82296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0"/>
              </a:spcBef>
              <a:defRPr sz="4400" b="1">
                <a:solidFill>
                  <a:srgbClr val="FF0000"/>
                </a:solidFill>
              </a:defRPr>
            </a:lvl1pPr>
          </a:lstStyle>
          <a:p>
            <a:r>
              <a:t>Bài 14: MẶT PHẲNG NGHIÊNG</a:t>
            </a:r>
          </a:p>
        </p:txBody>
      </p:sp>
      <p:sp>
        <p:nvSpPr>
          <p:cNvPr id="1255" name="1. ĐẶT VẤN ĐỀ"/>
          <p:cNvSpPr txBox="1"/>
          <p:nvPr/>
        </p:nvSpPr>
        <p:spPr>
          <a:xfrm>
            <a:off x="228600" y="6858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1. ĐẶT VẤN ĐỀ </a:t>
            </a:r>
          </a:p>
        </p:txBody>
      </p:sp>
      <p:sp>
        <p:nvSpPr>
          <p:cNvPr id="1256" name="2. THÍ NGHIỆM"/>
          <p:cNvSpPr txBox="1"/>
          <p:nvPr/>
        </p:nvSpPr>
        <p:spPr>
          <a:xfrm>
            <a:off x="228600" y="12954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2. THÍ NGHIỆM</a:t>
            </a:r>
          </a:p>
        </p:txBody>
      </p:sp>
      <p:sp>
        <p:nvSpPr>
          <p:cNvPr id="1257" name="C2: Trong thí nghiệm em đã làm giảm độ nghiêng của mặt phẳng nghiêng bằng cách nào ?"/>
          <p:cNvSpPr txBox="1"/>
          <p:nvPr/>
        </p:nvSpPr>
        <p:spPr>
          <a:xfrm>
            <a:off x="381000" y="3646487"/>
            <a:ext cx="8534400" cy="152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900"/>
              </a:spcBef>
              <a:defRPr sz="3200" b="1"/>
            </a:pPr>
            <a:r>
              <a:t>C2: </a:t>
            </a:r>
            <a:r>
              <a:rPr b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Trong thí nghiệm em đã làm giảm độ nghiêng của mặt phẳng nghiêng bằng cách nào ?</a:t>
            </a:r>
          </a:p>
        </p:txBody>
      </p:sp>
      <p:sp>
        <p:nvSpPr>
          <p:cNvPr id="1258" name="- Giảm độ cao của mặt phẳng nghiêng."/>
          <p:cNvSpPr txBox="1"/>
          <p:nvPr/>
        </p:nvSpPr>
        <p:spPr>
          <a:xfrm>
            <a:off x="381000" y="5181600"/>
            <a:ext cx="7881938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>
                <a:solidFill>
                  <a:srgbClr val="7030A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- Giảm độ cao của mặt phẳng nghiêng.</a:t>
            </a:r>
          </a:p>
        </p:txBody>
      </p:sp>
      <p:sp>
        <p:nvSpPr>
          <p:cNvPr id="1259" name="- Tăng chiều dài của mặt phẳng nghiêng."/>
          <p:cNvSpPr txBox="1"/>
          <p:nvPr/>
        </p:nvSpPr>
        <p:spPr>
          <a:xfrm>
            <a:off x="381000" y="4648200"/>
            <a:ext cx="7881938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>
                <a:solidFill>
                  <a:srgbClr val="7030A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- Tăng chiều dài của mặt phẳng nghiêng.</a:t>
            </a:r>
          </a:p>
        </p:txBody>
      </p:sp>
      <p:sp>
        <p:nvSpPr>
          <p:cNvPr id="1260" name="- Giảm độ cao của mặt phẳng nghiêng đồng thời tăng chiều dài của mặt phẳng nghiêng."/>
          <p:cNvSpPr txBox="1"/>
          <p:nvPr/>
        </p:nvSpPr>
        <p:spPr>
          <a:xfrm>
            <a:off x="381000" y="5703887"/>
            <a:ext cx="845820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>
                <a:solidFill>
                  <a:srgbClr val="7030A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- Giảm độ cao của mặt phẳng nghiêng đồng thời tăng chiều dài của mặt phẳng nghiêng.</a:t>
            </a:r>
          </a:p>
        </p:txBody>
      </p:sp>
      <p:grpSp>
        <p:nvGrpSpPr>
          <p:cNvPr id="1264" name="Nhóm"/>
          <p:cNvGrpSpPr/>
          <p:nvPr/>
        </p:nvGrpSpPr>
        <p:grpSpPr>
          <a:xfrm>
            <a:off x="3215146" y="1495141"/>
            <a:ext cx="4408029" cy="1871651"/>
            <a:chOff x="0" y="0"/>
            <a:chExt cx="4408027" cy="1871649"/>
          </a:xfrm>
        </p:grpSpPr>
        <p:sp>
          <p:nvSpPr>
            <p:cNvPr id="1261" name="Hình chữ nhật"/>
            <p:cNvSpPr/>
            <p:nvPr/>
          </p:nvSpPr>
          <p:spPr>
            <a:xfrm>
              <a:off x="4328652" y="28858"/>
              <a:ext cx="79376" cy="1828801"/>
            </a:xfrm>
            <a:prstGeom prst="rect">
              <a:avLst/>
            </a:prstGeom>
            <a:gradFill flip="none" rotWithShape="1">
              <a:gsLst>
                <a:gs pos="0">
                  <a:srgbClr val="154B58"/>
                </a:gs>
                <a:gs pos="50000">
                  <a:schemeClr val="accent1"/>
                </a:gs>
                <a:gs pos="100000">
                  <a:srgbClr val="154B58"/>
                </a:gs>
              </a:gsLst>
              <a:lin ang="108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1262" name="Hình chữ nhật"/>
            <p:cNvSpPr/>
            <p:nvPr/>
          </p:nvSpPr>
          <p:spPr>
            <a:xfrm>
              <a:off x="26881" y="1800508"/>
              <a:ext cx="4343274" cy="57151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  <p:sp>
          <p:nvSpPr>
            <p:cNvPr id="1263" name="Hình chữ nhật"/>
            <p:cNvSpPr/>
            <p:nvPr/>
          </p:nvSpPr>
          <p:spPr>
            <a:xfrm rot="9449337" flipH="1">
              <a:off x="-167148" y="902132"/>
              <a:ext cx="4725989" cy="6738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spcBef>
                  <a:spcPts val="1000"/>
                </a:spcBef>
                <a:defRPr sz="1800"/>
              </a:pPr>
              <a:endParaRPr/>
            </a:p>
          </p:txBody>
        </p:sp>
      </p:grpSp>
      <p:sp>
        <p:nvSpPr>
          <p:cNvPr id="1265" name="Hình chữ nhật"/>
          <p:cNvSpPr/>
          <p:nvPr/>
        </p:nvSpPr>
        <p:spPr>
          <a:xfrm rot="20185583">
            <a:off x="3051175" y="2228850"/>
            <a:ext cx="1219200" cy="838200"/>
          </a:xfrm>
          <a:prstGeom prst="rect">
            <a:avLst/>
          </a:prstGeom>
          <a:solidFill>
            <a:srgbClr val="FFCC00"/>
          </a:solidFill>
          <a:ln w="19050">
            <a:solidFill>
              <a:srgbClr val="FFCC00"/>
            </a:solidFill>
            <a:prstDash val="sysDash"/>
          </a:ln>
        </p:spPr>
        <p:txBody>
          <a:bodyPr lIns="45719" rIns="45719" anchor="ctr"/>
          <a:lstStyle/>
          <a:p>
            <a:pPr algn="ctr">
              <a:spcBef>
                <a:spcPts val="1000"/>
              </a:spcBef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6" name="Dòng"/>
          <p:cNvSpPr/>
          <p:nvPr/>
        </p:nvSpPr>
        <p:spPr>
          <a:xfrm flipV="1">
            <a:off x="4219574" y="2014537"/>
            <a:ext cx="889001" cy="390526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7" name="F2"/>
          <p:cNvSpPr txBox="1"/>
          <p:nvPr/>
        </p:nvSpPr>
        <p:spPr>
          <a:xfrm>
            <a:off x="5029200" y="1449387"/>
            <a:ext cx="914400" cy="711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2100"/>
              </a:spcBef>
              <a:defRPr sz="3600"/>
            </a:pPr>
            <a:r>
              <a:t>F</a:t>
            </a:r>
            <a:r>
              <a:rPr baseline="-25000"/>
              <a:t>2</a:t>
            </a:r>
          </a:p>
        </p:txBody>
      </p:sp>
      <p:sp>
        <p:nvSpPr>
          <p:cNvPr id="1268" name="l"/>
          <p:cNvSpPr txBox="1"/>
          <p:nvPr/>
        </p:nvSpPr>
        <p:spPr>
          <a:xfrm>
            <a:off x="6324600" y="763587"/>
            <a:ext cx="914400" cy="146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800"/>
              </a:spcBef>
              <a:defRPr sz="8000" i="1" baseline="-25000"/>
            </a:lvl1pPr>
          </a:lstStyle>
          <a:p>
            <a:r>
              <a:t>l</a:t>
            </a:r>
          </a:p>
        </p:txBody>
      </p:sp>
      <p:sp>
        <p:nvSpPr>
          <p:cNvPr id="1269" name="h"/>
          <p:cNvSpPr txBox="1"/>
          <p:nvPr/>
        </p:nvSpPr>
        <p:spPr>
          <a:xfrm>
            <a:off x="7772400" y="1754187"/>
            <a:ext cx="914400" cy="146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800"/>
              </a:spcBef>
              <a:defRPr sz="8000" baseline="-25000"/>
            </a:lvl1pPr>
          </a:lstStyle>
          <a:p>
            <a:r>
              <a:t>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" grpId="1" animBg="1" advAuto="0"/>
      <p:bldP spid="1258" grpId="3" animBg="1" advAuto="0"/>
      <p:bldP spid="1259" grpId="2" animBg="1" advAuto="0"/>
      <p:bldP spid="1260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Bài 14: MẶT PHẲNG NGHIÊNG"/>
          <p:cNvSpPr txBox="1"/>
          <p:nvPr/>
        </p:nvSpPr>
        <p:spPr>
          <a:xfrm>
            <a:off x="457200" y="0"/>
            <a:ext cx="82296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0"/>
              </a:spcBef>
              <a:defRPr sz="4400" b="1">
                <a:solidFill>
                  <a:srgbClr val="FF0000"/>
                </a:solidFill>
              </a:defRPr>
            </a:lvl1pPr>
          </a:lstStyle>
          <a:p>
            <a:r>
              <a:t>Bài 14: MẶT PHẲNG NGHIÊNG</a:t>
            </a:r>
          </a:p>
        </p:txBody>
      </p:sp>
      <p:sp>
        <p:nvSpPr>
          <p:cNvPr id="1272" name="1. ĐẶT VẤN ĐỀ"/>
          <p:cNvSpPr txBox="1"/>
          <p:nvPr/>
        </p:nvSpPr>
        <p:spPr>
          <a:xfrm>
            <a:off x="228600" y="6858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1. ĐẶT VẤN ĐỀ </a:t>
            </a:r>
          </a:p>
        </p:txBody>
      </p:sp>
      <p:sp>
        <p:nvSpPr>
          <p:cNvPr id="1273" name="2. THÍ NGHIỆM"/>
          <p:cNvSpPr txBox="1"/>
          <p:nvPr/>
        </p:nvSpPr>
        <p:spPr>
          <a:xfrm>
            <a:off x="304800" y="3200400"/>
            <a:ext cx="62484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 b="1">
                <a:solidFill>
                  <a:srgbClr val="39639D"/>
                </a:solidFill>
              </a:defRPr>
            </a:lvl1pPr>
          </a:lstStyle>
          <a:p>
            <a:r>
              <a:t>2. THÍ NGHIỆM</a:t>
            </a:r>
          </a:p>
        </p:txBody>
      </p:sp>
      <p:sp>
        <p:nvSpPr>
          <p:cNvPr id="1274" name="C2: Trong thí nghiệm em đã làm, giảm độ nghiêng của mặt phẳng nghiêng bằng cách nào ?"/>
          <p:cNvSpPr txBox="1"/>
          <p:nvPr/>
        </p:nvSpPr>
        <p:spPr>
          <a:xfrm>
            <a:off x="381000" y="3646487"/>
            <a:ext cx="8534400" cy="152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900"/>
              </a:spcBef>
              <a:defRPr sz="3200" b="1"/>
            </a:pPr>
            <a:r>
              <a:t>C2: </a:t>
            </a:r>
            <a:r>
              <a:rPr b="0">
                <a:effectLst>
                  <a:outerShdw blurRad="12700" dist="25400" dir="2700000" rotWithShape="0">
                    <a:srgbClr val="DDDDDD"/>
                  </a:outerShdw>
                </a:effectLst>
              </a:rPr>
              <a:t>Trong thí nghiệm em đã làm, giảm độ nghiêng của mặt phẳng nghiêng bằng cách nào ?</a:t>
            </a:r>
          </a:p>
        </p:txBody>
      </p:sp>
      <p:sp>
        <p:nvSpPr>
          <p:cNvPr id="1275" name="- Giảm chiều cao của mặt phẳng nghiêng."/>
          <p:cNvSpPr txBox="1"/>
          <p:nvPr/>
        </p:nvSpPr>
        <p:spPr>
          <a:xfrm>
            <a:off x="381000" y="5181600"/>
            <a:ext cx="7881938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>
                <a:solidFill>
                  <a:srgbClr val="7030A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- Giảm chiều cao của mặt phẳng nghiêng.</a:t>
            </a:r>
          </a:p>
        </p:txBody>
      </p:sp>
      <p:sp>
        <p:nvSpPr>
          <p:cNvPr id="1276" name="- Tăng chiều dài của mặt phẳng nghiêng."/>
          <p:cNvSpPr txBox="1"/>
          <p:nvPr/>
        </p:nvSpPr>
        <p:spPr>
          <a:xfrm>
            <a:off x="381000" y="4648200"/>
            <a:ext cx="7881938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>
                <a:solidFill>
                  <a:srgbClr val="7030A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- Tăng chiều dài của mặt phẳng nghiêng.</a:t>
            </a:r>
          </a:p>
        </p:txBody>
      </p:sp>
      <p:sp>
        <p:nvSpPr>
          <p:cNvPr id="1277" name="- Giảm chiều cao của mặt phẳng nghiêng đồng thời tăng chiều dài của mặt phẳng nghiêng."/>
          <p:cNvSpPr txBox="1"/>
          <p:nvPr/>
        </p:nvSpPr>
        <p:spPr>
          <a:xfrm>
            <a:off x="381000" y="5703887"/>
            <a:ext cx="8458200" cy="152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900"/>
              </a:spcBef>
              <a:defRPr sz="3200">
                <a:solidFill>
                  <a:srgbClr val="7030A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- Giảm chiều cao của mặt phẳng nghiêng đồng thời tăng chiều dài của mặt phẳng nghiêng.</a:t>
            </a:r>
          </a:p>
        </p:txBody>
      </p:sp>
      <p:sp>
        <p:nvSpPr>
          <p:cNvPr id="1278" name="Dùng tấm ván làm mặt phẳng nghiêng có thể làm giảm lực kéo vật lên hay không?…"/>
          <p:cNvSpPr txBox="1"/>
          <p:nvPr/>
        </p:nvSpPr>
        <p:spPr>
          <a:xfrm>
            <a:off x="304800" y="1219200"/>
            <a:ext cx="86106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1600"/>
              </a:spcBef>
              <a:defRPr sz="2800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Dùng tấm ván làm mặt phẳng nghiêng có thể làm giảm lực kéo vật lên hay không?</a:t>
            </a:r>
          </a:p>
          <a:p>
            <a:pPr algn="l">
              <a:spcBef>
                <a:spcPts val="1600"/>
              </a:spcBef>
              <a:defRPr sz="2800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Muốn làm giảm lực kéo vật thì phải tăng hay giảm độ nghiêng của tấm ván?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trips dir="rd"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1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just" defTabSz="914400" rtl="0" fontAlgn="auto" latinLnBrk="0" hangingPunct="0">
          <a:lnSpc>
            <a:spcPct val="1000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MTC</dc:creator>
  <cp:lastModifiedBy>Nguyễn poppy</cp:lastModifiedBy>
  <cp:revision>3</cp:revision>
  <dcterms:modified xsi:type="dcterms:W3CDTF">2018-11-14T02:48:05Z</dcterms:modified>
</cp:coreProperties>
</file>