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0" r:id="rId3"/>
    <p:sldId id="261" r:id="rId4"/>
    <p:sldId id="262" r:id="rId5"/>
    <p:sldId id="263" r:id="rId6"/>
    <p:sldId id="264" r:id="rId7"/>
    <p:sldId id="265" r:id="rId8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277" autoAdjust="0"/>
    <p:restoredTop sz="94660"/>
  </p:normalViewPr>
  <p:slideViewPr>
    <p:cSldViewPr snapToGrid="0">
      <p:cViewPr>
        <p:scale>
          <a:sx n="51" d="100"/>
          <a:sy n="51" d="100"/>
        </p:scale>
        <p:origin x="-666" y="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01D6A-86BC-4D66-8D60-97EF6BA020EE}" type="datetimeFigureOut">
              <a:rPr lang="vi-VN" smtClean="0"/>
              <a:t>06/04/2020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12590-3419-463B-B88F-68E568A363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812933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01D6A-86BC-4D66-8D60-97EF6BA020EE}" type="datetimeFigureOut">
              <a:rPr lang="vi-VN" smtClean="0"/>
              <a:t>06/04/2020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12590-3419-463B-B88F-68E568A363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903149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01D6A-86BC-4D66-8D60-97EF6BA020EE}" type="datetimeFigureOut">
              <a:rPr lang="vi-VN" smtClean="0"/>
              <a:t>06/04/2020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12590-3419-463B-B88F-68E568A363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103408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01D6A-86BC-4D66-8D60-97EF6BA020EE}" type="datetimeFigureOut">
              <a:rPr lang="vi-VN" smtClean="0"/>
              <a:t>06/04/2020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12590-3419-463B-B88F-68E568A363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881929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01D6A-86BC-4D66-8D60-97EF6BA020EE}" type="datetimeFigureOut">
              <a:rPr lang="vi-VN" smtClean="0"/>
              <a:t>06/04/2020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12590-3419-463B-B88F-68E568A363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360944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01D6A-86BC-4D66-8D60-97EF6BA020EE}" type="datetimeFigureOut">
              <a:rPr lang="vi-VN" smtClean="0"/>
              <a:t>06/04/2020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12590-3419-463B-B88F-68E568A363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704655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01D6A-86BC-4D66-8D60-97EF6BA020EE}" type="datetimeFigureOut">
              <a:rPr lang="vi-VN" smtClean="0"/>
              <a:t>06/04/2020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12590-3419-463B-B88F-68E568A363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652610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01D6A-86BC-4D66-8D60-97EF6BA020EE}" type="datetimeFigureOut">
              <a:rPr lang="vi-VN" smtClean="0"/>
              <a:t>06/04/2020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12590-3419-463B-B88F-68E568A363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372402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01D6A-86BC-4D66-8D60-97EF6BA020EE}" type="datetimeFigureOut">
              <a:rPr lang="vi-VN" smtClean="0"/>
              <a:t>06/04/2020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12590-3419-463B-B88F-68E568A363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189629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01D6A-86BC-4D66-8D60-97EF6BA020EE}" type="datetimeFigureOut">
              <a:rPr lang="vi-VN" smtClean="0"/>
              <a:t>06/04/2020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12590-3419-463B-B88F-68E568A363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996223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01D6A-86BC-4D66-8D60-97EF6BA020EE}" type="datetimeFigureOut">
              <a:rPr lang="vi-VN" smtClean="0"/>
              <a:t>06/04/2020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12590-3419-463B-B88F-68E568A363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2744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501D6A-86BC-4D66-8D60-97EF6BA020EE}" type="datetimeFigureOut">
              <a:rPr lang="vi-VN" smtClean="0"/>
              <a:t>06/04/2020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012590-3419-463B-B88F-68E568A363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42977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542"/>
            <a:ext cx="12192000" cy="6926402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80459" y="-47542"/>
            <a:ext cx="15152915" cy="701011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696674" y="104576"/>
            <a:ext cx="2798651" cy="923330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smtClean="0">
                <a:ln w="0"/>
                <a:solidFill>
                  <a:srgbClr val="FFC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Viet Nam</a:t>
            </a:r>
            <a:endParaRPr lang="en-US" sz="5400" b="0" cap="none" spc="0" dirty="0">
              <a:ln w="0"/>
              <a:solidFill>
                <a:srgbClr val="FFC00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04439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149969"/>
            <a:ext cx="12192001" cy="2708031"/>
          </a:xfrm>
        </p:spPr>
        <p:txBody>
          <a:bodyPr>
            <a:normAutofit fontScale="90000"/>
          </a:bodyPr>
          <a:lstStyle/>
          <a:p>
            <a:pPr algn="just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We are The Viet, the biggest ethnic groups of Viet Nam.</a:t>
            </a:r>
            <a:b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also called  the Viet people account for 86 </a:t>
            </a:r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 of the country’s population and live everywhere in the country.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205"/>
            <a:ext cx="5767754" cy="37554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6677" y="-7205"/>
            <a:ext cx="5955325" cy="3755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728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      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Vietnamese is the native language of the Vietnamese and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people, as well as a first or second language for the many ethnic minorities of Vietnam. </a:t>
            </a:r>
            <a:endParaRPr lang="vi-VN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399" y="1948596"/>
            <a:ext cx="7315201" cy="5167312"/>
          </a:xfrm>
        </p:spPr>
      </p:pic>
    </p:spTree>
    <p:extLst>
      <p:ext uri="{BB962C8B-B14F-4D97-AF65-F5344CB8AC3E}">
        <p14:creationId xmlns:p14="http://schemas.microsoft.com/office/powerpoint/2010/main" val="4172796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rm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Production activities:</a:t>
            </a:r>
            <a:endParaRPr lang="vi-VN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454" y="1734393"/>
            <a:ext cx="2721056" cy="204079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1" y="1018809"/>
            <a:ext cx="4712677" cy="29885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9098" y="1018810"/>
            <a:ext cx="4582195" cy="29885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5031" y="3971801"/>
            <a:ext cx="3988324" cy="28782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90516" y="3750991"/>
            <a:ext cx="3401484" cy="264797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80066" y="2846508"/>
            <a:ext cx="11921534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b="1" dirty="0" smtClean="0">
                <a:ln w="12700">
                  <a:solidFill>
                    <a:schemeClr val="accent1"/>
                  </a:solidFill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</a:rPr>
              <a:t>Rice farming, raising cattle  and poultry.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b="1" dirty="0" smtClean="0">
                <a:ln w="12700">
                  <a:solidFill>
                    <a:schemeClr val="accent1"/>
                  </a:solidFill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</a:rPr>
              <a:t>Economic </a:t>
            </a:r>
            <a:r>
              <a:rPr lang="en-US" sz="4800" b="1" dirty="0">
                <a:ln w="12700">
                  <a:solidFill>
                    <a:schemeClr val="accent1"/>
                  </a:solidFill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</a:rPr>
              <a:t>development</a:t>
            </a:r>
            <a:endParaRPr lang="en-US" sz="4800" b="1" cap="none" spc="0" dirty="0">
              <a:ln w="12700">
                <a:solidFill>
                  <a:schemeClr val="accent1"/>
                </a:solidFill>
                <a:prstDash val="solid"/>
              </a:ln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32611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Festival:</a:t>
            </a:r>
            <a:endParaRPr lang="vi-VN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326288" y="4074674"/>
            <a:ext cx="449861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 New Year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 flipH="1">
            <a:off x="7371248" y="3993103"/>
            <a:ext cx="5034183" cy="91844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At Mid-Autumn 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044" y="1863664"/>
            <a:ext cx="3387490" cy="378655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300" y="1264861"/>
            <a:ext cx="4484077" cy="280981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588" y="1320547"/>
            <a:ext cx="3965217" cy="267255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134933" y="5749730"/>
            <a:ext cx="77534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Hung’s King temple festival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3838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4077" y="95256"/>
            <a:ext cx="10515600" cy="1325563"/>
          </a:xfrm>
        </p:spPr>
        <p:txBody>
          <a:bodyPr>
            <a:norm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Traditional costume </a:t>
            </a:r>
            <a:endParaRPr lang="vi-VN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200"/>
            <a:ext cx="12192000" cy="56388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836697" y="2967335"/>
            <a:ext cx="451860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1.Ao Dai</a:t>
            </a:r>
            <a:endParaRPr lang="en-US" sz="96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6677" y="1064663"/>
            <a:ext cx="6144516" cy="5793337"/>
          </a:xfrm>
          <a:prstGeom prst="rect">
            <a:avLst/>
          </a:prstGeom>
        </p:spPr>
      </p:pic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10" name="Content Placeholder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469013" y="1064663"/>
            <a:ext cx="9612923" cy="5873262"/>
          </a:xfrm>
          <a:prstGeom prst="rect">
            <a:avLst/>
          </a:prstGeom>
        </p:spPr>
      </p:pic>
      <p:pic>
        <p:nvPicPr>
          <p:cNvPr id="1026" name="Picture 2" descr="BST ao dai trang lay cam hung tu lang nghe Viet cho nu sinh hinh anh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369" y="0"/>
            <a:ext cx="6003521" cy="6955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196727" y="-661465"/>
            <a:ext cx="6163728" cy="860971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27132" y="-166722"/>
            <a:ext cx="6667500" cy="940743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102506" y="2967335"/>
            <a:ext cx="398699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 err="1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Ao</a:t>
            </a:r>
            <a:r>
              <a:rPr lang="en-US" sz="8000" b="1" cap="none" spc="0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 Ba </a:t>
            </a:r>
            <a:r>
              <a:rPr lang="en-US" sz="8000" b="1" cap="none" spc="0" dirty="0" err="1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Ba</a:t>
            </a:r>
            <a:endParaRPr lang="en-US" sz="8000" b="1" cap="none" spc="0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39262" y="-26935"/>
            <a:ext cx="12780274" cy="816067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33587" y="-320241"/>
            <a:ext cx="6473783" cy="9714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588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</p:spTree>
    <p:extLst>
      <p:ext uri="{BB962C8B-B14F-4D97-AF65-F5344CB8AC3E}">
        <p14:creationId xmlns:p14="http://schemas.microsoft.com/office/powerpoint/2010/main" val="927034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</TotalTime>
  <Words>76</Words>
  <Application>Microsoft Office PowerPoint</Application>
  <PresentationFormat>Custom</PresentationFormat>
  <Paragraphs>13</Paragraphs>
  <Slides>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PowerPoint Presentation</vt:lpstr>
      <vt:lpstr>    We are The Viet, the biggest ethnic groups of Viet Nam. The Kinh, also called  the Viet people account for 86 % of the country’s population and live everywhere in the country.</vt:lpstr>
      <vt:lpstr>      Vietnamese is the native language of the Vietnamese and Kinh people, as well as a first or second language for the many ethnic minorities of Vietnam. </vt:lpstr>
      <vt:lpstr>Production activities:</vt:lpstr>
      <vt:lpstr>Festival:</vt:lpstr>
      <vt:lpstr>Traditional costume 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MyPC</dc:creator>
  <cp:lastModifiedBy>C.Vang</cp:lastModifiedBy>
  <cp:revision>17</cp:revision>
  <dcterms:created xsi:type="dcterms:W3CDTF">2018-05-08T01:45:33Z</dcterms:created>
  <dcterms:modified xsi:type="dcterms:W3CDTF">2020-04-06T14:31:35Z</dcterms:modified>
</cp:coreProperties>
</file>