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7" r:id="rId6"/>
    <p:sldId id="260" r:id="rId7"/>
    <p:sldId id="268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1A5A0-E467-4542-9628-2C670251D5DE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B479C-1029-48D9-8472-3A7111A55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0EDE-7A80-411F-A108-467B9F1F13F3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1D145-5B1F-41D8-B0DC-D18A1E25E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31FC9-09E7-4D9F-B9C4-EC0D46B861B2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19C4-949B-4E13-92D4-534D1E174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1458D-B45C-4841-A6FE-5D7B5B0737A4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08E6-9637-4E5D-B545-A87000298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5619D-7090-4933-82B4-C622DCF96CCF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2C19A-C9E5-49A8-8298-32DACEDC1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BB1B4-C070-409C-BB53-78001DF9A17D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6C7B-E6E6-4FDB-A551-D023A8DDF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A8E1-16F0-453C-ADE6-ADDA95B457B7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DC51E-FFCE-4055-BD32-3FB436A3F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836D-D1D2-4666-B85F-21EBC94D4711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E849B-8422-46B3-9B88-7E816D89C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314BD-CC19-4319-A8BF-E12990827389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5B6CD-CF5E-4E3B-9BF9-9B6BE1072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AD75C-9AA1-47FF-943C-4686001FC0AB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C72CD-A72F-4DDD-8CF0-75CA33775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6FDBB-9C3A-4D47-8E7D-1F55E9466363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48BF9-2728-4FE2-9D7E-0F40A49F9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0C1CC0-0518-455F-938D-3DC91F3B6B2D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C6E096-F02D-4065-A56D-8656C6D9B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99085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3315" name="Picture 2" descr="F:\CAC LOP\8 MOI\ANh 8 GIAO AN (SOAN MOI 2019)\TIET 19 UNIT 3  SKILLS 1\van-hoc-dan-toc-th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F:\CAC LOP\8 MOI\ANh 8 GIAO AN (SOAN MOI 2019)\TIET 19 UNIT 3  SKILLS 1\179ca2d6a584d04546d4d88dc3232f69_DSC_39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F:\CAC LOP\8 MOI\ANh 8 GIAO AN (SOAN MOI 2019)\TIET 19 UNIT 3  SKILLS 1\y-nghia-trang-phuc-phuc-truyen-thong-cua-dan-toc-thai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3429000"/>
            <a:ext cx="4057650" cy="2971800"/>
          </a:xfrm>
        </p:spPr>
      </p:pic>
      <p:pic>
        <p:nvPicPr>
          <p:cNvPr id="13318" name="Picture 6" descr="F:\CAC LOP\8 MOI\ANh 8 GIAO AN (SOAN MOI 2019)\TIET 19 UNIT 3  SKILLS 1\20190301-to2u5e1m-1f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505200"/>
            <a:ext cx="4648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9" name="Picture 5" descr="Trang phục truyền thống của các dân tộc Việt N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991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533400" y="5257800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33400" y="5257800"/>
            <a:ext cx="815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chemeClr val="hlink"/>
                </a:solidFill>
                <a:latin typeface="Times New Roman" pitchFamily="18" charset="0"/>
              </a:rPr>
              <a:t>Ethnic group : </a:t>
            </a:r>
            <a:r>
              <a:rPr lang="en-US" sz="4800" b="1">
                <a:solidFill>
                  <a:schemeClr val="hlink"/>
                </a:solidFill>
                <a:latin typeface="Times New Roman" pitchFamily="18" charset="0"/>
              </a:rPr>
              <a:t>Tày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3" name="Picture 5" descr="Cộng đồng dân tộc Khơ M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57200" y="5257800"/>
            <a:ext cx="8382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chemeClr val="hlink"/>
                </a:solidFill>
              </a:rPr>
              <a:t>Ethnic group :</a:t>
            </a:r>
            <a:r>
              <a:rPr lang="en-US" sz="4400"/>
              <a:t>  </a:t>
            </a:r>
            <a:r>
              <a:rPr lang="en-US" sz="4400" b="1">
                <a:solidFill>
                  <a:schemeClr val="hlink"/>
                </a:solidFill>
                <a:latin typeface="Times New Roman" pitchFamily="18" charset="0"/>
              </a:rPr>
              <a:t>Khơ Mú</a:t>
            </a:r>
            <a:r>
              <a:rPr lang="en-US" sz="4400"/>
              <a:t> (</a:t>
            </a:r>
            <a:r>
              <a:rPr lang="en-US" sz="4400" b="1"/>
              <a:t>Yen Bai, Son La, Lai Chau)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4" descr="Trang phục của phụ nữ Mường thường nhậ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79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990600" y="50292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85800" y="5105400"/>
            <a:ext cx="8001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Ethnic group</a:t>
            </a:r>
            <a:r>
              <a:rPr lang="en-US" sz="4400">
                <a:solidFill>
                  <a:schemeClr val="hlink"/>
                </a:solidFill>
              </a:rPr>
              <a:t> : </a:t>
            </a:r>
            <a:r>
              <a:rPr lang="en-US" sz="4400" b="1">
                <a:solidFill>
                  <a:schemeClr val="hlink"/>
                </a:solidFill>
              </a:rPr>
              <a:t>Mường</a:t>
            </a:r>
            <a:r>
              <a:rPr lang="en-US" sz="4400">
                <a:solidFill>
                  <a:schemeClr val="hlink"/>
                </a:solidFill>
              </a:rPr>
              <a:t> </a:t>
            </a:r>
            <a:r>
              <a:rPr lang="en-US" sz="4400"/>
              <a:t>(</a:t>
            </a:r>
            <a:r>
              <a:rPr lang="en-US" sz="4400" b="1"/>
              <a:t>Thanh Hoa, Hoa Binh 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AutoShape 5" descr="Trang phục truyền thống dân tộc Chăm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582" name="Picture 6" descr="1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63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914400" y="48006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04800" y="5181600"/>
            <a:ext cx="883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chemeClr val="hlink"/>
                </a:solidFill>
                <a:latin typeface="Times New Roman" pitchFamily="18" charset="0"/>
              </a:rPr>
              <a:t>Ethnic group : </a:t>
            </a:r>
            <a:r>
              <a:rPr lang="en-US" sz="4800" b="1">
                <a:solidFill>
                  <a:schemeClr val="hlink"/>
                </a:solidFill>
                <a:latin typeface="Times New Roman" pitchFamily="18" charset="0"/>
              </a:rPr>
              <a:t>Cham</a:t>
            </a:r>
            <a:r>
              <a:rPr lang="en-US" sz="4800">
                <a:solidFill>
                  <a:schemeClr val="hlink"/>
                </a:solidFill>
                <a:latin typeface="Times New Roman" pitchFamily="18" charset="0"/>
              </a:rPr>
              <a:t> (</a:t>
            </a:r>
            <a:r>
              <a:rPr lang="en-US" sz="3200" b="1">
                <a:latin typeface="Times New Roman" pitchFamily="18" charset="0"/>
              </a:rPr>
              <a:t>Khanh Hoa, Gia Lai, Ninh Thuan , Binh Thuan, An Giang 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Tell the class what you know about theThai people :</a:t>
            </a:r>
          </a:p>
          <a:p>
            <a:pPr eaLnBrk="1" hangingPunct="1">
              <a:buFont typeface="Arial" charset="0"/>
              <a:buNone/>
            </a:pPr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- What provinces they live in</a:t>
            </a:r>
          </a:p>
          <a:p>
            <a:pPr eaLnBrk="1" hangingPunct="1">
              <a:buFontTx/>
              <a:buChar char="-"/>
            </a:pPr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Their population</a:t>
            </a:r>
          </a:p>
          <a:p>
            <a:pPr eaLnBrk="1" hangingPunct="1">
              <a:buFontTx/>
              <a:buChar char="-"/>
            </a:pPr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Their traditional costumes</a:t>
            </a:r>
          </a:p>
          <a:p>
            <a:pPr eaLnBrk="1" hangingPunct="1">
              <a:buFont typeface="Arial" charset="0"/>
              <a:buNone/>
            </a:pPr>
            <a:endParaRPr lang="en-US" sz="4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sz="36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"/>
            <a:ext cx="8382000" cy="5897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Thai People live in the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northern mountainous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provinces, such as : Lai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Son La,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Their population is about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1,5 million people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Their traditional costumes are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shawls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short blouses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long skirts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scarves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ornaments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ANSWER 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z="4200" b="1" smtClean="0">
                <a:latin typeface="Times New Roman" pitchFamily="18" charset="0"/>
                <a:cs typeface="Times New Roman" pitchFamily="18" charset="0"/>
              </a:rPr>
              <a:t>Yes, they do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sz="4200" b="1" smtClean="0">
                <a:latin typeface="Times New Roman" pitchFamily="18" charset="0"/>
                <a:cs typeface="Times New Roman" pitchFamily="18" charset="0"/>
              </a:rPr>
              <a:t>2. Their main food is rice. 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sz="4200" b="1" smtClean="0">
                <a:latin typeface="Times New Roman" pitchFamily="18" charset="0"/>
                <a:cs typeface="Times New Roman" pitchFamily="18" charset="0"/>
              </a:rPr>
              <a:t>3. It is well-known for being unique, colorful and strong. 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sz="4200" b="1" smtClean="0">
                <a:latin typeface="Times New Roman" pitchFamily="18" charset="0"/>
                <a:cs typeface="Times New Roman" pitchFamily="18" charset="0"/>
              </a:rPr>
              <a:t>4. Thai women do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sz="4200" b="1" smtClean="0">
                <a:latin typeface="Times New Roman" pitchFamily="18" charset="0"/>
                <a:cs typeface="Times New Roman" pitchFamily="18" charset="0"/>
              </a:rPr>
              <a:t>5. They worship their ancestors.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F:\CAC LOP\8 MOI\ANh 8 GIAO AN (SOAN MOI 2019)\TIET 19 UNIT 3  SKILLS 1\bruvk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4191000" cy="4724400"/>
          </a:xfrm>
          <a:prstGeom prst="rect">
            <a:avLst/>
          </a:prstGeom>
          <a:noFill/>
        </p:spPr>
      </p:pic>
      <p:pic>
        <p:nvPicPr>
          <p:cNvPr id="1027" name="Picture 3" descr="F:\CAC LOP\8 MOI\ANh 8 GIAO AN (SOAN MOI 2019)\TIET 19 UNIT 3  SKILLS 1\KHO 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"/>
            <a:ext cx="4152900" cy="4876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49530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Bru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-Van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Kieu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people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4876800"/>
            <a:ext cx="312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The Khmer people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Talk about one of the two ethnic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rabicParenBoth"/>
            </a:pPr>
            <a:r>
              <a:rPr lang="en-US" sz="5400" b="1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The Bru-Van Kieu people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sz="3600" b="1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The Bru-Van Kieu people have a population of about 74,500 people</a:t>
            </a:r>
            <a:r>
              <a:rPr lang="en-US" sz="360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sz="5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(2) The Khmer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858000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THAI PEOPLE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Thai people have a population of about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one and a half million people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They mostly live in the provinces of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Lai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Chau,Son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La,Yen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Bai,Hoa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Their language belongs to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-Thai group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They grow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other crops on burnt-out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land.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raise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cattle and poultry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for their own use.</a:t>
            </a:r>
          </a:p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Every year they hold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festivals and ceremonies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8437" name="Picture 5" descr="Trang phục truyền thông Việt Nam của dân tộc Dao đ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0" y="5105400"/>
            <a:ext cx="8534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chemeClr val="hlink"/>
                </a:solidFill>
                <a:latin typeface="Times New Roman" pitchFamily="18" charset="0"/>
              </a:rPr>
              <a:t>DAO ĐỎ</a:t>
            </a:r>
            <a:r>
              <a:rPr lang="en-US" sz="4800">
                <a:solidFill>
                  <a:schemeClr val="hlink"/>
                </a:solidFill>
                <a:latin typeface="Times New Roman" pitchFamily="18" charset="0"/>
              </a:rPr>
              <a:t>   </a:t>
            </a:r>
            <a:r>
              <a:rPr lang="en-US" sz="4800">
                <a:latin typeface="Times New Roman" pitchFamily="18" charset="0"/>
              </a:rPr>
              <a:t>(</a:t>
            </a:r>
            <a:r>
              <a:rPr lang="en-US" sz="4800" b="1">
                <a:latin typeface="Times New Roman" pitchFamily="18" charset="0"/>
              </a:rPr>
              <a:t>Hà Giang, Yên Bái,Lào Cai...)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5" name="Picture 5" descr="Trang phục truyền thống của 54 dân tộc Việt N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392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81000" y="5105400"/>
            <a:ext cx="876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chemeClr val="hlink"/>
                </a:solidFill>
              </a:rPr>
              <a:t>Ethnic group : </a:t>
            </a:r>
            <a:r>
              <a:rPr lang="en-US" sz="4800" b="1">
                <a:solidFill>
                  <a:schemeClr val="hlink"/>
                </a:solidFill>
              </a:rPr>
              <a:t>Mông</a:t>
            </a:r>
            <a:r>
              <a:rPr lang="en-US" sz="4800">
                <a:solidFill>
                  <a:schemeClr val="hlink"/>
                </a:solidFill>
              </a:rPr>
              <a:t>  </a:t>
            </a:r>
            <a:r>
              <a:rPr lang="en-US" sz="4800"/>
              <a:t>(</a:t>
            </a:r>
            <a:r>
              <a:rPr lang="en-US" sz="4800" b="1"/>
              <a:t>northern provinces)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265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THE ANSWER  :</vt:lpstr>
      <vt:lpstr>PowerPoint Presentation</vt:lpstr>
      <vt:lpstr>Talk about one of the two ethnic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C.Vang</cp:lastModifiedBy>
  <cp:revision>42</cp:revision>
  <dcterms:created xsi:type="dcterms:W3CDTF">2006-08-16T00:00:00Z</dcterms:created>
  <dcterms:modified xsi:type="dcterms:W3CDTF">2020-04-06T14:29:28Z</dcterms:modified>
</cp:coreProperties>
</file>