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50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E799-B8DE-412F-AF90-B8666174731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9481-E891-4E9C-9C05-24F3A188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168E8-83F8-4F81-BA9C-4F4FBD4D31F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FA48-ACE8-4B14-A024-43A9FC8413A0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HOIGIANG%20TINH%202008\3%20Romance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1.gif"/><Relationship Id="rId5" Type="http://schemas.openxmlformats.org/officeDocument/2006/relationships/image" Target="../media/image26.jpeg"/><Relationship Id="rId10" Type="http://schemas.openxmlformats.org/officeDocument/2006/relationships/image" Target="../media/image30.gif"/><Relationship Id="rId4" Type="http://schemas.openxmlformats.org/officeDocument/2006/relationships/image" Target="../media/image25.jpeg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.sachmem.com/public/images/TA8T2SHS/U10-L1-1-1-izayzydchjdvayn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52400" y="3429000"/>
            <a:ext cx="9296400" cy="1447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COMMUNICATION</a:t>
            </a: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LESSON 7: LOOKING BACK AND PROJECT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( will not be sleeping / was not sleeping) if you call at 9 p.m.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( play/ will be playing) football at 10 a.m tomorrow.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( will he be doing/ will he do) this time next Monday?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( am waiting/ will be waiting) at the bus stop when you arrive.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200 years we ( will not be using/ do not use ) mobile phones any more. We ( will be using/ will use ) telepathy.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 rains/ will be raining ) later today.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57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Underline the correct answer. 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16764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24384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2895600"/>
            <a:ext cx="2133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3733800"/>
            <a:ext cx="1905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4958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48768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3400" y="5715000"/>
            <a:ext cx="1828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10" descr="U10-L7-4-1-foswsafesakahpw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7867650" cy="1828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2: Complete these sentences using the future continuous tense.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next year I (live)______ in London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living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06263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8PM tonight I (eat)_________ dinner with my family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eating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71414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3.(you/wait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)______ at the station when she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arrives tomorrow?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you be waiting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635514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4.My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parents (visit)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__________Europe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this time next week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be visiting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562600" y="1705366"/>
            <a:ext cx="2438400" cy="1676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V.ing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108639" y="1114030"/>
            <a:ext cx="304800" cy="702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143000" y="1359534"/>
            <a:ext cx="0" cy="638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55152" y="3347619"/>
            <a:ext cx="521448" cy="767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28904" y="3579830"/>
            <a:ext cx="128496" cy="763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90600" y="3530007"/>
            <a:ext cx="304800" cy="813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85800" y="1905000"/>
            <a:ext cx="2438400" cy="1676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V- to V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91400" y="1359534"/>
            <a:ext cx="609600" cy="55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75106" y="3381766"/>
            <a:ext cx="163894" cy="781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3381766"/>
            <a:ext cx="281812" cy="781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029200" y="2407727"/>
            <a:ext cx="533400" cy="135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66104" y="2912844"/>
            <a:ext cx="512197" cy="58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209800" y="1207135"/>
            <a:ext cx="304800" cy="702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" idx="0"/>
          </p:cNvCxnSpPr>
          <p:nvPr/>
        </p:nvCxnSpPr>
        <p:spPr>
          <a:xfrm flipV="1">
            <a:off x="6781800" y="1114031"/>
            <a:ext cx="293306" cy="59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95600" y="1710886"/>
            <a:ext cx="533400" cy="575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0" y="4599801"/>
            <a:ext cx="8306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Hard</a:t>
            </a:r>
          </a:p>
          <a:p>
            <a:r>
              <a:rPr lang="en-US" dirty="0" smtClean="0"/>
              <a:t>Decide</a:t>
            </a:r>
          </a:p>
          <a:p>
            <a:r>
              <a:rPr lang="en-US" dirty="0" smtClean="0"/>
              <a:t>Want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22696" y="4599801"/>
            <a:ext cx="698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</a:t>
            </a:r>
          </a:p>
          <a:p>
            <a:r>
              <a:rPr lang="en-US" dirty="0" smtClean="0"/>
              <a:t>Love</a:t>
            </a:r>
          </a:p>
          <a:p>
            <a:r>
              <a:rPr lang="en-US" dirty="0" smtClean="0"/>
              <a:t>Enjoy</a:t>
            </a:r>
          </a:p>
          <a:p>
            <a:r>
              <a:rPr lang="en-US" dirty="0" smtClean="0"/>
              <a:t>Mind</a:t>
            </a:r>
          </a:p>
          <a:p>
            <a:r>
              <a:rPr lang="en-US" dirty="0" smtClean="0"/>
              <a:t>stop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Gerund or to-infinitive?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don’t mind ( talk) _________ to her about this.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plan (use) __________ video chatting to keep in touch with our family.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He’s tried very hard (show) ____________ his love to her by sending lots of flowers and presents.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dislikes (communicate) ________________ through message boards or online meetings.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Lena enjoyed (chat) ____________ on the phone with her friends.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(have) ____________ a video conference with their colleagues right away.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443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use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0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show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10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3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have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III. Communication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Will we be using 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music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to communicate in the year 2100?</a:t>
            </a: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I think so. People will always express themselves through music. </a:t>
            </a:r>
          </a:p>
          <a:p>
            <a:pPr>
              <a:buNone/>
            </a:pP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Choose any three form of communication in this unit and work with a partner to decide if people will be using them in year 2100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or not. Give at least two reasons for each decision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5" descr="U10-L7-6-1-wvacqcubygbwep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7924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IV. Project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In groups, prepare two versions of a short sketch involving a communication breakdown to perform in class.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Perform version 1 where the communication breakdown takes place.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Then ask the adience to explain what went wrong and how it could be avoided.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Next perform version 2, this time where no communication breakdown takes place.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You can ask yuor teacher for help with sketch ideas.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4" descr="U10-L8-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1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V. Homework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Prepare Unit  11 - Lesson 1: Getting started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SC01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18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DSC011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27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P70108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3 Roman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2" name="Picture 9" descr="daisies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490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blumen-pflanzen085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76200"/>
            <a:ext cx="170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916238" y="4056063"/>
            <a:ext cx="4170362" cy="1735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Goodbye</a:t>
            </a:r>
          </a:p>
        </p:txBody>
      </p:sp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-1905000" y="0"/>
            <a:ext cx="11191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Thanks for your attendance </a:t>
            </a:r>
          </a:p>
        </p:txBody>
      </p:sp>
    </p:spTree>
    <p:extLst>
      <p:ext uri="{BB962C8B-B14F-4D97-AF65-F5344CB8AC3E}">
        <p14:creationId xmlns:p14="http://schemas.microsoft.com/office/powerpoint/2010/main" val="1489963967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5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8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  <p:bldLst>
      <p:bldP spid="84997" grpId="0" animBg="1"/>
      <p:bldP spid="850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7056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828800" y="1447800"/>
            <a:ext cx="5562600" cy="28956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4600" y="2579688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FF00FF"/>
                </a:solidFill>
                <a:latin typeface="+mj-lt"/>
              </a:rPr>
              <a:t>Ways of communication</a:t>
            </a:r>
            <a:endParaRPr lang="fr-FR" sz="2800" b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7" name="Picture 6" descr="https://s.sachmem.com/public/images/TA8T2SHS/U10-L1-2-2-jrjhdwosouaclgi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553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6000" y="1214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emailing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5" descr="https://s.sachmem.com/public/images/TA8T2SHS/U10-L1-2-1-ingzvvhwfivftfep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1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819400" y="8382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having a video conference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s://s.sachmem.com/public/images/TA8T2SHS/U10-L1-2-3-peevcadifigvezz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62000" y="1143000"/>
            <a:ext cx="208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</a:p>
        </p:txBody>
      </p:sp>
      <p:pic>
        <p:nvPicPr>
          <p:cNvPr id="13" name="Picture 12" descr="https://s.sachmem.com/public/images/TA8T2SHS/U10-L1-2-4-kidvqoguvivqbyrn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391400" y="1905000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meeting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face-to-face (F2F)</a:t>
            </a:r>
          </a:p>
        </p:txBody>
      </p:sp>
      <p:pic>
        <p:nvPicPr>
          <p:cNvPr id="15" name="Picture 14" descr="https://s.sachmem.com/public/images/TA8T2SHS/U10-L1-2-5-ddlvdbccnefwfvj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-152400" y="20574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https://s.sachmem.com/public/images/TA8T2SHS/U10-L1-2-6-pnlurpvhddbaffdb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32766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telepathy</a:t>
            </a:r>
          </a:p>
        </p:txBody>
      </p:sp>
      <p:pic>
        <p:nvPicPr>
          <p:cNvPr id="23" name="Picture 22" descr="https://s.sachmem.com/public/images/TA8T2SHS/U10-L1-2-7-nmoptokgrehbedf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371600" y="41910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letters (snail mail)</a:t>
            </a:r>
          </a:p>
        </p:txBody>
      </p:sp>
      <p:sp>
        <p:nvSpPr>
          <p:cNvPr id="2355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Kết quả hình ảnh cho using body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ình ảnh có liên qu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114800"/>
            <a:ext cx="2762250" cy="21050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038600" y="4274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body language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Kết quả hình ảnh cho using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Kết quả hình ảnh cho using sig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114800"/>
            <a:ext cx="2743200" cy="22098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7818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signs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 descr="1e7b83727740ae8e3a112920a5f9527a--secret-codes-for-kids-carrie-ann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4114800"/>
            <a:ext cx="2733675" cy="21621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96000" y="4191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codes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8" grpId="0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28956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b___ l________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an effective way for communication as long as you understand it.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M________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echnology makes today’s communication so exciting with not only text but also sound, video, and graphics.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lot of people prefer working f____________ than online.</a:t>
            </a:r>
          </a:p>
          <a:p>
            <a:pPr marL="457200" indent="-457200">
              <a:buClr>
                <a:srgbClr val="00B0F0"/>
              </a:buCl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 Vocabulary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Complete the sentences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using the cues provided</a:t>
            </a:r>
          </a:p>
        </p:txBody>
      </p:sp>
      <p:pic>
        <p:nvPicPr>
          <p:cNvPr id="7" name="Picture 13" descr="U10-L7-1-1-hezjqapvbauyxz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2971800" cy="2209800"/>
          </a:xfrm>
          <a:prstGeom prst="rect">
            <a:avLst/>
          </a:prstGeom>
          <a:noFill/>
        </p:spPr>
      </p:pic>
      <p:pic>
        <p:nvPicPr>
          <p:cNvPr id="8" name="Picture 14" descr="U10-L7-1-2-oeruwfvcqfnmfz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95800"/>
            <a:ext cx="2895600" cy="2209800"/>
          </a:xfrm>
          <a:prstGeom prst="rect">
            <a:avLst/>
          </a:prstGeom>
          <a:noFill/>
        </p:spPr>
      </p:pic>
      <p:pic>
        <p:nvPicPr>
          <p:cNvPr id="9" name="Picture 15" descr="U10-L7-1-3-mhjgbcfapqtymo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ultimedia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653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 - to - face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849563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breakdown may happen due to c______ d__________. 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future we won’t need to learn different languages to communicate if we use t________.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Everyone needs to learn n________ when we communicate online.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 startAt="4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U10-L7-1-4-okrcwedlflnzjd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0"/>
            <a:ext cx="3048000" cy="2438400"/>
          </a:xfrm>
          <a:prstGeom prst="rect">
            <a:avLst/>
          </a:prstGeom>
          <a:noFill/>
        </p:spPr>
      </p:pic>
      <p:pic>
        <p:nvPicPr>
          <p:cNvPr id="5" name="Picture 17" descr="U10-L7-1-5-cgyqitnwyvihpx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81400"/>
            <a:ext cx="3124200" cy="2438400"/>
          </a:xfrm>
          <a:prstGeom prst="rect">
            <a:avLst/>
          </a:prstGeom>
          <a:noFill/>
        </p:spPr>
      </p:pic>
      <p:pic>
        <p:nvPicPr>
          <p:cNvPr id="6" name="Picture 18" descr="U10-L7-1-6-coskdqjafoarjc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26670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290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ultural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ifferences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elepathy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514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etiquette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Write the following text messages/ chat lines in shorthand form.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for your gift.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By the way, what are you doing this weekend?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Please call me right now.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Laugh of loud.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 you tonight.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0" descr="U10-L7-2-1-breirdtmokheiw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667000"/>
            <a:ext cx="3276600" cy="3898900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914400" y="1905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Thx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ur gift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14400" y="27432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BTW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wot r u doin this wkd?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914400" y="3657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 me rite now.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914400" y="44958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LOL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914400" y="5410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2nite.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325562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Have you ever used music, art,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codes, signs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or any non-verbal way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to communicate?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Tell a partner what you did. Was the coomunication successful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 used music to express my love to my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song is about the love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daughter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She was happy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95999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 Grammar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1. Định nghĩa thì tương lai tiếp diễn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Thì tương lai tiếp diễn được dùng để nói về 1 hành động đang diễn ra tại một thời điểm xác định trong tương lai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20109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 Cách dùng thì tương lai tiếp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diễn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diễn tả một hành động hay sự việc đang diễn ra tại một thời điểm xác định trong tương lai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431" y="242991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diễn tả một hành động, một sự việc đang xảy ra thì một hành động, sự việc khác xen vào trong tương lai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37796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động sẽ diễn ra và kéo dài liên tục suốt một khoảng thời gian ở tương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lai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45682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động sẽ xảy ta như một phần trong kế hoạch hoặc một phần trong thời gian biểu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5800"/>
            <a:ext cx="55451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3. Công thức thì tương lai tiếp </a:t>
            </a:r>
            <a:r>
              <a:rPr lang="vi-VN" sz="2800" b="1" dirty="0" smtClean="0">
                <a:latin typeface="+mj-lt"/>
              </a:rPr>
              <a:t>diễn</a:t>
            </a:r>
            <a:endParaRPr lang="en-US" sz="2800" b="1" dirty="0" smtClean="0">
              <a:latin typeface="+mj-lt"/>
            </a:endParaRP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khẳng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+ will + be +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V-ing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phủ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:     S +  will not / won’t +  be + V-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O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nghi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:    Will + S + be + V-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O ?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Yes,  S will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No, S won’t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862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4. Dấu hiệu </a:t>
            </a:r>
            <a:r>
              <a:rPr lang="vi-VN" sz="2000" dirty="0" smtClean="0">
                <a:latin typeface="+mj-lt"/>
              </a:rPr>
              <a:t>thì </a:t>
            </a:r>
            <a:r>
              <a:rPr lang="vi-VN" sz="2000" dirty="0">
                <a:latin typeface="+mj-lt"/>
              </a:rPr>
              <a:t>tương lai tiếp diễn</a:t>
            </a:r>
          </a:p>
          <a:p>
            <a:r>
              <a:rPr lang="vi-VN" sz="2000" dirty="0">
                <a:latin typeface="+mj-lt"/>
              </a:rPr>
              <a:t>Trong câu có các trạng từ chỉ thời gian trong tương lai kèm theo thời điểm xác định</a:t>
            </a:r>
            <a:r>
              <a:rPr lang="vi-VN" sz="2000" dirty="0" smtClean="0">
                <a:latin typeface="+mj-lt"/>
              </a:rPr>
              <a:t>:</a:t>
            </a:r>
            <a:endParaRPr lang="vi-VN" sz="2000" dirty="0">
              <a:latin typeface="+mj-lt"/>
            </a:endParaRPr>
          </a:p>
          <a:p>
            <a:r>
              <a:rPr lang="vi-VN" sz="2000" dirty="0">
                <a:latin typeface="+mj-lt"/>
              </a:rPr>
              <a:t>– at this time/ at this moment + thời gian trong tương lai: Vào thời điểm này ….</a:t>
            </a:r>
          </a:p>
          <a:p>
            <a:endParaRPr lang="vi-VN" sz="2000" dirty="0">
              <a:latin typeface="+mj-lt"/>
            </a:endParaRPr>
          </a:p>
          <a:p>
            <a:r>
              <a:rPr lang="vi-VN" sz="2000" dirty="0">
                <a:latin typeface="+mj-lt"/>
              </a:rPr>
              <a:t>– At + giờ cụ thể + thời gian trong tương lai: vào lúc …..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6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1008</Words>
  <Application>Microsoft Office PowerPoint</Application>
  <PresentationFormat>On-screen Show (4:3)</PresentationFormat>
  <Paragraphs>132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Warm up</vt:lpstr>
      <vt:lpstr>PowerPoint Presentation</vt:lpstr>
      <vt:lpstr>PowerPoint Presentation</vt:lpstr>
      <vt:lpstr>Activity 2. Write the following text messages/ chat lines in shorthand form.</vt:lpstr>
      <vt:lpstr>Activity 3. Have you ever used music, art, codes, signs or any non-verbal way to communicate? Tell a partner what you did. Was the coomunication successful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5. Gerund or to-infinitive?</vt:lpstr>
      <vt:lpstr>III. Communication</vt:lpstr>
      <vt:lpstr>IV. Project</vt:lpstr>
      <vt:lpstr>V. Homework</vt:lpstr>
      <vt:lpstr>PowerPoint Presentation</vt:lpstr>
    </vt:vector>
  </TitlesOfParts>
  <Company>ctn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C.Vang</cp:lastModifiedBy>
  <cp:revision>23</cp:revision>
  <dcterms:created xsi:type="dcterms:W3CDTF">2018-03-23T14:15:06Z</dcterms:created>
  <dcterms:modified xsi:type="dcterms:W3CDTF">2020-04-06T15:15:09Z</dcterms:modified>
</cp:coreProperties>
</file>