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8" r:id="rId4"/>
    <p:sldId id="269" r:id="rId5"/>
    <p:sldId id="270" r:id="rId6"/>
    <p:sldId id="271" r:id="rId7"/>
    <p:sldId id="272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1" autoAdjust="0"/>
    <p:restoredTop sz="94660"/>
  </p:normalViewPr>
  <p:slideViewPr>
    <p:cSldViewPr>
      <p:cViewPr>
        <p:scale>
          <a:sx n="46" d="100"/>
          <a:sy n="46" d="100"/>
        </p:scale>
        <p:origin x="-1182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098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821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567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507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179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568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624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361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10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930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190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FAC7FD-DC29-4599-9005-574209F0DAC3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99B27-43E7-4840-8C85-955E2AF835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48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47159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Unit 7: Pollution</a:t>
            </a:r>
            <a:br>
              <a:rPr lang="en-US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</a:br>
            <a:r>
              <a:rPr lang="en-US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Lesson 5:Skills 1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/>
            </a:r>
            <a:br>
              <a:rPr lang="en-US" dirty="0" smtClean="0">
                <a:latin typeface="Aharoni" pitchFamily="2" charset="-79"/>
                <a:cs typeface="Aharoni" pitchFamily="2" charset="-79"/>
              </a:rPr>
            </a:b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2050" name="Picture 2" descr="Image result for earth da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19844"/>
            <a:ext cx="9144000" cy="3924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66057" y="688032"/>
            <a:ext cx="14398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Period 59</a:t>
            </a:r>
            <a:endParaRPr lang="en-US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1993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381000"/>
            <a:ext cx="20664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Vocabulary:</a:t>
            </a:r>
            <a:endParaRPr lang="en-US" sz="24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1143" y="842665"/>
            <a:ext cx="54345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s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wage (n): nước thải sống, nước cống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81143" y="1370818"/>
            <a:ext cx="38811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sehold (n): hộ gia đình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1143" y="1981200"/>
            <a:ext cx="39773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p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sticide (n): thuốc trừ sâu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2914" y="2591582"/>
            <a:ext cx="39789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rbicide (n): thuốc diệt cỏ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35571" y="3227998"/>
            <a:ext cx="28561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f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ctor (n): nhân tố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02914" y="3879576"/>
            <a:ext cx="47083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dram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tic (adj): kịch tính, sâu sắc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02914" y="4493240"/>
            <a:ext cx="55042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tbreak (n): sự phun ra, sự bùng phát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02914" y="5175458"/>
            <a:ext cx="30315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lera (n): bệnh tả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35571" y="5814130"/>
            <a:ext cx="41609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untr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ted (adj): không xử lý </a:t>
            </a:r>
          </a:p>
        </p:txBody>
      </p:sp>
    </p:spTree>
    <p:extLst>
      <p:ext uri="{BB962C8B-B14F-4D97-AF65-F5344CB8AC3E}">
        <p14:creationId xmlns:p14="http://schemas.microsoft.com/office/powerpoint/2010/main" val="4014102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0"/>
            <a:ext cx="17764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Reading:</a:t>
            </a:r>
            <a:endParaRPr lang="en-US" sz="24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48" y="-10886"/>
            <a:ext cx="4495800" cy="446311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800" y="1464113"/>
            <a:ext cx="4648200" cy="32766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386048" y="5867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4299828"/>
            <a:ext cx="7391400" cy="2862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891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-10886"/>
            <a:ext cx="7315200" cy="7097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3381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3543" y="-365358"/>
            <a:ext cx="8763000" cy="384342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3412477"/>
            <a:ext cx="891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The second paragrah 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tells 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 about the causes of water pollution.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61256" y="3903104"/>
            <a:ext cx="918754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The third paragraph tells about the effects of water pollution.</a:t>
            </a: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61257" y="4413117"/>
            <a:ext cx="8229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It’s the water beneath the 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earth’s 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surface.</a:t>
            </a: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6096000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They use herbicides to kill weeds.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8600" y="5552965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They are pollutants from storm water and the atmostphere.</a:t>
            </a:r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228600" y="4972237"/>
            <a:ext cx="839691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They are industrial waste, sewage, pesticides and herbicides.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2140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8600"/>
            <a:ext cx="9524999" cy="6477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59165" y="2514600"/>
            <a:ext cx="17221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cholera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80937" y="3460522"/>
            <a:ext cx="1105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die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88571" y="4406444"/>
            <a:ext cx="26452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olluted water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24941" y="5352366"/>
            <a:ext cx="17221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dead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15000" y="5867400"/>
            <a:ext cx="259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aquatic plants</a:t>
            </a:r>
          </a:p>
        </p:txBody>
      </p:sp>
    </p:spTree>
    <p:extLst>
      <p:ext uri="{BB962C8B-B14F-4D97-AF65-F5344CB8AC3E}">
        <p14:creationId xmlns:p14="http://schemas.microsoft.com/office/powerpoint/2010/main" val="380855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1" y="0"/>
            <a:ext cx="7010400" cy="71628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04800" y="76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8337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52800" y="838200"/>
            <a:ext cx="28905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IV. Homework: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44881" y="1859281"/>
            <a:ext cx="789431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Learn by heart the vocabulary.</a:t>
            </a:r>
          </a:p>
          <a:p>
            <a:pPr marL="342900" indent="-342900">
              <a:buFontTx/>
              <a:buChar char="-"/>
            </a:pP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the exercises D1,2- 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(Workbook)</a:t>
            </a:r>
          </a:p>
          <a:p>
            <a:pPr marL="342900" indent="-342900">
              <a:buFontTx/>
              <a:buChar char="-"/>
            </a:pP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C2,3- 7 (Exercise notebook)</a:t>
            </a:r>
          </a:p>
          <a:p>
            <a:pPr marL="342900" indent="-342900">
              <a:buFontTx/>
              <a:buChar char="-"/>
            </a:pP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Prepare: Unit </a:t>
            </a:r>
            <a:r>
              <a:rPr lang="en-US" sz="28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(Skills 2)</a:t>
            </a: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6333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206</Words>
  <Application>Microsoft Office PowerPoint</Application>
  <PresentationFormat>On-screen Show (4:3)</PresentationFormat>
  <Paragraphs>30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Unit 7: Pollution Lesson 5:Skills 1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7: Pollution Period 57: A Closer Look 2</dc:title>
  <dc:creator>AIC</dc:creator>
  <cp:lastModifiedBy>C.Vang</cp:lastModifiedBy>
  <cp:revision>37</cp:revision>
  <dcterms:created xsi:type="dcterms:W3CDTF">2017-01-13T13:15:35Z</dcterms:created>
  <dcterms:modified xsi:type="dcterms:W3CDTF">2020-04-06T15:03:36Z</dcterms:modified>
</cp:coreProperties>
</file>