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23"/>
  </p:notesMasterIdLst>
  <p:handoutMasterIdLst>
    <p:handoutMasterId r:id="rId24"/>
  </p:handoutMasterIdLst>
  <p:sldIdLst>
    <p:sldId id="256" r:id="rId3"/>
    <p:sldId id="347" r:id="rId4"/>
    <p:sldId id="348" r:id="rId5"/>
    <p:sldId id="296" r:id="rId6"/>
    <p:sldId id="298" r:id="rId7"/>
    <p:sldId id="299" r:id="rId8"/>
    <p:sldId id="300" r:id="rId9"/>
    <p:sldId id="297" r:id="rId10"/>
    <p:sldId id="306" r:id="rId11"/>
    <p:sldId id="345" r:id="rId12"/>
    <p:sldId id="346" r:id="rId13"/>
    <p:sldId id="302" r:id="rId14"/>
    <p:sldId id="303" r:id="rId15"/>
    <p:sldId id="304" r:id="rId16"/>
    <p:sldId id="268" r:id="rId17"/>
    <p:sldId id="301" r:id="rId18"/>
    <p:sldId id="282" r:id="rId19"/>
    <p:sldId id="269" r:id="rId20"/>
    <p:sldId id="295" r:id="rId21"/>
    <p:sldId id="31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54" d="100"/>
          <a:sy n="54" d="100"/>
        </p:scale>
        <p:origin x="1291"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404B611D-8603-4B95-8DE7-0056098C1E6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r>
              <a:rPr lang="en-US" altLang="vi-VN"/>
              <a:t>Ứng dụng CNTT trong dạy học                 GVHD : Vũ Minh Hùng</a:t>
            </a:r>
          </a:p>
        </p:txBody>
      </p:sp>
      <p:sp>
        <p:nvSpPr>
          <p:cNvPr id="53251" name="Rectangle 3">
            <a:extLst>
              <a:ext uri="{FF2B5EF4-FFF2-40B4-BE49-F238E27FC236}">
                <a16:creationId xmlns:a16="http://schemas.microsoft.com/office/drawing/2014/main" xmlns="" id="{67484A8B-1021-44AB-943B-D09926BF981B}"/>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53252" name="Rectangle 4">
            <a:extLst>
              <a:ext uri="{FF2B5EF4-FFF2-40B4-BE49-F238E27FC236}">
                <a16:creationId xmlns:a16="http://schemas.microsoft.com/office/drawing/2014/main" xmlns="" id="{046C29E6-C53A-4895-9C4A-CD402E3E1564}"/>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r>
              <a:rPr lang="en-US" altLang="vi-VN"/>
              <a:t>SVTH : Phan Khánh Hiền                         MSSV : 02132087</a:t>
            </a:r>
          </a:p>
        </p:txBody>
      </p:sp>
      <p:sp>
        <p:nvSpPr>
          <p:cNvPr id="53253" name="Rectangle 5">
            <a:extLst>
              <a:ext uri="{FF2B5EF4-FFF2-40B4-BE49-F238E27FC236}">
                <a16:creationId xmlns:a16="http://schemas.microsoft.com/office/drawing/2014/main" xmlns="" id="{57D86F98-2E15-4C96-B96C-003EE802D09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BECBA62-5DEF-4068-A356-EA7E28D9776F}" type="slidenum">
              <a:rPr lang="en-US" altLang="vi-VN"/>
              <a:pPr>
                <a:defRPr/>
              </a:pPr>
              <a:t>‹#›</a:t>
            </a:fld>
            <a:endParaRPr lang="en-US" altLang="vi-VN"/>
          </a:p>
        </p:txBody>
      </p:sp>
    </p:spTree>
    <p:extLst>
      <p:ext uri="{BB962C8B-B14F-4D97-AF65-F5344CB8AC3E}">
        <p14:creationId xmlns:p14="http://schemas.microsoft.com/office/powerpoint/2010/main" val="9939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2D9A1995-CA31-428C-AB81-95BEEC6912C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r>
              <a:rPr lang="en-US" altLang="vi-VN"/>
              <a:t>Ứng dụng CNTT trong dạy học                 GVHD : Vũ Minh Hùng</a:t>
            </a:r>
          </a:p>
        </p:txBody>
      </p:sp>
      <p:sp>
        <p:nvSpPr>
          <p:cNvPr id="56323" name="Rectangle 3">
            <a:extLst>
              <a:ext uri="{FF2B5EF4-FFF2-40B4-BE49-F238E27FC236}">
                <a16:creationId xmlns:a16="http://schemas.microsoft.com/office/drawing/2014/main" xmlns="" id="{4D8CB323-83BA-4A17-AE4F-12D8A332F2B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3076" name="Rectangle 4">
            <a:extLst>
              <a:ext uri="{FF2B5EF4-FFF2-40B4-BE49-F238E27FC236}">
                <a16:creationId xmlns:a16="http://schemas.microsoft.com/office/drawing/2014/main" xmlns="" id="{46965F53-D2ED-4E3A-9CF7-FEB570F009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a:extLst>
              <a:ext uri="{FF2B5EF4-FFF2-40B4-BE49-F238E27FC236}">
                <a16:creationId xmlns:a16="http://schemas.microsoft.com/office/drawing/2014/main" xmlns="" id="{A2629D41-E91F-404C-9A9B-2AD3A745795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56326" name="Rectangle 6">
            <a:extLst>
              <a:ext uri="{FF2B5EF4-FFF2-40B4-BE49-F238E27FC236}">
                <a16:creationId xmlns:a16="http://schemas.microsoft.com/office/drawing/2014/main" xmlns="" id="{0C3166FA-C6B7-403F-B0B9-5EF12CB36EA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r>
              <a:rPr lang="en-US" altLang="vi-VN"/>
              <a:t>SVTH : Phan Khánh Hiền                         MSSV : 02132087</a:t>
            </a:r>
          </a:p>
        </p:txBody>
      </p:sp>
      <p:sp>
        <p:nvSpPr>
          <p:cNvPr id="56327" name="Rectangle 7">
            <a:extLst>
              <a:ext uri="{FF2B5EF4-FFF2-40B4-BE49-F238E27FC236}">
                <a16:creationId xmlns:a16="http://schemas.microsoft.com/office/drawing/2014/main" xmlns="" id="{57709B49-DF24-4217-BE7A-560745A0DC3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C263BE71-E8A8-42E1-BA5F-2C07E67DCBAA}" type="slidenum">
              <a:rPr lang="en-US" altLang="vi-VN"/>
              <a:pPr>
                <a:defRPr/>
              </a:pPr>
              <a:t>‹#›</a:t>
            </a:fld>
            <a:endParaRPr lang="en-US" altLang="vi-VN"/>
          </a:p>
        </p:txBody>
      </p:sp>
    </p:spTree>
    <p:extLst>
      <p:ext uri="{BB962C8B-B14F-4D97-AF65-F5344CB8AC3E}">
        <p14:creationId xmlns:p14="http://schemas.microsoft.com/office/powerpoint/2010/main" val="180566791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1</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17003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4</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315403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5</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58038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6</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357284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7</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302899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8</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112385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12</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404486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13</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94577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4573F77-CD2D-4F8F-9B5B-A021CBC5F58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Ứng dụng CNTT trong dạy học                 GVHD : Vũ Minh Hùng</a:t>
            </a:r>
          </a:p>
        </p:txBody>
      </p:sp>
      <p:sp>
        <p:nvSpPr>
          <p:cNvPr id="6147" name="Rectangle 6">
            <a:extLst>
              <a:ext uri="{FF2B5EF4-FFF2-40B4-BE49-F238E27FC236}">
                <a16:creationId xmlns:a16="http://schemas.microsoft.com/office/drawing/2014/main" xmlns="" id="{BC8FDFFA-E0A3-4066-94B6-7D927CB11C5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vi-VN">
                <a:latin typeface="Arial" panose="020B0604020202020204" pitchFamily="34" charset="0"/>
              </a:rPr>
              <a:t>SVTH : Phan Khánh Hiền                         MSSV : 02132087</a:t>
            </a:r>
          </a:p>
        </p:txBody>
      </p:sp>
      <p:sp>
        <p:nvSpPr>
          <p:cNvPr id="6148" name="Rectangle 7">
            <a:extLst>
              <a:ext uri="{FF2B5EF4-FFF2-40B4-BE49-F238E27FC236}">
                <a16:creationId xmlns:a16="http://schemas.microsoft.com/office/drawing/2014/main" xmlns="" id="{0FBF801F-A2A3-40A7-876D-29CABBCA0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BB5A53-B07E-47E4-822F-916F0D67CC30}" type="slidenum">
              <a:rPr lang="en-US" altLang="vi-VN">
                <a:latin typeface="Arial" panose="020B0604020202020204" pitchFamily="34" charset="0"/>
              </a:rPr>
              <a:pPr/>
              <a:t>14</a:t>
            </a:fld>
            <a:endParaRPr lang="en-US" altLang="vi-VN">
              <a:latin typeface="Arial" panose="020B0604020202020204" pitchFamily="34" charset="0"/>
            </a:endParaRPr>
          </a:p>
        </p:txBody>
      </p:sp>
      <p:sp>
        <p:nvSpPr>
          <p:cNvPr id="6149" name="Rectangle 2">
            <a:extLst>
              <a:ext uri="{FF2B5EF4-FFF2-40B4-BE49-F238E27FC236}">
                <a16:creationId xmlns:a16="http://schemas.microsoft.com/office/drawing/2014/main" xmlns="" id="{443798D8-80AD-4540-9E87-2E61E157FEEF}"/>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xmlns="" id="{46707B2C-AC49-4EAC-94A0-56F1B4C78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extLst>
      <p:ext uri="{BB962C8B-B14F-4D97-AF65-F5344CB8AC3E}">
        <p14:creationId xmlns:p14="http://schemas.microsoft.com/office/powerpoint/2010/main" val="33742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0E1319DD-25B2-491E-B28A-AF2D410DE298}"/>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xmlns="" id="{E30F3152-4462-4707-A21E-158DE35BF06A}"/>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6" name="Freeform 4">
              <a:extLst>
                <a:ext uri="{FF2B5EF4-FFF2-40B4-BE49-F238E27FC236}">
                  <a16:creationId xmlns:a16="http://schemas.microsoft.com/office/drawing/2014/main" xmlns="" id="{C0CA47E9-5BCA-43C6-9511-D0786C9E813F}"/>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5">
              <a:extLst>
                <a:ext uri="{FF2B5EF4-FFF2-40B4-BE49-F238E27FC236}">
                  <a16:creationId xmlns:a16="http://schemas.microsoft.com/office/drawing/2014/main" xmlns="" id="{5F977473-51C7-4C56-9AC5-0C8B933F326D}"/>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6">
              <a:extLst>
                <a:ext uri="{FF2B5EF4-FFF2-40B4-BE49-F238E27FC236}">
                  <a16:creationId xmlns:a16="http://schemas.microsoft.com/office/drawing/2014/main" xmlns="" id="{E8E302E9-8627-4C34-B741-A5E389A18CD0}"/>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 name="Freeform 7">
              <a:extLst>
                <a:ext uri="{FF2B5EF4-FFF2-40B4-BE49-F238E27FC236}">
                  <a16:creationId xmlns:a16="http://schemas.microsoft.com/office/drawing/2014/main" xmlns="" id="{7941CF81-8892-4FA4-9F70-1C85A029883E}"/>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 name="Freeform 8">
              <a:extLst>
                <a:ext uri="{FF2B5EF4-FFF2-40B4-BE49-F238E27FC236}">
                  <a16:creationId xmlns:a16="http://schemas.microsoft.com/office/drawing/2014/main" xmlns="" id="{7D1D617C-F141-4097-88F6-DE980FA11325}"/>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 name="Freeform 9">
              <a:extLst>
                <a:ext uri="{FF2B5EF4-FFF2-40B4-BE49-F238E27FC236}">
                  <a16:creationId xmlns:a16="http://schemas.microsoft.com/office/drawing/2014/main" xmlns="" id="{C8D20D61-E9DB-4F9C-8BD7-AE2B5E0B55C4}"/>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10">
              <a:extLst>
                <a:ext uri="{FF2B5EF4-FFF2-40B4-BE49-F238E27FC236}">
                  <a16:creationId xmlns:a16="http://schemas.microsoft.com/office/drawing/2014/main" xmlns="" id="{24A0441E-5633-420F-9719-1E177968C0C0}"/>
                </a:ext>
              </a:extLst>
            </p:cNvPr>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3" name="Freeform 11">
              <a:extLst>
                <a:ext uri="{FF2B5EF4-FFF2-40B4-BE49-F238E27FC236}">
                  <a16:creationId xmlns:a16="http://schemas.microsoft.com/office/drawing/2014/main" xmlns="" id="{4F5E248D-6686-46CB-ABD1-C5F9AF8450C1}"/>
                </a:ext>
              </a:extLst>
            </p:cNvPr>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 name="Rectangle 12">
              <a:extLst>
                <a:ext uri="{FF2B5EF4-FFF2-40B4-BE49-F238E27FC236}">
                  <a16:creationId xmlns:a16="http://schemas.microsoft.com/office/drawing/2014/main" xmlns="" id="{B80B67FC-2DDA-4AF9-9733-C6D7E6E17970}"/>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5" name="Rectangle 13">
              <a:extLst>
                <a:ext uri="{FF2B5EF4-FFF2-40B4-BE49-F238E27FC236}">
                  <a16:creationId xmlns:a16="http://schemas.microsoft.com/office/drawing/2014/main" xmlns="" id="{A58BEDFF-CB57-4964-AF0C-82CBED50DC9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6" name="Freeform 14">
              <a:extLst>
                <a:ext uri="{FF2B5EF4-FFF2-40B4-BE49-F238E27FC236}">
                  <a16:creationId xmlns:a16="http://schemas.microsoft.com/office/drawing/2014/main" xmlns="" id="{5A9CFA91-CE31-4FDF-9EB1-7D43B7ED5C85}"/>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17" name="Freeform 15">
              <a:extLst>
                <a:ext uri="{FF2B5EF4-FFF2-40B4-BE49-F238E27FC236}">
                  <a16:creationId xmlns:a16="http://schemas.microsoft.com/office/drawing/2014/main" xmlns="" id="{746DEC59-9FCC-4100-9546-F6EE7B92E1D5}"/>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18" name="Freeform 16">
              <a:extLst>
                <a:ext uri="{FF2B5EF4-FFF2-40B4-BE49-F238E27FC236}">
                  <a16:creationId xmlns:a16="http://schemas.microsoft.com/office/drawing/2014/main" xmlns="" id="{789E76CA-6A7F-4782-9779-EE7B19BCA1DE}"/>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vi-VN"/>
            </a:p>
          </p:txBody>
        </p:sp>
        <p:sp>
          <p:nvSpPr>
            <p:cNvPr id="19" name="Freeform 17">
              <a:extLst>
                <a:ext uri="{FF2B5EF4-FFF2-40B4-BE49-F238E27FC236}">
                  <a16:creationId xmlns:a16="http://schemas.microsoft.com/office/drawing/2014/main" xmlns="" id="{66C192D2-429E-4D06-B38F-83D872040F3F}"/>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 name="Freeform 18">
              <a:extLst>
                <a:ext uri="{FF2B5EF4-FFF2-40B4-BE49-F238E27FC236}">
                  <a16:creationId xmlns:a16="http://schemas.microsoft.com/office/drawing/2014/main" xmlns="" id="{E6527558-1AAD-4B6B-8A5F-91190A5F02A3}"/>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1" name="Freeform 19">
              <a:extLst>
                <a:ext uri="{FF2B5EF4-FFF2-40B4-BE49-F238E27FC236}">
                  <a16:creationId xmlns:a16="http://schemas.microsoft.com/office/drawing/2014/main" xmlns="" id="{82014A6F-675C-4BE8-8499-5E7F90CF0C09}"/>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22" name="Freeform 20">
              <a:extLst>
                <a:ext uri="{FF2B5EF4-FFF2-40B4-BE49-F238E27FC236}">
                  <a16:creationId xmlns:a16="http://schemas.microsoft.com/office/drawing/2014/main" xmlns="" id="{371F03BE-583B-42B4-B892-06B20335AC27}"/>
                </a:ext>
              </a:extLst>
            </p:cNvPr>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vi-VN" noProof="0"/>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vi-VN" noProof="0"/>
              <a:t>Click to edit Master subtitle style</a:t>
            </a:r>
          </a:p>
        </p:txBody>
      </p:sp>
      <p:sp>
        <p:nvSpPr>
          <p:cNvPr id="23" name="Rectangle 23">
            <a:extLst>
              <a:ext uri="{FF2B5EF4-FFF2-40B4-BE49-F238E27FC236}">
                <a16:creationId xmlns:a16="http://schemas.microsoft.com/office/drawing/2014/main" xmlns="" id="{1A6DA18A-F22D-4991-B65D-A9261628231C}"/>
              </a:ext>
            </a:extLst>
          </p:cNvPr>
          <p:cNvSpPr>
            <a:spLocks noGrp="1" noChangeArrowheads="1"/>
          </p:cNvSpPr>
          <p:nvPr>
            <p:ph type="dt" sz="quarter" idx="10"/>
          </p:nvPr>
        </p:nvSpPr>
        <p:spPr/>
        <p:txBody>
          <a:bodyPr/>
          <a:lstStyle>
            <a:lvl1pPr>
              <a:defRPr/>
            </a:lvl1pPr>
          </a:lstStyle>
          <a:p>
            <a:pPr>
              <a:defRPr/>
            </a:pPr>
            <a:endParaRPr lang="en-US" altLang="vi-VN"/>
          </a:p>
        </p:txBody>
      </p:sp>
      <p:sp>
        <p:nvSpPr>
          <p:cNvPr id="24" name="Rectangle 24">
            <a:extLst>
              <a:ext uri="{FF2B5EF4-FFF2-40B4-BE49-F238E27FC236}">
                <a16:creationId xmlns:a16="http://schemas.microsoft.com/office/drawing/2014/main" xmlns="" id="{E741E26B-4A5E-405C-950E-BD171D0F6277}"/>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25" name="Rectangle 25">
            <a:extLst>
              <a:ext uri="{FF2B5EF4-FFF2-40B4-BE49-F238E27FC236}">
                <a16:creationId xmlns:a16="http://schemas.microsoft.com/office/drawing/2014/main" xmlns="" id="{E39FF761-C5D8-426C-9D48-408B501BB685}"/>
              </a:ext>
            </a:extLst>
          </p:cNvPr>
          <p:cNvSpPr>
            <a:spLocks noGrp="1" noChangeArrowheads="1"/>
          </p:cNvSpPr>
          <p:nvPr>
            <p:ph type="sldNum" sz="quarter" idx="12"/>
          </p:nvPr>
        </p:nvSpPr>
        <p:spPr/>
        <p:txBody>
          <a:bodyPr/>
          <a:lstStyle>
            <a:lvl1pPr>
              <a:defRPr smtClean="0"/>
            </a:lvl1pPr>
          </a:lstStyle>
          <a:p>
            <a:pPr>
              <a:defRPr/>
            </a:pPr>
            <a:fld id="{4D4C5ED8-4C16-44E0-9C31-1EB9B390E695}" type="slidenum">
              <a:rPr lang="en-US" altLang="vi-VN"/>
              <a:pPr>
                <a:defRPr/>
              </a:pPr>
              <a:t>‹#›</a:t>
            </a:fld>
            <a:endParaRPr lang="en-US" altLang="vi-VN"/>
          </a:p>
        </p:txBody>
      </p:sp>
    </p:spTree>
    <p:extLst>
      <p:ext uri="{BB962C8B-B14F-4D97-AF65-F5344CB8AC3E}">
        <p14:creationId xmlns:p14="http://schemas.microsoft.com/office/powerpoint/2010/main" val="31386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23">
            <a:extLst>
              <a:ext uri="{FF2B5EF4-FFF2-40B4-BE49-F238E27FC236}">
                <a16:creationId xmlns:a16="http://schemas.microsoft.com/office/drawing/2014/main" xmlns="" id="{83E7D98F-E38F-4B37-B580-BDEC097AFC0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a:extLst>
              <a:ext uri="{FF2B5EF4-FFF2-40B4-BE49-F238E27FC236}">
                <a16:creationId xmlns:a16="http://schemas.microsoft.com/office/drawing/2014/main" xmlns="" id="{3D2D6F3C-4C00-4C7F-9537-CC9254FAE29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a:extLst>
              <a:ext uri="{FF2B5EF4-FFF2-40B4-BE49-F238E27FC236}">
                <a16:creationId xmlns:a16="http://schemas.microsoft.com/office/drawing/2014/main" xmlns="" id="{EDC01F6A-7155-44AE-96D6-9AD6A80BC1F2}"/>
              </a:ext>
            </a:extLst>
          </p:cNvPr>
          <p:cNvSpPr>
            <a:spLocks noGrp="1" noChangeArrowheads="1"/>
          </p:cNvSpPr>
          <p:nvPr>
            <p:ph type="sldNum" sz="quarter" idx="12"/>
          </p:nvPr>
        </p:nvSpPr>
        <p:spPr>
          <a:ln/>
        </p:spPr>
        <p:txBody>
          <a:bodyPr/>
          <a:lstStyle>
            <a:lvl1pPr>
              <a:defRPr/>
            </a:lvl1pPr>
          </a:lstStyle>
          <a:p>
            <a:pPr>
              <a:defRPr/>
            </a:pPr>
            <a:fld id="{7AF79C28-CF42-48F0-A579-92D0D1113583}" type="slidenum">
              <a:rPr lang="en-US" altLang="vi-VN"/>
              <a:pPr>
                <a:defRPr/>
              </a:pPr>
              <a:t>‹#›</a:t>
            </a:fld>
            <a:endParaRPr lang="en-US" altLang="vi-VN"/>
          </a:p>
        </p:txBody>
      </p:sp>
    </p:spTree>
    <p:extLst>
      <p:ext uri="{BB962C8B-B14F-4D97-AF65-F5344CB8AC3E}">
        <p14:creationId xmlns:p14="http://schemas.microsoft.com/office/powerpoint/2010/main" val="355150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629400" y="277813"/>
            <a:ext cx="2057400" cy="5853112"/>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457200" y="277813"/>
            <a:ext cx="6019800" cy="5853112"/>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23">
            <a:extLst>
              <a:ext uri="{FF2B5EF4-FFF2-40B4-BE49-F238E27FC236}">
                <a16:creationId xmlns:a16="http://schemas.microsoft.com/office/drawing/2014/main" xmlns="" id="{6FA90A65-E707-4B5E-B7D0-6D78FE299CD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a:extLst>
              <a:ext uri="{FF2B5EF4-FFF2-40B4-BE49-F238E27FC236}">
                <a16:creationId xmlns:a16="http://schemas.microsoft.com/office/drawing/2014/main" xmlns="" id="{E03D33E5-CDD0-448A-B3E7-94CDB462483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a:extLst>
              <a:ext uri="{FF2B5EF4-FFF2-40B4-BE49-F238E27FC236}">
                <a16:creationId xmlns:a16="http://schemas.microsoft.com/office/drawing/2014/main" xmlns="" id="{C9D849C5-A6BD-4BF2-8BB5-2038BA664DEA}"/>
              </a:ext>
            </a:extLst>
          </p:cNvPr>
          <p:cNvSpPr>
            <a:spLocks noGrp="1" noChangeArrowheads="1"/>
          </p:cNvSpPr>
          <p:nvPr>
            <p:ph type="sldNum" sz="quarter" idx="12"/>
          </p:nvPr>
        </p:nvSpPr>
        <p:spPr>
          <a:ln/>
        </p:spPr>
        <p:txBody>
          <a:bodyPr/>
          <a:lstStyle>
            <a:lvl1pPr>
              <a:defRPr/>
            </a:lvl1pPr>
          </a:lstStyle>
          <a:p>
            <a:pPr>
              <a:defRPr/>
            </a:pPr>
            <a:fld id="{82940F6C-DF28-4EF8-B7A3-7CD6233396F4}" type="slidenum">
              <a:rPr lang="en-US" altLang="vi-VN"/>
              <a:pPr>
                <a:defRPr/>
              </a:pPr>
              <a:t>‹#›</a:t>
            </a:fld>
            <a:endParaRPr lang="en-US" altLang="vi-VN"/>
          </a:p>
        </p:txBody>
      </p:sp>
    </p:spTree>
    <p:extLst>
      <p:ext uri="{BB962C8B-B14F-4D97-AF65-F5344CB8AC3E}">
        <p14:creationId xmlns:p14="http://schemas.microsoft.com/office/powerpoint/2010/main" val="27870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êu đề và Bảng">
    <p:spTree>
      <p:nvGrpSpPr>
        <p:cNvPr id="1" name=""/>
        <p:cNvGrpSpPr/>
        <p:nvPr/>
      </p:nvGrpSpPr>
      <p:grpSpPr>
        <a:xfrm>
          <a:off x="0" y="0"/>
          <a:ext cx="0" cy="0"/>
          <a:chOff x="0" y="0"/>
          <a:chExt cx="0" cy="0"/>
        </a:xfrm>
      </p:grpSpPr>
      <p:sp>
        <p:nvSpPr>
          <p:cNvPr id="2" name="Tiêu đề 1"/>
          <p:cNvSpPr>
            <a:spLocks noGrp="1"/>
          </p:cNvSpPr>
          <p:nvPr>
            <p:ph type="title"/>
          </p:nvPr>
        </p:nvSpPr>
        <p:spPr>
          <a:xfrm>
            <a:off x="457200" y="277813"/>
            <a:ext cx="8229600" cy="1143000"/>
          </a:xfrm>
        </p:spPr>
        <p:txBody>
          <a:bodyPr/>
          <a:lstStyle/>
          <a:p>
            <a:r>
              <a:rPr lang="vi-VN"/>
              <a:t>Bấm để sửa kiểu tiêu đề Bản cái</a:t>
            </a:r>
          </a:p>
        </p:txBody>
      </p:sp>
      <p:sp>
        <p:nvSpPr>
          <p:cNvPr id="3" name="Chỗ dành sẵn cho Bảng 2"/>
          <p:cNvSpPr>
            <a:spLocks noGrp="1"/>
          </p:cNvSpPr>
          <p:nvPr>
            <p:ph type="tbl" idx="1"/>
          </p:nvPr>
        </p:nvSpPr>
        <p:spPr>
          <a:xfrm>
            <a:off x="457200" y="1600200"/>
            <a:ext cx="8229600" cy="4530725"/>
          </a:xfrm>
        </p:spPr>
        <p:txBody>
          <a:bodyPr/>
          <a:lstStyle/>
          <a:p>
            <a:pPr lvl="0"/>
            <a:endParaRPr lang="vi-VN" noProof="0"/>
          </a:p>
        </p:txBody>
      </p:sp>
      <p:sp>
        <p:nvSpPr>
          <p:cNvPr id="4" name="Rectangle 23">
            <a:extLst>
              <a:ext uri="{FF2B5EF4-FFF2-40B4-BE49-F238E27FC236}">
                <a16:creationId xmlns:a16="http://schemas.microsoft.com/office/drawing/2014/main" xmlns="" id="{AD64F012-B4DD-4627-B7E4-701769505FF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a:extLst>
              <a:ext uri="{FF2B5EF4-FFF2-40B4-BE49-F238E27FC236}">
                <a16:creationId xmlns:a16="http://schemas.microsoft.com/office/drawing/2014/main" xmlns="" id="{671D75FC-3D04-4ABE-BC5D-4CFA6DB5926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a:extLst>
              <a:ext uri="{FF2B5EF4-FFF2-40B4-BE49-F238E27FC236}">
                <a16:creationId xmlns:a16="http://schemas.microsoft.com/office/drawing/2014/main" xmlns="" id="{CD08D49A-EAB4-4F0E-AB49-69DC695B421C}"/>
              </a:ext>
            </a:extLst>
          </p:cNvPr>
          <p:cNvSpPr>
            <a:spLocks noGrp="1" noChangeArrowheads="1"/>
          </p:cNvSpPr>
          <p:nvPr>
            <p:ph type="sldNum" sz="quarter" idx="12"/>
          </p:nvPr>
        </p:nvSpPr>
        <p:spPr>
          <a:ln/>
        </p:spPr>
        <p:txBody>
          <a:bodyPr/>
          <a:lstStyle>
            <a:lvl1pPr>
              <a:defRPr/>
            </a:lvl1pPr>
          </a:lstStyle>
          <a:p>
            <a:pPr>
              <a:defRPr/>
            </a:pPr>
            <a:fld id="{3080575E-2E80-4475-9C98-DEE3A8D68297}" type="slidenum">
              <a:rPr lang="en-US" altLang="vi-VN"/>
              <a:pPr>
                <a:defRPr/>
              </a:pPr>
              <a:t>‹#›</a:t>
            </a:fld>
            <a:endParaRPr lang="en-US" altLang="vi-VN"/>
          </a:p>
        </p:txBody>
      </p:sp>
    </p:spTree>
    <p:extLst>
      <p:ext uri="{BB962C8B-B14F-4D97-AF65-F5344CB8AC3E}">
        <p14:creationId xmlns:p14="http://schemas.microsoft.com/office/powerpoint/2010/main" val="136318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E39246-4CFE-48B3-90A4-79B8AEC6A2E8}" type="slidenum">
              <a:rPr lang="en-US" altLang="en-US"/>
              <a:pPr/>
              <a:t>‹#›</a:t>
            </a:fld>
            <a:endParaRPr lang="en-US" altLang="en-US"/>
          </a:p>
        </p:txBody>
      </p:sp>
    </p:spTree>
    <p:extLst>
      <p:ext uri="{BB962C8B-B14F-4D97-AF65-F5344CB8AC3E}">
        <p14:creationId xmlns:p14="http://schemas.microsoft.com/office/powerpoint/2010/main" val="426672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9DF2BB-EB21-4FA1-9278-83C06CCC15CC}" type="slidenum">
              <a:rPr lang="en-US" altLang="en-US"/>
              <a:pPr/>
              <a:t>‹#›</a:t>
            </a:fld>
            <a:endParaRPr lang="en-US" altLang="en-US"/>
          </a:p>
        </p:txBody>
      </p:sp>
    </p:spTree>
    <p:extLst>
      <p:ext uri="{BB962C8B-B14F-4D97-AF65-F5344CB8AC3E}">
        <p14:creationId xmlns:p14="http://schemas.microsoft.com/office/powerpoint/2010/main" val="2017837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F52C53-6E05-4AD9-B1E7-FD9C9E12CEB8}" type="slidenum">
              <a:rPr lang="en-US" altLang="en-US"/>
              <a:pPr/>
              <a:t>‹#›</a:t>
            </a:fld>
            <a:endParaRPr lang="en-US" altLang="en-US"/>
          </a:p>
        </p:txBody>
      </p:sp>
    </p:spTree>
    <p:extLst>
      <p:ext uri="{BB962C8B-B14F-4D97-AF65-F5344CB8AC3E}">
        <p14:creationId xmlns:p14="http://schemas.microsoft.com/office/powerpoint/2010/main" val="233051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151352-C4A4-494B-AB83-B903E33277A9}" type="slidenum">
              <a:rPr lang="en-US" altLang="en-US"/>
              <a:pPr/>
              <a:t>‹#›</a:t>
            </a:fld>
            <a:endParaRPr lang="en-US" altLang="en-US"/>
          </a:p>
        </p:txBody>
      </p:sp>
    </p:spTree>
    <p:extLst>
      <p:ext uri="{BB962C8B-B14F-4D97-AF65-F5344CB8AC3E}">
        <p14:creationId xmlns:p14="http://schemas.microsoft.com/office/powerpoint/2010/main" val="225076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3ED72B6-2444-499E-B72D-E825E8215BAD}" type="slidenum">
              <a:rPr lang="en-US" altLang="en-US"/>
              <a:pPr/>
              <a:t>‹#›</a:t>
            </a:fld>
            <a:endParaRPr lang="en-US" altLang="en-US"/>
          </a:p>
        </p:txBody>
      </p:sp>
    </p:spTree>
    <p:extLst>
      <p:ext uri="{BB962C8B-B14F-4D97-AF65-F5344CB8AC3E}">
        <p14:creationId xmlns:p14="http://schemas.microsoft.com/office/powerpoint/2010/main" val="232301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ECA3640-BD4E-4452-B422-3500CC30AA99}" type="slidenum">
              <a:rPr lang="en-US" altLang="en-US"/>
              <a:pPr/>
              <a:t>‹#›</a:t>
            </a:fld>
            <a:endParaRPr lang="en-US" altLang="en-US"/>
          </a:p>
        </p:txBody>
      </p:sp>
    </p:spTree>
    <p:extLst>
      <p:ext uri="{BB962C8B-B14F-4D97-AF65-F5344CB8AC3E}">
        <p14:creationId xmlns:p14="http://schemas.microsoft.com/office/powerpoint/2010/main" val="327019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C105E7-710C-472C-8E64-5E10F3EEAAAA}" type="slidenum">
              <a:rPr lang="en-US" altLang="en-US"/>
              <a:pPr/>
              <a:t>‹#›</a:t>
            </a:fld>
            <a:endParaRPr lang="en-US" altLang="en-US"/>
          </a:p>
        </p:txBody>
      </p:sp>
    </p:spTree>
    <p:extLst>
      <p:ext uri="{BB962C8B-B14F-4D97-AF65-F5344CB8AC3E}">
        <p14:creationId xmlns:p14="http://schemas.microsoft.com/office/powerpoint/2010/main" val="24265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23">
            <a:extLst>
              <a:ext uri="{FF2B5EF4-FFF2-40B4-BE49-F238E27FC236}">
                <a16:creationId xmlns:a16="http://schemas.microsoft.com/office/drawing/2014/main" xmlns="" id="{166169B8-49B7-4B14-A3AB-CFE9B9B6BC5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a:extLst>
              <a:ext uri="{FF2B5EF4-FFF2-40B4-BE49-F238E27FC236}">
                <a16:creationId xmlns:a16="http://schemas.microsoft.com/office/drawing/2014/main" xmlns="" id="{BF94A0C3-913F-4B6F-A993-AC4D80768FC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a:extLst>
              <a:ext uri="{FF2B5EF4-FFF2-40B4-BE49-F238E27FC236}">
                <a16:creationId xmlns:a16="http://schemas.microsoft.com/office/drawing/2014/main" xmlns="" id="{CCC2377E-9674-4080-B34E-58D8DB0DA167}"/>
              </a:ext>
            </a:extLst>
          </p:cNvPr>
          <p:cNvSpPr>
            <a:spLocks noGrp="1" noChangeArrowheads="1"/>
          </p:cNvSpPr>
          <p:nvPr>
            <p:ph type="sldNum" sz="quarter" idx="12"/>
          </p:nvPr>
        </p:nvSpPr>
        <p:spPr>
          <a:ln/>
        </p:spPr>
        <p:txBody>
          <a:bodyPr/>
          <a:lstStyle>
            <a:lvl1pPr>
              <a:defRPr/>
            </a:lvl1pPr>
          </a:lstStyle>
          <a:p>
            <a:pPr>
              <a:defRPr/>
            </a:pPr>
            <a:fld id="{7217031B-457A-479F-8680-1FD863F26A51}" type="slidenum">
              <a:rPr lang="en-US" altLang="vi-VN"/>
              <a:pPr>
                <a:defRPr/>
              </a:pPr>
              <a:t>‹#›</a:t>
            </a:fld>
            <a:endParaRPr lang="en-US" altLang="vi-VN"/>
          </a:p>
        </p:txBody>
      </p:sp>
    </p:spTree>
    <p:extLst>
      <p:ext uri="{BB962C8B-B14F-4D97-AF65-F5344CB8AC3E}">
        <p14:creationId xmlns:p14="http://schemas.microsoft.com/office/powerpoint/2010/main" val="405778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57D577-71D1-429F-BF7C-04FD0FFDC1EC}" type="slidenum">
              <a:rPr lang="en-US" altLang="en-US"/>
              <a:pPr/>
              <a:t>‹#›</a:t>
            </a:fld>
            <a:endParaRPr lang="en-US" altLang="en-US"/>
          </a:p>
        </p:txBody>
      </p:sp>
    </p:spTree>
    <p:extLst>
      <p:ext uri="{BB962C8B-B14F-4D97-AF65-F5344CB8AC3E}">
        <p14:creationId xmlns:p14="http://schemas.microsoft.com/office/powerpoint/2010/main" val="198355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574F94-0FC8-424E-BFC8-7E9E5E7AD79D}" type="slidenum">
              <a:rPr lang="en-US" altLang="en-US"/>
              <a:pPr/>
              <a:t>‹#›</a:t>
            </a:fld>
            <a:endParaRPr lang="en-US" altLang="en-US"/>
          </a:p>
        </p:txBody>
      </p:sp>
    </p:spTree>
    <p:extLst>
      <p:ext uri="{BB962C8B-B14F-4D97-AF65-F5344CB8AC3E}">
        <p14:creationId xmlns:p14="http://schemas.microsoft.com/office/powerpoint/2010/main" val="153969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1D9FD5-7B81-4927-BA90-F70E4458EC87}" type="slidenum">
              <a:rPr lang="en-US" altLang="en-US"/>
              <a:pPr/>
              <a:t>‹#›</a:t>
            </a:fld>
            <a:endParaRPr lang="en-US" altLang="en-US"/>
          </a:p>
        </p:txBody>
      </p:sp>
    </p:spTree>
    <p:extLst>
      <p:ext uri="{BB962C8B-B14F-4D97-AF65-F5344CB8AC3E}">
        <p14:creationId xmlns:p14="http://schemas.microsoft.com/office/powerpoint/2010/main" val="1569805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A1BDA9-58C4-4F9A-8621-40133A43060A}" type="slidenum">
              <a:rPr lang="en-US" altLang="en-US"/>
              <a:pPr/>
              <a:t>‹#›</a:t>
            </a:fld>
            <a:endParaRPr lang="en-US" altLang="en-US"/>
          </a:p>
        </p:txBody>
      </p:sp>
    </p:spTree>
    <p:extLst>
      <p:ext uri="{BB962C8B-B14F-4D97-AF65-F5344CB8AC3E}">
        <p14:creationId xmlns:p14="http://schemas.microsoft.com/office/powerpoint/2010/main" val="1993351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1A7A3C-166C-40B9-AD26-5A84F091FE88}" type="slidenum">
              <a:rPr lang="en-US" altLang="en-US"/>
              <a:pPr/>
              <a:t>‹#›</a:t>
            </a:fld>
            <a:endParaRPr lang="en-US" altLang="en-US"/>
          </a:p>
        </p:txBody>
      </p:sp>
    </p:spTree>
    <p:extLst>
      <p:ext uri="{BB962C8B-B14F-4D97-AF65-F5344CB8AC3E}">
        <p14:creationId xmlns:p14="http://schemas.microsoft.com/office/powerpoint/2010/main" val="111016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E447FCB9-5034-4EC7-AD54-4CD0FA49F91C}" type="datetimeFigureOut">
              <a:rPr lang="en-US"/>
              <a:pPr>
                <a:defRPr/>
              </a:pPr>
              <a:t>4/7/2020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B9E0602-892B-48B6-88A5-677F67434B33}" type="slidenum">
              <a:rPr lang="en-US" altLang="en-US"/>
              <a:pPr/>
              <a:t>‹#›</a:t>
            </a:fld>
            <a:endParaRPr lang="en-US" altLang="en-US"/>
          </a:p>
        </p:txBody>
      </p:sp>
    </p:spTree>
    <p:extLst>
      <p:ext uri="{BB962C8B-B14F-4D97-AF65-F5344CB8AC3E}">
        <p14:creationId xmlns:p14="http://schemas.microsoft.com/office/powerpoint/2010/main" val="418353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Rectangle 23">
            <a:extLst>
              <a:ext uri="{FF2B5EF4-FFF2-40B4-BE49-F238E27FC236}">
                <a16:creationId xmlns:a16="http://schemas.microsoft.com/office/drawing/2014/main" xmlns="" id="{64E0005D-F6BD-4408-8E5E-6B65965E5FC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a:extLst>
              <a:ext uri="{FF2B5EF4-FFF2-40B4-BE49-F238E27FC236}">
                <a16:creationId xmlns:a16="http://schemas.microsoft.com/office/drawing/2014/main" xmlns="" id="{698D5AFE-6ED1-4F8F-A68F-B24A287C0B6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a:extLst>
              <a:ext uri="{FF2B5EF4-FFF2-40B4-BE49-F238E27FC236}">
                <a16:creationId xmlns:a16="http://schemas.microsoft.com/office/drawing/2014/main" xmlns="" id="{CBB80F85-8468-4952-B6C8-3150714FBA0B}"/>
              </a:ext>
            </a:extLst>
          </p:cNvPr>
          <p:cNvSpPr>
            <a:spLocks noGrp="1" noChangeArrowheads="1"/>
          </p:cNvSpPr>
          <p:nvPr>
            <p:ph type="sldNum" sz="quarter" idx="12"/>
          </p:nvPr>
        </p:nvSpPr>
        <p:spPr>
          <a:ln/>
        </p:spPr>
        <p:txBody>
          <a:bodyPr/>
          <a:lstStyle>
            <a:lvl1pPr>
              <a:defRPr/>
            </a:lvl1pPr>
          </a:lstStyle>
          <a:p>
            <a:pPr>
              <a:defRPr/>
            </a:pPr>
            <a:fld id="{EAA70522-B20C-4E57-9F7B-4E935A333B66}" type="slidenum">
              <a:rPr lang="en-US" altLang="vi-VN"/>
              <a:pPr>
                <a:defRPr/>
              </a:pPr>
              <a:t>‹#›</a:t>
            </a:fld>
            <a:endParaRPr lang="en-US" altLang="vi-VN"/>
          </a:p>
        </p:txBody>
      </p:sp>
    </p:spTree>
    <p:extLst>
      <p:ext uri="{BB962C8B-B14F-4D97-AF65-F5344CB8AC3E}">
        <p14:creationId xmlns:p14="http://schemas.microsoft.com/office/powerpoint/2010/main" val="162243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457200" y="1600200"/>
            <a:ext cx="4038600" cy="45307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p:nvPr>
        </p:nvSpPr>
        <p:spPr>
          <a:xfrm>
            <a:off x="4648200" y="1600200"/>
            <a:ext cx="4038600" cy="45307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Rectangle 23">
            <a:extLst>
              <a:ext uri="{FF2B5EF4-FFF2-40B4-BE49-F238E27FC236}">
                <a16:creationId xmlns:a16="http://schemas.microsoft.com/office/drawing/2014/main" xmlns="" id="{5F0782F0-D212-4B66-B1CC-7AED4ADA1757}"/>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a:extLst>
              <a:ext uri="{FF2B5EF4-FFF2-40B4-BE49-F238E27FC236}">
                <a16:creationId xmlns:a16="http://schemas.microsoft.com/office/drawing/2014/main" xmlns="" id="{DDB0AC8C-59B4-4DE1-BDA9-69ADD53CD64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a:extLst>
              <a:ext uri="{FF2B5EF4-FFF2-40B4-BE49-F238E27FC236}">
                <a16:creationId xmlns:a16="http://schemas.microsoft.com/office/drawing/2014/main" xmlns="" id="{F4F4E00C-4181-4EC0-951F-32363F92AAAC}"/>
              </a:ext>
            </a:extLst>
          </p:cNvPr>
          <p:cNvSpPr>
            <a:spLocks noGrp="1" noChangeArrowheads="1"/>
          </p:cNvSpPr>
          <p:nvPr>
            <p:ph type="sldNum" sz="quarter" idx="12"/>
          </p:nvPr>
        </p:nvSpPr>
        <p:spPr>
          <a:ln/>
        </p:spPr>
        <p:txBody>
          <a:bodyPr/>
          <a:lstStyle>
            <a:lvl1pPr>
              <a:defRPr/>
            </a:lvl1pPr>
          </a:lstStyle>
          <a:p>
            <a:pPr>
              <a:defRPr/>
            </a:pPr>
            <a:fld id="{E54B60AE-5A65-408E-BD15-03E86348CC46}" type="slidenum">
              <a:rPr lang="en-US" altLang="vi-VN"/>
              <a:pPr>
                <a:defRPr/>
              </a:pPr>
              <a:t>‹#›</a:t>
            </a:fld>
            <a:endParaRPr lang="en-US" altLang="vi-VN"/>
          </a:p>
        </p:txBody>
      </p:sp>
    </p:spTree>
    <p:extLst>
      <p:ext uri="{BB962C8B-B14F-4D97-AF65-F5344CB8AC3E}">
        <p14:creationId xmlns:p14="http://schemas.microsoft.com/office/powerpoint/2010/main" val="363895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Rectangle 23">
            <a:extLst>
              <a:ext uri="{FF2B5EF4-FFF2-40B4-BE49-F238E27FC236}">
                <a16:creationId xmlns:a16="http://schemas.microsoft.com/office/drawing/2014/main" xmlns="" id="{218C1BC6-781B-4E7F-92AF-A47BA5A01C9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4">
            <a:extLst>
              <a:ext uri="{FF2B5EF4-FFF2-40B4-BE49-F238E27FC236}">
                <a16:creationId xmlns:a16="http://schemas.microsoft.com/office/drawing/2014/main" xmlns="" id="{30ED59C4-A297-46A5-B5A5-E0649E0207B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5">
            <a:extLst>
              <a:ext uri="{FF2B5EF4-FFF2-40B4-BE49-F238E27FC236}">
                <a16:creationId xmlns:a16="http://schemas.microsoft.com/office/drawing/2014/main" xmlns="" id="{7D98C45B-875A-4318-BA1B-9058D11E9C2D}"/>
              </a:ext>
            </a:extLst>
          </p:cNvPr>
          <p:cNvSpPr>
            <a:spLocks noGrp="1" noChangeArrowheads="1"/>
          </p:cNvSpPr>
          <p:nvPr>
            <p:ph type="sldNum" sz="quarter" idx="12"/>
          </p:nvPr>
        </p:nvSpPr>
        <p:spPr>
          <a:ln/>
        </p:spPr>
        <p:txBody>
          <a:bodyPr/>
          <a:lstStyle>
            <a:lvl1pPr>
              <a:defRPr/>
            </a:lvl1pPr>
          </a:lstStyle>
          <a:p>
            <a:pPr>
              <a:defRPr/>
            </a:pPr>
            <a:fld id="{C3FB47BA-12BA-413C-879C-D76BE74E5E46}" type="slidenum">
              <a:rPr lang="en-US" altLang="vi-VN"/>
              <a:pPr>
                <a:defRPr/>
              </a:pPr>
              <a:t>‹#›</a:t>
            </a:fld>
            <a:endParaRPr lang="en-US" altLang="vi-VN"/>
          </a:p>
        </p:txBody>
      </p:sp>
    </p:spTree>
    <p:extLst>
      <p:ext uri="{BB962C8B-B14F-4D97-AF65-F5344CB8AC3E}">
        <p14:creationId xmlns:p14="http://schemas.microsoft.com/office/powerpoint/2010/main" val="60781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Rectangle 23">
            <a:extLst>
              <a:ext uri="{FF2B5EF4-FFF2-40B4-BE49-F238E27FC236}">
                <a16:creationId xmlns:a16="http://schemas.microsoft.com/office/drawing/2014/main" xmlns="" id="{752FD8E2-0DE4-43E7-9BFE-50439585BD7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4">
            <a:extLst>
              <a:ext uri="{FF2B5EF4-FFF2-40B4-BE49-F238E27FC236}">
                <a16:creationId xmlns:a16="http://schemas.microsoft.com/office/drawing/2014/main" xmlns="" id="{2EC1BFF7-6398-43CA-B382-51E7B9F4CC9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5">
            <a:extLst>
              <a:ext uri="{FF2B5EF4-FFF2-40B4-BE49-F238E27FC236}">
                <a16:creationId xmlns:a16="http://schemas.microsoft.com/office/drawing/2014/main" xmlns="" id="{7C2FC647-65D3-4583-9CD6-F55423632004}"/>
              </a:ext>
            </a:extLst>
          </p:cNvPr>
          <p:cNvSpPr>
            <a:spLocks noGrp="1" noChangeArrowheads="1"/>
          </p:cNvSpPr>
          <p:nvPr>
            <p:ph type="sldNum" sz="quarter" idx="12"/>
          </p:nvPr>
        </p:nvSpPr>
        <p:spPr>
          <a:ln/>
        </p:spPr>
        <p:txBody>
          <a:bodyPr/>
          <a:lstStyle>
            <a:lvl1pPr>
              <a:defRPr/>
            </a:lvl1pPr>
          </a:lstStyle>
          <a:p>
            <a:pPr>
              <a:defRPr/>
            </a:pPr>
            <a:fld id="{A330C447-BE70-4219-B3FD-202D59694C3A}" type="slidenum">
              <a:rPr lang="en-US" altLang="vi-VN"/>
              <a:pPr>
                <a:defRPr/>
              </a:pPr>
              <a:t>‹#›</a:t>
            </a:fld>
            <a:endParaRPr lang="en-US" altLang="vi-VN"/>
          </a:p>
        </p:txBody>
      </p:sp>
    </p:spTree>
    <p:extLst>
      <p:ext uri="{BB962C8B-B14F-4D97-AF65-F5344CB8AC3E}">
        <p14:creationId xmlns:p14="http://schemas.microsoft.com/office/powerpoint/2010/main" val="23677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xmlns="" id="{3CA39036-9F15-43EF-88A7-B12A626CD18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4">
            <a:extLst>
              <a:ext uri="{FF2B5EF4-FFF2-40B4-BE49-F238E27FC236}">
                <a16:creationId xmlns:a16="http://schemas.microsoft.com/office/drawing/2014/main" xmlns="" id="{2615D92A-3467-480C-B0AF-866D9AC282D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5">
            <a:extLst>
              <a:ext uri="{FF2B5EF4-FFF2-40B4-BE49-F238E27FC236}">
                <a16:creationId xmlns:a16="http://schemas.microsoft.com/office/drawing/2014/main" xmlns="" id="{319F6C28-7753-447C-B4C5-8DCAC0CA95FD}"/>
              </a:ext>
            </a:extLst>
          </p:cNvPr>
          <p:cNvSpPr>
            <a:spLocks noGrp="1" noChangeArrowheads="1"/>
          </p:cNvSpPr>
          <p:nvPr>
            <p:ph type="sldNum" sz="quarter" idx="12"/>
          </p:nvPr>
        </p:nvSpPr>
        <p:spPr>
          <a:ln/>
        </p:spPr>
        <p:txBody>
          <a:bodyPr/>
          <a:lstStyle>
            <a:lvl1pPr>
              <a:defRPr/>
            </a:lvl1pPr>
          </a:lstStyle>
          <a:p>
            <a:pPr>
              <a:defRPr/>
            </a:pPr>
            <a:fld id="{1FABE2E3-7BFD-497C-97CD-09D9712D9591}" type="slidenum">
              <a:rPr lang="en-US" altLang="vi-VN"/>
              <a:pPr>
                <a:defRPr/>
              </a:pPr>
              <a:t>‹#›</a:t>
            </a:fld>
            <a:endParaRPr lang="en-US" altLang="vi-VN"/>
          </a:p>
        </p:txBody>
      </p:sp>
    </p:spTree>
    <p:extLst>
      <p:ext uri="{BB962C8B-B14F-4D97-AF65-F5344CB8AC3E}">
        <p14:creationId xmlns:p14="http://schemas.microsoft.com/office/powerpoint/2010/main" val="25123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Rectangle 23">
            <a:extLst>
              <a:ext uri="{FF2B5EF4-FFF2-40B4-BE49-F238E27FC236}">
                <a16:creationId xmlns:a16="http://schemas.microsoft.com/office/drawing/2014/main" xmlns="" id="{901C070B-E03F-4383-85AF-898BD8A44D7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a:extLst>
              <a:ext uri="{FF2B5EF4-FFF2-40B4-BE49-F238E27FC236}">
                <a16:creationId xmlns:a16="http://schemas.microsoft.com/office/drawing/2014/main" xmlns="" id="{8DFF76BA-0E12-4C66-9E59-9564C6E322A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a:extLst>
              <a:ext uri="{FF2B5EF4-FFF2-40B4-BE49-F238E27FC236}">
                <a16:creationId xmlns:a16="http://schemas.microsoft.com/office/drawing/2014/main" xmlns="" id="{B5A0B222-5967-4A63-AF66-9F169CE658A6}"/>
              </a:ext>
            </a:extLst>
          </p:cNvPr>
          <p:cNvSpPr>
            <a:spLocks noGrp="1" noChangeArrowheads="1"/>
          </p:cNvSpPr>
          <p:nvPr>
            <p:ph type="sldNum" sz="quarter" idx="12"/>
          </p:nvPr>
        </p:nvSpPr>
        <p:spPr>
          <a:ln/>
        </p:spPr>
        <p:txBody>
          <a:bodyPr/>
          <a:lstStyle>
            <a:lvl1pPr>
              <a:defRPr/>
            </a:lvl1pPr>
          </a:lstStyle>
          <a:p>
            <a:pPr>
              <a:defRPr/>
            </a:pPr>
            <a:fld id="{F210EF92-7853-4747-901D-7355C81AFEE5}" type="slidenum">
              <a:rPr lang="en-US" altLang="vi-VN"/>
              <a:pPr>
                <a:defRPr/>
              </a:pPr>
              <a:t>‹#›</a:t>
            </a:fld>
            <a:endParaRPr lang="en-US" altLang="vi-VN"/>
          </a:p>
        </p:txBody>
      </p:sp>
    </p:spTree>
    <p:extLst>
      <p:ext uri="{BB962C8B-B14F-4D97-AF65-F5344CB8AC3E}">
        <p14:creationId xmlns:p14="http://schemas.microsoft.com/office/powerpoint/2010/main" val="336373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Rectangle 23">
            <a:extLst>
              <a:ext uri="{FF2B5EF4-FFF2-40B4-BE49-F238E27FC236}">
                <a16:creationId xmlns:a16="http://schemas.microsoft.com/office/drawing/2014/main" xmlns="" id="{61DAD433-9865-4BF1-B2DC-24C45520F01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a:extLst>
              <a:ext uri="{FF2B5EF4-FFF2-40B4-BE49-F238E27FC236}">
                <a16:creationId xmlns:a16="http://schemas.microsoft.com/office/drawing/2014/main" xmlns="" id="{ABC6CD0D-3EEE-428A-8920-E2C334514ED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a:extLst>
              <a:ext uri="{FF2B5EF4-FFF2-40B4-BE49-F238E27FC236}">
                <a16:creationId xmlns:a16="http://schemas.microsoft.com/office/drawing/2014/main" xmlns="" id="{344C50BF-AC10-4AE5-8F17-77E3281D62B4}"/>
              </a:ext>
            </a:extLst>
          </p:cNvPr>
          <p:cNvSpPr>
            <a:spLocks noGrp="1" noChangeArrowheads="1"/>
          </p:cNvSpPr>
          <p:nvPr>
            <p:ph type="sldNum" sz="quarter" idx="12"/>
          </p:nvPr>
        </p:nvSpPr>
        <p:spPr>
          <a:ln/>
        </p:spPr>
        <p:txBody>
          <a:bodyPr/>
          <a:lstStyle>
            <a:lvl1pPr>
              <a:defRPr/>
            </a:lvl1pPr>
          </a:lstStyle>
          <a:p>
            <a:pPr>
              <a:defRPr/>
            </a:pPr>
            <a:fld id="{F904ED34-1DD8-4F86-9C61-CE6509F59F32}" type="slidenum">
              <a:rPr lang="en-US" altLang="vi-VN"/>
              <a:pPr>
                <a:defRPr/>
              </a:pPr>
              <a:t>‹#›</a:t>
            </a:fld>
            <a:endParaRPr lang="en-US" altLang="vi-VN"/>
          </a:p>
        </p:txBody>
      </p:sp>
    </p:spTree>
    <p:extLst>
      <p:ext uri="{BB962C8B-B14F-4D97-AF65-F5344CB8AC3E}">
        <p14:creationId xmlns:p14="http://schemas.microsoft.com/office/powerpoint/2010/main" val="35673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599D791C-B926-4F31-B440-B63EC7841EB9}"/>
              </a:ext>
            </a:extLst>
          </p:cNvPr>
          <p:cNvGrpSpPr>
            <a:grpSpLocks/>
          </p:cNvGrpSpPr>
          <p:nvPr/>
        </p:nvGrpSpPr>
        <p:grpSpPr bwMode="auto">
          <a:xfrm>
            <a:off x="0" y="0"/>
            <a:ext cx="9144000" cy="6934200"/>
            <a:chOff x="0" y="0"/>
            <a:chExt cx="5760" cy="4368"/>
          </a:xfrm>
        </p:grpSpPr>
        <p:sp>
          <p:nvSpPr>
            <p:cNvPr id="4099" name="Freeform 3">
              <a:extLst>
                <a:ext uri="{FF2B5EF4-FFF2-40B4-BE49-F238E27FC236}">
                  <a16:creationId xmlns:a16="http://schemas.microsoft.com/office/drawing/2014/main" xmlns="" id="{B8404AA1-5CDA-4566-8941-752C28DBE35C}"/>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1033" name="Freeform 4">
              <a:extLst>
                <a:ext uri="{FF2B5EF4-FFF2-40B4-BE49-F238E27FC236}">
                  <a16:creationId xmlns:a16="http://schemas.microsoft.com/office/drawing/2014/main" xmlns="" id="{CF1E1B5E-86D4-450C-9048-B5BDBADD3640}"/>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4" name="Freeform 5">
              <a:extLst>
                <a:ext uri="{FF2B5EF4-FFF2-40B4-BE49-F238E27FC236}">
                  <a16:creationId xmlns:a16="http://schemas.microsoft.com/office/drawing/2014/main" xmlns="" id="{56557A09-7B80-41A5-B99A-54E3C6E769E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5" name="Freeform 6">
              <a:extLst>
                <a:ext uri="{FF2B5EF4-FFF2-40B4-BE49-F238E27FC236}">
                  <a16:creationId xmlns:a16="http://schemas.microsoft.com/office/drawing/2014/main" xmlns="" id="{02977A50-085B-4A29-B181-233AA6BAE274}"/>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6" name="Freeform 7">
              <a:extLst>
                <a:ext uri="{FF2B5EF4-FFF2-40B4-BE49-F238E27FC236}">
                  <a16:creationId xmlns:a16="http://schemas.microsoft.com/office/drawing/2014/main" xmlns="" id="{5F7948F8-B359-49F5-9629-F910700360CA}"/>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7" name="Freeform 8">
              <a:extLst>
                <a:ext uri="{FF2B5EF4-FFF2-40B4-BE49-F238E27FC236}">
                  <a16:creationId xmlns:a16="http://schemas.microsoft.com/office/drawing/2014/main" xmlns="" id="{8B32C58D-6921-494F-8584-5CA0B4B11286}"/>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8" name="Freeform 9">
              <a:extLst>
                <a:ext uri="{FF2B5EF4-FFF2-40B4-BE49-F238E27FC236}">
                  <a16:creationId xmlns:a16="http://schemas.microsoft.com/office/drawing/2014/main" xmlns="" id="{01BA0451-C063-48F8-AA0F-D34C002A289E}"/>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9" name="Freeform 10">
              <a:extLst>
                <a:ext uri="{FF2B5EF4-FFF2-40B4-BE49-F238E27FC236}">
                  <a16:creationId xmlns:a16="http://schemas.microsoft.com/office/drawing/2014/main" xmlns="" id="{301DC83F-9A2D-41E8-B4BD-E6E5DDCA0097}"/>
                </a:ext>
              </a:extLst>
            </p:cNvPr>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0" name="Freeform 11">
              <a:extLst>
                <a:ext uri="{FF2B5EF4-FFF2-40B4-BE49-F238E27FC236}">
                  <a16:creationId xmlns:a16="http://schemas.microsoft.com/office/drawing/2014/main" xmlns="" id="{17502BA7-20E2-4EEE-9801-0C49BEA39BAD}"/>
                </a:ext>
              </a:extLst>
            </p:cNvPr>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1" name="Rectangle 12">
              <a:extLst>
                <a:ext uri="{FF2B5EF4-FFF2-40B4-BE49-F238E27FC236}">
                  <a16:creationId xmlns:a16="http://schemas.microsoft.com/office/drawing/2014/main" xmlns="" id="{484B9D7E-7DD2-4711-ADCD-86F6910A0928}"/>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1042" name="Rectangle 13">
              <a:extLst>
                <a:ext uri="{FF2B5EF4-FFF2-40B4-BE49-F238E27FC236}">
                  <a16:creationId xmlns:a16="http://schemas.microsoft.com/office/drawing/2014/main" xmlns="" id="{D7872614-600A-4C92-A2C8-45891F7D4C29}"/>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endParaRPr lang="vi-VN" altLang="vi-VN"/>
            </a:p>
          </p:txBody>
        </p:sp>
        <p:sp>
          <p:nvSpPr>
            <p:cNvPr id="4110" name="Freeform 14">
              <a:extLst>
                <a:ext uri="{FF2B5EF4-FFF2-40B4-BE49-F238E27FC236}">
                  <a16:creationId xmlns:a16="http://schemas.microsoft.com/office/drawing/2014/main" xmlns="" id="{D32B8126-C761-4DBB-94B3-82C0C0FF438F}"/>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4111" name="Freeform 15">
              <a:extLst>
                <a:ext uri="{FF2B5EF4-FFF2-40B4-BE49-F238E27FC236}">
                  <a16:creationId xmlns:a16="http://schemas.microsoft.com/office/drawing/2014/main" xmlns="" id="{28878E77-446A-46C0-8FA5-917533962889}"/>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vi-VN"/>
            </a:p>
          </p:txBody>
        </p:sp>
        <p:sp>
          <p:nvSpPr>
            <p:cNvPr id="4112" name="Freeform 16">
              <a:extLst>
                <a:ext uri="{FF2B5EF4-FFF2-40B4-BE49-F238E27FC236}">
                  <a16:creationId xmlns:a16="http://schemas.microsoft.com/office/drawing/2014/main" xmlns="" id="{63053FC4-F2B5-4AA5-B711-83E4C54CEB19}"/>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vi-VN"/>
            </a:p>
          </p:txBody>
        </p:sp>
        <p:sp>
          <p:nvSpPr>
            <p:cNvPr id="1046" name="Freeform 17">
              <a:extLst>
                <a:ext uri="{FF2B5EF4-FFF2-40B4-BE49-F238E27FC236}">
                  <a16:creationId xmlns:a16="http://schemas.microsoft.com/office/drawing/2014/main" xmlns="" id="{A568433B-B577-4D0D-95C3-26C2B32C9909}"/>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7" name="Freeform 18">
              <a:extLst>
                <a:ext uri="{FF2B5EF4-FFF2-40B4-BE49-F238E27FC236}">
                  <a16:creationId xmlns:a16="http://schemas.microsoft.com/office/drawing/2014/main" xmlns="" id="{E3CF25A0-DEE5-4F6A-9E91-6516659EF15C}"/>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115" name="Freeform 19">
              <a:extLst>
                <a:ext uri="{FF2B5EF4-FFF2-40B4-BE49-F238E27FC236}">
                  <a16:creationId xmlns:a16="http://schemas.microsoft.com/office/drawing/2014/main" xmlns="" id="{0FC1459F-E491-4BD7-A0BC-CA10787432C3}"/>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vi-VN"/>
            </a:p>
          </p:txBody>
        </p:sp>
        <p:sp>
          <p:nvSpPr>
            <p:cNvPr id="1049" name="Freeform 20">
              <a:extLst>
                <a:ext uri="{FF2B5EF4-FFF2-40B4-BE49-F238E27FC236}">
                  <a16:creationId xmlns:a16="http://schemas.microsoft.com/office/drawing/2014/main" xmlns="" id="{CBF5F37A-8272-49B1-B0E2-D58E5C64BBA3}"/>
                </a:ext>
              </a:extLst>
            </p:cNvPr>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4117" name="Rectangle 21">
            <a:extLst>
              <a:ext uri="{FF2B5EF4-FFF2-40B4-BE49-F238E27FC236}">
                <a16:creationId xmlns:a16="http://schemas.microsoft.com/office/drawing/2014/main" xmlns="" id="{D553C99E-F684-4A64-9F6E-B2775696C6CF}"/>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118" name="Rectangle 22">
            <a:extLst>
              <a:ext uri="{FF2B5EF4-FFF2-40B4-BE49-F238E27FC236}">
                <a16:creationId xmlns:a16="http://schemas.microsoft.com/office/drawing/2014/main" xmlns="" id="{E8666EA8-F1F1-43B3-9ED1-8C8BE02AC986}"/>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119" name="Rectangle 23">
            <a:extLst>
              <a:ext uri="{FF2B5EF4-FFF2-40B4-BE49-F238E27FC236}">
                <a16:creationId xmlns:a16="http://schemas.microsoft.com/office/drawing/2014/main" xmlns="" id="{A7452535-05C6-40A0-97CD-C271E2837E8D}"/>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vi-VN"/>
          </a:p>
        </p:txBody>
      </p:sp>
      <p:sp>
        <p:nvSpPr>
          <p:cNvPr id="4120" name="Rectangle 24">
            <a:extLst>
              <a:ext uri="{FF2B5EF4-FFF2-40B4-BE49-F238E27FC236}">
                <a16:creationId xmlns:a16="http://schemas.microsoft.com/office/drawing/2014/main" xmlns="" id="{39A19ED2-793A-4F6D-AC93-5126D729AF0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vi-VN"/>
          </a:p>
        </p:txBody>
      </p:sp>
      <p:sp>
        <p:nvSpPr>
          <p:cNvPr id="4121" name="Rectangle 25">
            <a:extLst>
              <a:ext uri="{FF2B5EF4-FFF2-40B4-BE49-F238E27FC236}">
                <a16:creationId xmlns:a16="http://schemas.microsoft.com/office/drawing/2014/main" xmlns="" id="{36D67E54-0A4D-40E2-8299-C430C69FBFB5}"/>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1C199D92-D7DE-4068-B095-CB54E930E122}" type="slidenum">
              <a:rPr lang="en-US" altLang="vi-VN"/>
              <a:pPr>
                <a:defRPr/>
              </a:pPr>
              <a:t>‹#›</a:t>
            </a:fld>
            <a:endParaRPr lang="en-US" altLang="vi-VN"/>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NI-Times" pitchFamily="2"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VNI-Times" pitchFamily="2"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776F8799-7A86-45FE-92C6-1765BEB3BAE7}" type="slidenum">
              <a:rPr lang="en-US" altLang="en-US"/>
              <a:pPr/>
              <a:t>‹#›</a:t>
            </a:fld>
            <a:endParaRPr lang="en-US" altLang="en-US"/>
          </a:p>
        </p:txBody>
      </p:sp>
    </p:spTree>
    <p:extLst>
      <p:ext uri="{BB962C8B-B14F-4D97-AF65-F5344CB8AC3E}">
        <p14:creationId xmlns:p14="http://schemas.microsoft.com/office/powerpoint/2010/main" val="20178178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D&#7919;%20li&#7879;u%20Tr&#432;&#7901;ng\Gi&#225;o%20&#225;n%20&#273;i&#7879;n%20t&#7917;\Cong%20nghe%207\Bai%203\How%20To%20Test%20Soil%20PH.mp4" TargetMode="External"/><Relationship Id="rId1" Type="http://schemas.microsoft.com/office/2007/relationships/media" Target="file:///D:\D&#7919;%20li&#7879;u%20Tr&#432;&#7901;ng\Gi&#225;o%20&#225;n%20&#273;i&#7879;n%20t&#7917;\Cong%20nghe%207\Bai%203\How%20To%20Test%20Soil%20PH.mp4"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0" y="762000"/>
            <a:ext cx="9144000" cy="3352800"/>
          </a:xfrm>
        </p:spPr>
        <p:txBody>
          <a:bodyPr/>
          <a:lstStyle/>
          <a:p>
            <a:pPr eaLnBrk="1" hangingPunct="1">
              <a:defRPr/>
            </a:pPr>
            <a:r>
              <a:rPr lang="en-US" altLang="vi-VN" sz="4000" dirty="0" err="1">
                <a:solidFill>
                  <a:srgbClr val="FFFF00"/>
                </a:solidFill>
                <a:latin typeface="Arial" panose="020B0604020202020204" pitchFamily="34" charset="0"/>
                <a:cs typeface="Arial" panose="020B0604020202020204" pitchFamily="34" charset="0"/>
              </a:rPr>
              <a:t>Bài</a:t>
            </a:r>
            <a:r>
              <a:rPr lang="en-US" altLang="vi-VN" sz="4000" dirty="0">
                <a:solidFill>
                  <a:srgbClr val="FFFF00"/>
                </a:solidFill>
                <a:latin typeface="Arial" panose="020B0604020202020204" pitchFamily="34" charset="0"/>
                <a:cs typeface="Arial" panose="020B0604020202020204" pitchFamily="34" charset="0"/>
              </a:rPr>
              <a:t> 4 + 5</a:t>
            </a:r>
            <a:r>
              <a:rPr lang="en-US" altLang="vi-VN" dirty="0">
                <a:solidFill>
                  <a:srgbClr val="FFFF00"/>
                </a:solidFill>
                <a:latin typeface="Arial" panose="020B0604020202020204" pitchFamily="34" charset="0"/>
                <a:cs typeface="Arial" panose="020B0604020202020204" pitchFamily="34" charset="0"/>
              </a:rPr>
              <a:t> </a:t>
            </a:r>
            <a:br>
              <a:rPr lang="en-US" altLang="vi-VN" dirty="0">
                <a:solidFill>
                  <a:srgbClr val="FFFF00"/>
                </a:solidFill>
                <a:latin typeface="Arial" panose="020B0604020202020204" pitchFamily="34" charset="0"/>
                <a:cs typeface="Arial" panose="020B0604020202020204" pitchFamily="34" charset="0"/>
              </a:rPr>
            </a:br>
            <a:r>
              <a:rPr lang="en-US" altLang="vi-VN" dirty="0">
                <a:solidFill>
                  <a:srgbClr val="FFFF00"/>
                </a:solidFill>
                <a:latin typeface="Arial" panose="020B0604020202020204" pitchFamily="34" charset="0"/>
                <a:cs typeface="Arial" panose="020B0604020202020204" pitchFamily="34" charset="0"/>
              </a:rPr>
              <a:t>  </a:t>
            </a:r>
            <a:r>
              <a:rPr lang="en-US" altLang="vi-VN" sz="4800" dirty="0">
                <a:solidFill>
                  <a:srgbClr val="FFFF00"/>
                </a:solidFill>
                <a:latin typeface="Arial" panose="020B0604020202020204" pitchFamily="34" charset="0"/>
                <a:cs typeface="Arial" panose="020B0604020202020204" pitchFamily="34" charset="0"/>
              </a:rPr>
              <a:t>THỰC HÀNH</a:t>
            </a:r>
            <a:br>
              <a:rPr lang="en-US" altLang="vi-VN" sz="4800" dirty="0">
                <a:solidFill>
                  <a:srgbClr val="FFFF00"/>
                </a:solidFill>
                <a:latin typeface="Arial" panose="020B0604020202020204" pitchFamily="34" charset="0"/>
                <a:cs typeface="Arial" panose="020B0604020202020204" pitchFamily="34" charset="0"/>
              </a:rPr>
            </a:br>
            <a:r>
              <a:rPr lang="vi-VN" sz="4000" dirty="0" err="1">
                <a:solidFill>
                  <a:schemeClr val="tx1"/>
                </a:solidFill>
                <a:latin typeface="Arial" panose="020B0604020202020204" pitchFamily="34" charset="0"/>
                <a:cs typeface="Arial" panose="020B0604020202020204" pitchFamily="34" charset="0"/>
              </a:rPr>
              <a:t>Xác</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định</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thành</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phần</a:t>
            </a:r>
            <a:r>
              <a:rPr lang="vi-VN" sz="4000" dirty="0">
                <a:solidFill>
                  <a:schemeClr val="tx1"/>
                </a:solidFill>
                <a:latin typeface="Arial" panose="020B0604020202020204" pitchFamily="34" charset="0"/>
                <a:cs typeface="Arial" panose="020B0604020202020204" pitchFamily="34" charset="0"/>
              </a:rPr>
              <a:t> cơ </a:t>
            </a:r>
            <a:r>
              <a:rPr lang="vi-VN" sz="4000" dirty="0" err="1">
                <a:solidFill>
                  <a:schemeClr val="tx1"/>
                </a:solidFill>
                <a:latin typeface="Arial" panose="020B0604020202020204" pitchFamily="34" charset="0"/>
                <a:cs typeface="Arial" panose="020B0604020202020204" pitchFamily="34" charset="0"/>
              </a:rPr>
              <a:t>giới</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của</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đất</a:t>
            </a:r>
            <a:r>
              <a:rPr lang="vi-VN"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latin typeface="Arial" panose="020B0604020202020204" pitchFamily="34" charset="0"/>
                <a:cs typeface="Arial" panose="020B0604020202020204" pitchFamily="34" charset="0"/>
              </a:rPr>
              <a:t>bằng</a:t>
            </a:r>
            <a:r>
              <a:rPr lang="vi-VN" sz="4000" dirty="0">
                <a:solidFill>
                  <a:schemeClr val="tx1"/>
                </a:solidFill>
                <a:latin typeface="Arial" panose="020B0604020202020204" pitchFamily="34" charset="0"/>
                <a:cs typeface="Arial" panose="020B0604020202020204" pitchFamily="34" charset="0"/>
              </a:rPr>
              <a:t> phương </a:t>
            </a:r>
            <a:r>
              <a:rPr lang="vi-VN" sz="4000" dirty="0" err="1">
                <a:solidFill>
                  <a:schemeClr val="tx1"/>
                </a:solidFill>
                <a:latin typeface="Arial" panose="020B0604020202020204" pitchFamily="34" charset="0"/>
                <a:cs typeface="Arial" panose="020B0604020202020204" pitchFamily="34" charset="0"/>
              </a:rPr>
              <a:t>pháp</a:t>
            </a:r>
            <a:r>
              <a:rPr lang="vi-VN" sz="4000" dirty="0">
                <a:solidFill>
                  <a:schemeClr val="tx1"/>
                </a:solidFill>
                <a:latin typeface="Arial" panose="020B0604020202020204" pitchFamily="34" charset="0"/>
                <a:cs typeface="Arial" panose="020B0604020202020204" pitchFamily="34" charset="0"/>
              </a:rPr>
              <a:t> đơn </a:t>
            </a:r>
            <a:r>
              <a:rPr lang="vi-VN" sz="4000" dirty="0" err="1">
                <a:solidFill>
                  <a:schemeClr val="tx1"/>
                </a:solidFill>
                <a:latin typeface="Arial" panose="020B0604020202020204" pitchFamily="34" charset="0"/>
                <a:cs typeface="Arial" panose="020B0604020202020204" pitchFamily="34" charset="0"/>
              </a:rPr>
              <a:t>giản</a:t>
            </a:r>
            <a:r>
              <a:rPr lang="vi-VN" sz="4800" dirty="0">
                <a:latin typeface="Arial" panose="020B0604020202020204" pitchFamily="34" charset="0"/>
                <a:cs typeface="Arial" panose="020B0604020202020204" pitchFamily="34" charset="0"/>
              </a:rPr>
              <a:t/>
            </a:r>
            <a:br>
              <a:rPr lang="vi-VN" sz="4800" dirty="0">
                <a:latin typeface="Arial" panose="020B0604020202020204" pitchFamily="34" charset="0"/>
                <a:cs typeface="Arial" panose="020B0604020202020204" pitchFamily="34" charset="0"/>
              </a:rPr>
            </a:br>
            <a:r>
              <a:rPr lang="en-US" altLang="vi-VN" sz="4400" dirty="0">
                <a:solidFill>
                  <a:srgbClr val="FFFF00"/>
                </a:solidFill>
                <a:latin typeface="Arial" panose="020B0604020202020204" pitchFamily="34" charset="0"/>
                <a:cs typeface="Arial" panose="020B0604020202020204" pitchFamily="34" charset="0"/>
              </a:rPr>
              <a:t>XÁC ĐỊNH ĐỘ pH CỦA ĐẤT</a:t>
            </a:r>
            <a:endParaRPr lang="en-US" altLang="vi-VN" sz="4800" b="0"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05F9AE7-8AFC-43D6-A3F9-9E57534259A2}"/>
              </a:ext>
            </a:extLst>
          </p:cNvPr>
          <p:cNvSpPr>
            <a:spLocks noGrp="1" noChangeArrowheads="1"/>
          </p:cNvSpPr>
          <p:nvPr>
            <p:ph type="title"/>
          </p:nvPr>
        </p:nvSpPr>
        <p:spPr>
          <a:xfrm>
            <a:off x="18495" y="457200"/>
            <a:ext cx="9107009" cy="1143000"/>
          </a:xfrm>
        </p:spPr>
        <p:txBody>
          <a:bodyPr/>
          <a:lstStyle/>
          <a:p>
            <a:pPr algn="l" eaLnBrk="1" hangingPunct="1">
              <a:defRPr/>
            </a:pPr>
            <a:r>
              <a:rPr lang="en-US" altLang="vi-VN" sz="4000" u="sng" dirty="0">
                <a:solidFill>
                  <a:srgbClr val="FFFF00"/>
                </a:solidFill>
                <a:latin typeface="Arial" panose="020B0604020202020204" pitchFamily="34" charset="0"/>
                <a:cs typeface="Arial" panose="020B0604020202020204" pitchFamily="34" charset="0"/>
              </a:rPr>
              <a:t>II. XÁC ĐỊNH ĐỘ pH CỦA ĐẤT</a:t>
            </a:r>
            <a:br>
              <a:rPr lang="en-US" altLang="vi-VN" sz="4000" u="sng" dirty="0">
                <a:solidFill>
                  <a:srgbClr val="FFFF00"/>
                </a:solidFill>
                <a:latin typeface="Arial" panose="020B0604020202020204" pitchFamily="34" charset="0"/>
                <a:cs typeface="Arial" panose="020B0604020202020204" pitchFamily="34" charset="0"/>
              </a:rPr>
            </a:br>
            <a:r>
              <a:rPr lang="vi-VN" altLang="vi-VN" sz="4000" dirty="0">
                <a:solidFill>
                  <a:srgbClr val="FFFF00"/>
                </a:solidFill>
                <a:latin typeface="Arial" panose="020B0604020202020204" pitchFamily="34" charset="0"/>
                <a:cs typeface="Arial" panose="020B0604020202020204" pitchFamily="34" charset="0"/>
              </a:rPr>
              <a:t>   </a:t>
            </a:r>
            <a:r>
              <a:rPr lang="vi-VN" altLang="vi-VN" sz="4000" u="sng" dirty="0">
                <a:solidFill>
                  <a:srgbClr val="FFFF00"/>
                </a:solidFill>
                <a:latin typeface="Arial" panose="020B0604020202020204" pitchFamily="34" charset="0"/>
                <a:cs typeface="Arial" panose="020B0604020202020204" pitchFamily="34" charset="0"/>
              </a:rPr>
              <a:t>1</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Vật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liệu</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và</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dụng</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cụ</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cần</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thiết</a:t>
            </a:r>
            <a:r>
              <a:rPr lang="vi-VN" sz="4000" u="sng" dirty="0">
                <a:solidFill>
                  <a:srgbClr val="FFFF00"/>
                </a:solidFill>
                <a:latin typeface="Arial" panose="020B0604020202020204" pitchFamily="34" charset="0"/>
                <a:cs typeface="Arial" panose="020B0604020202020204" pitchFamily="34" charset="0"/>
              </a:rPr>
              <a:t> </a:t>
            </a:r>
            <a:r>
              <a:rPr lang="vi-VN" sz="4000" dirty="0">
                <a:solidFill>
                  <a:srgbClr val="FFFF00"/>
                </a:solidFill>
                <a:latin typeface="Arial" panose="020B0604020202020204" pitchFamily="34" charset="0"/>
                <a:cs typeface="Arial" panose="020B0604020202020204" pitchFamily="34" charset="0"/>
              </a:rPr>
              <a:t/>
            </a:r>
            <a:br>
              <a:rPr lang="vi-VN" sz="4000" dirty="0">
                <a:solidFill>
                  <a:srgbClr val="FFFF00"/>
                </a:solidFill>
                <a:latin typeface="Arial" panose="020B0604020202020204" pitchFamily="34" charset="0"/>
                <a:cs typeface="Arial" panose="020B0604020202020204" pitchFamily="34" charset="0"/>
              </a:rPr>
            </a:br>
            <a:endParaRPr lang="en-US" altLang="vi-VN" sz="4000" dirty="0">
              <a:solidFill>
                <a:srgbClr val="FFFF00"/>
              </a:solidFill>
              <a:latin typeface="Arial" panose="020B0604020202020204" pitchFamily="34" charset="0"/>
              <a:cs typeface="Arial" panose="020B0604020202020204" pitchFamily="34" charset="0"/>
            </a:endParaRPr>
          </a:p>
        </p:txBody>
      </p:sp>
      <p:sp>
        <p:nvSpPr>
          <p:cNvPr id="7171" name="Rectangle 3">
            <a:extLst>
              <a:ext uri="{FF2B5EF4-FFF2-40B4-BE49-F238E27FC236}">
                <a16:creationId xmlns:a16="http://schemas.microsoft.com/office/drawing/2014/main" xmlns="" id="{083D6CF7-1F8D-44A9-B2BC-25734C588E9B}"/>
              </a:ext>
            </a:extLst>
          </p:cNvPr>
          <p:cNvSpPr>
            <a:spLocks noGrp="1" noChangeArrowheads="1"/>
          </p:cNvSpPr>
          <p:nvPr>
            <p:ph type="body" idx="1"/>
          </p:nvPr>
        </p:nvSpPr>
        <p:spPr>
          <a:xfrm>
            <a:off x="18495" y="1592802"/>
            <a:ext cx="9144000" cy="3657600"/>
          </a:xfrm>
        </p:spPr>
        <p:txBody>
          <a:bodyPr/>
          <a:lstStyle/>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Số</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lượng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2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ở </a:t>
            </a:r>
            <a:r>
              <a:rPr lang="vi-VN" sz="3600" dirty="0" err="1">
                <a:latin typeface="Arial" panose="020B0604020202020204" pitchFamily="34" charset="0"/>
                <a:cs typeface="Arial" panose="020B0604020202020204" pitchFamily="34" charset="0"/>
              </a:rPr>
              <a:t>ruộng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vườn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hoặc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chậu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em. </a:t>
            </a:r>
          </a:p>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Lượng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mỗi</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đất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bằng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quả</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trứng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gà</a:t>
            </a:r>
            <a:r>
              <a:rPr lang="vi-VN" sz="3600" dirty="0">
                <a:latin typeface="Arial" panose="020B0604020202020204" pitchFamily="34" charset="0"/>
                <a:cs typeface="Arial" panose="020B0604020202020204" pitchFamily="34" charset="0"/>
              </a:rPr>
              <a:t>. </a:t>
            </a:r>
          </a:p>
          <a:p>
            <a:pPr marL="0" indent="0">
              <a:buNone/>
            </a:pPr>
            <a:r>
              <a:rPr lang="vi-VN" sz="3600" dirty="0">
                <a:latin typeface="Arial" panose="020B0604020202020204" pitchFamily="34" charset="0"/>
                <a:cs typeface="Arial" panose="020B0604020202020204" pitchFamily="34" charset="0"/>
              </a:rPr>
              <a:t>– Yêu </a:t>
            </a:r>
            <a:r>
              <a:rPr lang="vi-VN" sz="3600" dirty="0" err="1">
                <a:latin typeface="Arial" panose="020B0604020202020204" pitchFamily="34" charset="0"/>
                <a:cs typeface="Arial" panose="020B0604020202020204" pitchFamily="34" charset="0"/>
              </a:rPr>
              <a:t>cầu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bảo</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quản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và</a:t>
            </a:r>
            <a:r>
              <a:rPr lang="vi-VN" sz="3600" dirty="0">
                <a:latin typeface="Arial" panose="020B0604020202020204" pitchFamily="34" charset="0"/>
                <a:cs typeface="Arial" panose="020B0604020202020204" pitchFamily="34" charset="0"/>
              </a:rPr>
              <a:t> ghi </a:t>
            </a:r>
            <a:r>
              <a:rPr lang="vi-VN" sz="3600" dirty="0" err="1">
                <a:latin typeface="Arial" panose="020B0604020202020204" pitchFamily="34" charset="0"/>
                <a:cs typeface="Arial" panose="020B0604020202020204" pitchFamily="34" charset="0"/>
              </a:rPr>
              <a:t>hồ</a:t>
            </a:r>
            <a:r>
              <a:rPr lang="vi-VN" sz="3600" dirty="0">
                <a:latin typeface="Arial" panose="020B0604020202020204" pitchFamily="34" charset="0"/>
                <a:cs typeface="Arial" panose="020B0604020202020204" pitchFamily="34" charset="0"/>
              </a:rPr>
              <a:t> sơ </a:t>
            </a:r>
            <a:r>
              <a:rPr lang="vi-VN" sz="3600" dirty="0" err="1">
                <a:latin typeface="Arial" panose="020B0604020202020204" pitchFamily="34" charset="0"/>
                <a:cs typeface="Arial" panose="020B0604020202020204" pitchFamily="34" charset="0"/>
              </a:rPr>
              <a:t>của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mẫu</a:t>
            </a:r>
            <a:r>
              <a:rPr lang="vi-VN" sz="3600" dirty="0">
                <a:latin typeface="Arial" panose="020B0604020202020204" pitchFamily="34" charset="0"/>
                <a:cs typeface="Arial" panose="020B0604020202020204" pitchFamily="34" charset="0"/>
              </a:rPr>
              <a:t> </a:t>
            </a:r>
          </a:p>
          <a:p>
            <a:pPr marL="0" indent="0">
              <a:buNone/>
            </a:pP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Dụng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cụ</a:t>
            </a:r>
            <a:r>
              <a:rPr lang="vi-VN" sz="3600" dirty="0">
                <a:latin typeface="Arial" panose="020B0604020202020204" pitchFamily="34" charset="0"/>
                <a:cs typeface="Arial" panose="020B0604020202020204" pitchFamily="34" charset="0"/>
              </a:rPr>
              <a:t>: </a:t>
            </a:r>
          </a:p>
          <a:p>
            <a:pPr marL="0" indent="0">
              <a:buNone/>
            </a:pPr>
            <a:r>
              <a:rPr lang="vi-VN" sz="3600" dirty="0">
                <a:latin typeface="Arial" panose="020B0604020202020204" pitchFamily="34" charset="0"/>
                <a:cs typeface="Arial" panose="020B0604020202020204" pitchFamily="34" charset="0"/>
              </a:rPr>
              <a:t>   +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thìa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nhỏ</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nhựa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hoặc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sứ</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a:t>
            </a:r>
          </a:p>
          <a:p>
            <a:pPr marL="0" indent="0">
              <a:buNone/>
            </a:pPr>
            <a:r>
              <a:rPr lang="vi-VN" sz="3600" dirty="0">
                <a:latin typeface="Arial" panose="020B0604020202020204" pitchFamily="34" charset="0"/>
                <a:cs typeface="Arial" panose="020B0604020202020204" pitchFamily="34" charset="0"/>
              </a:rPr>
              <a:t>   +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thang </a:t>
            </a:r>
            <a:r>
              <a:rPr lang="vi-VN" sz="3600" dirty="0" err="1">
                <a:latin typeface="Arial" panose="020B0604020202020204" pitchFamily="34" charset="0"/>
                <a:cs typeface="Arial" panose="020B0604020202020204" pitchFamily="34" charset="0"/>
              </a:rPr>
              <a:t>màu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chuẩn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một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lọ</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chất</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chỉ</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thị</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màu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tổng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hợp</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377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slide(fromBottom)">
                                      <p:cBhvr>
                                        <p:cTn id="35" dur="500">
                                          <p:stCondLst>
                                            <p:cond delay="0"/>
                                          </p:stCondLst>
                                        </p:cTn>
                                        <p:tgtEl>
                                          <p:spTgt spid="717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slide(fromBottom)">
                                      <p:cBhvr>
                                        <p:cTn id="40" dur="500">
                                          <p:stCondLst>
                                            <p:cond delay="0"/>
                                          </p:stCondLst>
                                        </p:cTn>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05F9AE7-8AFC-43D6-A3F9-9E57534259A2}"/>
              </a:ext>
            </a:extLst>
          </p:cNvPr>
          <p:cNvSpPr>
            <a:spLocks noGrp="1" noChangeArrowheads="1"/>
          </p:cNvSpPr>
          <p:nvPr>
            <p:ph type="title"/>
          </p:nvPr>
        </p:nvSpPr>
        <p:spPr>
          <a:xfrm>
            <a:off x="0" y="2514600"/>
            <a:ext cx="9107009" cy="1143000"/>
          </a:xfrm>
        </p:spPr>
        <p:txBody>
          <a:bodyPr/>
          <a:lstStyle/>
          <a:p>
            <a:pPr algn="l" eaLnBrk="1" hangingPunct="1">
              <a:defRPr/>
            </a:pPr>
            <a:r>
              <a:rPr lang="en-US" altLang="vi-VN" u="sng" dirty="0">
                <a:solidFill>
                  <a:srgbClr val="FFFF00"/>
                </a:solidFill>
                <a:latin typeface="Arial" panose="020B0604020202020204" pitchFamily="34" charset="0"/>
                <a:cs typeface="Arial" panose="020B0604020202020204" pitchFamily="34" charset="0"/>
              </a:rPr>
              <a:t>II. XÁC ĐỊNH ĐỘ pH CỦA ĐẤT</a:t>
            </a:r>
            <a:br>
              <a:rPr lang="en-US" altLang="vi-VN" u="sng" dirty="0">
                <a:solidFill>
                  <a:srgbClr val="FFFF00"/>
                </a:solidFill>
                <a:latin typeface="Arial" panose="020B0604020202020204" pitchFamily="34" charset="0"/>
                <a:cs typeface="Arial" panose="020B0604020202020204" pitchFamily="34" charset="0"/>
              </a:rPr>
            </a:br>
            <a:r>
              <a:rPr lang="vi-VN" altLang="vi-VN" dirty="0">
                <a:solidFill>
                  <a:srgbClr val="FFFF00"/>
                </a:solidFill>
                <a:latin typeface="Arial" panose="020B0604020202020204" pitchFamily="34" charset="0"/>
                <a:cs typeface="Arial" panose="020B0604020202020204" pitchFamily="34" charset="0"/>
              </a:rPr>
              <a:t>   </a:t>
            </a:r>
            <a:r>
              <a:rPr lang="vi-VN" altLang="vi-VN" u="sng" dirty="0">
                <a:solidFill>
                  <a:srgbClr val="FFFF00"/>
                </a:solidFill>
                <a:latin typeface="Arial" panose="020B0604020202020204" pitchFamily="34" charset="0"/>
                <a:cs typeface="Arial" panose="020B0604020202020204" pitchFamily="34" charset="0"/>
              </a:rPr>
              <a:t>2</a:t>
            </a:r>
            <a:r>
              <a:rPr lang="vi-VN" u="sng" dirty="0">
                <a:solidFill>
                  <a:srgbClr val="FFFF00"/>
                </a:solidFill>
                <a:latin typeface="Arial" panose="020B0604020202020204" pitchFamily="34" charset="0"/>
                <a:cs typeface="Arial" panose="020B0604020202020204" pitchFamily="34" charset="0"/>
              </a:rPr>
              <a:t>. Quy </a:t>
            </a:r>
            <a:r>
              <a:rPr lang="vi-VN" u="sng" dirty="0" err="1">
                <a:solidFill>
                  <a:srgbClr val="FFFF00"/>
                </a:solidFill>
                <a:latin typeface="Arial" panose="020B0604020202020204" pitchFamily="34" charset="0"/>
                <a:cs typeface="Arial" panose="020B0604020202020204" pitchFamily="34" charset="0"/>
              </a:rPr>
              <a:t>trình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thực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hành</a:t>
            </a:r>
            <a:r>
              <a:rPr lang="vi-VN" dirty="0">
                <a:solidFill>
                  <a:srgbClr val="FFFF00"/>
                </a:solidFill>
                <a:latin typeface="Arial" panose="020B0604020202020204" pitchFamily="34" charset="0"/>
                <a:cs typeface="Arial" panose="020B0604020202020204" pitchFamily="34" charset="0"/>
              </a:rPr>
              <a:t/>
            </a:r>
            <a:br>
              <a:rPr lang="vi-VN" dirty="0">
                <a:solidFill>
                  <a:srgbClr val="FFFF00"/>
                </a:solidFill>
                <a:latin typeface="Arial" panose="020B0604020202020204" pitchFamily="34" charset="0"/>
                <a:cs typeface="Arial" panose="020B0604020202020204" pitchFamily="34" charset="0"/>
              </a:rPr>
            </a:br>
            <a:r>
              <a:rPr lang="vi-VN" dirty="0">
                <a:solidFill>
                  <a:srgbClr val="FFFF00"/>
                </a:solidFill>
                <a:latin typeface="Arial" panose="020B0604020202020204" pitchFamily="34" charset="0"/>
                <a:cs typeface="Arial" panose="020B0604020202020204" pitchFamily="34" charset="0"/>
              </a:rPr>
              <a:t> </a:t>
            </a:r>
            <a:br>
              <a:rPr lang="vi-VN" dirty="0">
                <a:solidFill>
                  <a:srgbClr val="FFFF00"/>
                </a:solidFill>
                <a:latin typeface="Arial" panose="020B0604020202020204" pitchFamily="34" charset="0"/>
                <a:cs typeface="Arial" panose="020B0604020202020204" pitchFamily="34" charset="0"/>
              </a:rPr>
            </a:br>
            <a:endParaRPr lang="en-US" altLang="vi-VN"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47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4000" dirty="0" err="1">
                <a:latin typeface="Arial" panose="020B0604020202020204" pitchFamily="34" charset="0"/>
                <a:cs typeface="Arial" panose="020B0604020202020204" pitchFamily="34" charset="0"/>
              </a:rPr>
              <a:t>Bước</a:t>
            </a:r>
            <a:r>
              <a:rPr lang="vi-VN" sz="4000" dirty="0">
                <a:latin typeface="Arial" panose="020B0604020202020204" pitchFamily="34" charset="0"/>
                <a:cs typeface="Arial" panose="020B0604020202020204" pitchFamily="34" charset="0"/>
              </a:rPr>
              <a:t> 1: </a:t>
            </a:r>
            <a:r>
              <a:rPr lang="vi-VN" sz="4000" dirty="0" err="1">
                <a:latin typeface="Arial" panose="020B0604020202020204" pitchFamily="34" charset="0"/>
                <a:cs typeface="Arial" panose="020B0604020202020204" pitchFamily="34" charset="0"/>
              </a:rPr>
              <a:t>Lấy</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một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lượng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đất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bằng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hạt</a:t>
            </a:r>
            <a:r>
              <a:rPr lang="vi-VN" sz="4000" dirty="0">
                <a:latin typeface="Arial" panose="020B0604020202020204" pitchFamily="34" charset="0"/>
                <a:cs typeface="Arial" panose="020B0604020202020204" pitchFamily="34" charset="0"/>
              </a:rPr>
              <a:t> ngô cho </a:t>
            </a:r>
            <a:r>
              <a:rPr lang="vi-VN" sz="4000" dirty="0" err="1">
                <a:latin typeface="Arial" panose="020B0604020202020204" pitchFamily="34" charset="0"/>
                <a:cs typeface="Arial" panose="020B0604020202020204" pitchFamily="34" charset="0"/>
              </a:rPr>
              <a:t>vào</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thìa</a:t>
            </a:r>
            <a:endParaRPr lang="en-US" altLang="vi-VN" sz="48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76400"/>
            <a:ext cx="9143999" cy="5257800"/>
          </a:xfrm>
          <a:prstGeom prst="rect">
            <a:avLst/>
          </a:prstGeom>
        </p:spPr>
      </p:pic>
    </p:spTree>
    <p:extLst>
      <p:ext uri="{BB962C8B-B14F-4D97-AF65-F5344CB8AC3E}">
        <p14:creationId xmlns:p14="http://schemas.microsoft.com/office/powerpoint/2010/main" val="71223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2: </a:t>
            </a:r>
            <a:r>
              <a:rPr lang="vi-VN" sz="3200" dirty="0" err="1">
                <a:latin typeface="Arial" panose="020B0604020202020204" pitchFamily="34" charset="0"/>
                <a:cs typeface="Arial" panose="020B0604020202020204" pitchFamily="34" charset="0"/>
              </a:rPr>
              <a:t>Nhỏ</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từ</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từ</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chỉ</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tổng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hợp</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mẫu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đến</a:t>
            </a:r>
            <a:r>
              <a:rPr lang="vi-VN" sz="3200" dirty="0">
                <a:latin typeface="Arial" panose="020B0604020202020204" pitchFamily="34" charset="0"/>
                <a:cs typeface="Arial" panose="020B0604020202020204" pitchFamily="34" charset="0"/>
              </a:rPr>
              <a:t> khi </a:t>
            </a:r>
            <a:r>
              <a:rPr lang="vi-VN" sz="3200" dirty="0" err="1">
                <a:latin typeface="Arial" panose="020B0604020202020204" pitchFamily="34" charset="0"/>
                <a:cs typeface="Arial" panose="020B0604020202020204" pitchFamily="34" charset="0"/>
              </a:rPr>
              <a:t>thừa</a:t>
            </a:r>
            <a:r>
              <a:rPr lang="vi-VN" sz="3200" dirty="0">
                <a:latin typeface="Arial" panose="020B0604020202020204" pitchFamily="34" charset="0"/>
                <a:cs typeface="Arial" panose="020B0604020202020204" pitchFamily="34" charset="0"/>
              </a:rPr>
              <a:t> 1 </a:t>
            </a:r>
            <a:r>
              <a:rPr lang="vi-VN" sz="3200" dirty="0" err="1">
                <a:latin typeface="Arial" panose="020B0604020202020204" pitchFamily="34" charset="0"/>
                <a:cs typeface="Arial" panose="020B0604020202020204" pitchFamily="34" charset="0"/>
              </a:rPr>
              <a:t>giọt</a:t>
            </a:r>
            <a:r>
              <a:rPr lang="vi-VN" sz="3200" dirty="0">
                <a:latin typeface="Arial" panose="020B0604020202020204" pitchFamily="34" charset="0"/>
                <a:cs typeface="Arial" panose="020B0604020202020204" pitchFamily="34" charset="0"/>
              </a:rPr>
              <a:t>. </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9" y="1600201"/>
            <a:ext cx="9146219" cy="5334000"/>
          </a:xfrm>
          <a:prstGeom prst="rect">
            <a:avLst/>
          </a:prstGeom>
        </p:spPr>
      </p:pic>
    </p:spTree>
    <p:extLst>
      <p:ext uri="{BB962C8B-B14F-4D97-AF65-F5344CB8AC3E}">
        <p14:creationId xmlns:p14="http://schemas.microsoft.com/office/powerpoint/2010/main" val="352554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3: Sau </a:t>
            </a:r>
            <a:r>
              <a:rPr lang="vi-VN" sz="3200" dirty="0" err="1">
                <a:latin typeface="Arial" panose="020B0604020202020204" pitchFamily="34" charset="0"/>
                <a:cs typeface="Arial" panose="020B0604020202020204" pitchFamily="34" charset="0"/>
              </a:rPr>
              <a:t>một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phút</a:t>
            </a:r>
            <a:r>
              <a:rPr lang="vi-VN" sz="3200" dirty="0">
                <a:latin typeface="Arial" panose="020B0604020202020204" pitchFamily="34" charset="0"/>
                <a:cs typeface="Arial" panose="020B0604020202020204" pitchFamily="34" charset="0"/>
              </a:rPr>
              <a:t>, nghiêng </a:t>
            </a:r>
            <a:r>
              <a:rPr lang="vi-VN" sz="3200" dirty="0" err="1">
                <a:latin typeface="Arial" panose="020B0604020202020204" pitchFamily="34" charset="0"/>
                <a:cs typeface="Arial" panose="020B0604020202020204" pitchFamily="34" charset="0"/>
              </a:rPr>
              <a:t>thìa</a:t>
            </a:r>
            <a:r>
              <a:rPr lang="vi-VN" sz="3200" dirty="0">
                <a:latin typeface="Arial" panose="020B0604020202020204" pitchFamily="34" charset="0"/>
                <a:cs typeface="Arial" panose="020B0604020202020204" pitchFamily="34" charset="0"/>
              </a:rPr>
              <a:t> cho </a:t>
            </a:r>
            <a:r>
              <a:rPr lang="vi-VN" sz="3200" dirty="0" err="1">
                <a:latin typeface="Arial" panose="020B0604020202020204" pitchFamily="34" charset="0"/>
                <a:cs typeface="Arial" panose="020B0604020202020204" pitchFamily="34" charset="0"/>
              </a:rPr>
              <a:t>chất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chỉ</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chảy</a:t>
            </a:r>
            <a:r>
              <a:rPr lang="vi-VN" sz="3200" dirty="0">
                <a:latin typeface="Arial" panose="020B0604020202020204" pitchFamily="34" charset="0"/>
                <a:cs typeface="Arial" panose="020B0604020202020204" pitchFamily="34" charset="0"/>
              </a:rPr>
              <a:t> ra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so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với</a:t>
            </a:r>
            <a:r>
              <a:rPr lang="vi-VN" sz="3200" dirty="0">
                <a:latin typeface="Arial" panose="020B0604020202020204" pitchFamily="34" charset="0"/>
                <a:cs typeface="Arial" panose="020B0604020202020204" pitchFamily="34" charset="0"/>
              </a:rPr>
              <a:t> thang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Nếu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trùng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nào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thì</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tương </a:t>
            </a:r>
            <a:r>
              <a:rPr lang="vi-VN" sz="3200" dirty="0" err="1">
                <a:latin typeface="Arial" panose="020B0604020202020204" pitchFamily="34" charset="0"/>
                <a:cs typeface="Arial" panose="020B0604020202020204" pitchFamily="34" charset="0"/>
              </a:rPr>
              <a:t>ứng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với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pH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của</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màu</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đó</a:t>
            </a:r>
            <a:r>
              <a:rPr lang="vi-VN" sz="3200" dirty="0">
                <a:latin typeface="Arial" panose="020B0604020202020204" pitchFamily="34" charset="0"/>
                <a:cs typeface="Arial" panose="020B0604020202020204" pitchFamily="34" charset="0"/>
              </a:rPr>
              <a:t>. .</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2133600"/>
            <a:ext cx="9143999" cy="4800600"/>
          </a:xfrm>
          <a:prstGeom prst="rect">
            <a:avLst/>
          </a:prstGeom>
        </p:spPr>
      </p:pic>
    </p:spTree>
    <p:extLst>
      <p:ext uri="{BB962C8B-B14F-4D97-AF65-F5344CB8AC3E}">
        <p14:creationId xmlns:p14="http://schemas.microsoft.com/office/powerpoint/2010/main" val="4200774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4">
            <a:extLst>
              <a:ext uri="{FF2B5EF4-FFF2-40B4-BE49-F238E27FC236}">
                <a16:creationId xmlns:a16="http://schemas.microsoft.com/office/drawing/2014/main" xmlns="" id="{CE67E18E-B9B6-4C4F-9247-437A9B709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6200" y="0"/>
            <a:ext cx="9220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xmlns="" id="{D45C41B9-74E1-4CD0-812E-B2715FC2406D}"/>
              </a:ext>
            </a:extLst>
          </p:cNvPr>
          <p:cNvSpPr>
            <a:spLocks noGrp="1" noChangeArrowheads="1"/>
          </p:cNvSpPr>
          <p:nvPr>
            <p:ph type="body" idx="1"/>
          </p:nvPr>
        </p:nvSpPr>
        <p:spPr>
          <a:xfrm>
            <a:off x="-152400" y="5410200"/>
            <a:ext cx="9144000" cy="873125"/>
          </a:xfrm>
        </p:spPr>
        <p:txBody>
          <a:bodyPr/>
          <a:lstStyle/>
          <a:p>
            <a:pPr algn="ctr" eaLnBrk="1" hangingPunct="1">
              <a:buFont typeface="Wingdings" panose="05000000000000000000" pitchFamily="2" charset="2"/>
              <a:buNone/>
              <a:defRPr/>
            </a:pPr>
            <a:r>
              <a:rPr lang="en-US" altLang="vi-VN" b="1" dirty="0" err="1">
                <a:solidFill>
                  <a:srgbClr val="FFFF00"/>
                </a:solidFill>
                <a:latin typeface="Arial" panose="020B0604020202020204" pitchFamily="34" charset="0"/>
              </a:rPr>
              <a:t>Bảng</a:t>
            </a:r>
            <a:r>
              <a:rPr lang="en-US" altLang="vi-VN" b="1" dirty="0">
                <a:solidFill>
                  <a:srgbClr val="FFFF00"/>
                </a:solidFill>
                <a:latin typeface="Arial" panose="020B0604020202020204" pitchFamily="34" charset="0"/>
              </a:rPr>
              <a:t> </a:t>
            </a:r>
            <a:r>
              <a:rPr lang="en-US" altLang="vi-VN" b="1" dirty="0" err="1">
                <a:solidFill>
                  <a:srgbClr val="FFFF00"/>
                </a:solidFill>
                <a:latin typeface="Arial" panose="020B0604020202020204" pitchFamily="34" charset="0"/>
              </a:rPr>
              <a:t>màu</a:t>
            </a:r>
            <a:r>
              <a:rPr lang="en-US" altLang="vi-VN" b="1" dirty="0">
                <a:solidFill>
                  <a:srgbClr val="FFFF00"/>
                </a:solidFill>
                <a:latin typeface="Arial" panose="020B0604020202020204" pitchFamily="34" charset="0"/>
              </a:rPr>
              <a:t> pH </a:t>
            </a:r>
            <a:r>
              <a:rPr lang="en-US" altLang="vi-VN" b="1" dirty="0" err="1">
                <a:solidFill>
                  <a:srgbClr val="FFFF00"/>
                </a:solidFill>
                <a:latin typeface="Arial" panose="020B0604020202020204" pitchFamily="34" charset="0"/>
              </a:rPr>
              <a:t>chuẩn</a:t>
            </a:r>
            <a:endParaRPr lang="en-US" altLang="vi-VN" b="1"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stCondLst>
                                            <p:cond delay="0"/>
                                          </p:stCondLst>
                                        </p:cTn>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D45C41B9-74E1-4CD0-812E-B2715FC2406D}"/>
              </a:ext>
            </a:extLst>
          </p:cNvPr>
          <p:cNvSpPr>
            <a:spLocks noGrp="1" noChangeArrowheads="1"/>
          </p:cNvSpPr>
          <p:nvPr>
            <p:ph type="body" idx="1"/>
          </p:nvPr>
        </p:nvSpPr>
        <p:spPr>
          <a:xfrm>
            <a:off x="0" y="5984875"/>
            <a:ext cx="9144000" cy="873125"/>
          </a:xfrm>
        </p:spPr>
        <p:txBody>
          <a:bodyPr/>
          <a:lstStyle/>
          <a:p>
            <a:pPr algn="ctr" eaLnBrk="1" hangingPunct="1">
              <a:buFont typeface="Wingdings" panose="05000000000000000000" pitchFamily="2" charset="2"/>
              <a:buNone/>
              <a:defRPr/>
            </a:pPr>
            <a:r>
              <a:rPr lang="en-US" altLang="vi-VN" b="1">
                <a:solidFill>
                  <a:srgbClr val="FFFF00"/>
                </a:solidFill>
                <a:latin typeface="Arial" panose="020B0604020202020204" pitchFamily="34" charset="0"/>
              </a:rPr>
              <a:t>Đo pH trong phòng thí nghiệm bằng giấy quỳ</a:t>
            </a:r>
          </a:p>
        </p:txBody>
      </p:sp>
      <p:pic>
        <p:nvPicPr>
          <p:cNvPr id="27651" name="Picture 4">
            <a:extLst>
              <a:ext uri="{FF2B5EF4-FFF2-40B4-BE49-F238E27FC236}">
                <a16:creationId xmlns:a16="http://schemas.microsoft.com/office/drawing/2014/main" xmlns="" id="{CE67E18E-B9B6-4C4F-9247-437A9B709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768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stCondLst>
                                            <p:cond delay="0"/>
                                          </p:stCondLst>
                                        </p:cTn>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76CB2480-1AD1-49EB-B3B4-4455E8864669}"/>
              </a:ext>
            </a:extLst>
          </p:cNvPr>
          <p:cNvSpPr>
            <a:spLocks noGrp="1" noChangeArrowheads="1"/>
          </p:cNvSpPr>
          <p:nvPr>
            <p:ph type="title"/>
          </p:nvPr>
        </p:nvSpPr>
        <p:spPr>
          <a:xfrm>
            <a:off x="0" y="5410200"/>
            <a:ext cx="4267200" cy="1143000"/>
          </a:xfrm>
        </p:spPr>
        <p:txBody>
          <a:bodyPr/>
          <a:lstStyle/>
          <a:p>
            <a:pPr eaLnBrk="1" hangingPunct="1">
              <a:defRPr/>
            </a:pPr>
            <a:r>
              <a:rPr lang="en-US" altLang="vi-VN">
                <a:solidFill>
                  <a:srgbClr val="FFFF00"/>
                </a:solidFill>
                <a:latin typeface="Arial" panose="020B0604020202020204" pitchFamily="34" charset="0"/>
              </a:rPr>
              <a:t>Dụng cụ đo pH</a:t>
            </a:r>
          </a:p>
        </p:txBody>
      </p:sp>
      <p:pic>
        <p:nvPicPr>
          <p:cNvPr id="28675" name="Picture 4" descr="Test-Kit-API-PH[1]">
            <a:extLst>
              <a:ext uri="{FF2B5EF4-FFF2-40B4-BE49-F238E27FC236}">
                <a16:creationId xmlns:a16="http://schemas.microsoft.com/office/drawing/2014/main" xmlns="" id="{009F3063-89F9-4169-958B-2BB10A5E6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600">
                                          <p:stCondLst>
                                            <p:cond delay="0"/>
                                          </p:stCondLst>
                                        </p:cTn>
                                        <p:tgtEl>
                                          <p:spTgt spid="36866"/>
                                        </p:tgtEl>
                                      </p:cBhvr>
                                    </p:animEffect>
                                    <p:anim calcmode="lin" valueType="num">
                                      <p:cBhvr>
                                        <p:cTn id="8" dur="600" fill="hold">
                                          <p:stCondLst>
                                            <p:cond delay="0"/>
                                          </p:stCondLst>
                                        </p:cTn>
                                        <p:tgtEl>
                                          <p:spTgt spid="368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68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68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2018A0A-BFF8-468F-B7ED-0B95248F4820}"/>
              </a:ext>
            </a:extLst>
          </p:cNvPr>
          <p:cNvSpPr>
            <a:spLocks noGrp="1" noChangeArrowheads="1"/>
          </p:cNvSpPr>
          <p:nvPr>
            <p:ph type="body" idx="1"/>
          </p:nvPr>
        </p:nvSpPr>
        <p:spPr>
          <a:xfrm>
            <a:off x="533400" y="5562600"/>
            <a:ext cx="8229600" cy="1025525"/>
          </a:xfrm>
        </p:spPr>
        <p:txBody>
          <a:bodyPr/>
          <a:lstStyle/>
          <a:p>
            <a:pPr algn="ctr" eaLnBrk="1" hangingPunct="1">
              <a:buFont typeface="Wingdings" panose="05000000000000000000" pitchFamily="2" charset="2"/>
              <a:buNone/>
              <a:defRPr/>
            </a:pPr>
            <a:r>
              <a:rPr lang="en-US" altLang="vi-VN" b="1">
                <a:solidFill>
                  <a:srgbClr val="FFFF00"/>
                </a:solidFill>
                <a:latin typeface="Arial" panose="020B0604020202020204" pitchFamily="34" charset="0"/>
              </a:rPr>
              <a:t>Đo pH bằng máy</a:t>
            </a:r>
          </a:p>
        </p:txBody>
      </p:sp>
      <p:pic>
        <p:nvPicPr>
          <p:cNvPr id="29699" name="Picture 5" descr="ph">
            <a:extLst>
              <a:ext uri="{FF2B5EF4-FFF2-40B4-BE49-F238E27FC236}">
                <a16:creationId xmlns:a16="http://schemas.microsoft.com/office/drawing/2014/main" xmlns="" id="{96394E25-8DD1-4D74-9F1E-A77979A32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0772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stCondLst>
                                            <p:cond delay="0"/>
                                          </p:stCondLst>
                                        </p:cTn>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How To Test Soil PH.mp4">
            <a:hlinkClick r:id="" action="ppaction://media"/>
            <a:extLst>
              <a:ext uri="{FF2B5EF4-FFF2-40B4-BE49-F238E27FC236}">
                <a16:creationId xmlns:a16="http://schemas.microsoft.com/office/drawing/2014/main" xmlns="" id="{96929072-3C92-4FCE-BF65-A0E4A8C04D69}"/>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9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05F9AE7-8AFC-43D6-A3F9-9E57534259A2}"/>
              </a:ext>
            </a:extLst>
          </p:cNvPr>
          <p:cNvSpPr>
            <a:spLocks noGrp="1" noChangeArrowheads="1"/>
          </p:cNvSpPr>
          <p:nvPr>
            <p:ph type="title"/>
          </p:nvPr>
        </p:nvSpPr>
        <p:spPr>
          <a:xfrm>
            <a:off x="18495" y="762000"/>
            <a:ext cx="9107009" cy="1143000"/>
          </a:xfrm>
        </p:spPr>
        <p:txBody>
          <a:bodyPr/>
          <a:lstStyle/>
          <a:p>
            <a:pPr algn="l" eaLnBrk="1" hangingPunct="1">
              <a:defRPr/>
            </a:pPr>
            <a:r>
              <a:rPr lang="en-US" altLang="vi-VN" sz="4000" u="sng" dirty="0">
                <a:solidFill>
                  <a:srgbClr val="FFFF00"/>
                </a:solidFill>
                <a:latin typeface="Arial" panose="020B0604020202020204" pitchFamily="34" charset="0"/>
                <a:cs typeface="Arial" panose="020B0604020202020204" pitchFamily="34" charset="0"/>
              </a:rPr>
              <a:t>I. </a:t>
            </a:r>
            <a:r>
              <a:rPr lang="vi-VN" sz="4000" u="sng" dirty="0" err="1">
                <a:solidFill>
                  <a:srgbClr val="FFFF00"/>
                </a:solidFill>
                <a:latin typeface="Arial" panose="020B0604020202020204" pitchFamily="34" charset="0"/>
                <a:cs typeface="Arial" panose="020B0604020202020204" pitchFamily="34" charset="0"/>
              </a:rPr>
              <a:t>Xác</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định</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thành</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phần</a:t>
            </a:r>
            <a:r>
              <a:rPr lang="vi-VN" sz="4000" u="sng" dirty="0">
                <a:solidFill>
                  <a:srgbClr val="FFFF00"/>
                </a:solidFill>
                <a:latin typeface="Arial" panose="020B0604020202020204" pitchFamily="34" charset="0"/>
                <a:cs typeface="Arial" panose="020B0604020202020204" pitchFamily="34" charset="0"/>
              </a:rPr>
              <a:t> cơ </a:t>
            </a:r>
            <a:r>
              <a:rPr lang="vi-VN" sz="4000" u="sng" dirty="0" err="1">
                <a:solidFill>
                  <a:srgbClr val="FFFF00"/>
                </a:solidFill>
                <a:latin typeface="Arial" panose="020B0604020202020204" pitchFamily="34" charset="0"/>
                <a:cs typeface="Arial" panose="020B0604020202020204" pitchFamily="34" charset="0"/>
              </a:rPr>
              <a:t>giới</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của</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đất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bằng</a:t>
            </a:r>
            <a:r>
              <a:rPr lang="vi-VN" sz="4000" u="sng" dirty="0">
                <a:solidFill>
                  <a:srgbClr val="FFFF00"/>
                </a:solidFill>
                <a:latin typeface="Arial" panose="020B0604020202020204" pitchFamily="34" charset="0"/>
                <a:cs typeface="Arial" panose="020B0604020202020204" pitchFamily="34" charset="0"/>
              </a:rPr>
              <a:t> phương </a:t>
            </a:r>
            <a:r>
              <a:rPr lang="vi-VN" sz="4000" u="sng" dirty="0" err="1">
                <a:solidFill>
                  <a:srgbClr val="FFFF00"/>
                </a:solidFill>
                <a:latin typeface="Arial" panose="020B0604020202020204" pitchFamily="34" charset="0"/>
                <a:cs typeface="Arial" panose="020B0604020202020204" pitchFamily="34" charset="0"/>
              </a:rPr>
              <a:t>pháp</a:t>
            </a:r>
            <a:r>
              <a:rPr lang="vi-VN" sz="4000" u="sng" dirty="0">
                <a:solidFill>
                  <a:srgbClr val="FFFF00"/>
                </a:solidFill>
                <a:latin typeface="Arial" panose="020B0604020202020204" pitchFamily="34" charset="0"/>
                <a:cs typeface="Arial" panose="020B0604020202020204" pitchFamily="34" charset="0"/>
              </a:rPr>
              <a:t> đơn </a:t>
            </a:r>
            <a:r>
              <a:rPr lang="vi-VN" sz="4000" u="sng" dirty="0" err="1">
                <a:solidFill>
                  <a:srgbClr val="FFFF00"/>
                </a:solidFill>
                <a:latin typeface="Arial" panose="020B0604020202020204" pitchFamily="34" charset="0"/>
                <a:cs typeface="Arial" panose="020B0604020202020204" pitchFamily="34" charset="0"/>
              </a:rPr>
              <a:t>giản</a:t>
            </a:r>
            <a:r>
              <a:rPr lang="en-US" altLang="vi-VN" sz="4000" u="sng" dirty="0">
                <a:solidFill>
                  <a:srgbClr val="FFFF00"/>
                </a:solidFill>
                <a:latin typeface="Arial" panose="020B0604020202020204" pitchFamily="34" charset="0"/>
                <a:cs typeface="Arial" panose="020B0604020202020204" pitchFamily="34" charset="0"/>
              </a:rPr>
              <a:t/>
            </a:r>
            <a:br>
              <a:rPr lang="en-US" altLang="vi-VN" sz="4000" u="sng" dirty="0">
                <a:solidFill>
                  <a:srgbClr val="FFFF00"/>
                </a:solidFill>
                <a:latin typeface="Arial" panose="020B0604020202020204" pitchFamily="34" charset="0"/>
                <a:cs typeface="Arial" panose="020B0604020202020204" pitchFamily="34" charset="0"/>
              </a:rPr>
            </a:br>
            <a:r>
              <a:rPr lang="vi-VN" altLang="vi-VN" sz="4000" dirty="0">
                <a:solidFill>
                  <a:srgbClr val="FFFF00"/>
                </a:solidFill>
                <a:latin typeface="Arial" panose="020B0604020202020204" pitchFamily="34" charset="0"/>
                <a:cs typeface="Arial" panose="020B0604020202020204" pitchFamily="34" charset="0"/>
              </a:rPr>
              <a:t>   </a:t>
            </a:r>
            <a:r>
              <a:rPr lang="vi-VN" altLang="vi-VN" sz="4000" u="sng" dirty="0">
                <a:solidFill>
                  <a:srgbClr val="FFFF00"/>
                </a:solidFill>
                <a:latin typeface="Arial" panose="020B0604020202020204" pitchFamily="34" charset="0"/>
                <a:cs typeface="Arial" panose="020B0604020202020204" pitchFamily="34" charset="0"/>
              </a:rPr>
              <a:t>1</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Vật</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liệu</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và</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dụng</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cụ</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cần</a:t>
            </a:r>
            <a:r>
              <a:rPr lang="vi-VN" sz="4000" u="sng" dirty="0">
                <a:solidFill>
                  <a:srgbClr val="FFFF00"/>
                </a:solidFill>
                <a:latin typeface="Arial" panose="020B0604020202020204" pitchFamily="34" charset="0"/>
                <a:cs typeface="Arial" panose="020B0604020202020204" pitchFamily="34" charset="0"/>
              </a:rPr>
              <a:t> </a:t>
            </a:r>
            <a:r>
              <a:rPr lang="vi-VN" sz="4000" u="sng" dirty="0" err="1">
                <a:solidFill>
                  <a:srgbClr val="FFFF00"/>
                </a:solidFill>
                <a:latin typeface="Arial" panose="020B0604020202020204" pitchFamily="34" charset="0"/>
                <a:cs typeface="Arial" panose="020B0604020202020204" pitchFamily="34" charset="0"/>
              </a:rPr>
              <a:t>thiết</a:t>
            </a:r>
            <a:r>
              <a:rPr lang="vi-VN" sz="4000" u="sng" dirty="0">
                <a:solidFill>
                  <a:srgbClr val="FFFF00"/>
                </a:solidFill>
                <a:latin typeface="Arial" panose="020B0604020202020204" pitchFamily="34" charset="0"/>
                <a:cs typeface="Arial" panose="020B0604020202020204" pitchFamily="34" charset="0"/>
              </a:rPr>
              <a:t> </a:t>
            </a:r>
            <a:r>
              <a:rPr lang="vi-VN" sz="4000" dirty="0">
                <a:solidFill>
                  <a:srgbClr val="FFFF00"/>
                </a:solidFill>
                <a:latin typeface="Arial" panose="020B0604020202020204" pitchFamily="34" charset="0"/>
                <a:cs typeface="Arial" panose="020B0604020202020204" pitchFamily="34" charset="0"/>
              </a:rPr>
              <a:t/>
            </a:r>
            <a:br>
              <a:rPr lang="vi-VN" sz="4000" dirty="0">
                <a:solidFill>
                  <a:srgbClr val="FFFF00"/>
                </a:solidFill>
                <a:latin typeface="Arial" panose="020B0604020202020204" pitchFamily="34" charset="0"/>
                <a:cs typeface="Arial" panose="020B0604020202020204" pitchFamily="34" charset="0"/>
              </a:rPr>
            </a:br>
            <a:endParaRPr lang="en-US" altLang="vi-VN" sz="4000" dirty="0">
              <a:solidFill>
                <a:srgbClr val="FFFF00"/>
              </a:solidFill>
              <a:latin typeface="Arial" panose="020B0604020202020204" pitchFamily="34" charset="0"/>
              <a:cs typeface="Arial" panose="020B0604020202020204" pitchFamily="34" charset="0"/>
            </a:endParaRPr>
          </a:p>
        </p:txBody>
      </p:sp>
      <p:sp>
        <p:nvSpPr>
          <p:cNvPr id="7171" name="Rectangle 3">
            <a:extLst>
              <a:ext uri="{FF2B5EF4-FFF2-40B4-BE49-F238E27FC236}">
                <a16:creationId xmlns:a16="http://schemas.microsoft.com/office/drawing/2014/main" xmlns="" id="{083D6CF7-1F8D-44A9-B2BC-25734C588E9B}"/>
              </a:ext>
            </a:extLst>
          </p:cNvPr>
          <p:cNvSpPr>
            <a:spLocks noGrp="1" noChangeArrowheads="1"/>
          </p:cNvSpPr>
          <p:nvPr>
            <p:ph type="body" idx="1"/>
          </p:nvPr>
        </p:nvSpPr>
        <p:spPr>
          <a:xfrm>
            <a:off x="-18496" y="2057400"/>
            <a:ext cx="9144000" cy="3657600"/>
          </a:xfrm>
        </p:spPr>
        <p:txBody>
          <a:bodyPr/>
          <a:lstStyle/>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3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p>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mỗi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bằng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quả</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trứng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gà</a:t>
            </a:r>
            <a:r>
              <a:rPr lang="vi-VN" dirty="0">
                <a:latin typeface="Arial" panose="020B0604020202020204" pitchFamily="34" charset="0"/>
                <a:cs typeface="Arial" panose="020B0604020202020204" pitchFamily="34" charset="0"/>
              </a:rPr>
              <a:t>. </a:t>
            </a:r>
          </a:p>
          <a:p>
            <a:pPr marL="0" indent="0">
              <a:buNone/>
            </a:pPr>
            <a:r>
              <a:rPr lang="vi-VN" dirty="0">
                <a:latin typeface="Arial" panose="020B0604020202020204" pitchFamily="34" charset="0"/>
                <a:cs typeface="Arial" panose="020B0604020202020204" pitchFamily="34" charset="0"/>
              </a:rPr>
              <a:t>- Yêu </a:t>
            </a:r>
            <a:r>
              <a:rPr lang="vi-VN" dirty="0" err="1">
                <a:latin typeface="Arial" panose="020B0604020202020204" pitchFamily="34" charset="0"/>
                <a:cs typeface="Arial" panose="020B0604020202020204" pitchFamily="34" charset="0"/>
              </a:rPr>
              <a:t>cầu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đối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với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khô (hơi </a:t>
            </a:r>
            <a:r>
              <a:rPr lang="vi-VN" dirty="0" err="1">
                <a:latin typeface="Arial" panose="020B0604020202020204" pitchFamily="34" charset="0"/>
                <a:cs typeface="Arial" panose="020B0604020202020204" pitchFamily="34" charset="0"/>
              </a:rPr>
              <a:t>ẩm</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sạch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cỏ</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rác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gạch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đá</a:t>
            </a:r>
            <a:r>
              <a:rPr lang="vi-VN" dirty="0">
                <a:latin typeface="Arial" panose="020B0604020202020204" pitchFamily="34" charset="0"/>
                <a:cs typeface="Arial" panose="020B0604020202020204" pitchFamily="34" charset="0"/>
              </a:rPr>
              <a:t>, …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hoặc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đựng</a:t>
            </a:r>
            <a:r>
              <a:rPr lang="vi-VN" dirty="0">
                <a:latin typeface="Arial" panose="020B0604020202020204" pitchFamily="34" charset="0"/>
                <a:cs typeface="Arial" panose="020B0604020202020204" pitchFamily="34" charset="0"/>
              </a:rPr>
              <a:t> trong </a:t>
            </a:r>
            <a:r>
              <a:rPr lang="vi-VN" dirty="0" err="1">
                <a:latin typeface="Arial" panose="020B0604020202020204" pitchFamily="34" charset="0"/>
                <a:cs typeface="Arial" panose="020B0604020202020204" pitchFamily="34" charset="0"/>
              </a:rPr>
              <a:t>túi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nilong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hoặc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dùng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giấy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gói</a:t>
            </a:r>
            <a:r>
              <a:rPr lang="vi-VN" dirty="0">
                <a:latin typeface="Arial" panose="020B0604020202020204" pitchFamily="34" charset="0"/>
                <a:cs typeface="Arial" panose="020B0604020202020204" pitchFamily="34" charset="0"/>
              </a:rPr>
              <a:t>, bên </a:t>
            </a:r>
            <a:r>
              <a:rPr lang="vi-VN" dirty="0" err="1">
                <a:latin typeface="Arial" panose="020B0604020202020204" pitchFamily="34" charset="0"/>
                <a:cs typeface="Arial" panose="020B0604020202020204" pitchFamily="34" charset="0"/>
              </a:rPr>
              <a:t>ngoài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có</a:t>
            </a:r>
            <a:r>
              <a:rPr lang="vi-VN" dirty="0">
                <a:latin typeface="Arial" panose="020B0604020202020204" pitchFamily="34" charset="0"/>
                <a:cs typeface="Arial" panose="020B0604020202020204" pitchFamily="34" charset="0"/>
              </a:rPr>
              <a:t> ghi: </a:t>
            </a:r>
            <a:r>
              <a:rPr lang="vi-VN" dirty="0" err="1">
                <a:latin typeface="Arial" panose="020B0604020202020204" pitchFamily="34" charset="0"/>
                <a:cs typeface="Arial" panose="020B0604020202020204" pitchFamily="34" charset="0"/>
              </a:rPr>
              <a:t>mẫu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đất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ngày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người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nơi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p>
          <a:p>
            <a:pPr marL="0" indent="0">
              <a:buNone/>
            </a:pP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Dụng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cụ</a:t>
            </a:r>
            <a:r>
              <a:rPr lang="vi-VN" dirty="0">
                <a:latin typeface="Arial" panose="020B0604020202020204" pitchFamily="34" charset="0"/>
                <a:cs typeface="Arial" panose="020B0604020202020204" pitchFamily="34" charset="0"/>
              </a:rPr>
              <a:t>: 1 </a:t>
            </a:r>
            <a:r>
              <a:rPr lang="vi-VN" dirty="0" err="1">
                <a:latin typeface="Arial" panose="020B0604020202020204" pitchFamily="34" charset="0"/>
                <a:cs typeface="Arial" panose="020B0604020202020204" pitchFamily="34" charset="0"/>
              </a:rPr>
              <a:t>lọ</a:t>
            </a:r>
            <a:r>
              <a:rPr lang="vi-VN" dirty="0">
                <a:latin typeface="Arial" panose="020B0604020202020204" pitchFamily="34" charset="0"/>
                <a:cs typeface="Arial" panose="020B0604020202020204" pitchFamily="34" charset="0"/>
              </a:rPr>
              <a:t> con </a:t>
            </a:r>
            <a:r>
              <a:rPr lang="vi-VN" dirty="0" err="1">
                <a:latin typeface="Arial" panose="020B0604020202020204" pitchFamily="34" charset="0"/>
                <a:cs typeface="Arial" panose="020B0604020202020204" pitchFamily="34" charset="0"/>
              </a:rPr>
              <a:t>đựng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nước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1 </a:t>
            </a:r>
            <a:r>
              <a:rPr lang="vi-VN" dirty="0" err="1">
                <a:latin typeface="Arial" panose="020B0604020202020204" pitchFamily="34" charset="0"/>
                <a:cs typeface="Arial" panose="020B0604020202020204" pitchFamily="34" charset="0"/>
              </a:rPr>
              <a:t>ống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hút</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lấy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nước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thước</a:t>
            </a:r>
            <a:r>
              <a:rPr lang="vi-VN" dirty="0">
                <a:latin typeface="Arial" panose="020B0604020202020204" pitchFamily="34" charset="0"/>
                <a:cs typeface="Arial" panose="020B0604020202020204" pitchFamily="34" charset="0"/>
              </a:rPr>
              <a:t> đo. </a:t>
            </a:r>
          </a:p>
        </p:txBody>
      </p:sp>
    </p:spTree>
    <p:extLst>
      <p:ext uri="{BB962C8B-B14F-4D97-AF65-F5344CB8AC3E}">
        <p14:creationId xmlns:p14="http://schemas.microsoft.com/office/powerpoint/2010/main" val="1925522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7" descr="hinh-nen-dien-thoai-mau-xanh-dep-nha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0" y="1981200"/>
            <a:ext cx="7772400" cy="2286000"/>
          </a:xfrm>
        </p:spPr>
        <p:txBody>
          <a:bodyPr/>
          <a:lstStyle/>
          <a:p>
            <a:pPr>
              <a:buClr>
                <a:schemeClr val="tx1"/>
              </a:buClr>
              <a:buFont typeface="Wingdings" panose="05000000000000000000" pitchFamily="2" charset="2"/>
              <a:buChar char="Ø"/>
            </a:pPr>
            <a:r>
              <a:rPr lang="en-US" altLang="en-US" sz="3400" b="1" dirty="0" err="1">
                <a:latin typeface="Times New Roman" panose="02020603050405020304" pitchFamily="18" charset="0"/>
              </a:rPr>
              <a:t>Học</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bài</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và</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trả</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lời</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các</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câu</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hỏi</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trong</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sgk</a:t>
            </a:r>
            <a:endParaRPr lang="en-US" altLang="en-US" sz="3400" b="1" dirty="0">
              <a:latin typeface="Times New Roman" panose="02020603050405020304" pitchFamily="18" charset="0"/>
            </a:endParaRPr>
          </a:p>
          <a:p>
            <a:pPr>
              <a:buClr>
                <a:schemeClr val="tx1"/>
              </a:buClr>
              <a:buFont typeface="Wingdings" panose="05000000000000000000" pitchFamily="2" charset="2"/>
              <a:buChar char="Ø"/>
            </a:pPr>
            <a:r>
              <a:rPr lang="en-US" altLang="en-US" sz="3400" b="1" dirty="0" err="1">
                <a:latin typeface="Times New Roman" panose="02020603050405020304" pitchFamily="18" charset="0"/>
              </a:rPr>
              <a:t>Xem</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trước</a:t>
            </a:r>
            <a:r>
              <a:rPr lang="en-US" altLang="en-US" sz="3400" b="1" dirty="0">
                <a:latin typeface="Times New Roman" panose="02020603050405020304" pitchFamily="18" charset="0"/>
              </a:rPr>
              <a:t> </a:t>
            </a:r>
            <a:r>
              <a:rPr lang="en-US" altLang="en-US" sz="3400" b="1" dirty="0" err="1">
                <a:latin typeface="Times New Roman" panose="02020603050405020304" pitchFamily="18" charset="0"/>
              </a:rPr>
              <a:t>bài</a:t>
            </a:r>
            <a:r>
              <a:rPr lang="en-US" altLang="en-US" sz="3400" b="1" dirty="0">
                <a:latin typeface="Times New Roman" panose="02020603050405020304" pitchFamily="18" charset="0"/>
              </a:rPr>
              <a:t> 7: </a:t>
            </a:r>
            <a:r>
              <a:rPr lang="vi-VN" b="1" kern="10" dirty="0">
                <a:ln w="12700">
                  <a:solidFill>
                    <a:srgbClr val="000000"/>
                  </a:solidFill>
                  <a:round/>
                  <a:headEnd/>
                  <a:tailEnd/>
                </a:ln>
                <a:solidFill>
                  <a:srgbClr val="66FF66"/>
                </a:solidFill>
                <a:effectLst>
                  <a:outerShdw dist="20320" dir="1799969" algn="tl" rotWithShape="0">
                    <a:srgbClr val="000000">
                      <a:alpha val="39998"/>
                    </a:srgbClr>
                  </a:outerShdw>
                </a:effectLst>
                <a:latin typeface="Times New Roman" panose="02020603050405020304" pitchFamily="18" charset="0"/>
                <a:cs typeface="Times New Roman" panose="02020603050405020304" pitchFamily="18" charset="0"/>
              </a:rPr>
              <a:t>TÁC DỤNG CỦA PHÂN BÓN TRONG TRỒNG TRỌT</a:t>
            </a:r>
          </a:p>
          <a:p>
            <a:pPr>
              <a:buClr>
                <a:schemeClr val="tx1"/>
              </a:buClr>
              <a:buFont typeface="Wingdings" panose="05000000000000000000" pitchFamily="2" charset="2"/>
              <a:buChar char="Ø"/>
            </a:pPr>
            <a:endParaRPr lang="en-US" altLang="en-US" sz="3400" b="1" dirty="0">
              <a:latin typeface="Times New Roman" panose="02020603050405020304" pitchFamily="18" charset="0"/>
            </a:endParaRPr>
          </a:p>
          <a:p>
            <a:pPr>
              <a:buClr>
                <a:schemeClr val="tx1"/>
              </a:buClr>
              <a:buFont typeface="Wingdings" panose="05000000000000000000" pitchFamily="2" charset="2"/>
              <a:buNone/>
            </a:pPr>
            <a:endParaRPr lang="en-US" altLang="en-US" sz="3400" b="1" dirty="0">
              <a:latin typeface="Times New Roman" panose="02020603050405020304" pitchFamily="18" charset="0"/>
            </a:endParaRPr>
          </a:p>
        </p:txBody>
      </p:sp>
      <p:sp>
        <p:nvSpPr>
          <p:cNvPr id="32772" name="WordArt 5" descr="Paper bag"/>
          <p:cNvSpPr>
            <a:spLocks noChangeArrowheads="1" noChangeShapeType="1" noTextEdit="1"/>
          </p:cNvSpPr>
          <p:nvPr/>
        </p:nvSpPr>
        <p:spPr bwMode="auto">
          <a:xfrm>
            <a:off x="2286000" y="533400"/>
            <a:ext cx="3048000" cy="83820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latin typeface="Times New Roman" panose="02020603050405020304" pitchFamily="18" charset="0"/>
                <a:ea typeface="+mn-ea"/>
                <a:cs typeface="Times New Roman" panose="02020603050405020304" pitchFamily="18" charset="0"/>
              </a:rPr>
              <a:t>DẶN DÒ</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05F9AE7-8AFC-43D6-A3F9-9E57534259A2}"/>
              </a:ext>
            </a:extLst>
          </p:cNvPr>
          <p:cNvSpPr>
            <a:spLocks noGrp="1" noChangeArrowheads="1"/>
          </p:cNvSpPr>
          <p:nvPr>
            <p:ph type="title"/>
          </p:nvPr>
        </p:nvSpPr>
        <p:spPr>
          <a:xfrm>
            <a:off x="0" y="2514600"/>
            <a:ext cx="9107009" cy="1143000"/>
          </a:xfrm>
        </p:spPr>
        <p:txBody>
          <a:bodyPr/>
          <a:lstStyle/>
          <a:p>
            <a:pPr algn="l" eaLnBrk="1" hangingPunct="1">
              <a:defRPr/>
            </a:pPr>
            <a:r>
              <a:rPr lang="en-US" altLang="vi-VN" u="sng" dirty="0">
                <a:solidFill>
                  <a:srgbClr val="FFFF00"/>
                </a:solidFill>
                <a:latin typeface="Arial" panose="020B0604020202020204" pitchFamily="34" charset="0"/>
                <a:cs typeface="Arial" panose="020B0604020202020204" pitchFamily="34" charset="0"/>
              </a:rPr>
              <a:t>I. </a:t>
            </a:r>
            <a:r>
              <a:rPr lang="vi-VN" u="sng" dirty="0" err="1">
                <a:solidFill>
                  <a:srgbClr val="FFFF00"/>
                </a:solidFill>
                <a:latin typeface="Arial" panose="020B0604020202020204" pitchFamily="34" charset="0"/>
                <a:cs typeface="Arial" panose="020B0604020202020204" pitchFamily="34" charset="0"/>
              </a:rPr>
              <a:t>Xác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định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thành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phần</a:t>
            </a:r>
            <a:r>
              <a:rPr lang="vi-VN" u="sng" dirty="0">
                <a:solidFill>
                  <a:srgbClr val="FFFF00"/>
                </a:solidFill>
                <a:latin typeface="Arial" panose="020B0604020202020204" pitchFamily="34" charset="0"/>
                <a:cs typeface="Arial" panose="020B0604020202020204" pitchFamily="34" charset="0"/>
              </a:rPr>
              <a:t> cơ </a:t>
            </a:r>
            <a:r>
              <a:rPr lang="vi-VN" u="sng" dirty="0" err="1">
                <a:solidFill>
                  <a:srgbClr val="FFFF00"/>
                </a:solidFill>
                <a:latin typeface="Arial" panose="020B0604020202020204" pitchFamily="34" charset="0"/>
                <a:cs typeface="Arial" panose="020B0604020202020204" pitchFamily="34" charset="0"/>
              </a:rPr>
              <a:t>giới</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của</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đất</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bằng</a:t>
            </a:r>
            <a:r>
              <a:rPr lang="vi-VN" u="sng" dirty="0">
                <a:solidFill>
                  <a:srgbClr val="FFFF00"/>
                </a:solidFill>
                <a:latin typeface="Arial" panose="020B0604020202020204" pitchFamily="34" charset="0"/>
                <a:cs typeface="Arial" panose="020B0604020202020204" pitchFamily="34" charset="0"/>
              </a:rPr>
              <a:t> phương </a:t>
            </a:r>
            <a:r>
              <a:rPr lang="vi-VN" u="sng" dirty="0" err="1">
                <a:solidFill>
                  <a:srgbClr val="FFFF00"/>
                </a:solidFill>
                <a:latin typeface="Arial" panose="020B0604020202020204" pitchFamily="34" charset="0"/>
                <a:cs typeface="Arial" panose="020B0604020202020204" pitchFamily="34" charset="0"/>
              </a:rPr>
              <a:t>pháp</a:t>
            </a:r>
            <a:r>
              <a:rPr lang="vi-VN" u="sng" dirty="0">
                <a:solidFill>
                  <a:srgbClr val="FFFF00"/>
                </a:solidFill>
                <a:latin typeface="Arial" panose="020B0604020202020204" pitchFamily="34" charset="0"/>
                <a:cs typeface="Arial" panose="020B0604020202020204" pitchFamily="34" charset="0"/>
              </a:rPr>
              <a:t> đơn </a:t>
            </a:r>
            <a:r>
              <a:rPr lang="vi-VN" u="sng" dirty="0" err="1">
                <a:solidFill>
                  <a:srgbClr val="FFFF00"/>
                </a:solidFill>
                <a:latin typeface="Arial" panose="020B0604020202020204" pitchFamily="34" charset="0"/>
                <a:cs typeface="Arial" panose="020B0604020202020204" pitchFamily="34" charset="0"/>
              </a:rPr>
              <a:t>giản</a:t>
            </a:r>
            <a:r>
              <a:rPr lang="en-US" altLang="vi-VN" u="sng" dirty="0">
                <a:solidFill>
                  <a:srgbClr val="FFFF00"/>
                </a:solidFill>
                <a:latin typeface="Arial" panose="020B0604020202020204" pitchFamily="34" charset="0"/>
                <a:cs typeface="Arial" panose="020B0604020202020204" pitchFamily="34" charset="0"/>
              </a:rPr>
              <a:t/>
            </a:r>
            <a:br>
              <a:rPr lang="en-US" altLang="vi-VN" u="sng" dirty="0">
                <a:solidFill>
                  <a:srgbClr val="FFFF00"/>
                </a:solidFill>
                <a:latin typeface="Arial" panose="020B0604020202020204" pitchFamily="34" charset="0"/>
                <a:cs typeface="Arial" panose="020B0604020202020204" pitchFamily="34" charset="0"/>
              </a:rPr>
            </a:br>
            <a:r>
              <a:rPr lang="vi-VN" altLang="vi-VN" dirty="0">
                <a:solidFill>
                  <a:srgbClr val="FFFF00"/>
                </a:solidFill>
                <a:latin typeface="Arial" panose="020B0604020202020204" pitchFamily="34" charset="0"/>
                <a:cs typeface="Arial" panose="020B0604020202020204" pitchFamily="34" charset="0"/>
              </a:rPr>
              <a:t>   </a:t>
            </a:r>
            <a:r>
              <a:rPr lang="vi-VN" altLang="vi-VN" u="sng" dirty="0">
                <a:solidFill>
                  <a:srgbClr val="FFFF00"/>
                </a:solidFill>
                <a:latin typeface="Arial" panose="020B0604020202020204" pitchFamily="34" charset="0"/>
                <a:cs typeface="Arial" panose="020B0604020202020204" pitchFamily="34" charset="0"/>
              </a:rPr>
              <a:t>2</a:t>
            </a:r>
            <a:r>
              <a:rPr lang="vi-VN" u="sng" dirty="0">
                <a:solidFill>
                  <a:srgbClr val="FFFF00"/>
                </a:solidFill>
                <a:latin typeface="Arial" panose="020B0604020202020204" pitchFamily="34" charset="0"/>
                <a:cs typeface="Arial" panose="020B0604020202020204" pitchFamily="34" charset="0"/>
              </a:rPr>
              <a:t>. Quy </a:t>
            </a:r>
            <a:r>
              <a:rPr lang="vi-VN" u="sng" dirty="0" err="1">
                <a:solidFill>
                  <a:srgbClr val="FFFF00"/>
                </a:solidFill>
                <a:latin typeface="Arial" panose="020B0604020202020204" pitchFamily="34" charset="0"/>
                <a:cs typeface="Arial" panose="020B0604020202020204" pitchFamily="34" charset="0"/>
              </a:rPr>
              <a:t>trình</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thực</a:t>
            </a:r>
            <a:r>
              <a:rPr lang="vi-VN" u="sng" dirty="0">
                <a:solidFill>
                  <a:srgbClr val="FFFF00"/>
                </a:solidFill>
                <a:latin typeface="Arial" panose="020B0604020202020204" pitchFamily="34" charset="0"/>
                <a:cs typeface="Arial" panose="020B0604020202020204" pitchFamily="34" charset="0"/>
              </a:rPr>
              <a:t> </a:t>
            </a:r>
            <a:r>
              <a:rPr lang="vi-VN" u="sng" dirty="0" err="1">
                <a:solidFill>
                  <a:srgbClr val="FFFF00"/>
                </a:solidFill>
                <a:latin typeface="Arial" panose="020B0604020202020204" pitchFamily="34" charset="0"/>
                <a:cs typeface="Arial" panose="020B0604020202020204" pitchFamily="34" charset="0"/>
              </a:rPr>
              <a:t>hành</a:t>
            </a:r>
            <a:r>
              <a:rPr lang="vi-VN" dirty="0">
                <a:solidFill>
                  <a:srgbClr val="FFFF00"/>
                </a:solidFill>
                <a:latin typeface="Arial" panose="020B0604020202020204" pitchFamily="34" charset="0"/>
                <a:cs typeface="Arial" panose="020B0604020202020204" pitchFamily="34" charset="0"/>
              </a:rPr>
              <a:t/>
            </a:r>
            <a:br>
              <a:rPr lang="vi-VN" dirty="0">
                <a:solidFill>
                  <a:srgbClr val="FFFF00"/>
                </a:solidFill>
                <a:latin typeface="Arial" panose="020B0604020202020204" pitchFamily="34" charset="0"/>
                <a:cs typeface="Arial" panose="020B0604020202020204" pitchFamily="34" charset="0"/>
              </a:rPr>
            </a:br>
            <a:r>
              <a:rPr lang="vi-VN" dirty="0">
                <a:solidFill>
                  <a:srgbClr val="FFFF00"/>
                </a:solidFill>
                <a:latin typeface="Arial" panose="020B0604020202020204" pitchFamily="34" charset="0"/>
                <a:cs typeface="Arial" panose="020B0604020202020204" pitchFamily="34" charset="0"/>
              </a:rPr>
              <a:t> </a:t>
            </a:r>
            <a:br>
              <a:rPr lang="vi-VN" dirty="0">
                <a:solidFill>
                  <a:srgbClr val="FFFF00"/>
                </a:solidFill>
                <a:latin typeface="Arial" panose="020B0604020202020204" pitchFamily="34" charset="0"/>
                <a:cs typeface="Arial" panose="020B0604020202020204" pitchFamily="34" charset="0"/>
              </a:rPr>
            </a:br>
            <a:endParaRPr lang="en-US" altLang="vi-VN"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181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4000" dirty="0" err="1">
                <a:latin typeface="Arial" panose="020B0604020202020204" pitchFamily="34" charset="0"/>
                <a:cs typeface="Arial" panose="020B0604020202020204" pitchFamily="34" charset="0"/>
              </a:rPr>
              <a:t>Bước</a:t>
            </a:r>
            <a:r>
              <a:rPr lang="vi-VN" sz="4000" dirty="0">
                <a:latin typeface="Arial" panose="020B0604020202020204" pitchFamily="34" charset="0"/>
                <a:cs typeface="Arial" panose="020B0604020202020204" pitchFamily="34" charset="0"/>
              </a:rPr>
              <a:t> 1: </a:t>
            </a:r>
            <a:r>
              <a:rPr lang="vi-VN" sz="4000" dirty="0" err="1">
                <a:latin typeface="Arial" panose="020B0604020202020204" pitchFamily="34" charset="0"/>
                <a:cs typeface="Arial" panose="020B0604020202020204" pitchFamily="34" charset="0"/>
              </a:rPr>
              <a:t>Lấy</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một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ít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đất</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bằng</a:t>
            </a:r>
            <a:r>
              <a:rPr lang="vi-VN" sz="4000" dirty="0">
                <a:latin typeface="Arial" panose="020B0604020202020204" pitchFamily="34" charset="0"/>
                <a:cs typeface="Arial" panose="020B0604020202020204" pitchFamily="34" charset="0"/>
              </a:rPr>
              <a:t> viên bi cho </a:t>
            </a:r>
            <a:r>
              <a:rPr lang="vi-VN" sz="4000" dirty="0" err="1">
                <a:latin typeface="Arial" panose="020B0604020202020204" pitchFamily="34" charset="0"/>
                <a:cs typeface="Arial" panose="020B0604020202020204" pitchFamily="34" charset="0"/>
              </a:rPr>
              <a:t>vào</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lòng</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bàn</a:t>
            </a:r>
            <a:r>
              <a:rPr lang="vi-VN" sz="4000" dirty="0">
                <a:latin typeface="Arial" panose="020B0604020202020204" pitchFamily="34" charset="0"/>
                <a:cs typeface="Arial" panose="020B0604020202020204" pitchFamily="34" charset="0"/>
              </a:rPr>
              <a:t> tay</a:t>
            </a:r>
            <a:endParaRPr lang="en-US" altLang="vi-VN" sz="48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0200"/>
            <a:ext cx="9143999" cy="5334000"/>
          </a:xfrm>
          <a:prstGeom prst="rect">
            <a:avLst/>
          </a:prstGeom>
        </p:spPr>
      </p:pic>
    </p:spTree>
    <p:extLst>
      <p:ext uri="{BB962C8B-B14F-4D97-AF65-F5344CB8AC3E}">
        <p14:creationId xmlns:p14="http://schemas.microsoft.com/office/powerpoint/2010/main" val="370269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2: </a:t>
            </a:r>
            <a:r>
              <a:rPr lang="vi-VN" sz="3200" dirty="0" err="1">
                <a:latin typeface="Arial" panose="020B0604020202020204" pitchFamily="34" charset="0"/>
                <a:cs typeface="Arial" panose="020B0604020202020204" pitchFamily="34" charset="0"/>
              </a:rPr>
              <a:t>Nhỏ</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giọt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cho </a:t>
            </a:r>
            <a:r>
              <a:rPr lang="vi-VN" sz="3200" dirty="0" err="1">
                <a:latin typeface="Arial" panose="020B0604020202020204" pitchFamily="34" charset="0"/>
                <a:cs typeface="Arial" panose="020B0604020202020204" pitchFamily="34" charset="0"/>
              </a:rPr>
              <a:t>đủ</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độ</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ẩm</a:t>
            </a:r>
            <a:r>
              <a:rPr lang="vi-VN" sz="3200" dirty="0">
                <a:latin typeface="Arial" panose="020B0604020202020204" pitchFamily="34" charset="0"/>
                <a:cs typeface="Arial" panose="020B0604020202020204" pitchFamily="34" charset="0"/>
              </a:rPr>
              <a:t> (khi </a:t>
            </a:r>
            <a:r>
              <a:rPr lang="vi-VN" sz="3200" dirty="0" err="1">
                <a:latin typeface="Arial" panose="020B0604020202020204" pitchFamily="34" charset="0"/>
                <a:cs typeface="Arial" panose="020B0604020202020204" pitchFamily="34" charset="0"/>
              </a:rPr>
              <a:t>cảm</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thấy</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mát</a:t>
            </a:r>
            <a:r>
              <a:rPr lang="vi-VN" sz="3200" dirty="0">
                <a:latin typeface="Arial" panose="020B0604020202020204" pitchFamily="34" charset="0"/>
                <a:cs typeface="Arial" panose="020B0604020202020204" pitchFamily="34" charset="0"/>
              </a:rPr>
              <a:t> tay </a:t>
            </a:r>
            <a:r>
              <a:rPr lang="vi-VN" sz="3200" dirty="0" err="1">
                <a:latin typeface="Arial" panose="020B0604020202020204" pitchFamily="34" charset="0"/>
                <a:cs typeface="Arial" panose="020B0604020202020204" pitchFamily="34" charset="0"/>
              </a:rPr>
              <a:t>nặn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thấy</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dẻo</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là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được</a:t>
            </a:r>
            <a:r>
              <a:rPr lang="vi-VN" sz="3200" dirty="0">
                <a:latin typeface="Arial" panose="020B0604020202020204" pitchFamily="34" charset="0"/>
                <a:cs typeface="Arial" panose="020B0604020202020204" pitchFamily="34" charset="0"/>
              </a:rPr>
              <a:t>).</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00201"/>
            <a:ext cx="9143999" cy="5334000"/>
          </a:xfrm>
          <a:prstGeom prst="rect">
            <a:avLst/>
          </a:prstGeom>
        </p:spPr>
      </p:pic>
    </p:spTree>
    <p:extLst>
      <p:ext uri="{BB962C8B-B14F-4D97-AF65-F5344CB8AC3E}">
        <p14:creationId xmlns:p14="http://schemas.microsoft.com/office/powerpoint/2010/main" val="281035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3: </a:t>
            </a:r>
            <a:r>
              <a:rPr lang="vi-VN" sz="3200" dirty="0" err="1">
                <a:latin typeface="Arial" panose="020B0604020202020204" pitchFamily="34" charset="0"/>
                <a:cs typeface="Arial" panose="020B0604020202020204" pitchFamily="34" charset="0"/>
              </a:rPr>
              <a:t>Dùng</a:t>
            </a:r>
            <a:r>
              <a:rPr lang="vi-VN" sz="3200" dirty="0">
                <a:latin typeface="Arial" panose="020B0604020202020204" pitchFamily="34" charset="0"/>
                <a:cs typeface="Arial" panose="020B0604020202020204" pitchFamily="34" charset="0"/>
              </a:rPr>
              <a:t> hai </a:t>
            </a:r>
            <a:r>
              <a:rPr lang="vi-VN" sz="3200" dirty="0" err="1">
                <a:latin typeface="Arial" panose="020B0604020202020204" pitchFamily="34" charset="0"/>
                <a:cs typeface="Arial" panose="020B0604020202020204" pitchFamily="34" charset="0"/>
              </a:rPr>
              <a:t>bàn</a:t>
            </a:r>
            <a:r>
              <a:rPr lang="vi-VN" sz="3200" dirty="0">
                <a:latin typeface="Arial" panose="020B0604020202020204" pitchFamily="34" charset="0"/>
                <a:cs typeface="Arial" panose="020B0604020202020204" pitchFamily="34" charset="0"/>
              </a:rPr>
              <a:t> tay vê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thành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thỏi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đường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kính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khoảng</a:t>
            </a:r>
            <a:r>
              <a:rPr lang="vi-VN" sz="3200" dirty="0">
                <a:latin typeface="Arial" panose="020B0604020202020204" pitchFamily="34" charset="0"/>
                <a:cs typeface="Arial" panose="020B0604020202020204" pitchFamily="34" charset="0"/>
              </a:rPr>
              <a:t> 3mm.</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828800"/>
            <a:ext cx="9143999" cy="5105400"/>
          </a:xfrm>
          <a:prstGeom prst="rect">
            <a:avLst/>
          </a:prstGeom>
        </p:spPr>
      </p:pic>
    </p:spTree>
    <p:extLst>
      <p:ext uri="{BB962C8B-B14F-4D97-AF65-F5344CB8AC3E}">
        <p14:creationId xmlns:p14="http://schemas.microsoft.com/office/powerpoint/2010/main" val="1044071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BF69CA5-2044-4851-A5FA-FA5BBA42F2FE}"/>
              </a:ext>
            </a:extLst>
          </p:cNvPr>
          <p:cNvSpPr>
            <a:spLocks noGrp="1" noChangeArrowheads="1"/>
          </p:cNvSpPr>
          <p:nvPr>
            <p:ph type="ctrTitle"/>
          </p:nvPr>
        </p:nvSpPr>
        <p:spPr>
          <a:xfrm>
            <a:off x="-2219" y="6658"/>
            <a:ext cx="9144000" cy="1981200"/>
          </a:xfrm>
        </p:spPr>
        <p:txBody>
          <a:bodyPr/>
          <a:lstStyle/>
          <a:p>
            <a:pPr eaLnBrk="1" hangingPunct="1">
              <a:defRPr/>
            </a:pPr>
            <a:r>
              <a:rPr lang="vi-VN" sz="3200" dirty="0" err="1">
                <a:latin typeface="Arial" panose="020B0604020202020204" pitchFamily="34" charset="0"/>
                <a:cs typeface="Arial" panose="020B0604020202020204" pitchFamily="34" charset="0"/>
              </a:rPr>
              <a:t>Bước</a:t>
            </a:r>
            <a:r>
              <a:rPr lang="vi-VN" sz="3200" dirty="0">
                <a:latin typeface="Arial" panose="020B0604020202020204" pitchFamily="34" charset="0"/>
                <a:cs typeface="Arial" panose="020B0604020202020204" pitchFamily="34" charset="0"/>
              </a:rPr>
              <a:t> 4: </a:t>
            </a:r>
            <a:r>
              <a:rPr lang="vi-VN" sz="3200" dirty="0" err="1">
                <a:latin typeface="Arial" panose="020B0604020202020204" pitchFamily="34" charset="0"/>
                <a:cs typeface="Arial" panose="020B0604020202020204" pitchFamily="34" charset="0"/>
              </a:rPr>
              <a:t>Uốn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thỏi</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đất</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thành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vòng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tròn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có</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đường</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kính</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khoảng</a:t>
            </a:r>
            <a:r>
              <a:rPr lang="vi-VN" sz="3200" dirty="0">
                <a:latin typeface="Arial" panose="020B0604020202020204" pitchFamily="34" charset="0"/>
                <a:cs typeface="Arial" panose="020B0604020202020204" pitchFamily="34" charset="0"/>
              </a:rPr>
              <a:t> 3cm.</a:t>
            </a:r>
            <a:endParaRPr lang="en-US" altLang="vi-VN" sz="3200" b="0" dirty="0">
              <a:solidFill>
                <a:srgbClr val="FFFF00"/>
              </a:solidFill>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xmlns="" id="{62CB65FE-DEA4-49DD-BE8A-9DFE8A3DA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00200"/>
            <a:ext cx="9143999" cy="5333999"/>
          </a:xfrm>
          <a:prstGeom prst="rect">
            <a:avLst/>
          </a:prstGeom>
        </p:spPr>
      </p:pic>
    </p:spTree>
    <p:extLst>
      <p:ext uri="{BB962C8B-B14F-4D97-AF65-F5344CB8AC3E}">
        <p14:creationId xmlns:p14="http://schemas.microsoft.com/office/powerpoint/2010/main" val="407153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repeatCount="300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xmlns="" id="{AB1B0094-F49D-4C41-9FB6-35B547EC1A22}"/>
              </a:ext>
            </a:extLst>
          </p:cNvPr>
          <p:cNvGraphicFramePr>
            <a:graphicFrameLocks noGrp="1"/>
          </p:cNvGraphicFramePr>
          <p:nvPr>
            <p:extLst>
              <p:ext uri="{D42A27DB-BD31-4B8C-83A1-F6EECF244321}">
                <p14:modId xmlns:p14="http://schemas.microsoft.com/office/powerpoint/2010/main" val="1359971764"/>
              </p:ext>
            </p:extLst>
          </p:nvPr>
        </p:nvGraphicFramePr>
        <p:xfrm>
          <a:off x="76200" y="1524000"/>
          <a:ext cx="9067800" cy="4402710"/>
        </p:xfrm>
        <a:graphic>
          <a:graphicData uri="http://schemas.openxmlformats.org/drawingml/2006/table">
            <a:tbl>
              <a:tblPr firstRow="1" firstCol="1" bandRow="1">
                <a:tableStyleId>{5C22544A-7EE6-4342-B048-85BDC9FD1C3A}</a:tableStyleId>
              </a:tblPr>
              <a:tblGrid>
                <a:gridCol w="6248400">
                  <a:extLst>
                    <a:ext uri="{9D8B030D-6E8A-4147-A177-3AD203B41FA5}">
                      <a16:colId xmlns:a16="http://schemas.microsoft.com/office/drawing/2014/main" xmlns="" val="3160187579"/>
                    </a:ext>
                  </a:extLst>
                </a:gridCol>
                <a:gridCol w="2819400">
                  <a:extLst>
                    <a:ext uri="{9D8B030D-6E8A-4147-A177-3AD203B41FA5}">
                      <a16:colId xmlns:a16="http://schemas.microsoft.com/office/drawing/2014/main" xmlns="" val="240810093"/>
                    </a:ext>
                  </a:extLst>
                </a:gridCol>
              </a:tblGrid>
              <a:tr h="357138">
                <a:tc>
                  <a:txBody>
                    <a:bodyPr/>
                    <a:lstStyle/>
                    <a:p>
                      <a:pPr>
                        <a:lnSpc>
                          <a:spcPct val="107000"/>
                        </a:lnSpc>
                        <a:spcAft>
                          <a:spcPts val="0"/>
                        </a:spcAft>
                      </a:pPr>
                      <a:r>
                        <a:rPr lang="vi-VN" sz="2400">
                          <a:effectLst/>
                          <a:latin typeface="Arial" panose="020B0604020202020204" pitchFamily="34" charset="0"/>
                          <a:cs typeface="Arial" panose="020B0604020202020204" pitchFamily="34" charset="0"/>
                        </a:rPr>
                        <a:t>Trạng thái đất sau khi vê (A)</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vi-VN" sz="2400">
                          <a:effectLst/>
                          <a:latin typeface="Arial" panose="020B0604020202020204" pitchFamily="34" charset="0"/>
                          <a:cs typeface="Arial" panose="020B0604020202020204" pitchFamily="34" charset="0"/>
                        </a:rPr>
                        <a:t>Loại đất (B)</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854015233"/>
                  </a:ext>
                </a:extLst>
              </a:tr>
              <a:tr h="3003727">
                <a:tc>
                  <a:txBody>
                    <a:bodyPr/>
                    <a:lstStyle/>
                    <a:p>
                      <a:pPr>
                        <a:lnSpc>
                          <a:spcPct val="107000"/>
                        </a:lnSpc>
                        <a:spcAft>
                          <a:spcPts val="800"/>
                        </a:spcAft>
                      </a:pPr>
                      <a:r>
                        <a:rPr lang="vi-VN" sz="2400" dirty="0">
                          <a:effectLst/>
                          <a:latin typeface="Arial" panose="020B0604020202020204" pitchFamily="34" charset="0"/>
                          <a:cs typeface="Arial" panose="020B0604020202020204" pitchFamily="34" charset="0"/>
                        </a:rPr>
                        <a:t>a. Không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b.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thành</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thỏi</a:t>
                      </a:r>
                      <a:r>
                        <a:rPr lang="vi-VN" sz="2400" dirty="0">
                          <a:effectLst/>
                          <a:latin typeface="Arial" panose="020B0604020202020204" pitchFamily="34" charset="0"/>
                          <a:cs typeface="Arial" panose="020B0604020202020204" pitchFamily="34" charset="0"/>
                        </a:rPr>
                        <a:t> nhưng </a:t>
                      </a:r>
                      <a:r>
                        <a:rPr lang="vi-VN" sz="2400" dirty="0" err="1">
                          <a:effectLst/>
                          <a:latin typeface="Arial" panose="020B0604020202020204" pitchFamily="34" charset="0"/>
                          <a:cs typeface="Arial" panose="020B0604020202020204" pitchFamily="34" charset="0"/>
                        </a:rPr>
                        <a:t>đứt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đoạn</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c.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thành</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thỏi</a:t>
                      </a:r>
                      <a:r>
                        <a:rPr lang="vi-VN" sz="2400" dirty="0">
                          <a:effectLst/>
                          <a:latin typeface="Arial" panose="020B0604020202020204" pitchFamily="34" charset="0"/>
                          <a:cs typeface="Arial" panose="020B0604020202020204" pitchFamily="34" charset="0"/>
                        </a:rPr>
                        <a:t> nhưng khi </a:t>
                      </a:r>
                      <a:r>
                        <a:rPr lang="vi-VN" sz="2400" dirty="0" err="1">
                          <a:effectLst/>
                          <a:latin typeface="Arial" panose="020B0604020202020204" pitchFamily="34" charset="0"/>
                          <a:cs typeface="Arial" panose="020B0604020202020204" pitchFamily="34" charset="0"/>
                        </a:rPr>
                        <a:t>uốn</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bị</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đứt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đoạn</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d.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thành</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thỏi</a:t>
                      </a:r>
                      <a:r>
                        <a:rPr lang="vi-VN" sz="2400" dirty="0">
                          <a:effectLst/>
                          <a:latin typeface="Arial" panose="020B0604020202020204" pitchFamily="34" charset="0"/>
                          <a:cs typeface="Arial" panose="020B0604020202020204" pitchFamily="34" charset="0"/>
                        </a:rPr>
                        <a:t>, khi </a:t>
                      </a:r>
                      <a:r>
                        <a:rPr lang="vi-VN" sz="2400" dirty="0" err="1">
                          <a:effectLst/>
                          <a:latin typeface="Arial" panose="020B0604020202020204" pitchFamily="34" charset="0"/>
                          <a:cs typeface="Arial" panose="020B0604020202020204" pitchFamily="34" charset="0"/>
                        </a:rPr>
                        <a:t>uốn</a:t>
                      </a:r>
                      <a:r>
                        <a:rPr lang="vi-VN" sz="2400" dirty="0">
                          <a:effectLst/>
                          <a:latin typeface="Arial" panose="020B0604020202020204" pitchFamily="34" charset="0"/>
                          <a:cs typeface="Arial" panose="020B0604020202020204" pitchFamily="34" charset="0"/>
                        </a:rPr>
                        <a:t> không </a:t>
                      </a:r>
                      <a:r>
                        <a:rPr lang="vi-VN" sz="2400" dirty="0" err="1">
                          <a:effectLst/>
                          <a:latin typeface="Arial" panose="020B0604020202020204" pitchFamily="34" charset="0"/>
                          <a:cs typeface="Arial" panose="020B0604020202020204" pitchFamily="34" charset="0"/>
                        </a:rPr>
                        <a:t>có</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vết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nứt</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e. </a:t>
                      </a:r>
                      <a:r>
                        <a:rPr lang="vi-VN" sz="2400" dirty="0" err="1">
                          <a:effectLst/>
                          <a:latin typeface="Arial" panose="020B0604020202020204" pitchFamily="34" charset="0"/>
                          <a:cs typeface="Arial" panose="020B0604020202020204" pitchFamily="34" charset="0"/>
                        </a:rPr>
                        <a:t>Chỉ</a:t>
                      </a:r>
                      <a:r>
                        <a:rPr lang="vi-VN" sz="2400" dirty="0">
                          <a:effectLst/>
                          <a:latin typeface="Arial" panose="020B0604020202020204" pitchFamily="34" charset="0"/>
                          <a:cs typeface="Arial" panose="020B0604020202020204" pitchFamily="34" charset="0"/>
                        </a:rPr>
                        <a:t>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thành</a:t>
                      </a:r>
                      <a:r>
                        <a:rPr lang="vi-VN" sz="2400" dirty="0">
                          <a:effectLst/>
                          <a:latin typeface="Arial" panose="020B0604020202020204" pitchFamily="34" charset="0"/>
                          <a:cs typeface="Arial" panose="020B0604020202020204" pitchFamily="34" charset="0"/>
                        </a:rPr>
                        <a:t> viên </a:t>
                      </a:r>
                      <a:r>
                        <a:rPr lang="vi-VN" sz="2400" dirty="0" err="1">
                          <a:effectLst/>
                          <a:latin typeface="Arial" panose="020B0604020202020204" pitchFamily="34" charset="0"/>
                          <a:cs typeface="Arial" panose="020B0604020202020204" pitchFamily="34" charset="0"/>
                        </a:rPr>
                        <a:t>rời</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rạc</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g. Vê </a:t>
                      </a:r>
                      <a:r>
                        <a:rPr lang="vi-VN" sz="2400" dirty="0" err="1">
                          <a:effectLst/>
                          <a:latin typeface="Arial" panose="020B0604020202020204" pitchFamily="34" charset="0"/>
                          <a:cs typeface="Arial" panose="020B0604020202020204" pitchFamily="34" charset="0"/>
                        </a:rPr>
                        <a:t>được</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thành</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thỏi</a:t>
                      </a:r>
                      <a:r>
                        <a:rPr lang="vi-VN" sz="2400" dirty="0">
                          <a:effectLst/>
                          <a:latin typeface="Arial" panose="020B0604020202020204" pitchFamily="34" charset="0"/>
                          <a:cs typeface="Arial" panose="020B0604020202020204" pitchFamily="34" charset="0"/>
                        </a:rPr>
                        <a:t> nhưng khi </a:t>
                      </a:r>
                      <a:r>
                        <a:rPr lang="vi-VN" sz="2400" dirty="0" err="1">
                          <a:effectLst/>
                          <a:latin typeface="Arial" panose="020B0604020202020204" pitchFamily="34" charset="0"/>
                          <a:cs typeface="Arial" panose="020B0604020202020204" pitchFamily="34" charset="0"/>
                        </a:rPr>
                        <a:t>uốn</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có</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vết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nứt</a:t>
                      </a:r>
                      <a:r>
                        <a:rPr lang="vi-VN" sz="2400" dirty="0">
                          <a:effectLst/>
                          <a:latin typeface="Arial" panose="020B0604020202020204" pitchFamily="34" charset="0"/>
                          <a:cs typeface="Arial" panose="020B0604020202020204" pitchFamily="34" charset="0"/>
                        </a:rPr>
                        <a:t>.</a:t>
                      </a:r>
                      <a:endParaRPr lang="vi-VN" sz="2400" dirty="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tc>
                  <a:txBody>
                    <a:bodyPr/>
                    <a:lstStyle/>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cát</a:t>
                      </a:r>
                      <a:r>
                        <a:rPr lang="vi-VN" sz="2400" dirty="0">
                          <a:effectLst/>
                          <a:latin typeface="Arial" panose="020B0604020202020204" pitchFamily="34" charset="0"/>
                          <a:cs typeface="Arial" panose="020B0604020202020204" pitchFamily="34" charset="0"/>
                        </a:rPr>
                        <a:t> pha. </a:t>
                      </a:r>
                    </a:p>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thịt</a:t>
                      </a:r>
                      <a:r>
                        <a:rPr lang="vi-VN" sz="2400" dirty="0">
                          <a:effectLst/>
                          <a:latin typeface="Arial" panose="020B0604020202020204" pitchFamily="34" charset="0"/>
                          <a:cs typeface="Arial" panose="020B0604020202020204" pitchFamily="34" charset="0"/>
                        </a:rPr>
                        <a:t> trung </a:t>
                      </a:r>
                      <a:r>
                        <a:rPr lang="vi-VN" sz="2400" dirty="0" err="1">
                          <a:effectLst/>
                          <a:latin typeface="Arial" panose="020B0604020202020204" pitchFamily="34" charset="0"/>
                          <a:cs typeface="Arial" panose="020B0604020202020204" pitchFamily="34" charset="0"/>
                        </a:rPr>
                        <a:t>bình</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cát</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thịt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nhẹ</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thịt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nặng</a:t>
                      </a:r>
                      <a:r>
                        <a:rPr lang="vi-VN" sz="2400" dirty="0">
                          <a:effectLst/>
                          <a:latin typeface="Arial" panose="020B0604020202020204" pitchFamily="34" charset="0"/>
                          <a:cs typeface="Arial" panose="020B0604020202020204" pitchFamily="34" charset="0"/>
                        </a:rPr>
                        <a:t>. </a:t>
                      </a:r>
                    </a:p>
                    <a:p>
                      <a:pPr>
                        <a:lnSpc>
                          <a:spcPct val="107000"/>
                        </a:lnSpc>
                        <a:spcAft>
                          <a:spcPts val="800"/>
                        </a:spcAft>
                      </a:pP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Đất</a:t>
                      </a:r>
                      <a:r>
                        <a:rPr lang="vi-VN" sz="2400" dirty="0">
                          <a:effectLst/>
                          <a:latin typeface="Arial" panose="020B0604020202020204" pitchFamily="34" charset="0"/>
                          <a:cs typeface="Arial" panose="020B0604020202020204" pitchFamily="34" charset="0"/>
                        </a:rPr>
                        <a:t> </a:t>
                      </a:r>
                      <a:r>
                        <a:rPr lang="vi-VN" sz="2400" dirty="0" err="1">
                          <a:effectLst/>
                          <a:latin typeface="Arial" panose="020B0604020202020204" pitchFamily="34" charset="0"/>
                          <a:cs typeface="Arial" panose="020B0604020202020204" pitchFamily="34" charset="0"/>
                        </a:rPr>
                        <a:t>sét</a:t>
                      </a:r>
                      <a:r>
                        <a:rPr lang="vi-VN" sz="2400" dirty="0">
                          <a:effectLst/>
                          <a:latin typeface="Arial" panose="020B0604020202020204" pitchFamily="34" charset="0"/>
                          <a:cs typeface="Arial" panose="020B0604020202020204" pitchFamily="34" charset="0"/>
                        </a:rPr>
                        <a:t>.</a:t>
                      </a:r>
                      <a:endParaRPr lang="vi-VN" sz="2400" dirty="0">
                        <a:effectLst/>
                        <a:latin typeface="Arial" panose="020B0604020202020204" pitchFamily="34" charset="0"/>
                        <a:ea typeface="Arial" panose="020B06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786863989"/>
                  </a:ext>
                </a:extLst>
              </a:tr>
            </a:tbl>
          </a:graphicData>
        </a:graphic>
      </p:graphicFrame>
      <p:sp>
        <p:nvSpPr>
          <p:cNvPr id="8" name="Hình chữ nhật 7">
            <a:extLst>
              <a:ext uri="{FF2B5EF4-FFF2-40B4-BE49-F238E27FC236}">
                <a16:creationId xmlns:a16="http://schemas.microsoft.com/office/drawing/2014/main" xmlns="" id="{F763109D-103D-40AA-AE0D-4842810009B5}"/>
              </a:ext>
            </a:extLst>
          </p:cNvPr>
          <p:cNvSpPr/>
          <p:nvPr/>
        </p:nvSpPr>
        <p:spPr>
          <a:xfrm>
            <a:off x="0" y="80409"/>
            <a:ext cx="9067800" cy="1446550"/>
          </a:xfrm>
          <a:prstGeom prst="rect">
            <a:avLst/>
          </a:prstGeom>
        </p:spPr>
        <p:txBody>
          <a:bodyPr wrap="square">
            <a:spAutoFit/>
          </a:bodyPr>
          <a:lstStyle/>
          <a:p>
            <a:r>
              <a:rPr lang="vi-VN" sz="4400" dirty="0">
                <a:latin typeface="Arial" panose="020B0604020202020204" pitchFamily="34" charset="0"/>
                <a:cs typeface="Arial" panose="020B0604020202020204" pitchFamily="34" charset="0"/>
              </a:rPr>
              <a:t>Quan </a:t>
            </a:r>
            <a:r>
              <a:rPr lang="vi-VN" sz="4400" dirty="0" err="1">
                <a:latin typeface="Arial" panose="020B0604020202020204" pitchFamily="34" charset="0"/>
                <a:cs typeface="Arial" panose="020B0604020202020204" pitchFamily="34" charset="0"/>
              </a:rPr>
              <a:t>sát</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đối</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chiếu</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với</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chuẩn</a:t>
            </a:r>
            <a:r>
              <a:rPr lang="vi-VN" sz="4400" dirty="0">
                <a:latin typeface="Arial" panose="020B0604020202020204" pitchFamily="34" charset="0"/>
                <a:cs typeface="Arial" panose="020B0604020202020204" pitchFamily="34" charset="0"/>
              </a:rPr>
              <a:t> phân </a:t>
            </a:r>
            <a:r>
              <a:rPr lang="vi-VN" sz="4400" dirty="0" err="1">
                <a:latin typeface="Arial" panose="020B0604020202020204" pitchFamily="34" charset="0"/>
                <a:cs typeface="Arial" panose="020B0604020202020204" pitchFamily="34" charset="0"/>
              </a:rPr>
              <a:t>cấp</a:t>
            </a:r>
            <a:r>
              <a:rPr lang="vi-VN" sz="4400" dirty="0">
                <a:latin typeface="Arial" panose="020B0604020202020204" pitchFamily="34" charset="0"/>
                <a:cs typeface="Arial" panose="020B0604020202020204" pitchFamily="34" charset="0"/>
              </a:rPr>
              <a:t> </a:t>
            </a:r>
            <a:r>
              <a:rPr lang="vi-VN" sz="4400" dirty="0" err="1">
                <a:latin typeface="Arial" panose="020B0604020202020204" pitchFamily="34" charset="0"/>
                <a:cs typeface="Arial" panose="020B0604020202020204" pitchFamily="34" charset="0"/>
              </a:rPr>
              <a:t>đất</a:t>
            </a:r>
            <a:r>
              <a:rPr lang="vi-VN" sz="4400" dirty="0">
                <a:latin typeface="Arial" panose="020B0604020202020204" pitchFamily="34" charset="0"/>
                <a:cs typeface="Arial" panose="020B0604020202020204" pitchFamily="34" charset="0"/>
              </a:rPr>
              <a:t> ở </a:t>
            </a:r>
            <a:r>
              <a:rPr lang="vi-VN" sz="4400" dirty="0" err="1">
                <a:latin typeface="Arial" panose="020B0604020202020204" pitchFamily="34" charset="0"/>
                <a:cs typeface="Arial" panose="020B0604020202020204" pitchFamily="34" charset="0"/>
              </a:rPr>
              <a:t>bảng</a:t>
            </a:r>
            <a:r>
              <a:rPr lang="vi-VN" sz="4400" dirty="0">
                <a:latin typeface="Arial" panose="020B0604020202020204" pitchFamily="34" charset="0"/>
                <a:cs typeface="Arial" panose="020B0604020202020204" pitchFamily="34" charset="0"/>
              </a:rPr>
              <a:t> 1 trang 11</a:t>
            </a:r>
          </a:p>
        </p:txBody>
      </p:sp>
    </p:spTree>
    <p:extLst>
      <p:ext uri="{BB962C8B-B14F-4D97-AF65-F5344CB8AC3E}">
        <p14:creationId xmlns:p14="http://schemas.microsoft.com/office/powerpoint/2010/main" val="15211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05F9AE7-8AFC-43D6-A3F9-9E57534259A2}"/>
              </a:ext>
            </a:extLst>
          </p:cNvPr>
          <p:cNvSpPr>
            <a:spLocks noGrp="1" noChangeArrowheads="1"/>
          </p:cNvSpPr>
          <p:nvPr>
            <p:ph type="title"/>
          </p:nvPr>
        </p:nvSpPr>
        <p:spPr>
          <a:xfrm>
            <a:off x="36991" y="304800"/>
            <a:ext cx="9107009" cy="1143000"/>
          </a:xfrm>
        </p:spPr>
        <p:txBody>
          <a:bodyPr/>
          <a:lstStyle/>
          <a:p>
            <a:pPr algn="l" eaLnBrk="1" hangingPunct="1">
              <a:defRPr/>
            </a:pPr>
            <a:r>
              <a:rPr lang="en-US" altLang="vi-VN" sz="4000" dirty="0">
                <a:solidFill>
                  <a:srgbClr val="FFFF00"/>
                </a:solidFill>
                <a:latin typeface="Arial" panose="020B0604020202020204" pitchFamily="34" charset="0"/>
              </a:rPr>
              <a:t>II. </a:t>
            </a:r>
            <a:r>
              <a:rPr lang="en-US" altLang="vi-VN" sz="4000" dirty="0">
                <a:solidFill>
                  <a:srgbClr val="FFFF00"/>
                </a:solidFill>
                <a:latin typeface="Arial" panose="020B0604020202020204" pitchFamily="34" charset="0"/>
                <a:cs typeface="Arial" panose="020B0604020202020204" pitchFamily="34" charset="0"/>
              </a:rPr>
              <a:t>XÁC ĐỊNH ĐỘ pH CỦA ĐẤT</a:t>
            </a:r>
            <a:endParaRPr lang="en-US" altLang="vi-VN" sz="4000" dirty="0">
              <a:solidFill>
                <a:srgbClr val="FFFF00"/>
              </a:solidFill>
              <a:latin typeface="Arial" panose="020B0604020202020204" pitchFamily="34" charset="0"/>
            </a:endParaRPr>
          </a:p>
        </p:txBody>
      </p:sp>
      <p:sp>
        <p:nvSpPr>
          <p:cNvPr id="7171" name="Rectangle 3">
            <a:extLst>
              <a:ext uri="{FF2B5EF4-FFF2-40B4-BE49-F238E27FC236}">
                <a16:creationId xmlns:a16="http://schemas.microsoft.com/office/drawing/2014/main" xmlns="" id="{083D6CF7-1F8D-44A9-B2BC-25734C588E9B}"/>
              </a:ext>
            </a:extLst>
          </p:cNvPr>
          <p:cNvSpPr>
            <a:spLocks noGrp="1" noChangeArrowheads="1"/>
          </p:cNvSpPr>
          <p:nvPr>
            <p:ph type="body" idx="1"/>
          </p:nvPr>
        </p:nvSpPr>
        <p:spPr>
          <a:xfrm>
            <a:off x="36991" y="1981200"/>
            <a:ext cx="9144000" cy="3657600"/>
          </a:xfrm>
        </p:spPr>
        <p:txBody>
          <a:bodyPr/>
          <a:lstStyle/>
          <a:p>
            <a:pPr eaLnBrk="1" hangingPunct="1">
              <a:lnSpc>
                <a:spcPct val="80000"/>
              </a:lnSpc>
              <a:defRPr/>
            </a:pPr>
            <a:r>
              <a:rPr lang="en-US" altLang="vi-VN" sz="2800" b="1" dirty="0" err="1">
                <a:latin typeface="Arial" panose="020B0604020202020204" pitchFamily="34" charset="0"/>
              </a:rPr>
              <a:t>Mẫu</a:t>
            </a:r>
            <a:r>
              <a:rPr lang="en-US" altLang="vi-VN" sz="2800" b="1" dirty="0">
                <a:latin typeface="Arial" panose="020B0604020202020204" pitchFamily="34" charset="0"/>
              </a:rPr>
              <a:t> </a:t>
            </a:r>
            <a:r>
              <a:rPr lang="en-US" altLang="vi-VN" sz="2800" b="1" dirty="0" err="1">
                <a:latin typeface="Arial" panose="020B0604020202020204" pitchFamily="34" charset="0"/>
              </a:rPr>
              <a:t>đất</a:t>
            </a:r>
            <a:r>
              <a:rPr lang="en-US" altLang="vi-VN" sz="2800" b="1" dirty="0">
                <a:latin typeface="Arial" panose="020B0604020202020204" pitchFamily="34" charset="0"/>
              </a:rPr>
              <a:t> </a:t>
            </a:r>
            <a:r>
              <a:rPr lang="en-US" altLang="vi-VN" sz="2800" b="1" dirty="0" err="1">
                <a:latin typeface="Arial" panose="020B0604020202020204" pitchFamily="34" charset="0"/>
              </a:rPr>
              <a:t>khô</a:t>
            </a:r>
            <a:r>
              <a:rPr lang="en-US" altLang="vi-VN" sz="2800" b="1" dirty="0">
                <a:latin typeface="Arial" panose="020B0604020202020204" pitchFamily="34" charset="0"/>
              </a:rPr>
              <a:t> </a:t>
            </a:r>
            <a:r>
              <a:rPr lang="en-US" altLang="vi-VN" sz="2800" b="1" dirty="0" err="1">
                <a:latin typeface="Arial" panose="020B0604020202020204" pitchFamily="34" charset="0"/>
              </a:rPr>
              <a:t>đã</a:t>
            </a:r>
            <a:r>
              <a:rPr lang="en-US" altLang="vi-VN" sz="2800" b="1" dirty="0">
                <a:latin typeface="Arial" panose="020B0604020202020204" pitchFamily="34" charset="0"/>
              </a:rPr>
              <a:t> </a:t>
            </a:r>
            <a:r>
              <a:rPr lang="en-US" altLang="vi-VN" sz="2800" b="1" dirty="0" err="1">
                <a:latin typeface="Arial" panose="020B0604020202020204" pitchFamily="34" charset="0"/>
              </a:rPr>
              <a:t>nghiền</a:t>
            </a:r>
            <a:r>
              <a:rPr lang="en-US" altLang="vi-VN" sz="2800" b="1" dirty="0">
                <a:latin typeface="Arial" panose="020B0604020202020204" pitchFamily="34" charset="0"/>
              </a:rPr>
              <a:t> </a:t>
            </a:r>
            <a:r>
              <a:rPr lang="en-US" altLang="vi-VN" sz="2800" b="1" dirty="0" err="1">
                <a:latin typeface="Arial" panose="020B0604020202020204" pitchFamily="34" charset="0"/>
              </a:rPr>
              <a:t>nhỏ</a:t>
            </a:r>
            <a:r>
              <a:rPr lang="en-US" altLang="vi-VN" sz="2800" b="1" dirty="0">
                <a:latin typeface="Arial" panose="020B0604020202020204" pitchFamily="34" charset="0"/>
              </a:rPr>
              <a:t>( 2-3 </a:t>
            </a:r>
            <a:r>
              <a:rPr lang="en-US" altLang="vi-VN" sz="2800" b="1" dirty="0" err="1">
                <a:latin typeface="Arial" panose="020B0604020202020204" pitchFamily="34" charset="0"/>
              </a:rPr>
              <a:t>mẫu</a:t>
            </a:r>
            <a:r>
              <a:rPr lang="en-US" altLang="vi-VN" sz="2800" b="1" dirty="0">
                <a:latin typeface="Arial" panose="020B0604020202020204" pitchFamily="34" charset="0"/>
              </a:rPr>
              <a:t>).</a:t>
            </a:r>
          </a:p>
          <a:p>
            <a:pPr eaLnBrk="1" hangingPunct="1">
              <a:lnSpc>
                <a:spcPct val="80000"/>
              </a:lnSpc>
              <a:defRPr/>
            </a:pPr>
            <a:r>
              <a:rPr lang="en-US" altLang="vi-VN" sz="2800" b="1" dirty="0" err="1">
                <a:latin typeface="Arial" panose="020B0604020202020204" pitchFamily="34" charset="0"/>
              </a:rPr>
              <a:t>Máy</a:t>
            </a:r>
            <a:r>
              <a:rPr lang="en-US" altLang="vi-VN" sz="2800" b="1" dirty="0">
                <a:latin typeface="Arial" panose="020B0604020202020204" pitchFamily="34" charset="0"/>
              </a:rPr>
              <a:t> </a:t>
            </a:r>
            <a:r>
              <a:rPr lang="en-US" altLang="vi-VN" sz="2800" b="1" dirty="0" err="1">
                <a:latin typeface="Arial" panose="020B0604020202020204" pitchFamily="34" charset="0"/>
              </a:rPr>
              <a:t>đo</a:t>
            </a:r>
            <a:r>
              <a:rPr lang="en-US" altLang="vi-VN" sz="2800" b="1" dirty="0">
                <a:latin typeface="Arial" panose="020B0604020202020204" pitchFamily="34" charset="0"/>
              </a:rPr>
              <a:t> pH</a:t>
            </a:r>
          </a:p>
          <a:p>
            <a:pPr eaLnBrk="1" hangingPunct="1">
              <a:lnSpc>
                <a:spcPct val="80000"/>
              </a:lnSpc>
              <a:defRPr/>
            </a:pPr>
            <a:r>
              <a:rPr lang="en-US" altLang="vi-VN" sz="2800" b="1" dirty="0" err="1">
                <a:latin typeface="Arial" panose="020B0604020202020204" pitchFamily="34" charset="0"/>
              </a:rPr>
              <a:t>Đồng</a:t>
            </a:r>
            <a:r>
              <a:rPr lang="en-US" altLang="vi-VN" sz="2800" b="1" dirty="0">
                <a:latin typeface="Arial" panose="020B0604020202020204" pitchFamily="34" charset="0"/>
              </a:rPr>
              <a:t> </a:t>
            </a:r>
            <a:r>
              <a:rPr lang="en-US" altLang="vi-VN" sz="2800" b="1" dirty="0" err="1">
                <a:latin typeface="Arial" panose="020B0604020202020204" pitchFamily="34" charset="0"/>
              </a:rPr>
              <a:t>hồ</a:t>
            </a:r>
            <a:r>
              <a:rPr lang="en-US" altLang="vi-VN" sz="2800" b="1" dirty="0">
                <a:latin typeface="Arial" panose="020B0604020202020204" pitchFamily="34" charset="0"/>
              </a:rPr>
              <a:t> </a:t>
            </a:r>
            <a:r>
              <a:rPr lang="en-US" altLang="vi-VN" sz="2800" b="1" dirty="0" err="1">
                <a:latin typeface="Arial" panose="020B0604020202020204" pitchFamily="34" charset="0"/>
              </a:rPr>
              <a:t>bấm</a:t>
            </a:r>
            <a:r>
              <a:rPr lang="en-US" altLang="vi-VN" sz="2800" b="1" dirty="0">
                <a:latin typeface="Arial" panose="020B0604020202020204" pitchFamily="34" charset="0"/>
              </a:rPr>
              <a:t> </a:t>
            </a:r>
            <a:r>
              <a:rPr lang="en-US" altLang="vi-VN" sz="2800" b="1" dirty="0" err="1">
                <a:latin typeface="Arial" panose="020B0604020202020204" pitchFamily="34" charset="0"/>
              </a:rPr>
              <a:t>giây</a:t>
            </a:r>
            <a:r>
              <a:rPr lang="en-US" altLang="vi-VN" sz="2800" b="1" dirty="0">
                <a:latin typeface="Arial" panose="020B0604020202020204" pitchFamily="34" charset="0"/>
              </a:rPr>
              <a:t> ( </a:t>
            </a:r>
            <a:r>
              <a:rPr lang="en-US" altLang="vi-VN" sz="2800" b="1" dirty="0" err="1">
                <a:latin typeface="Arial" panose="020B0604020202020204" pitchFamily="34" charset="0"/>
              </a:rPr>
              <a:t>đồng</a:t>
            </a:r>
            <a:r>
              <a:rPr lang="en-US" altLang="vi-VN" sz="2800" b="1" dirty="0">
                <a:latin typeface="Arial" panose="020B0604020202020204" pitchFamily="34" charset="0"/>
              </a:rPr>
              <a:t> </a:t>
            </a:r>
            <a:r>
              <a:rPr lang="en-US" altLang="vi-VN" sz="2800" b="1" dirty="0" err="1">
                <a:latin typeface="Arial" panose="020B0604020202020204" pitchFamily="34" charset="0"/>
              </a:rPr>
              <a:t>hồ</a:t>
            </a:r>
            <a:r>
              <a:rPr lang="en-US" altLang="vi-VN" sz="2800" b="1" dirty="0">
                <a:latin typeface="Arial" panose="020B0604020202020204" pitchFamily="34" charset="0"/>
              </a:rPr>
              <a:t> </a:t>
            </a:r>
            <a:r>
              <a:rPr lang="en-US" altLang="vi-VN" sz="2800" b="1" dirty="0" err="1">
                <a:latin typeface="Arial" panose="020B0604020202020204" pitchFamily="34" charset="0"/>
              </a:rPr>
              <a:t>đeo</a:t>
            </a:r>
            <a:r>
              <a:rPr lang="en-US" altLang="vi-VN" sz="2800" b="1" dirty="0">
                <a:latin typeface="Arial" panose="020B0604020202020204" pitchFamily="34" charset="0"/>
              </a:rPr>
              <a:t> </a:t>
            </a:r>
            <a:r>
              <a:rPr lang="en-US" altLang="vi-VN" sz="2800" b="1" dirty="0" err="1">
                <a:latin typeface="Arial" panose="020B0604020202020204" pitchFamily="34" charset="0"/>
              </a:rPr>
              <a:t>tay</a:t>
            </a:r>
            <a:r>
              <a:rPr lang="en-US" altLang="vi-VN" sz="2800" b="1" dirty="0">
                <a:latin typeface="Arial" panose="020B0604020202020204" pitchFamily="34" charset="0"/>
              </a:rPr>
              <a:t>).</a:t>
            </a:r>
          </a:p>
          <a:p>
            <a:pPr eaLnBrk="1" hangingPunct="1">
              <a:lnSpc>
                <a:spcPct val="80000"/>
              </a:lnSpc>
              <a:defRPr/>
            </a:pPr>
            <a:r>
              <a:rPr lang="en-US" altLang="vi-VN" sz="2800" b="1" dirty="0">
                <a:latin typeface="Arial" panose="020B0604020202020204" pitchFamily="34" charset="0"/>
              </a:rPr>
              <a:t>Dung </a:t>
            </a:r>
            <a:r>
              <a:rPr lang="en-US" altLang="vi-VN" sz="2800" b="1" dirty="0" err="1">
                <a:latin typeface="Arial" panose="020B0604020202020204" pitchFamily="34" charset="0"/>
              </a:rPr>
              <a:t>dịch</a:t>
            </a:r>
            <a:r>
              <a:rPr lang="en-US" altLang="vi-VN" sz="2800" b="1" dirty="0">
                <a:latin typeface="Arial" panose="020B0604020202020204" pitchFamily="34" charset="0"/>
              </a:rPr>
              <a:t> </a:t>
            </a:r>
            <a:r>
              <a:rPr lang="en-US" altLang="vi-VN" sz="2800" b="1" dirty="0" err="1">
                <a:latin typeface="Arial" panose="020B0604020202020204" pitchFamily="34" charset="0"/>
              </a:rPr>
              <a:t>KCl</a:t>
            </a:r>
            <a:r>
              <a:rPr lang="en-US" altLang="vi-VN" sz="2800" b="1" dirty="0">
                <a:latin typeface="Arial" panose="020B0604020202020204" pitchFamily="34" charset="0"/>
              </a:rPr>
              <a:t> 1N </a:t>
            </a:r>
            <a:r>
              <a:rPr lang="en-US" altLang="vi-VN" sz="2800" b="1" dirty="0" err="1">
                <a:latin typeface="Arial" panose="020B0604020202020204" pitchFamily="34" charset="0"/>
              </a:rPr>
              <a:t>hoặc</a:t>
            </a:r>
            <a:r>
              <a:rPr lang="en-US" altLang="vi-VN" sz="2800" b="1" dirty="0">
                <a:latin typeface="Arial" panose="020B0604020202020204" pitchFamily="34" charset="0"/>
              </a:rPr>
              <a:t> </a:t>
            </a:r>
            <a:r>
              <a:rPr lang="en-US" altLang="vi-VN" sz="2800" b="1" dirty="0" err="1">
                <a:latin typeface="Arial" panose="020B0604020202020204" pitchFamily="34" charset="0"/>
              </a:rPr>
              <a:t>nước</a:t>
            </a:r>
            <a:r>
              <a:rPr lang="en-US" altLang="vi-VN" sz="2800" b="1" dirty="0">
                <a:latin typeface="Arial" panose="020B0604020202020204" pitchFamily="34" charset="0"/>
              </a:rPr>
              <a:t> </a:t>
            </a:r>
            <a:r>
              <a:rPr lang="en-US" altLang="vi-VN" sz="2800" b="1" dirty="0" err="1">
                <a:latin typeface="Arial" panose="020B0604020202020204" pitchFamily="34" charset="0"/>
              </a:rPr>
              <a:t>cất</a:t>
            </a:r>
            <a:r>
              <a:rPr lang="en-US" altLang="vi-VN" sz="2800" b="1" dirty="0">
                <a:latin typeface="Arial" panose="020B0604020202020204" pitchFamily="34" charset="0"/>
              </a:rPr>
              <a:t>.</a:t>
            </a:r>
          </a:p>
          <a:p>
            <a:pPr eaLnBrk="1" hangingPunct="1">
              <a:lnSpc>
                <a:spcPct val="80000"/>
              </a:lnSpc>
              <a:defRPr/>
            </a:pPr>
            <a:r>
              <a:rPr lang="en-US" altLang="vi-VN" sz="2800" b="1" dirty="0" err="1">
                <a:latin typeface="Arial" panose="020B0604020202020204" pitchFamily="34" charset="0"/>
              </a:rPr>
              <a:t>Bình</a:t>
            </a:r>
            <a:r>
              <a:rPr lang="en-US" altLang="vi-VN" sz="2800" b="1" dirty="0">
                <a:latin typeface="Arial" panose="020B0604020202020204" pitchFamily="34" charset="0"/>
              </a:rPr>
              <a:t> tam </a:t>
            </a:r>
            <a:r>
              <a:rPr lang="en-US" altLang="vi-VN" sz="2800" b="1" dirty="0" err="1">
                <a:latin typeface="Arial" panose="020B0604020202020204" pitchFamily="34" charset="0"/>
              </a:rPr>
              <a:t>giác</a:t>
            </a:r>
            <a:r>
              <a:rPr lang="en-US" altLang="vi-VN" sz="2800" b="1" dirty="0">
                <a:latin typeface="Arial" panose="020B0604020202020204" pitchFamily="34" charset="0"/>
              </a:rPr>
              <a:t> ( </a:t>
            </a:r>
            <a:r>
              <a:rPr lang="en-US" altLang="vi-VN" sz="2800" b="1" dirty="0" err="1">
                <a:latin typeface="Arial" panose="020B0604020202020204" pitchFamily="34" charset="0"/>
              </a:rPr>
              <a:t>bình</a:t>
            </a:r>
            <a:r>
              <a:rPr lang="en-US" altLang="vi-VN" sz="2800" b="1" dirty="0">
                <a:latin typeface="Arial" panose="020B0604020202020204" pitchFamily="34" charset="0"/>
              </a:rPr>
              <a:t> </a:t>
            </a:r>
            <a:r>
              <a:rPr lang="en-US" altLang="vi-VN" sz="2800" b="1" dirty="0" err="1">
                <a:latin typeface="Arial" panose="020B0604020202020204" pitchFamily="34" charset="0"/>
              </a:rPr>
              <a:t>nón</a:t>
            </a:r>
            <a:r>
              <a:rPr lang="en-US" altLang="vi-VN" sz="2800" b="1" dirty="0">
                <a:latin typeface="Arial" panose="020B0604020202020204" pitchFamily="34" charset="0"/>
              </a:rPr>
              <a:t>) dung </a:t>
            </a:r>
            <a:r>
              <a:rPr lang="en-US" altLang="vi-VN" sz="2800" b="1" dirty="0" err="1">
                <a:latin typeface="Arial" panose="020B0604020202020204" pitchFamily="34" charset="0"/>
              </a:rPr>
              <a:t>tích</a:t>
            </a:r>
            <a:r>
              <a:rPr lang="en-US" altLang="vi-VN" sz="2800" b="1" dirty="0">
                <a:latin typeface="Arial" panose="020B0604020202020204" pitchFamily="34" charset="0"/>
              </a:rPr>
              <a:t> 100 ml: 2</a:t>
            </a:r>
          </a:p>
          <a:p>
            <a:pPr eaLnBrk="1" hangingPunct="1">
              <a:lnSpc>
                <a:spcPct val="80000"/>
              </a:lnSpc>
              <a:defRPr/>
            </a:pPr>
            <a:r>
              <a:rPr lang="en-US" altLang="vi-VN" sz="2800" b="1" dirty="0" err="1">
                <a:latin typeface="Arial" panose="020B0604020202020204" pitchFamily="34" charset="0"/>
              </a:rPr>
              <a:t>Ống</a:t>
            </a:r>
            <a:r>
              <a:rPr lang="en-US" altLang="vi-VN" sz="2800" b="1" dirty="0">
                <a:latin typeface="Arial" panose="020B0604020202020204" pitchFamily="34" charset="0"/>
              </a:rPr>
              <a:t> </a:t>
            </a:r>
            <a:r>
              <a:rPr lang="en-US" altLang="vi-VN" sz="2800" b="1" dirty="0" err="1">
                <a:latin typeface="Arial" panose="020B0604020202020204" pitchFamily="34" charset="0"/>
              </a:rPr>
              <a:t>đong</a:t>
            </a:r>
            <a:r>
              <a:rPr lang="en-US" altLang="vi-VN" sz="2800" b="1" dirty="0">
                <a:latin typeface="Arial" panose="020B0604020202020204" pitchFamily="34" charset="0"/>
              </a:rPr>
              <a:t> dung </a:t>
            </a:r>
            <a:r>
              <a:rPr lang="en-US" altLang="vi-VN" sz="2800" b="1" dirty="0" err="1">
                <a:latin typeface="Arial" panose="020B0604020202020204" pitchFamily="34" charset="0"/>
              </a:rPr>
              <a:t>dịch</a:t>
            </a:r>
            <a:r>
              <a:rPr lang="en-US" altLang="vi-VN" sz="2800" b="1" dirty="0">
                <a:latin typeface="Arial" panose="020B0604020202020204" pitchFamily="34" charset="0"/>
              </a:rPr>
              <a:t> 50 ml: 1</a:t>
            </a:r>
          </a:p>
          <a:p>
            <a:pPr eaLnBrk="1" hangingPunct="1">
              <a:lnSpc>
                <a:spcPct val="80000"/>
              </a:lnSpc>
              <a:defRPr/>
            </a:pPr>
            <a:r>
              <a:rPr lang="en-US" altLang="vi-VN" sz="2800" b="1" dirty="0" err="1">
                <a:latin typeface="Arial" panose="020B0604020202020204" pitchFamily="34" charset="0"/>
              </a:rPr>
              <a:t>Cân</a:t>
            </a:r>
            <a:r>
              <a:rPr lang="en-US" altLang="vi-VN" sz="2800" b="1" dirty="0">
                <a:latin typeface="Arial" panose="020B0604020202020204" pitchFamily="34" charset="0"/>
              </a:rPr>
              <a:t> </a:t>
            </a:r>
            <a:r>
              <a:rPr lang="en-US" altLang="vi-VN" sz="2800" b="1" dirty="0" err="1">
                <a:latin typeface="Arial" panose="020B0604020202020204" pitchFamily="34" charset="0"/>
              </a:rPr>
              <a:t>kĩ</a:t>
            </a:r>
            <a:r>
              <a:rPr lang="en-US" altLang="vi-VN" sz="2800" b="1" dirty="0">
                <a:latin typeface="Arial" panose="020B0604020202020204" pitchFamily="34" charset="0"/>
              </a:rPr>
              <a:t> </a:t>
            </a:r>
            <a:r>
              <a:rPr lang="en-US" altLang="vi-VN" sz="2800" b="1" dirty="0" err="1">
                <a:latin typeface="Arial" panose="020B0604020202020204" pitchFamily="34" charset="0"/>
              </a:rPr>
              <a:t>thuật</a:t>
            </a:r>
            <a:r>
              <a:rPr lang="en-US" altLang="vi-VN" sz="2800" b="1" dirty="0">
                <a:latin typeface="Arial" panose="020B0604020202020204" pitchFamily="34" charset="0"/>
              </a:rPr>
              <a:t>.</a:t>
            </a:r>
          </a:p>
          <a:p>
            <a:pPr eaLnBrk="1" hangingPunct="1">
              <a:lnSpc>
                <a:spcPct val="80000"/>
              </a:lnSpc>
              <a:defRPr/>
            </a:pPr>
            <a:endParaRPr lang="en-US" altLang="vi-VN" sz="2800" b="1" dirty="0">
              <a:latin typeface="Arial" panose="020B0604020202020204" pitchFamily="34" charset="0"/>
            </a:endParaRPr>
          </a:p>
        </p:txBody>
      </p:sp>
    </p:spTree>
    <p:extLst>
      <p:ext uri="{BB962C8B-B14F-4D97-AF65-F5344CB8AC3E}">
        <p14:creationId xmlns:p14="http://schemas.microsoft.com/office/powerpoint/2010/main" val="1403967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slide(fromBottom)">
                                      <p:cBhvr>
                                        <p:cTn id="20" dur="500">
                                          <p:stCondLst>
                                            <p:cond delay="0"/>
                                          </p:stCondLst>
                                        </p:cTn>
                                        <p:tgtEl>
                                          <p:spTgt spid="71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slide(fromBottom)">
                                      <p:cBhvr>
                                        <p:cTn id="25" dur="500">
                                          <p:stCondLst>
                                            <p:cond delay="0"/>
                                          </p:stCondLst>
                                        </p:cTn>
                                        <p:tgtEl>
                                          <p:spTgt spid="717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slide(fromBottom)">
                                      <p:cBhvr>
                                        <p:cTn id="30" dur="500">
                                          <p:stCondLst>
                                            <p:cond delay="0"/>
                                          </p:stCondLst>
                                        </p:cTn>
                                        <p:tgtEl>
                                          <p:spTgt spid="71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slide(fromBottom)">
                                      <p:cBhvr>
                                        <p:cTn id="35" dur="500">
                                          <p:stCondLst>
                                            <p:cond delay="0"/>
                                          </p:stCondLst>
                                        </p:cTn>
                                        <p:tgtEl>
                                          <p:spTgt spid="717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slide(fromBottom)">
                                      <p:cBhvr>
                                        <p:cTn id="40" dur="500">
                                          <p:stCondLst>
                                            <p:cond delay="0"/>
                                          </p:stCondLst>
                                        </p:cTn>
                                        <p:tgtEl>
                                          <p:spTgt spid="717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7171">
                                            <p:txEl>
                                              <p:pRg st="6" end="6"/>
                                            </p:txEl>
                                          </p:spTgt>
                                        </p:tgtEl>
                                        <p:attrNameLst>
                                          <p:attrName>style.visibility</p:attrName>
                                        </p:attrNameLst>
                                      </p:cBhvr>
                                      <p:to>
                                        <p:strVal val="visible"/>
                                      </p:to>
                                    </p:set>
                                    <p:animEffect transition="in" filter="slide(fromBottom)">
                                      <p:cBhvr>
                                        <p:cTn id="45" dur="500">
                                          <p:stCondLst>
                                            <p:cond delay="0"/>
                                          </p:stCondLst>
                                        </p:cTn>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theme/theme1.xml><?xml version="1.0" encoding="utf-8"?>
<a:theme xmlns:a="http://schemas.openxmlformats.org/drawingml/2006/main" name="Maple">
  <a:themeElements>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fontScheme name="Maple">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300</TotalTime>
  <Words>747</Words>
  <Application>Microsoft Office PowerPoint</Application>
  <PresentationFormat>On-screen Show (4:3)</PresentationFormat>
  <Paragraphs>79</Paragraphs>
  <Slides>20</Slides>
  <Notes>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Times New Roman</vt:lpstr>
      <vt:lpstr>VNI-Times</vt:lpstr>
      <vt:lpstr>Wingdings</vt:lpstr>
      <vt:lpstr>Maple</vt:lpstr>
      <vt:lpstr>Default Design</vt:lpstr>
      <vt:lpstr>Bài 4 + 5    THỰC HÀNH Xác định thành phần cơ giới của đất bằng phương pháp đơn giản XÁC ĐỊNH ĐỘ pH CỦA ĐẤT</vt:lpstr>
      <vt:lpstr>I. Xác định thành phần cơ giới của đất bằng phương pháp đơn giản    1. Vật liệu và dụng cụ cần thiết  </vt:lpstr>
      <vt:lpstr>I. Xác định thành phần cơ giới của đất bằng phương pháp đơn giản    2. Quy trình thực hành   </vt:lpstr>
      <vt:lpstr>Bước 1: Lấy một ít đất bằng viên bi cho vào lòng bàn tay</vt:lpstr>
      <vt:lpstr>Bước 2: Nhỏ vài giọt nước cho đủ độ ẩm (khi cảm thấy mát tay nặn thấy dẻo là được).</vt:lpstr>
      <vt:lpstr>Bước 3: Dùng hai bàn tay vê đất thành thỏi có đường kính khoảng 3mm.</vt:lpstr>
      <vt:lpstr>Bước 4: Uốn thỏi đất thành vòng tròn có đường kính khoảng 3cm.</vt:lpstr>
      <vt:lpstr>PowerPoint Presentation</vt:lpstr>
      <vt:lpstr>II. XÁC ĐỊNH ĐỘ pH CỦA ĐẤT</vt:lpstr>
      <vt:lpstr>II. XÁC ĐỊNH ĐỘ pH CỦA ĐẤT    1. Vật liệu và dụng cụ cần thiết  </vt:lpstr>
      <vt:lpstr>II. XÁC ĐỊNH ĐỘ pH CỦA ĐẤT    2. Quy trình thực hành   </vt:lpstr>
      <vt:lpstr>Bước 1: Lấy một lượng đất bằng hạt ngô cho vào thìa</vt:lpstr>
      <vt:lpstr>Bước 2: Nhỏ từ từ chất chỉ thị màu tổng hợp vào mẫu đất đến khi thừa 1 giọt. </vt:lpstr>
      <vt:lpstr>Bước 3: Sau một phút, nghiêng thìa cho chất chỉ thị màu chảy ra và so màu với thang màu pH chuẩn. Nếu trùng màu nào thì đất có độ pH tương ứng với độ pH của màu đó. .</vt:lpstr>
      <vt:lpstr>PowerPoint Presentation</vt:lpstr>
      <vt:lpstr>PowerPoint Presentation</vt:lpstr>
      <vt:lpstr>Dụng cụ đo pH</vt:lpstr>
      <vt:lpstr>PowerPoint Presentation</vt:lpstr>
      <vt:lpstr>PowerPoint Presentation</vt:lpstr>
      <vt:lpstr>PowerPoint Presentation</vt:lpstr>
    </vt:vector>
  </TitlesOfParts>
  <Company>Tu Gia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14:    THÖÏC HAØNH XAÙC ÑÒNH ÑOÄ CHUA CUÛA ÑAÁT.</dc:title>
  <dc:creator>Tran Hieu</dc:creator>
  <cp:lastModifiedBy>HH</cp:lastModifiedBy>
  <cp:revision>45</cp:revision>
  <dcterms:created xsi:type="dcterms:W3CDTF">2005-06-22T22:13:42Z</dcterms:created>
  <dcterms:modified xsi:type="dcterms:W3CDTF">2020-04-07T09:50:47Z</dcterms:modified>
</cp:coreProperties>
</file>