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7"/>
  </p:notesMasterIdLst>
  <p:sldIdLst>
    <p:sldId id="332" r:id="rId2"/>
    <p:sldId id="260" r:id="rId3"/>
    <p:sldId id="257" r:id="rId4"/>
    <p:sldId id="264" r:id="rId5"/>
    <p:sldId id="261" r:id="rId6"/>
    <p:sldId id="256" r:id="rId7"/>
    <p:sldId id="262" r:id="rId8"/>
    <p:sldId id="263" r:id="rId9"/>
    <p:sldId id="286" r:id="rId10"/>
    <p:sldId id="291" r:id="rId11"/>
    <p:sldId id="293" r:id="rId12"/>
    <p:sldId id="288" r:id="rId13"/>
    <p:sldId id="289" r:id="rId14"/>
    <p:sldId id="290" r:id="rId15"/>
    <p:sldId id="287" r:id="rId16"/>
    <p:sldId id="411" r:id="rId17"/>
    <p:sldId id="292" r:id="rId18"/>
    <p:sldId id="412" r:id="rId19"/>
    <p:sldId id="266" r:id="rId20"/>
    <p:sldId id="267" r:id="rId21"/>
    <p:sldId id="413" r:id="rId22"/>
    <p:sldId id="414" r:id="rId23"/>
    <p:sldId id="415" r:id="rId24"/>
    <p:sldId id="294" r:id="rId25"/>
    <p:sldId id="410" r:id="rId26"/>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006600"/>
    <a:srgbClr val="C0C0C0"/>
    <a:srgbClr val="33CCCC"/>
    <a:srgbClr val="CCCC00"/>
    <a:srgbClr val="FF99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5" autoAdjust="0"/>
    <p:restoredTop sz="94660" autoAdjust="0"/>
  </p:normalViewPr>
  <p:slideViewPr>
    <p:cSldViewPr>
      <p:cViewPr varScale="1">
        <p:scale>
          <a:sx n="72" d="100"/>
          <a:sy n="72" d="100"/>
        </p:scale>
        <p:origin x="118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EEB76D8-1184-4E66-B848-91DF99FAE33C}" type="datetimeFigureOut">
              <a:rPr lang="en-US"/>
              <a:pPr/>
              <a:t>9/12/2018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580EB94-D2AE-43D2-AE4A-90C8695D92D6}" type="slidenum">
              <a:rPr lang="en-US"/>
              <a:pPr/>
              <a:t>‹#›</a:t>
            </a:fld>
            <a:endParaRPr lang="en-US"/>
          </a:p>
        </p:txBody>
      </p:sp>
    </p:spTree>
    <p:extLst>
      <p:ext uri="{BB962C8B-B14F-4D97-AF65-F5344CB8AC3E}">
        <p14:creationId xmlns:p14="http://schemas.microsoft.com/office/powerpoint/2010/main" val="3673136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91228C5D-7D19-4525-A864-22665BFB9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1E66E5-EC4A-48E9-8868-B00584608FF4}" type="slidenum">
              <a:rPr lang="en-US" altLang="vi-VN"/>
              <a:pPr/>
              <a:t>9</a:t>
            </a:fld>
            <a:endParaRPr lang="en-US" altLang="vi-VN"/>
          </a:p>
        </p:txBody>
      </p:sp>
      <p:sp>
        <p:nvSpPr>
          <p:cNvPr id="13315" name="Rectangle 2">
            <a:extLst>
              <a:ext uri="{FF2B5EF4-FFF2-40B4-BE49-F238E27FC236}">
                <a16:creationId xmlns:a16="http://schemas.microsoft.com/office/drawing/2014/main" id="{7BC8FDF0-1B5C-447F-BE5E-4B663C084848}"/>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28321CC5-5EEB-47FD-8FA0-EF6755A956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2227F6A-83C0-4BA1-B097-4EB016B208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F54BC1-7B2D-4140-880C-06EACB0BFD83}" type="slidenum">
              <a:rPr lang="en-US" altLang="vi-VN"/>
              <a:pPr/>
              <a:t>10</a:t>
            </a:fld>
            <a:endParaRPr lang="en-US" altLang="vi-VN"/>
          </a:p>
        </p:txBody>
      </p:sp>
      <p:sp>
        <p:nvSpPr>
          <p:cNvPr id="14339" name="Rectangle 2">
            <a:extLst>
              <a:ext uri="{FF2B5EF4-FFF2-40B4-BE49-F238E27FC236}">
                <a16:creationId xmlns:a16="http://schemas.microsoft.com/office/drawing/2014/main" id="{F9D4294D-74C8-489F-A9F6-197412AF07DE}"/>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E127022B-43BB-4E64-A1E2-CE5BA5AB9B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DEACD6D-FC08-4501-AF36-96ADBFEB18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E34B31-DDC5-4FEA-826C-5694529418C0}" type="slidenum">
              <a:rPr lang="en-US" altLang="vi-VN"/>
              <a:pPr/>
              <a:t>11</a:t>
            </a:fld>
            <a:endParaRPr lang="en-US" altLang="vi-VN"/>
          </a:p>
        </p:txBody>
      </p:sp>
      <p:sp>
        <p:nvSpPr>
          <p:cNvPr id="15363" name="Rectangle 2">
            <a:extLst>
              <a:ext uri="{FF2B5EF4-FFF2-40B4-BE49-F238E27FC236}">
                <a16:creationId xmlns:a16="http://schemas.microsoft.com/office/drawing/2014/main" id="{FF2A3346-EA9B-426F-A39E-E8491A4B7304}"/>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80F80AFC-2AAC-4AA0-A6C5-094433542D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57562A3-4097-4F84-ADB0-7C02FF57BA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388189-16EA-4D17-831A-07F93DB2487A}" type="slidenum">
              <a:rPr lang="en-US" altLang="vi-VN"/>
              <a:pPr/>
              <a:t>12</a:t>
            </a:fld>
            <a:endParaRPr lang="en-US" altLang="vi-VN"/>
          </a:p>
        </p:txBody>
      </p:sp>
      <p:sp>
        <p:nvSpPr>
          <p:cNvPr id="16387" name="Rectangle 2">
            <a:extLst>
              <a:ext uri="{FF2B5EF4-FFF2-40B4-BE49-F238E27FC236}">
                <a16:creationId xmlns:a16="http://schemas.microsoft.com/office/drawing/2014/main" id="{68D42574-A4EF-4FB8-9E80-E8027601C77D}"/>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B8F148F1-080F-45CA-BC7C-32A915D4DF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71E44CC-DCA9-48B1-BDB5-4A74132867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103329-9D6F-4F8D-8A37-D860004E10FF}" type="slidenum">
              <a:rPr lang="en-US" altLang="vi-VN"/>
              <a:pPr/>
              <a:t>13</a:t>
            </a:fld>
            <a:endParaRPr lang="en-US" altLang="vi-VN"/>
          </a:p>
        </p:txBody>
      </p:sp>
      <p:sp>
        <p:nvSpPr>
          <p:cNvPr id="17411" name="Rectangle 2">
            <a:extLst>
              <a:ext uri="{FF2B5EF4-FFF2-40B4-BE49-F238E27FC236}">
                <a16:creationId xmlns:a16="http://schemas.microsoft.com/office/drawing/2014/main" id="{0A0FCA4E-5812-4276-B000-39B184E3F893}"/>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FCCDB9CA-FCDF-486D-B0E3-58BCE5AF00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7AAF8C0-0DCF-449D-9157-2032CAA228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6FF405-8D37-4C75-ACC6-F2C6CD91583F}" type="slidenum">
              <a:rPr lang="en-US" altLang="vi-VN"/>
              <a:pPr/>
              <a:t>14</a:t>
            </a:fld>
            <a:endParaRPr lang="en-US" altLang="vi-VN"/>
          </a:p>
        </p:txBody>
      </p:sp>
      <p:sp>
        <p:nvSpPr>
          <p:cNvPr id="18435" name="Rectangle 2">
            <a:extLst>
              <a:ext uri="{FF2B5EF4-FFF2-40B4-BE49-F238E27FC236}">
                <a16:creationId xmlns:a16="http://schemas.microsoft.com/office/drawing/2014/main" id="{1AE38875-3DC9-48EB-B074-943357B327E0}"/>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B30D4227-8FC8-40EF-BFB8-E9D3AACEF6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3B75764-B605-4825-83C0-BDF915FAB3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15B28F-FBE9-4D73-A112-5019FF0E2A28}" type="slidenum">
              <a:rPr lang="en-US" altLang="vi-VN"/>
              <a:pPr/>
              <a:t>15</a:t>
            </a:fld>
            <a:endParaRPr lang="en-US" altLang="vi-VN"/>
          </a:p>
        </p:txBody>
      </p:sp>
      <p:sp>
        <p:nvSpPr>
          <p:cNvPr id="19459" name="Rectangle 2">
            <a:extLst>
              <a:ext uri="{FF2B5EF4-FFF2-40B4-BE49-F238E27FC236}">
                <a16:creationId xmlns:a16="http://schemas.microsoft.com/office/drawing/2014/main" id="{39757503-8ADB-4230-B0E8-9B7CDB3E08BA}"/>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BD56BCAB-6663-47D8-8FEE-F4C014631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0FAC37F-6104-4DE6-9BE1-B066748D4A86}" type="datetimeFigureOut">
              <a:rPr lang="en-US"/>
              <a:pPr/>
              <a:t>9/12/2018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BCB578-2819-46A2-A919-5B5E687F8E04}" type="slidenum">
              <a:rPr lang="en-US"/>
              <a:pPr/>
              <a:t>‹#›</a:t>
            </a:fld>
            <a:endParaRPr lang="en-US"/>
          </a:p>
        </p:txBody>
      </p:sp>
    </p:spTree>
    <p:extLst>
      <p:ext uri="{BB962C8B-B14F-4D97-AF65-F5344CB8AC3E}">
        <p14:creationId xmlns:p14="http://schemas.microsoft.com/office/powerpoint/2010/main" val="66894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7A66C03-EE95-4418-95C3-31369E6F62AF}" type="datetimeFigureOut">
              <a:rPr lang="vi-VN" smtClean="0">
                <a:solidFill>
                  <a:prstClr val="black">
                    <a:tint val="75000"/>
                  </a:prstClr>
                </a:solidFill>
              </a:rPr>
              <a:pPr/>
              <a:t>12/09/2018</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F01F514-57C5-41F0-B015-0A5FD165A2B0}"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9154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51D90E-7921-4506-B70F-FFCDE631A201}"/>
              </a:ext>
            </a:extLst>
          </p:cNvPr>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a:extLst>
              <a:ext uri="{FF2B5EF4-FFF2-40B4-BE49-F238E27FC236}">
                <a16:creationId xmlns:a16="http://schemas.microsoft.com/office/drawing/2014/main" id="{AF9A956E-00A1-4268-8A90-03A356DDA5C9}"/>
              </a:ext>
            </a:extLst>
          </p:cNvPr>
          <p:cNvSpPr>
            <a:spLocks noGrp="1"/>
          </p:cNvSpPr>
          <p:nvPr>
            <p:ph type="dt" sz="half" idx="10"/>
          </p:nvPr>
        </p:nvSpPr>
        <p:spPr>
          <a:xfrm>
            <a:off x="457200" y="6245225"/>
            <a:ext cx="2133600" cy="476250"/>
          </a:xfrm>
        </p:spPr>
        <p:txBody>
          <a:bodyPr/>
          <a:lstStyle>
            <a:lvl1pPr>
              <a:defRPr/>
            </a:lvl1pPr>
          </a:lstStyle>
          <a:p>
            <a:endParaRPr lang="en-US" altLang="vi-VN"/>
          </a:p>
        </p:txBody>
      </p:sp>
      <p:sp>
        <p:nvSpPr>
          <p:cNvPr id="4" name="Footer Placeholder 3">
            <a:extLst>
              <a:ext uri="{FF2B5EF4-FFF2-40B4-BE49-F238E27FC236}">
                <a16:creationId xmlns:a16="http://schemas.microsoft.com/office/drawing/2014/main" id="{5CA2F0B7-D301-4A5D-8EAB-D5BAFAB923F4}"/>
              </a:ext>
            </a:extLst>
          </p:cNvPr>
          <p:cNvSpPr>
            <a:spLocks noGrp="1"/>
          </p:cNvSpPr>
          <p:nvPr>
            <p:ph type="ftr" sz="quarter" idx="11"/>
          </p:nvPr>
        </p:nvSpPr>
        <p:spPr>
          <a:xfrm>
            <a:off x="3124200" y="6245225"/>
            <a:ext cx="2895600" cy="476250"/>
          </a:xfrm>
        </p:spPr>
        <p:txBody>
          <a:bodyPr/>
          <a:lstStyle>
            <a:lvl1pPr>
              <a:defRPr/>
            </a:lvl1pPr>
          </a:lstStyle>
          <a:p>
            <a:endParaRPr lang="en-US" altLang="vi-VN"/>
          </a:p>
        </p:txBody>
      </p:sp>
      <p:sp>
        <p:nvSpPr>
          <p:cNvPr id="5" name="Slide Number Placeholder 4">
            <a:extLst>
              <a:ext uri="{FF2B5EF4-FFF2-40B4-BE49-F238E27FC236}">
                <a16:creationId xmlns:a16="http://schemas.microsoft.com/office/drawing/2014/main" id="{67BD5D85-77C8-4FE2-A084-CF836A41D771}"/>
              </a:ext>
            </a:extLst>
          </p:cNvPr>
          <p:cNvSpPr>
            <a:spLocks noGrp="1"/>
          </p:cNvSpPr>
          <p:nvPr>
            <p:ph type="sldNum" sz="quarter" idx="12"/>
          </p:nvPr>
        </p:nvSpPr>
        <p:spPr>
          <a:xfrm>
            <a:off x="6553200" y="6245225"/>
            <a:ext cx="2133600" cy="476250"/>
          </a:xfrm>
        </p:spPr>
        <p:txBody>
          <a:bodyPr/>
          <a:lstStyle>
            <a:lvl1pPr>
              <a:defRPr/>
            </a:lvl1pPr>
          </a:lstStyle>
          <a:p>
            <a:fld id="{D11DE02A-8CED-491E-AE10-AC80D804F3D1}" type="slidenum">
              <a:rPr lang="en-US" altLang="vi-VN"/>
              <a:pPr/>
              <a:t>‹#›</a:t>
            </a:fld>
            <a:endParaRPr lang="en-US" altLang="vi-VN"/>
          </a:p>
        </p:txBody>
      </p:sp>
    </p:spTree>
    <p:extLst>
      <p:ext uri="{BB962C8B-B14F-4D97-AF65-F5344CB8AC3E}">
        <p14:creationId xmlns:p14="http://schemas.microsoft.com/office/powerpoint/2010/main" val="371494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C2CE96-21E7-45CF-AB14-81C30DB46D72}"/>
              </a:ext>
            </a:extLst>
          </p:cNvPr>
          <p:cNvSpPr>
            <a:spLocks noGrp="1"/>
          </p:cNvSpPr>
          <p:nvPr>
            <p:ph type="dt" sz="half" idx="10"/>
          </p:nvPr>
        </p:nvSpPr>
        <p:spPr/>
        <p:txBody>
          <a:bodyPr/>
          <a:lstStyle>
            <a:lvl1pPr>
              <a:defRPr/>
            </a:lvl1pPr>
          </a:lstStyle>
          <a:p>
            <a:endParaRPr lang="en-US" altLang="vi-VN"/>
          </a:p>
        </p:txBody>
      </p:sp>
      <p:sp>
        <p:nvSpPr>
          <p:cNvPr id="3" name="Footer Placeholder 2">
            <a:extLst>
              <a:ext uri="{FF2B5EF4-FFF2-40B4-BE49-F238E27FC236}">
                <a16:creationId xmlns:a16="http://schemas.microsoft.com/office/drawing/2014/main" id="{F946ACD7-A1A1-4C8A-B047-0A20EAB8B587}"/>
              </a:ext>
            </a:extLst>
          </p:cNvPr>
          <p:cNvSpPr>
            <a:spLocks noGrp="1"/>
          </p:cNvSpPr>
          <p:nvPr>
            <p:ph type="ftr" sz="quarter" idx="11"/>
          </p:nvPr>
        </p:nvSpPr>
        <p:spPr/>
        <p:txBody>
          <a:bodyPr/>
          <a:lstStyle>
            <a:lvl1pPr>
              <a:defRPr/>
            </a:lvl1pPr>
          </a:lstStyle>
          <a:p>
            <a:endParaRPr lang="en-US" altLang="vi-VN"/>
          </a:p>
        </p:txBody>
      </p:sp>
      <p:sp>
        <p:nvSpPr>
          <p:cNvPr id="4" name="Slide Number Placeholder 3">
            <a:extLst>
              <a:ext uri="{FF2B5EF4-FFF2-40B4-BE49-F238E27FC236}">
                <a16:creationId xmlns:a16="http://schemas.microsoft.com/office/drawing/2014/main" id="{59288708-0ED2-4B7B-976D-86DE6E6B07A5}"/>
              </a:ext>
            </a:extLst>
          </p:cNvPr>
          <p:cNvSpPr>
            <a:spLocks noGrp="1"/>
          </p:cNvSpPr>
          <p:nvPr>
            <p:ph type="sldNum" sz="quarter" idx="12"/>
          </p:nvPr>
        </p:nvSpPr>
        <p:spPr/>
        <p:txBody>
          <a:bodyPr/>
          <a:lstStyle>
            <a:lvl1pPr>
              <a:defRPr/>
            </a:lvl1pPr>
          </a:lstStyle>
          <a:p>
            <a:fld id="{C5A18777-14E1-40A6-89B6-A6292DF7C774}" type="slidenum">
              <a:rPr lang="en-US" altLang="vi-VN"/>
              <a:pPr/>
              <a:t>‹#›</a:t>
            </a:fld>
            <a:endParaRPr lang="en-US" altLang="vi-VN"/>
          </a:p>
        </p:txBody>
      </p:sp>
    </p:spTree>
    <p:extLst>
      <p:ext uri="{BB962C8B-B14F-4D97-AF65-F5344CB8AC3E}">
        <p14:creationId xmlns:p14="http://schemas.microsoft.com/office/powerpoint/2010/main" val="1996128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A363E-700B-4C2D-9B71-E6CF3F82A20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829013A-01EF-4C5E-8DFA-F8D5220FD73A}"/>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1496FC4-0894-47BF-96A2-BA044AEA6E13}"/>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1D46CC5-4E99-48E5-9972-20934485DA80}"/>
              </a:ext>
            </a:extLst>
          </p:cNvPr>
          <p:cNvSpPr>
            <a:spLocks noGrp="1"/>
          </p:cNvSpPr>
          <p:nvPr>
            <p:ph type="dt" sz="half" idx="10"/>
          </p:nvPr>
        </p:nvSpPr>
        <p:spPr/>
        <p:txBody>
          <a:bodyPr/>
          <a:lstStyle>
            <a:lvl1pPr>
              <a:defRPr/>
            </a:lvl1pPr>
          </a:lstStyle>
          <a:p>
            <a:endParaRPr lang="en-US" altLang="vi-VN"/>
          </a:p>
        </p:txBody>
      </p:sp>
      <p:sp>
        <p:nvSpPr>
          <p:cNvPr id="6" name="Footer Placeholder 5">
            <a:extLst>
              <a:ext uri="{FF2B5EF4-FFF2-40B4-BE49-F238E27FC236}">
                <a16:creationId xmlns:a16="http://schemas.microsoft.com/office/drawing/2014/main" id="{6AD3F09E-5F90-4E4D-8DF3-74E7A199FD56}"/>
              </a:ext>
            </a:extLst>
          </p:cNvPr>
          <p:cNvSpPr>
            <a:spLocks noGrp="1"/>
          </p:cNvSpPr>
          <p:nvPr>
            <p:ph type="ftr" sz="quarter" idx="11"/>
          </p:nvPr>
        </p:nvSpPr>
        <p:spPr/>
        <p:txBody>
          <a:bodyPr/>
          <a:lstStyle>
            <a:lvl1pPr>
              <a:defRPr/>
            </a:lvl1pPr>
          </a:lstStyle>
          <a:p>
            <a:endParaRPr lang="en-US" altLang="vi-VN"/>
          </a:p>
        </p:txBody>
      </p:sp>
      <p:sp>
        <p:nvSpPr>
          <p:cNvPr id="7" name="Slide Number Placeholder 6">
            <a:extLst>
              <a:ext uri="{FF2B5EF4-FFF2-40B4-BE49-F238E27FC236}">
                <a16:creationId xmlns:a16="http://schemas.microsoft.com/office/drawing/2014/main" id="{F82C2461-74D5-4AC1-8BF8-ACA2615D1709}"/>
              </a:ext>
            </a:extLst>
          </p:cNvPr>
          <p:cNvSpPr>
            <a:spLocks noGrp="1"/>
          </p:cNvSpPr>
          <p:nvPr>
            <p:ph type="sldNum" sz="quarter" idx="12"/>
          </p:nvPr>
        </p:nvSpPr>
        <p:spPr/>
        <p:txBody>
          <a:bodyPr/>
          <a:lstStyle>
            <a:lvl1pPr>
              <a:defRPr/>
            </a:lvl1pPr>
          </a:lstStyle>
          <a:p>
            <a:fld id="{54E39F44-84E9-4B01-944E-65B2FE243DC4}" type="slidenum">
              <a:rPr lang="en-US" altLang="vi-VN"/>
              <a:pPr/>
              <a:t>‹#›</a:t>
            </a:fld>
            <a:endParaRPr lang="en-US" altLang="vi-VN"/>
          </a:p>
        </p:txBody>
      </p:sp>
    </p:spTree>
    <p:extLst>
      <p:ext uri="{BB962C8B-B14F-4D97-AF65-F5344CB8AC3E}">
        <p14:creationId xmlns:p14="http://schemas.microsoft.com/office/powerpoint/2010/main" val="1831745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E22B84A-FFE0-4E71-828B-85903F4A0D96}" type="datetimeFigureOut">
              <a:rPr lang="en-US"/>
              <a:pPr/>
              <a:t>9/12/2018</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AD82D21-AFEC-45D4-8396-473D4F55ADF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hyperlink" Target="http://truongton.net/forum/vcheckvirus.php?url=http://truongton.net/forum/vcheckvirus.php?url=http://anhso.net" TargetMode="External"/><Relationship Id="rId7" Type="http://schemas.openxmlformats.org/officeDocument/2006/relationships/image" Target="../media/image4.gif"/><Relationship Id="rId2" Type="http://schemas.openxmlformats.org/officeDocument/2006/relationships/slideLayout" Target="../slideLayouts/slideLayout1.xml"/><Relationship Id="rId1" Type="http://schemas.openxmlformats.org/officeDocument/2006/relationships/audio" Target="file:///D:\Ha%20cuc\Bai%20ca%20nguoi%20giao%20vien%20nhan%20dan2.MID" TargetMode="External"/><Relationship Id="rId6" Type="http://schemas.openxmlformats.org/officeDocument/2006/relationships/image" Target="../media/image3.gif"/><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gif"/><Relationship Id="rId4" Type="http://schemas.openxmlformats.org/officeDocument/2006/relationships/image" Target="../media/image1.gi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0.gif"/></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2.wav"/><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0.jpeg"/><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audio" Target="file:///D:\Ha%20cuc\BuiPhan.MID"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08071803336277528481">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343400"/>
            <a:ext cx="18288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129027" name="Picture 3" descr="28qs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209800"/>
            <a:ext cx="3962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29028" name="Picture 4" descr="[Image: d08-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6195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29029" name="Picture 5" descr="[Image: d08-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0"/>
            <a:ext cx="36195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29030" name="Picture 6" descr="[Image: d08-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0"/>
            <a:ext cx="36195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29031" name="Picture 7" descr="[Image: d08-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572250"/>
            <a:ext cx="36195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29032" name="Picture 8" descr="[Image: d08-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6572250"/>
            <a:ext cx="36195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29033" name="Picture 9" descr="[Image: d08-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6572250"/>
            <a:ext cx="36195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29034" name="Picture 10" descr="1029388ba7b1c2uf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29038" name="Picture 14" descr="869086r9bc6o9tc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5715000"/>
            <a:ext cx="9144000" cy="828675"/>
          </a:xfrm>
          <a:prstGeom prst="rect">
            <a:avLst/>
          </a:prstGeom>
          <a:noFill/>
          <a:extLst>
            <a:ext uri="{909E8E84-426E-40DD-AFC4-6F175D3DCCD1}">
              <a14:hiddenFill xmlns:a14="http://schemas.microsoft.com/office/drawing/2010/main">
                <a:solidFill>
                  <a:srgbClr val="FFFFFF"/>
                </a:solidFill>
              </a14:hiddenFill>
            </a:ext>
          </a:extLst>
        </p:spPr>
      </p:pic>
      <p:pic>
        <p:nvPicPr>
          <p:cNvPr id="129040" name="Picture 16" descr="101%7E0"/>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1752600"/>
            <a:ext cx="2362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29041" name="Picture 17" descr="947631s72vei3pzh"/>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2133600"/>
            <a:ext cx="1752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29042" name="Rectangle 18"/>
          <p:cNvSpPr>
            <a:spLocks noChangeArrowheads="1"/>
          </p:cNvSpPr>
          <p:nvPr/>
        </p:nvSpPr>
        <p:spPr bwMode="auto">
          <a:xfrm>
            <a:off x="0" y="5410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dirty="0" err="1">
                <a:solidFill>
                  <a:schemeClr val="accent1"/>
                </a:solidFill>
              </a:rPr>
              <a:t>Giáo</a:t>
            </a:r>
            <a:r>
              <a:rPr lang="en-US" sz="3200" dirty="0">
                <a:solidFill>
                  <a:schemeClr val="accent1"/>
                </a:solidFill>
              </a:rPr>
              <a:t> </a:t>
            </a:r>
            <a:r>
              <a:rPr lang="en-US" sz="3200" dirty="0" err="1">
                <a:solidFill>
                  <a:schemeClr val="accent1"/>
                </a:solidFill>
              </a:rPr>
              <a:t>viên</a:t>
            </a:r>
            <a:r>
              <a:rPr lang="en-US" sz="3200" dirty="0">
                <a:solidFill>
                  <a:schemeClr val="accent1"/>
                </a:solidFill>
              </a:rPr>
              <a:t> </a:t>
            </a:r>
            <a:r>
              <a:rPr lang="en-US" sz="3200" dirty="0" err="1">
                <a:solidFill>
                  <a:schemeClr val="accent1"/>
                </a:solidFill>
              </a:rPr>
              <a:t>thực</a:t>
            </a:r>
            <a:r>
              <a:rPr lang="en-US" sz="3200" dirty="0">
                <a:solidFill>
                  <a:schemeClr val="accent1"/>
                </a:solidFill>
              </a:rPr>
              <a:t> </a:t>
            </a:r>
            <a:r>
              <a:rPr lang="en-US" sz="3200" dirty="0" err="1">
                <a:solidFill>
                  <a:schemeClr val="accent1"/>
                </a:solidFill>
              </a:rPr>
              <a:t>hiện</a:t>
            </a:r>
            <a:r>
              <a:rPr lang="en-US" sz="3200" dirty="0">
                <a:solidFill>
                  <a:schemeClr val="accent1"/>
                </a:solidFill>
              </a:rPr>
              <a:t>: </a:t>
            </a:r>
            <a:r>
              <a:rPr lang="en-US" sz="3200" dirty="0" err="1">
                <a:solidFill>
                  <a:schemeClr val="accent1"/>
                </a:solidFill>
              </a:rPr>
              <a:t>Nguyễn</a:t>
            </a:r>
            <a:r>
              <a:rPr lang="en-US" sz="3200" dirty="0">
                <a:solidFill>
                  <a:schemeClr val="accent1"/>
                </a:solidFill>
              </a:rPr>
              <a:t> </a:t>
            </a:r>
            <a:r>
              <a:rPr lang="en-US" sz="3200" dirty="0" err="1">
                <a:solidFill>
                  <a:schemeClr val="accent1"/>
                </a:solidFill>
              </a:rPr>
              <a:t>Hữu</a:t>
            </a:r>
            <a:r>
              <a:rPr lang="en-US" sz="3200" dirty="0">
                <a:solidFill>
                  <a:schemeClr val="accent1"/>
                </a:solidFill>
              </a:rPr>
              <a:t> </a:t>
            </a:r>
            <a:r>
              <a:rPr lang="en-US" sz="3200" dirty="0" err="1">
                <a:solidFill>
                  <a:schemeClr val="accent1"/>
                </a:solidFill>
              </a:rPr>
              <a:t>Tuấn</a:t>
            </a:r>
            <a:endParaRPr lang="en-US" sz="3200" dirty="0">
              <a:solidFill>
                <a:schemeClr val="accent1"/>
              </a:solidFill>
            </a:endParaRPr>
          </a:p>
          <a:p>
            <a:pPr algn="ctr"/>
            <a:r>
              <a:rPr lang="vi-VN" sz="3200" dirty="0" err="1">
                <a:solidFill>
                  <a:schemeClr val="accent1"/>
                </a:solidFill>
              </a:rPr>
              <a:t>Trường</a:t>
            </a:r>
            <a:r>
              <a:rPr lang="vi-VN" sz="3200" dirty="0">
                <a:solidFill>
                  <a:schemeClr val="accent1"/>
                </a:solidFill>
              </a:rPr>
              <a:t> THCS </a:t>
            </a:r>
            <a:r>
              <a:rPr lang="vi-VN" sz="3200" dirty="0" err="1">
                <a:solidFill>
                  <a:schemeClr val="accent1"/>
                </a:solidFill>
              </a:rPr>
              <a:t>Cù</a:t>
            </a:r>
            <a:r>
              <a:rPr lang="vi-VN" sz="3200" dirty="0">
                <a:solidFill>
                  <a:schemeClr val="accent1"/>
                </a:solidFill>
              </a:rPr>
              <a:t> </a:t>
            </a:r>
            <a:r>
              <a:rPr lang="vi-VN" sz="3200" dirty="0" err="1">
                <a:solidFill>
                  <a:schemeClr val="accent1"/>
                </a:solidFill>
              </a:rPr>
              <a:t>Chính</a:t>
            </a:r>
            <a:r>
              <a:rPr lang="vi-VN" sz="3200" dirty="0">
                <a:solidFill>
                  <a:schemeClr val="accent1"/>
                </a:solidFill>
              </a:rPr>
              <a:t> Lan</a:t>
            </a:r>
          </a:p>
        </p:txBody>
      </p:sp>
      <p:sp>
        <p:nvSpPr>
          <p:cNvPr id="129043" name="Rectangle 19"/>
          <p:cNvSpPr>
            <a:spLocks noChangeArrowheads="1"/>
          </p:cNvSpPr>
          <p:nvPr/>
        </p:nvSpPr>
        <p:spPr bwMode="auto">
          <a:xfrm>
            <a:off x="0" y="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dirty="0">
                <a:solidFill>
                  <a:srgbClr val="FF0000"/>
                </a:solidFill>
              </a:rPr>
              <a:t>NHIỆT LIỆT CHÀO MỪNG</a:t>
            </a:r>
          </a:p>
          <a:p>
            <a:pPr algn="ctr"/>
            <a:r>
              <a:rPr lang="en-US" sz="3600" dirty="0">
                <a:solidFill>
                  <a:srgbClr val="FF0000"/>
                </a:solidFill>
              </a:rPr>
              <a:t>CÁC THẦY CÔ GIÁO VỀ DỰ GIỜ</a:t>
            </a:r>
          </a:p>
        </p:txBody>
      </p:sp>
      <p:sp>
        <p:nvSpPr>
          <p:cNvPr id="129044" name="Rectangle 20"/>
          <p:cNvSpPr>
            <a:spLocks noChangeArrowheads="1"/>
          </p:cNvSpPr>
          <p:nvPr/>
        </p:nvSpPr>
        <p:spPr bwMode="auto">
          <a:xfrm>
            <a:off x="0" y="1219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dirty="0">
                <a:solidFill>
                  <a:schemeClr val="accent2">
                    <a:lumMod val="60000"/>
                    <a:lumOff val="40000"/>
                  </a:schemeClr>
                </a:solidFill>
              </a:rPr>
              <a:t>MÔN CÔNG NGHỆ</a:t>
            </a:r>
          </a:p>
        </p:txBody>
      </p:sp>
      <p:pic>
        <p:nvPicPr>
          <p:cNvPr id="129046" name="Bai ca nguoi giao vien nhan dan2.MID">
            <a:hlinkClick r:id="" action="ppaction://media"/>
          </p:cNvPr>
          <p:cNvPicPr>
            <a:picLocks noRot="1" noChangeAspect="1" noChangeArrowheads="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94125" fill="hold"/>
                                        <p:tgtEl>
                                          <p:spTgt spid="12904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904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cn8tr021h08">
            <a:extLst>
              <a:ext uri="{FF2B5EF4-FFF2-40B4-BE49-F238E27FC236}">
                <a16:creationId xmlns:a16="http://schemas.microsoft.com/office/drawing/2014/main" id="{71CE8193-3A16-40B4-8C27-7314D2F286D3}"/>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7848600" y="4438650"/>
            <a:ext cx="1244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3">
            <a:extLst>
              <a:ext uri="{FF2B5EF4-FFF2-40B4-BE49-F238E27FC236}">
                <a16:creationId xmlns:a16="http://schemas.microsoft.com/office/drawing/2014/main" id="{1D0912E4-AF6C-4493-95F2-65D78A3B7CFE}"/>
              </a:ext>
            </a:extLst>
          </p:cNvPr>
          <p:cNvGrpSpPr>
            <a:grpSpLocks/>
          </p:cNvGrpSpPr>
          <p:nvPr/>
        </p:nvGrpSpPr>
        <p:grpSpPr bwMode="auto">
          <a:xfrm>
            <a:off x="152400" y="166688"/>
            <a:ext cx="8839200" cy="685800"/>
            <a:chOff x="96" y="105"/>
            <a:chExt cx="5568" cy="432"/>
          </a:xfrm>
        </p:grpSpPr>
        <p:sp>
          <p:nvSpPr>
            <p:cNvPr id="5188" name="Rectangle 4">
              <a:extLst>
                <a:ext uri="{FF2B5EF4-FFF2-40B4-BE49-F238E27FC236}">
                  <a16:creationId xmlns:a16="http://schemas.microsoft.com/office/drawing/2014/main" id="{0F8F8EE1-1F28-445C-84B8-6FFB3B0EDB01}"/>
                </a:ext>
              </a:extLst>
            </p:cNvPr>
            <p:cNvSpPr>
              <a:spLocks noChangeArrowheads="1"/>
            </p:cNvSpPr>
            <p:nvPr/>
          </p:nvSpPr>
          <p:spPr bwMode="auto">
            <a:xfrm>
              <a:off x="96" y="105"/>
              <a:ext cx="5568" cy="432"/>
            </a:xfrm>
            <a:prstGeom prst="rect">
              <a:avLst/>
            </a:prstGeom>
            <a:gradFill rotWithShape="1">
              <a:gsLst>
                <a:gs pos="0">
                  <a:srgbClr val="CCECFF"/>
                </a:gs>
                <a:gs pos="100000">
                  <a:srgbClr val="66CCFF"/>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2400">
                <a:solidFill>
                  <a:srgbClr val="FF0000"/>
                </a:solidFill>
                <a:latin typeface="VNI-Zap" pitchFamily="2" charset="0"/>
              </a:endParaRPr>
            </a:p>
          </p:txBody>
        </p:sp>
        <p:sp>
          <p:nvSpPr>
            <p:cNvPr id="5189" name="WordArt 5">
              <a:extLst>
                <a:ext uri="{FF2B5EF4-FFF2-40B4-BE49-F238E27FC236}">
                  <a16:creationId xmlns:a16="http://schemas.microsoft.com/office/drawing/2014/main" id="{D9FD3758-F8B5-4181-AFB2-7DE6963C0718}"/>
                </a:ext>
              </a:extLst>
            </p:cNvPr>
            <p:cNvSpPr>
              <a:spLocks noChangeArrowheads="1" noChangeShapeType="1" noTextEdit="1"/>
            </p:cNvSpPr>
            <p:nvPr/>
          </p:nvSpPr>
          <p:spPr bwMode="auto">
            <a:xfrm>
              <a:off x="672" y="144"/>
              <a:ext cx="4512" cy="384"/>
            </a:xfrm>
            <a:prstGeom prst="rect">
              <a:avLst/>
            </a:prstGeom>
          </p:spPr>
          <p:txBody>
            <a:bodyPr wrap="none" fromWordArt="1">
              <a:prstTxWarp prst="textPlain">
                <a:avLst>
                  <a:gd name="adj" fmla="val 50000"/>
                </a:avLst>
              </a:prstTxWarp>
            </a:bodyPr>
            <a:lstStyle/>
            <a:p>
              <a:pPr algn="ctr"/>
              <a:r>
                <a:rPr lang="vi-VN" sz="3600" kern="10">
                  <a:ln w="15875">
                    <a:solidFill>
                      <a:srgbClr val="FF0000"/>
                    </a:solidFill>
                    <a:round/>
                    <a:headEnd/>
                    <a:tailEnd/>
                  </a:ln>
                  <a:solidFill>
                    <a:srgbClr val="FFFF00"/>
                  </a:solidFill>
                  <a:effectLst>
                    <a:outerShdw dist="35921" dir="2700000" algn="ctr" rotWithShape="0">
                      <a:srgbClr val="C0C0C0">
                        <a:alpha val="79999"/>
                      </a:srgbClr>
                    </a:outerShdw>
                  </a:effectLst>
                </a:rPr>
                <a:t>Baøi 5: Baøi taäp thöïc haønh </a:t>
              </a:r>
            </a:p>
            <a:p>
              <a:pPr algn="ctr"/>
              <a:r>
                <a:rPr lang="vi-VN" sz="3600" kern="10">
                  <a:ln w="15875">
                    <a:solidFill>
                      <a:srgbClr val="FF0000"/>
                    </a:solidFill>
                    <a:round/>
                    <a:headEnd/>
                    <a:tailEnd/>
                  </a:ln>
                  <a:solidFill>
                    <a:srgbClr val="FFFF00"/>
                  </a:solidFill>
                  <a:effectLst>
                    <a:outerShdw dist="35921" dir="2700000" algn="ctr" rotWithShape="0">
                      <a:srgbClr val="C0C0C0">
                        <a:alpha val="79999"/>
                      </a:srgbClr>
                    </a:outerShdw>
                  </a:effectLst>
                </a:rPr>
                <a:t>ÑOÏC BAÛN VEÕ CAÙC KHOÁI ÑA DIEÄN</a:t>
              </a:r>
            </a:p>
          </p:txBody>
        </p:sp>
      </p:grpSp>
      <p:sp>
        <p:nvSpPr>
          <p:cNvPr id="5124" name="Rectangle 6">
            <a:extLst>
              <a:ext uri="{FF2B5EF4-FFF2-40B4-BE49-F238E27FC236}">
                <a16:creationId xmlns:a16="http://schemas.microsoft.com/office/drawing/2014/main" id="{74A1FC8B-3241-48D9-B673-7F3835100F1A}"/>
              </a:ext>
            </a:extLst>
          </p:cNvPr>
          <p:cNvSpPr>
            <a:spLocks noChangeArrowheads="1"/>
          </p:cNvSpPr>
          <p:nvPr/>
        </p:nvSpPr>
        <p:spPr bwMode="auto">
          <a:xfrm>
            <a:off x="85725" y="114300"/>
            <a:ext cx="8963025" cy="6657975"/>
          </a:xfrm>
          <a:prstGeom prst="rect">
            <a:avLst/>
          </a:prstGeom>
          <a:noFill/>
          <a:ln w="76200" cmpd="tri">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a:p>
        </p:txBody>
      </p:sp>
      <p:sp>
        <p:nvSpPr>
          <p:cNvPr id="74759" name="Text Box 7">
            <a:extLst>
              <a:ext uri="{FF2B5EF4-FFF2-40B4-BE49-F238E27FC236}">
                <a16:creationId xmlns:a16="http://schemas.microsoft.com/office/drawing/2014/main" id="{6618757D-FE26-42F2-927A-F578A9715401}"/>
              </a:ext>
            </a:extLst>
          </p:cNvPr>
          <p:cNvSpPr txBox="1">
            <a:spLocks noChangeArrowheads="1"/>
          </p:cNvSpPr>
          <p:nvPr/>
        </p:nvSpPr>
        <p:spPr bwMode="auto">
          <a:xfrm>
            <a:off x="228600" y="91440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a:solidFill>
                  <a:srgbClr val="D60093"/>
                </a:solidFill>
                <a:latin typeface="VNI-Times" pitchFamily="2" charset="0"/>
              </a:rPr>
              <a:t>III. Caùc böôùc tieán haønh</a:t>
            </a:r>
          </a:p>
        </p:txBody>
      </p:sp>
      <p:sp>
        <p:nvSpPr>
          <p:cNvPr id="74760" name="Text Box 8">
            <a:extLst>
              <a:ext uri="{FF2B5EF4-FFF2-40B4-BE49-F238E27FC236}">
                <a16:creationId xmlns:a16="http://schemas.microsoft.com/office/drawing/2014/main" id="{40E3193C-AF15-4E95-9C4B-36B012DD96A7}"/>
              </a:ext>
            </a:extLst>
          </p:cNvPr>
          <p:cNvSpPr txBox="1">
            <a:spLocks noChangeArrowheads="1"/>
          </p:cNvSpPr>
          <p:nvPr/>
        </p:nvSpPr>
        <p:spPr bwMode="auto">
          <a:xfrm>
            <a:off x="228600" y="1447800"/>
            <a:ext cx="411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vi-VN" sz="2000" b="1">
                <a:solidFill>
                  <a:srgbClr val="000099"/>
                </a:solidFill>
                <a:latin typeface="VNI-Times" pitchFamily="2" charset="0"/>
              </a:rPr>
              <a:t>- Böôùc 1: Ñoïc kó noäi dung baøi thöïc haønh, keû vaøo baûng 5.1 vaøo baøi laøm, sau ñoù ñaùnh daáu (x) vaøo oâ thích hôïp cuûa baûng.</a:t>
            </a:r>
          </a:p>
        </p:txBody>
      </p:sp>
      <p:sp>
        <p:nvSpPr>
          <p:cNvPr id="5127" name="Text Box 9">
            <a:extLst>
              <a:ext uri="{FF2B5EF4-FFF2-40B4-BE49-F238E27FC236}">
                <a16:creationId xmlns:a16="http://schemas.microsoft.com/office/drawing/2014/main" id="{83F19F33-81B7-498A-A0DA-E7DE0D4E8AC9}"/>
              </a:ext>
            </a:extLst>
          </p:cNvPr>
          <p:cNvSpPr txBox="1">
            <a:spLocks noChangeArrowheads="1"/>
          </p:cNvSpPr>
          <p:nvPr/>
        </p:nvSpPr>
        <p:spPr bwMode="auto">
          <a:xfrm>
            <a:off x="152400" y="4251325"/>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b="1">
                <a:solidFill>
                  <a:srgbClr val="005BE2"/>
                </a:solidFill>
                <a:latin typeface="VNI-Times" pitchFamily="2" charset="0"/>
              </a:rPr>
              <a:t>Baûng 5.1</a:t>
            </a:r>
          </a:p>
        </p:txBody>
      </p:sp>
      <p:pic>
        <p:nvPicPr>
          <p:cNvPr id="5128" name="Picture 1" descr="cn8tr021h01">
            <a:extLst>
              <a:ext uri="{FF2B5EF4-FFF2-40B4-BE49-F238E27FC236}">
                <a16:creationId xmlns:a16="http://schemas.microsoft.com/office/drawing/2014/main" id="{CC47A539-82BE-4566-AD21-4F01A254FAA6}"/>
              </a:ext>
            </a:extLst>
          </p:cNvPr>
          <p:cNvPicPr>
            <a:picLocks noGrp="1" noChangeAspect="1"/>
          </p:cNvPicPr>
          <p:nvPr isPhoto="1"/>
        </p:nvPicPr>
        <p:blipFill>
          <a:blip r:embed="rId4">
            <a:extLst>
              <a:ext uri="{28A0092B-C50C-407E-A947-70E740481C1C}">
                <a14:useLocalDpi xmlns:a14="http://schemas.microsoft.com/office/drawing/2010/main" val="0"/>
              </a:ext>
            </a:extLst>
          </a:blip>
          <a:srcRect/>
          <a:stretch>
            <a:fillRect/>
          </a:stretch>
        </p:blipFill>
        <p:spPr bwMode="auto">
          <a:xfrm>
            <a:off x="4470400" y="1019175"/>
            <a:ext cx="11684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 descr="cn8tr021h02">
            <a:extLst>
              <a:ext uri="{FF2B5EF4-FFF2-40B4-BE49-F238E27FC236}">
                <a16:creationId xmlns:a16="http://schemas.microsoft.com/office/drawing/2014/main" id="{869CA492-AF17-4D08-B76A-19DD18F29914}"/>
              </a:ext>
            </a:extLst>
          </p:cNvPr>
          <p:cNvPicPr>
            <a:picLocks noGrp="1" noChangeAspect="1"/>
          </p:cNvPicPr>
          <p:nvPr isPhoto="1"/>
        </p:nvPicPr>
        <p:blipFill>
          <a:blip r:embed="rId5">
            <a:extLst>
              <a:ext uri="{28A0092B-C50C-407E-A947-70E740481C1C}">
                <a14:useLocalDpi xmlns:a14="http://schemas.microsoft.com/office/drawing/2010/main" val="0"/>
              </a:ext>
            </a:extLst>
          </a:blip>
          <a:srcRect/>
          <a:stretch>
            <a:fillRect/>
          </a:stretch>
        </p:blipFill>
        <p:spPr bwMode="auto">
          <a:xfrm>
            <a:off x="5638800" y="1009650"/>
            <a:ext cx="10731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 descr="cn8tr021h03">
            <a:extLst>
              <a:ext uri="{FF2B5EF4-FFF2-40B4-BE49-F238E27FC236}">
                <a16:creationId xmlns:a16="http://schemas.microsoft.com/office/drawing/2014/main" id="{88C7AEBE-E190-44D5-B9AC-127F21B82900}"/>
              </a:ext>
            </a:extLst>
          </p:cNvPr>
          <p:cNvPicPr>
            <a:picLocks noGrp="1" noChangeAspect="1"/>
          </p:cNvPicPr>
          <p:nvPr isPhoto="1"/>
        </p:nvPicPr>
        <p:blipFill>
          <a:blip r:embed="rId6">
            <a:extLst>
              <a:ext uri="{28A0092B-C50C-407E-A947-70E740481C1C}">
                <a14:useLocalDpi xmlns:a14="http://schemas.microsoft.com/office/drawing/2010/main" val="0"/>
              </a:ext>
            </a:extLst>
          </a:blip>
          <a:srcRect/>
          <a:stretch>
            <a:fillRect/>
          </a:stretch>
        </p:blipFill>
        <p:spPr bwMode="auto">
          <a:xfrm>
            <a:off x="6858000" y="1038225"/>
            <a:ext cx="9017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 descr="cn8tr021h04">
            <a:extLst>
              <a:ext uri="{FF2B5EF4-FFF2-40B4-BE49-F238E27FC236}">
                <a16:creationId xmlns:a16="http://schemas.microsoft.com/office/drawing/2014/main" id="{DEAB5B13-2A73-48C0-B0B9-894D565593AB}"/>
              </a:ext>
            </a:extLst>
          </p:cNvPr>
          <p:cNvPicPr>
            <a:picLocks noGrp="1" noChangeAspect="1"/>
          </p:cNvPicPr>
          <p:nvPr isPhoto="1"/>
        </p:nvPicPr>
        <p:blipFill>
          <a:blip r:embed="rId7">
            <a:extLst>
              <a:ext uri="{28A0092B-C50C-407E-A947-70E740481C1C}">
                <a14:useLocalDpi xmlns:a14="http://schemas.microsoft.com/office/drawing/2010/main" val="0"/>
              </a:ext>
            </a:extLst>
          </a:blip>
          <a:srcRect/>
          <a:stretch>
            <a:fillRect/>
          </a:stretch>
        </p:blipFill>
        <p:spPr bwMode="auto">
          <a:xfrm>
            <a:off x="7916863" y="1066800"/>
            <a:ext cx="9223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 Box 14">
            <a:extLst>
              <a:ext uri="{FF2B5EF4-FFF2-40B4-BE49-F238E27FC236}">
                <a16:creationId xmlns:a16="http://schemas.microsoft.com/office/drawing/2014/main" id="{5441417C-7B91-4A81-9E92-FBECA0D5CA20}"/>
              </a:ext>
            </a:extLst>
          </p:cNvPr>
          <p:cNvSpPr txBox="1">
            <a:spLocks noChangeArrowheads="1"/>
          </p:cNvSpPr>
          <p:nvPr/>
        </p:nvSpPr>
        <p:spPr bwMode="auto">
          <a:xfrm>
            <a:off x="4960938" y="3290888"/>
            <a:ext cx="373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i="1">
                <a:solidFill>
                  <a:srgbClr val="005BE2"/>
                </a:solidFill>
                <a:latin typeface="VNI-Times" pitchFamily="2" charset="0"/>
              </a:rPr>
              <a:t>Hình 5.1</a:t>
            </a:r>
            <a:r>
              <a:rPr lang="en-US" altLang="vi-VN" b="1">
                <a:solidFill>
                  <a:srgbClr val="005BE2"/>
                </a:solidFill>
                <a:latin typeface="VNI-Times" pitchFamily="2" charset="0"/>
              </a:rPr>
              <a:t>. Caùc baûn veõ hình chieáu</a:t>
            </a:r>
          </a:p>
        </p:txBody>
      </p:sp>
      <p:sp>
        <p:nvSpPr>
          <p:cNvPr id="5133" name="Oval 15">
            <a:extLst>
              <a:ext uri="{FF2B5EF4-FFF2-40B4-BE49-F238E27FC236}">
                <a16:creationId xmlns:a16="http://schemas.microsoft.com/office/drawing/2014/main" id="{4B8FF5CE-38F7-44B7-BF8A-0C2155C94843}"/>
              </a:ext>
            </a:extLst>
          </p:cNvPr>
          <p:cNvSpPr>
            <a:spLocks noChangeArrowheads="1"/>
          </p:cNvSpPr>
          <p:nvPr/>
        </p:nvSpPr>
        <p:spPr bwMode="auto">
          <a:xfrm>
            <a:off x="4953000" y="3019425"/>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1</a:t>
            </a:r>
          </a:p>
        </p:txBody>
      </p:sp>
      <p:sp>
        <p:nvSpPr>
          <p:cNvPr id="5134" name="Oval 16">
            <a:extLst>
              <a:ext uri="{FF2B5EF4-FFF2-40B4-BE49-F238E27FC236}">
                <a16:creationId xmlns:a16="http://schemas.microsoft.com/office/drawing/2014/main" id="{7266BEA6-3CFA-4687-B6E8-0F2435BEF30A}"/>
              </a:ext>
            </a:extLst>
          </p:cNvPr>
          <p:cNvSpPr>
            <a:spLocks noChangeArrowheads="1"/>
          </p:cNvSpPr>
          <p:nvPr/>
        </p:nvSpPr>
        <p:spPr bwMode="auto">
          <a:xfrm>
            <a:off x="6075363" y="3005138"/>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2</a:t>
            </a:r>
          </a:p>
        </p:txBody>
      </p:sp>
      <p:sp>
        <p:nvSpPr>
          <p:cNvPr id="5135" name="Oval 17">
            <a:extLst>
              <a:ext uri="{FF2B5EF4-FFF2-40B4-BE49-F238E27FC236}">
                <a16:creationId xmlns:a16="http://schemas.microsoft.com/office/drawing/2014/main" id="{0EE615C7-E128-46D1-A998-0421DBC142F4}"/>
              </a:ext>
            </a:extLst>
          </p:cNvPr>
          <p:cNvSpPr>
            <a:spLocks noChangeArrowheads="1"/>
          </p:cNvSpPr>
          <p:nvPr/>
        </p:nvSpPr>
        <p:spPr bwMode="auto">
          <a:xfrm>
            <a:off x="7218363" y="3019425"/>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3</a:t>
            </a:r>
          </a:p>
        </p:txBody>
      </p:sp>
      <p:sp>
        <p:nvSpPr>
          <p:cNvPr id="5136" name="Oval 18">
            <a:extLst>
              <a:ext uri="{FF2B5EF4-FFF2-40B4-BE49-F238E27FC236}">
                <a16:creationId xmlns:a16="http://schemas.microsoft.com/office/drawing/2014/main" id="{2C5DE8F5-5382-4037-8DD7-D60E465B14B6}"/>
              </a:ext>
            </a:extLst>
          </p:cNvPr>
          <p:cNvSpPr>
            <a:spLocks noChangeArrowheads="1"/>
          </p:cNvSpPr>
          <p:nvPr/>
        </p:nvSpPr>
        <p:spPr bwMode="auto">
          <a:xfrm>
            <a:off x="8299450" y="3019425"/>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4</a:t>
            </a:r>
          </a:p>
        </p:txBody>
      </p:sp>
      <p:sp>
        <p:nvSpPr>
          <p:cNvPr id="5137" name="Text Box 19">
            <a:extLst>
              <a:ext uri="{FF2B5EF4-FFF2-40B4-BE49-F238E27FC236}">
                <a16:creationId xmlns:a16="http://schemas.microsoft.com/office/drawing/2014/main" id="{3F49102E-E606-43DD-B552-02843BCEA3D5}"/>
              </a:ext>
            </a:extLst>
          </p:cNvPr>
          <p:cNvSpPr txBox="1">
            <a:spLocks noChangeArrowheads="1"/>
          </p:cNvSpPr>
          <p:nvPr/>
        </p:nvSpPr>
        <p:spPr bwMode="auto">
          <a:xfrm>
            <a:off x="5305425" y="6186488"/>
            <a:ext cx="2924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b="1" i="1">
                <a:solidFill>
                  <a:srgbClr val="005BE2"/>
                </a:solidFill>
                <a:latin typeface="VNI-Times" pitchFamily="2" charset="0"/>
              </a:rPr>
              <a:t>Hình 5.2.</a:t>
            </a:r>
            <a:r>
              <a:rPr lang="en-US" altLang="vi-VN" b="1">
                <a:solidFill>
                  <a:srgbClr val="005BE2"/>
                </a:solidFill>
                <a:latin typeface="VNI-Times" pitchFamily="2" charset="0"/>
              </a:rPr>
              <a:t> Caùc vaät theå</a:t>
            </a:r>
          </a:p>
        </p:txBody>
      </p:sp>
      <p:sp>
        <p:nvSpPr>
          <p:cNvPr id="5138" name="Oval 20">
            <a:extLst>
              <a:ext uri="{FF2B5EF4-FFF2-40B4-BE49-F238E27FC236}">
                <a16:creationId xmlns:a16="http://schemas.microsoft.com/office/drawing/2014/main" id="{42AE1ED1-3D13-4ACE-B4FE-622D89917D06}"/>
              </a:ext>
            </a:extLst>
          </p:cNvPr>
          <p:cNvSpPr>
            <a:spLocks noChangeArrowheads="1"/>
          </p:cNvSpPr>
          <p:nvPr/>
        </p:nvSpPr>
        <p:spPr bwMode="auto">
          <a:xfrm>
            <a:off x="4876800" y="5991225"/>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A</a:t>
            </a:r>
          </a:p>
        </p:txBody>
      </p:sp>
      <p:sp>
        <p:nvSpPr>
          <p:cNvPr id="5139" name="Oval 21">
            <a:extLst>
              <a:ext uri="{FF2B5EF4-FFF2-40B4-BE49-F238E27FC236}">
                <a16:creationId xmlns:a16="http://schemas.microsoft.com/office/drawing/2014/main" id="{F0CEF046-CDBA-4FA5-B73C-C82519F776A1}"/>
              </a:ext>
            </a:extLst>
          </p:cNvPr>
          <p:cNvSpPr>
            <a:spLocks noChangeArrowheads="1"/>
          </p:cNvSpPr>
          <p:nvPr/>
        </p:nvSpPr>
        <p:spPr bwMode="auto">
          <a:xfrm>
            <a:off x="6115050" y="5976938"/>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B</a:t>
            </a:r>
          </a:p>
        </p:txBody>
      </p:sp>
      <p:sp>
        <p:nvSpPr>
          <p:cNvPr id="5140" name="Oval 22">
            <a:extLst>
              <a:ext uri="{FF2B5EF4-FFF2-40B4-BE49-F238E27FC236}">
                <a16:creationId xmlns:a16="http://schemas.microsoft.com/office/drawing/2014/main" id="{B551BEA0-53AE-405B-B889-2C2D7C09B626}"/>
              </a:ext>
            </a:extLst>
          </p:cNvPr>
          <p:cNvSpPr>
            <a:spLocks noChangeArrowheads="1"/>
          </p:cNvSpPr>
          <p:nvPr/>
        </p:nvSpPr>
        <p:spPr bwMode="auto">
          <a:xfrm>
            <a:off x="7258050" y="5991225"/>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C</a:t>
            </a:r>
          </a:p>
        </p:txBody>
      </p:sp>
      <p:sp>
        <p:nvSpPr>
          <p:cNvPr id="5141" name="Oval 23">
            <a:extLst>
              <a:ext uri="{FF2B5EF4-FFF2-40B4-BE49-F238E27FC236}">
                <a16:creationId xmlns:a16="http://schemas.microsoft.com/office/drawing/2014/main" id="{3DC6FFBE-CC75-41C1-9AC1-0EB56CBBF3C6}"/>
              </a:ext>
            </a:extLst>
          </p:cNvPr>
          <p:cNvSpPr>
            <a:spLocks noChangeArrowheads="1"/>
          </p:cNvSpPr>
          <p:nvPr/>
        </p:nvSpPr>
        <p:spPr bwMode="auto">
          <a:xfrm>
            <a:off x="8339138" y="5991225"/>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D</a:t>
            </a:r>
          </a:p>
        </p:txBody>
      </p:sp>
      <p:pic>
        <p:nvPicPr>
          <p:cNvPr id="5142" name="Picture 1" descr="cn8tr021h05">
            <a:extLst>
              <a:ext uri="{FF2B5EF4-FFF2-40B4-BE49-F238E27FC236}">
                <a16:creationId xmlns:a16="http://schemas.microsoft.com/office/drawing/2014/main" id="{9E7ED01A-66B6-4C12-8136-BEBBCA1438FB}"/>
              </a:ext>
            </a:extLst>
          </p:cNvPr>
          <p:cNvPicPr>
            <a:picLocks noGrp="1" noChangeAspect="1"/>
          </p:cNvPicPr>
          <p:nvPr isPhoto="1"/>
        </p:nvPicPr>
        <p:blipFill>
          <a:blip r:embed="rId8">
            <a:extLst>
              <a:ext uri="{28A0092B-C50C-407E-A947-70E740481C1C}">
                <a14:useLocalDpi xmlns:a14="http://schemas.microsoft.com/office/drawing/2010/main" val="0"/>
              </a:ext>
            </a:extLst>
          </a:blip>
          <a:srcRect/>
          <a:stretch>
            <a:fillRect/>
          </a:stretch>
        </p:blipFill>
        <p:spPr bwMode="auto">
          <a:xfrm>
            <a:off x="4419600" y="4343400"/>
            <a:ext cx="11890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1" descr="cn8tr021h06">
            <a:extLst>
              <a:ext uri="{FF2B5EF4-FFF2-40B4-BE49-F238E27FC236}">
                <a16:creationId xmlns:a16="http://schemas.microsoft.com/office/drawing/2014/main" id="{D1CCBF81-DADC-4C3B-A6A4-82D7A7FEF6B4}"/>
              </a:ext>
            </a:extLst>
          </p:cNvPr>
          <p:cNvPicPr>
            <a:picLocks noGrp="1" noChangeAspect="1"/>
          </p:cNvPicPr>
          <p:nvPr isPhoto="1"/>
        </p:nvPicPr>
        <p:blipFill>
          <a:blip r:embed="rId9">
            <a:extLst>
              <a:ext uri="{28A0092B-C50C-407E-A947-70E740481C1C}">
                <a14:useLocalDpi xmlns:a14="http://schemas.microsoft.com/office/drawing/2010/main" val="0"/>
              </a:ext>
            </a:extLst>
          </a:blip>
          <a:srcRect/>
          <a:stretch>
            <a:fillRect/>
          </a:stretch>
        </p:blipFill>
        <p:spPr bwMode="auto">
          <a:xfrm>
            <a:off x="5605463" y="4371975"/>
            <a:ext cx="11350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1" descr="cn8tr021h07">
            <a:extLst>
              <a:ext uri="{FF2B5EF4-FFF2-40B4-BE49-F238E27FC236}">
                <a16:creationId xmlns:a16="http://schemas.microsoft.com/office/drawing/2014/main" id="{B4FDCA81-C553-47C8-BA92-22721B45E0A5}"/>
              </a:ext>
            </a:extLst>
          </p:cNvPr>
          <p:cNvPicPr>
            <a:picLocks noGrp="1" noChangeAspect="1"/>
          </p:cNvPicPr>
          <p:nvPr isPhoto="1"/>
        </p:nvPicPr>
        <p:blipFill>
          <a:blip r:embed="rId10">
            <a:extLst>
              <a:ext uri="{28A0092B-C50C-407E-A947-70E740481C1C}">
                <a14:useLocalDpi xmlns:a14="http://schemas.microsoft.com/office/drawing/2010/main" val="0"/>
              </a:ext>
            </a:extLst>
          </a:blip>
          <a:srcRect/>
          <a:stretch>
            <a:fillRect/>
          </a:stretch>
        </p:blipFill>
        <p:spPr bwMode="auto">
          <a:xfrm>
            <a:off x="6705600" y="4343400"/>
            <a:ext cx="1222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45" name="Group 69">
            <a:extLst>
              <a:ext uri="{FF2B5EF4-FFF2-40B4-BE49-F238E27FC236}">
                <a16:creationId xmlns:a16="http://schemas.microsoft.com/office/drawing/2014/main" id="{C1488607-4011-48FE-967D-0FC495356373}"/>
              </a:ext>
            </a:extLst>
          </p:cNvPr>
          <p:cNvGrpSpPr>
            <a:grpSpLocks/>
          </p:cNvGrpSpPr>
          <p:nvPr/>
        </p:nvGrpSpPr>
        <p:grpSpPr bwMode="auto">
          <a:xfrm>
            <a:off x="152400" y="4572000"/>
            <a:ext cx="4114800" cy="2139950"/>
            <a:chOff x="405" y="2466"/>
            <a:chExt cx="3147" cy="1694"/>
          </a:xfrm>
        </p:grpSpPr>
        <p:grpSp>
          <p:nvGrpSpPr>
            <p:cNvPr id="5147" name="Group 70">
              <a:extLst>
                <a:ext uri="{FF2B5EF4-FFF2-40B4-BE49-F238E27FC236}">
                  <a16:creationId xmlns:a16="http://schemas.microsoft.com/office/drawing/2014/main" id="{C4BD51CF-99C1-45C7-81A6-7E25BD743112}"/>
                </a:ext>
              </a:extLst>
            </p:cNvPr>
            <p:cNvGrpSpPr>
              <a:grpSpLocks/>
            </p:cNvGrpSpPr>
            <p:nvPr/>
          </p:nvGrpSpPr>
          <p:grpSpPr bwMode="auto">
            <a:xfrm>
              <a:off x="432" y="2496"/>
              <a:ext cx="3120" cy="1664"/>
              <a:chOff x="432" y="2496"/>
              <a:chExt cx="3120" cy="1664"/>
            </a:xfrm>
          </p:grpSpPr>
          <p:sp>
            <p:nvSpPr>
              <p:cNvPr id="5150" name="Rectangle 71">
                <a:extLst>
                  <a:ext uri="{FF2B5EF4-FFF2-40B4-BE49-F238E27FC236}">
                    <a16:creationId xmlns:a16="http://schemas.microsoft.com/office/drawing/2014/main" id="{6E27680F-2ADA-45BD-B33F-22503EB5FCC5}"/>
                  </a:ext>
                </a:extLst>
              </p:cNvPr>
              <p:cNvSpPr>
                <a:spLocks noChangeArrowheads="1"/>
              </p:cNvSpPr>
              <p:nvPr/>
            </p:nvSpPr>
            <p:spPr bwMode="auto">
              <a:xfrm>
                <a:off x="2954" y="3834"/>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51" name="Rectangle 72">
                <a:extLst>
                  <a:ext uri="{FF2B5EF4-FFF2-40B4-BE49-F238E27FC236}">
                    <a16:creationId xmlns:a16="http://schemas.microsoft.com/office/drawing/2014/main" id="{722F2B5D-8486-4AC6-B115-90FD0F5E5603}"/>
                  </a:ext>
                </a:extLst>
              </p:cNvPr>
              <p:cNvSpPr>
                <a:spLocks noChangeArrowheads="1"/>
              </p:cNvSpPr>
              <p:nvPr/>
            </p:nvSpPr>
            <p:spPr bwMode="auto">
              <a:xfrm>
                <a:off x="2356" y="3834"/>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52" name="Rectangle 73">
                <a:extLst>
                  <a:ext uri="{FF2B5EF4-FFF2-40B4-BE49-F238E27FC236}">
                    <a16:creationId xmlns:a16="http://schemas.microsoft.com/office/drawing/2014/main" id="{4F90F199-3D6D-4904-AC42-98DB7A976610}"/>
                  </a:ext>
                </a:extLst>
              </p:cNvPr>
              <p:cNvSpPr>
                <a:spLocks noChangeArrowheads="1"/>
              </p:cNvSpPr>
              <p:nvPr/>
            </p:nvSpPr>
            <p:spPr bwMode="auto">
              <a:xfrm>
                <a:off x="1758" y="3834"/>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53" name="Rectangle 74">
                <a:extLst>
                  <a:ext uri="{FF2B5EF4-FFF2-40B4-BE49-F238E27FC236}">
                    <a16:creationId xmlns:a16="http://schemas.microsoft.com/office/drawing/2014/main" id="{A68FD4BD-1BF5-4506-9972-877B43F1E9FB}"/>
                  </a:ext>
                </a:extLst>
              </p:cNvPr>
              <p:cNvSpPr>
                <a:spLocks noChangeArrowheads="1"/>
              </p:cNvSpPr>
              <p:nvPr/>
            </p:nvSpPr>
            <p:spPr bwMode="auto">
              <a:xfrm>
                <a:off x="1160" y="3834"/>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54" name="Rectangle 75">
                <a:extLst>
                  <a:ext uri="{FF2B5EF4-FFF2-40B4-BE49-F238E27FC236}">
                    <a16:creationId xmlns:a16="http://schemas.microsoft.com/office/drawing/2014/main" id="{7AB6F266-0DA6-403F-8749-6DEB1C0B52FD}"/>
                  </a:ext>
                </a:extLst>
              </p:cNvPr>
              <p:cNvSpPr>
                <a:spLocks noChangeArrowheads="1"/>
              </p:cNvSpPr>
              <p:nvPr/>
            </p:nvSpPr>
            <p:spPr bwMode="auto">
              <a:xfrm>
                <a:off x="432" y="3834"/>
                <a:ext cx="728" cy="32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4</a:t>
                </a:r>
                <a:endParaRPr lang="en-US" altLang="vi-VN"/>
              </a:p>
            </p:txBody>
          </p:sp>
          <p:sp>
            <p:nvSpPr>
              <p:cNvPr id="5155" name="Rectangle 76">
                <a:extLst>
                  <a:ext uri="{FF2B5EF4-FFF2-40B4-BE49-F238E27FC236}">
                    <a16:creationId xmlns:a16="http://schemas.microsoft.com/office/drawing/2014/main" id="{7098D2F0-3230-43DF-8ED9-B383E6CC4A56}"/>
                  </a:ext>
                </a:extLst>
              </p:cNvPr>
              <p:cNvSpPr>
                <a:spLocks noChangeArrowheads="1"/>
              </p:cNvSpPr>
              <p:nvPr/>
            </p:nvSpPr>
            <p:spPr bwMode="auto">
              <a:xfrm>
                <a:off x="2954" y="3508"/>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56" name="Rectangle 77">
                <a:extLst>
                  <a:ext uri="{FF2B5EF4-FFF2-40B4-BE49-F238E27FC236}">
                    <a16:creationId xmlns:a16="http://schemas.microsoft.com/office/drawing/2014/main" id="{20C7E033-7A91-438F-B20D-2B6709ED02CB}"/>
                  </a:ext>
                </a:extLst>
              </p:cNvPr>
              <p:cNvSpPr>
                <a:spLocks noChangeArrowheads="1"/>
              </p:cNvSpPr>
              <p:nvPr/>
            </p:nvSpPr>
            <p:spPr bwMode="auto">
              <a:xfrm>
                <a:off x="2356" y="3508"/>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57" name="Rectangle 78">
                <a:extLst>
                  <a:ext uri="{FF2B5EF4-FFF2-40B4-BE49-F238E27FC236}">
                    <a16:creationId xmlns:a16="http://schemas.microsoft.com/office/drawing/2014/main" id="{74116427-4B73-4993-AE80-2685B7218F6C}"/>
                  </a:ext>
                </a:extLst>
              </p:cNvPr>
              <p:cNvSpPr>
                <a:spLocks noChangeArrowheads="1"/>
              </p:cNvSpPr>
              <p:nvPr/>
            </p:nvSpPr>
            <p:spPr bwMode="auto">
              <a:xfrm>
                <a:off x="1758" y="3508"/>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58" name="Rectangle 79">
                <a:extLst>
                  <a:ext uri="{FF2B5EF4-FFF2-40B4-BE49-F238E27FC236}">
                    <a16:creationId xmlns:a16="http://schemas.microsoft.com/office/drawing/2014/main" id="{C544D28F-8E33-48D2-BF65-EF30F284AC4D}"/>
                  </a:ext>
                </a:extLst>
              </p:cNvPr>
              <p:cNvSpPr>
                <a:spLocks noChangeArrowheads="1"/>
              </p:cNvSpPr>
              <p:nvPr/>
            </p:nvSpPr>
            <p:spPr bwMode="auto">
              <a:xfrm>
                <a:off x="1160" y="3508"/>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59" name="Rectangle 80">
                <a:extLst>
                  <a:ext uri="{FF2B5EF4-FFF2-40B4-BE49-F238E27FC236}">
                    <a16:creationId xmlns:a16="http://schemas.microsoft.com/office/drawing/2014/main" id="{12650495-E62C-4022-A513-18C9A6A3D178}"/>
                  </a:ext>
                </a:extLst>
              </p:cNvPr>
              <p:cNvSpPr>
                <a:spLocks noChangeArrowheads="1"/>
              </p:cNvSpPr>
              <p:nvPr/>
            </p:nvSpPr>
            <p:spPr bwMode="auto">
              <a:xfrm>
                <a:off x="432" y="3508"/>
                <a:ext cx="728" cy="32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3</a:t>
                </a:r>
                <a:endParaRPr lang="en-US" altLang="vi-VN"/>
              </a:p>
            </p:txBody>
          </p:sp>
          <p:sp>
            <p:nvSpPr>
              <p:cNvPr id="5160" name="Rectangle 81">
                <a:extLst>
                  <a:ext uri="{FF2B5EF4-FFF2-40B4-BE49-F238E27FC236}">
                    <a16:creationId xmlns:a16="http://schemas.microsoft.com/office/drawing/2014/main" id="{EA8C1FF6-B31E-48A9-ABA5-BA922E0ADE90}"/>
                  </a:ext>
                </a:extLst>
              </p:cNvPr>
              <p:cNvSpPr>
                <a:spLocks noChangeArrowheads="1"/>
              </p:cNvSpPr>
              <p:nvPr/>
            </p:nvSpPr>
            <p:spPr bwMode="auto">
              <a:xfrm>
                <a:off x="2954" y="3182"/>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61" name="Rectangle 82">
                <a:extLst>
                  <a:ext uri="{FF2B5EF4-FFF2-40B4-BE49-F238E27FC236}">
                    <a16:creationId xmlns:a16="http://schemas.microsoft.com/office/drawing/2014/main" id="{99E10EAE-7969-4CBE-8D3D-040276CD8A23}"/>
                  </a:ext>
                </a:extLst>
              </p:cNvPr>
              <p:cNvSpPr>
                <a:spLocks noChangeArrowheads="1"/>
              </p:cNvSpPr>
              <p:nvPr/>
            </p:nvSpPr>
            <p:spPr bwMode="auto">
              <a:xfrm>
                <a:off x="2356" y="3182"/>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62" name="Rectangle 83">
                <a:extLst>
                  <a:ext uri="{FF2B5EF4-FFF2-40B4-BE49-F238E27FC236}">
                    <a16:creationId xmlns:a16="http://schemas.microsoft.com/office/drawing/2014/main" id="{5EDE3A42-5483-441D-9F09-F691A40D7A88}"/>
                  </a:ext>
                </a:extLst>
              </p:cNvPr>
              <p:cNvSpPr>
                <a:spLocks noChangeArrowheads="1"/>
              </p:cNvSpPr>
              <p:nvPr/>
            </p:nvSpPr>
            <p:spPr bwMode="auto">
              <a:xfrm>
                <a:off x="1758" y="3182"/>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63" name="Rectangle 84">
                <a:extLst>
                  <a:ext uri="{FF2B5EF4-FFF2-40B4-BE49-F238E27FC236}">
                    <a16:creationId xmlns:a16="http://schemas.microsoft.com/office/drawing/2014/main" id="{8593A31F-E111-477B-8F9C-B6A2D4C189A1}"/>
                  </a:ext>
                </a:extLst>
              </p:cNvPr>
              <p:cNvSpPr>
                <a:spLocks noChangeArrowheads="1"/>
              </p:cNvSpPr>
              <p:nvPr/>
            </p:nvSpPr>
            <p:spPr bwMode="auto">
              <a:xfrm>
                <a:off x="1160" y="3182"/>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64" name="Rectangle 85">
                <a:extLst>
                  <a:ext uri="{FF2B5EF4-FFF2-40B4-BE49-F238E27FC236}">
                    <a16:creationId xmlns:a16="http://schemas.microsoft.com/office/drawing/2014/main" id="{20C308F2-001F-4196-8D5D-68B49D54E6FD}"/>
                  </a:ext>
                </a:extLst>
              </p:cNvPr>
              <p:cNvSpPr>
                <a:spLocks noChangeArrowheads="1"/>
              </p:cNvSpPr>
              <p:nvPr/>
            </p:nvSpPr>
            <p:spPr bwMode="auto">
              <a:xfrm>
                <a:off x="432" y="3182"/>
                <a:ext cx="728" cy="32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2</a:t>
                </a:r>
                <a:endParaRPr lang="en-US" altLang="vi-VN"/>
              </a:p>
            </p:txBody>
          </p:sp>
          <p:sp>
            <p:nvSpPr>
              <p:cNvPr id="5165" name="Rectangle 86">
                <a:extLst>
                  <a:ext uri="{FF2B5EF4-FFF2-40B4-BE49-F238E27FC236}">
                    <a16:creationId xmlns:a16="http://schemas.microsoft.com/office/drawing/2014/main" id="{D355EEE0-8C68-46FE-B0A9-08E9070269BF}"/>
                  </a:ext>
                </a:extLst>
              </p:cNvPr>
              <p:cNvSpPr>
                <a:spLocks noChangeArrowheads="1"/>
              </p:cNvSpPr>
              <p:nvPr/>
            </p:nvSpPr>
            <p:spPr bwMode="auto">
              <a:xfrm>
                <a:off x="2954" y="2856"/>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66" name="Rectangle 87">
                <a:extLst>
                  <a:ext uri="{FF2B5EF4-FFF2-40B4-BE49-F238E27FC236}">
                    <a16:creationId xmlns:a16="http://schemas.microsoft.com/office/drawing/2014/main" id="{AB18502A-2597-4DE0-AC3E-AE9E70CFAA51}"/>
                  </a:ext>
                </a:extLst>
              </p:cNvPr>
              <p:cNvSpPr>
                <a:spLocks noChangeArrowheads="1"/>
              </p:cNvSpPr>
              <p:nvPr/>
            </p:nvSpPr>
            <p:spPr bwMode="auto">
              <a:xfrm>
                <a:off x="2356" y="2856"/>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67" name="Rectangle 88">
                <a:extLst>
                  <a:ext uri="{FF2B5EF4-FFF2-40B4-BE49-F238E27FC236}">
                    <a16:creationId xmlns:a16="http://schemas.microsoft.com/office/drawing/2014/main" id="{753B38E9-BEEB-4975-A81B-4D5779B478AE}"/>
                  </a:ext>
                </a:extLst>
              </p:cNvPr>
              <p:cNvSpPr>
                <a:spLocks noChangeArrowheads="1"/>
              </p:cNvSpPr>
              <p:nvPr/>
            </p:nvSpPr>
            <p:spPr bwMode="auto">
              <a:xfrm>
                <a:off x="1758" y="2856"/>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68" name="Rectangle 89">
                <a:extLst>
                  <a:ext uri="{FF2B5EF4-FFF2-40B4-BE49-F238E27FC236}">
                    <a16:creationId xmlns:a16="http://schemas.microsoft.com/office/drawing/2014/main" id="{0D22E693-78A5-480C-B676-7DA90FDFC032}"/>
                  </a:ext>
                </a:extLst>
              </p:cNvPr>
              <p:cNvSpPr>
                <a:spLocks noChangeArrowheads="1"/>
              </p:cNvSpPr>
              <p:nvPr/>
            </p:nvSpPr>
            <p:spPr bwMode="auto">
              <a:xfrm>
                <a:off x="1160" y="2856"/>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69" name="Rectangle 90">
                <a:extLst>
                  <a:ext uri="{FF2B5EF4-FFF2-40B4-BE49-F238E27FC236}">
                    <a16:creationId xmlns:a16="http://schemas.microsoft.com/office/drawing/2014/main" id="{E8FB924E-CFA2-40C8-B0C5-F53170C2F63F}"/>
                  </a:ext>
                </a:extLst>
              </p:cNvPr>
              <p:cNvSpPr>
                <a:spLocks noChangeArrowheads="1"/>
              </p:cNvSpPr>
              <p:nvPr/>
            </p:nvSpPr>
            <p:spPr bwMode="auto">
              <a:xfrm>
                <a:off x="432" y="2856"/>
                <a:ext cx="728" cy="32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1</a:t>
                </a:r>
                <a:endParaRPr lang="en-US" altLang="vi-VN"/>
              </a:p>
            </p:txBody>
          </p:sp>
          <p:sp>
            <p:nvSpPr>
              <p:cNvPr id="5170" name="Rectangle 91">
                <a:extLst>
                  <a:ext uri="{FF2B5EF4-FFF2-40B4-BE49-F238E27FC236}">
                    <a16:creationId xmlns:a16="http://schemas.microsoft.com/office/drawing/2014/main" id="{E6C0CCA0-0854-4E34-803A-082BF6C09C59}"/>
                  </a:ext>
                </a:extLst>
              </p:cNvPr>
              <p:cNvSpPr>
                <a:spLocks noChangeArrowheads="1"/>
              </p:cNvSpPr>
              <p:nvPr/>
            </p:nvSpPr>
            <p:spPr bwMode="auto">
              <a:xfrm>
                <a:off x="2954" y="2496"/>
                <a:ext cx="598" cy="360"/>
              </a:xfrm>
              <a:prstGeom prst="rect">
                <a:avLst/>
              </a:prstGeom>
              <a:solidFill>
                <a:srgbClr val="FFD5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D</a:t>
                </a:r>
                <a:endParaRPr lang="en-US" altLang="vi-VN"/>
              </a:p>
            </p:txBody>
          </p:sp>
          <p:sp>
            <p:nvSpPr>
              <p:cNvPr id="5171" name="Rectangle 92">
                <a:extLst>
                  <a:ext uri="{FF2B5EF4-FFF2-40B4-BE49-F238E27FC236}">
                    <a16:creationId xmlns:a16="http://schemas.microsoft.com/office/drawing/2014/main" id="{09C904BD-824C-4835-8592-8E31A24A85F2}"/>
                  </a:ext>
                </a:extLst>
              </p:cNvPr>
              <p:cNvSpPr>
                <a:spLocks noChangeArrowheads="1"/>
              </p:cNvSpPr>
              <p:nvPr/>
            </p:nvSpPr>
            <p:spPr bwMode="auto">
              <a:xfrm>
                <a:off x="2356" y="2496"/>
                <a:ext cx="598" cy="360"/>
              </a:xfrm>
              <a:prstGeom prst="rect">
                <a:avLst/>
              </a:prstGeom>
              <a:solidFill>
                <a:srgbClr val="FFD5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C</a:t>
                </a:r>
                <a:endParaRPr lang="en-US" altLang="vi-VN"/>
              </a:p>
            </p:txBody>
          </p:sp>
          <p:sp>
            <p:nvSpPr>
              <p:cNvPr id="5172" name="Rectangle 93">
                <a:extLst>
                  <a:ext uri="{FF2B5EF4-FFF2-40B4-BE49-F238E27FC236}">
                    <a16:creationId xmlns:a16="http://schemas.microsoft.com/office/drawing/2014/main" id="{A50536B6-7A60-41FA-9562-EEBCD4EAF9C1}"/>
                  </a:ext>
                </a:extLst>
              </p:cNvPr>
              <p:cNvSpPr>
                <a:spLocks noChangeArrowheads="1"/>
              </p:cNvSpPr>
              <p:nvPr/>
            </p:nvSpPr>
            <p:spPr bwMode="auto">
              <a:xfrm>
                <a:off x="1758" y="2496"/>
                <a:ext cx="598" cy="360"/>
              </a:xfrm>
              <a:prstGeom prst="rect">
                <a:avLst/>
              </a:prstGeom>
              <a:solidFill>
                <a:srgbClr val="FFD5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B</a:t>
                </a:r>
                <a:endParaRPr lang="en-US" altLang="vi-VN"/>
              </a:p>
            </p:txBody>
          </p:sp>
          <p:sp>
            <p:nvSpPr>
              <p:cNvPr id="5173" name="Rectangle 94">
                <a:extLst>
                  <a:ext uri="{FF2B5EF4-FFF2-40B4-BE49-F238E27FC236}">
                    <a16:creationId xmlns:a16="http://schemas.microsoft.com/office/drawing/2014/main" id="{108E4367-0CF8-4B0D-B68A-FE4EBD9CBDB6}"/>
                  </a:ext>
                </a:extLst>
              </p:cNvPr>
              <p:cNvSpPr>
                <a:spLocks noChangeArrowheads="1"/>
              </p:cNvSpPr>
              <p:nvPr/>
            </p:nvSpPr>
            <p:spPr bwMode="auto">
              <a:xfrm>
                <a:off x="1160" y="2496"/>
                <a:ext cx="598" cy="360"/>
              </a:xfrm>
              <a:prstGeom prst="rect">
                <a:avLst/>
              </a:prstGeom>
              <a:solidFill>
                <a:srgbClr val="FFD5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A</a:t>
                </a:r>
                <a:endParaRPr lang="en-US" altLang="vi-VN"/>
              </a:p>
            </p:txBody>
          </p:sp>
          <p:sp>
            <p:nvSpPr>
              <p:cNvPr id="5174" name="Rectangle 95">
                <a:extLst>
                  <a:ext uri="{FF2B5EF4-FFF2-40B4-BE49-F238E27FC236}">
                    <a16:creationId xmlns:a16="http://schemas.microsoft.com/office/drawing/2014/main" id="{F961932C-57A4-41EF-B794-D6B8BA002B2F}"/>
                  </a:ext>
                </a:extLst>
              </p:cNvPr>
              <p:cNvSpPr>
                <a:spLocks noChangeArrowheads="1"/>
              </p:cNvSpPr>
              <p:nvPr/>
            </p:nvSpPr>
            <p:spPr bwMode="auto">
              <a:xfrm>
                <a:off x="432" y="2496"/>
                <a:ext cx="728" cy="36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5175" name="Line 96">
                <a:extLst>
                  <a:ext uri="{FF2B5EF4-FFF2-40B4-BE49-F238E27FC236}">
                    <a16:creationId xmlns:a16="http://schemas.microsoft.com/office/drawing/2014/main" id="{AB64A64C-885B-45C1-A62A-9F410E315C7B}"/>
                  </a:ext>
                </a:extLst>
              </p:cNvPr>
              <p:cNvSpPr>
                <a:spLocks noChangeShapeType="1"/>
              </p:cNvSpPr>
              <p:nvPr/>
            </p:nvSpPr>
            <p:spPr bwMode="auto">
              <a:xfrm>
                <a:off x="432" y="2496"/>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76" name="Line 97">
                <a:extLst>
                  <a:ext uri="{FF2B5EF4-FFF2-40B4-BE49-F238E27FC236}">
                    <a16:creationId xmlns:a16="http://schemas.microsoft.com/office/drawing/2014/main" id="{1EC80721-8075-4DA1-9A0F-873B894459CD}"/>
                  </a:ext>
                </a:extLst>
              </p:cNvPr>
              <p:cNvSpPr>
                <a:spLocks noChangeShapeType="1"/>
              </p:cNvSpPr>
              <p:nvPr/>
            </p:nvSpPr>
            <p:spPr bwMode="auto">
              <a:xfrm>
                <a:off x="432" y="4160"/>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77" name="Line 98">
                <a:extLst>
                  <a:ext uri="{FF2B5EF4-FFF2-40B4-BE49-F238E27FC236}">
                    <a16:creationId xmlns:a16="http://schemas.microsoft.com/office/drawing/2014/main" id="{936C74CD-D5AA-4596-9C47-E180DA78972B}"/>
                  </a:ext>
                </a:extLst>
              </p:cNvPr>
              <p:cNvSpPr>
                <a:spLocks noChangeShapeType="1"/>
              </p:cNvSpPr>
              <p:nvPr/>
            </p:nvSpPr>
            <p:spPr bwMode="auto">
              <a:xfrm>
                <a:off x="432"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78" name="Line 99">
                <a:extLst>
                  <a:ext uri="{FF2B5EF4-FFF2-40B4-BE49-F238E27FC236}">
                    <a16:creationId xmlns:a16="http://schemas.microsoft.com/office/drawing/2014/main" id="{5893C524-D65E-4311-98D8-B235D1230793}"/>
                  </a:ext>
                </a:extLst>
              </p:cNvPr>
              <p:cNvSpPr>
                <a:spLocks noChangeShapeType="1"/>
              </p:cNvSpPr>
              <p:nvPr/>
            </p:nvSpPr>
            <p:spPr bwMode="auto">
              <a:xfrm>
                <a:off x="3552"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79" name="Line 100">
                <a:extLst>
                  <a:ext uri="{FF2B5EF4-FFF2-40B4-BE49-F238E27FC236}">
                    <a16:creationId xmlns:a16="http://schemas.microsoft.com/office/drawing/2014/main" id="{07E44DA9-3497-4FDF-8945-E8884F3FA518}"/>
                  </a:ext>
                </a:extLst>
              </p:cNvPr>
              <p:cNvSpPr>
                <a:spLocks noChangeShapeType="1"/>
              </p:cNvSpPr>
              <p:nvPr/>
            </p:nvSpPr>
            <p:spPr bwMode="auto">
              <a:xfrm>
                <a:off x="432" y="2856"/>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0" name="Line 101">
                <a:extLst>
                  <a:ext uri="{FF2B5EF4-FFF2-40B4-BE49-F238E27FC236}">
                    <a16:creationId xmlns:a16="http://schemas.microsoft.com/office/drawing/2014/main" id="{2A18F730-679D-4658-A037-23AB65F31A85}"/>
                  </a:ext>
                </a:extLst>
              </p:cNvPr>
              <p:cNvSpPr>
                <a:spLocks noChangeShapeType="1"/>
              </p:cNvSpPr>
              <p:nvPr/>
            </p:nvSpPr>
            <p:spPr bwMode="auto">
              <a:xfrm>
                <a:off x="1160"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1" name="Line 102">
                <a:extLst>
                  <a:ext uri="{FF2B5EF4-FFF2-40B4-BE49-F238E27FC236}">
                    <a16:creationId xmlns:a16="http://schemas.microsoft.com/office/drawing/2014/main" id="{367BA600-1056-4485-89D8-2DE0C5BA7E06}"/>
                  </a:ext>
                </a:extLst>
              </p:cNvPr>
              <p:cNvSpPr>
                <a:spLocks noChangeShapeType="1"/>
              </p:cNvSpPr>
              <p:nvPr/>
            </p:nvSpPr>
            <p:spPr bwMode="auto">
              <a:xfrm>
                <a:off x="1758"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2" name="Line 103">
                <a:extLst>
                  <a:ext uri="{FF2B5EF4-FFF2-40B4-BE49-F238E27FC236}">
                    <a16:creationId xmlns:a16="http://schemas.microsoft.com/office/drawing/2014/main" id="{B4CA810A-BB51-4039-98B4-265AD882CD6B}"/>
                  </a:ext>
                </a:extLst>
              </p:cNvPr>
              <p:cNvSpPr>
                <a:spLocks noChangeShapeType="1"/>
              </p:cNvSpPr>
              <p:nvPr/>
            </p:nvSpPr>
            <p:spPr bwMode="auto">
              <a:xfrm>
                <a:off x="2356"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3" name="Line 104">
                <a:extLst>
                  <a:ext uri="{FF2B5EF4-FFF2-40B4-BE49-F238E27FC236}">
                    <a16:creationId xmlns:a16="http://schemas.microsoft.com/office/drawing/2014/main" id="{3637BD22-97D6-494D-AD1B-CC11DBE15ED7}"/>
                  </a:ext>
                </a:extLst>
              </p:cNvPr>
              <p:cNvSpPr>
                <a:spLocks noChangeShapeType="1"/>
              </p:cNvSpPr>
              <p:nvPr/>
            </p:nvSpPr>
            <p:spPr bwMode="auto">
              <a:xfrm>
                <a:off x="2954"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4" name="Line 105">
                <a:extLst>
                  <a:ext uri="{FF2B5EF4-FFF2-40B4-BE49-F238E27FC236}">
                    <a16:creationId xmlns:a16="http://schemas.microsoft.com/office/drawing/2014/main" id="{69447709-5142-49E0-B6B6-A4A78DA3C8CD}"/>
                  </a:ext>
                </a:extLst>
              </p:cNvPr>
              <p:cNvSpPr>
                <a:spLocks noChangeShapeType="1"/>
              </p:cNvSpPr>
              <p:nvPr/>
            </p:nvSpPr>
            <p:spPr bwMode="auto">
              <a:xfrm>
                <a:off x="432" y="3182"/>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5" name="Line 106">
                <a:extLst>
                  <a:ext uri="{FF2B5EF4-FFF2-40B4-BE49-F238E27FC236}">
                    <a16:creationId xmlns:a16="http://schemas.microsoft.com/office/drawing/2014/main" id="{D21DB669-369A-4F8E-843A-E10C6250AB14}"/>
                  </a:ext>
                </a:extLst>
              </p:cNvPr>
              <p:cNvSpPr>
                <a:spLocks noChangeShapeType="1"/>
              </p:cNvSpPr>
              <p:nvPr/>
            </p:nvSpPr>
            <p:spPr bwMode="auto">
              <a:xfrm>
                <a:off x="432" y="3508"/>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6" name="Line 107">
                <a:extLst>
                  <a:ext uri="{FF2B5EF4-FFF2-40B4-BE49-F238E27FC236}">
                    <a16:creationId xmlns:a16="http://schemas.microsoft.com/office/drawing/2014/main" id="{98BAAF93-C137-4960-B04A-F396B41A01B1}"/>
                  </a:ext>
                </a:extLst>
              </p:cNvPr>
              <p:cNvSpPr>
                <a:spLocks noChangeShapeType="1"/>
              </p:cNvSpPr>
              <p:nvPr/>
            </p:nvSpPr>
            <p:spPr bwMode="auto">
              <a:xfrm>
                <a:off x="432" y="3834"/>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7" name="Line 108">
                <a:extLst>
                  <a:ext uri="{FF2B5EF4-FFF2-40B4-BE49-F238E27FC236}">
                    <a16:creationId xmlns:a16="http://schemas.microsoft.com/office/drawing/2014/main" id="{9C490854-C4DB-42BE-930A-1C31CA710F18}"/>
                  </a:ext>
                </a:extLst>
              </p:cNvPr>
              <p:cNvSpPr>
                <a:spLocks noChangeShapeType="1"/>
              </p:cNvSpPr>
              <p:nvPr/>
            </p:nvSpPr>
            <p:spPr bwMode="auto">
              <a:xfrm>
                <a:off x="432" y="2514"/>
                <a:ext cx="72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5148" name="Text Box 109">
              <a:extLst>
                <a:ext uri="{FF2B5EF4-FFF2-40B4-BE49-F238E27FC236}">
                  <a16:creationId xmlns:a16="http://schemas.microsoft.com/office/drawing/2014/main" id="{497CAD8A-5915-4B02-AB08-8F8842F1B4AA}"/>
                </a:ext>
              </a:extLst>
            </p:cNvPr>
            <p:cNvSpPr txBox="1">
              <a:spLocks noChangeArrowheads="1"/>
            </p:cNvSpPr>
            <p:nvPr/>
          </p:nvSpPr>
          <p:spPr bwMode="auto">
            <a:xfrm>
              <a:off x="624" y="2466"/>
              <a:ext cx="81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700">
                  <a:solidFill>
                    <a:schemeClr val="tx2"/>
                  </a:solidFill>
                  <a:latin typeface="Times New Roman" panose="02020603050405020304" pitchFamily="18" charset="0"/>
                </a:rPr>
                <a:t>Vật thể</a:t>
              </a:r>
            </a:p>
          </p:txBody>
        </p:sp>
        <p:sp>
          <p:nvSpPr>
            <p:cNvPr id="5149" name="Text Box 110">
              <a:extLst>
                <a:ext uri="{FF2B5EF4-FFF2-40B4-BE49-F238E27FC236}">
                  <a16:creationId xmlns:a16="http://schemas.microsoft.com/office/drawing/2014/main" id="{9C03A0EB-C793-4E93-A403-B282250E4744}"/>
                </a:ext>
              </a:extLst>
            </p:cNvPr>
            <p:cNvSpPr txBox="1">
              <a:spLocks noChangeArrowheads="1"/>
            </p:cNvSpPr>
            <p:nvPr/>
          </p:nvSpPr>
          <p:spPr bwMode="auto">
            <a:xfrm>
              <a:off x="405" y="2648"/>
              <a:ext cx="108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700">
                  <a:solidFill>
                    <a:schemeClr val="tx2"/>
                  </a:solidFill>
                  <a:latin typeface="Times New Roman" panose="02020603050405020304" pitchFamily="18" charset="0"/>
                </a:rPr>
                <a:t>Bản vẽ</a:t>
              </a:r>
            </a:p>
          </p:txBody>
        </p:sp>
      </p:grpSp>
      <p:sp>
        <p:nvSpPr>
          <p:cNvPr id="74863" name="Text Box 111">
            <a:extLst>
              <a:ext uri="{FF2B5EF4-FFF2-40B4-BE49-F238E27FC236}">
                <a16:creationId xmlns:a16="http://schemas.microsoft.com/office/drawing/2014/main" id="{E1996FA1-9516-4835-8D98-532C3B0628D4}"/>
              </a:ext>
            </a:extLst>
          </p:cNvPr>
          <p:cNvSpPr txBox="1">
            <a:spLocks noChangeArrowheads="1"/>
          </p:cNvSpPr>
          <p:nvPr/>
        </p:nvSpPr>
        <p:spPr bwMode="auto">
          <a:xfrm>
            <a:off x="228600" y="2803525"/>
            <a:ext cx="411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vi-VN" sz="2000" b="1">
                <a:solidFill>
                  <a:srgbClr val="000099"/>
                </a:solidFill>
                <a:latin typeface="VNI-Times" pitchFamily="2" charset="0"/>
              </a:rPr>
              <a:t>- Böôùc 2: Veõ caùc hình chieáu ñöùng, baèng vaø caïnh cuûa moät trong caùc vaät theå A, B, C, 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4759"/>
                                        </p:tgtEl>
                                        <p:attrNameLst>
                                          <p:attrName>style.visibility</p:attrName>
                                        </p:attrNameLst>
                                      </p:cBhvr>
                                      <p:to>
                                        <p:strVal val="visible"/>
                                      </p:to>
                                    </p:set>
                                    <p:anim calcmode="discrete" valueType="clr">
                                      <p:cBhvr override="childStyle">
                                        <p:cTn id="7" dur="80"/>
                                        <p:tgtEl>
                                          <p:spTgt spid="7475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4759"/>
                                        </p:tgtEl>
                                        <p:attrNameLst>
                                          <p:attrName>fillcolor</p:attrName>
                                        </p:attrNameLst>
                                      </p:cBhvr>
                                      <p:tavLst>
                                        <p:tav tm="0">
                                          <p:val>
                                            <p:clrVal>
                                              <a:schemeClr val="accent2"/>
                                            </p:clrVal>
                                          </p:val>
                                        </p:tav>
                                        <p:tav tm="50000">
                                          <p:val>
                                            <p:clrVal>
                                              <a:schemeClr val="hlink"/>
                                            </p:clrVal>
                                          </p:val>
                                        </p:tav>
                                      </p:tavLst>
                                    </p:anim>
                                    <p:set>
                                      <p:cBhvr>
                                        <p:cTn id="9" dur="80"/>
                                        <p:tgtEl>
                                          <p:spTgt spid="7475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4760"/>
                                        </p:tgtEl>
                                        <p:attrNameLst>
                                          <p:attrName>style.visibility</p:attrName>
                                        </p:attrNameLst>
                                      </p:cBhvr>
                                      <p:to>
                                        <p:strVal val="visible"/>
                                      </p:to>
                                    </p:set>
                                    <p:animEffect transition="in" filter="wipe(left)">
                                      <p:cBhvr>
                                        <p:cTn id="14" dur="500"/>
                                        <p:tgtEl>
                                          <p:spTgt spid="7476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4863"/>
                                        </p:tgtEl>
                                        <p:attrNameLst>
                                          <p:attrName>style.visibility</p:attrName>
                                        </p:attrNameLst>
                                      </p:cBhvr>
                                      <p:to>
                                        <p:strVal val="visible"/>
                                      </p:to>
                                    </p:set>
                                    <p:animEffect transition="in" filter="wipe(left)">
                                      <p:cBhvr>
                                        <p:cTn id="19" dur="500"/>
                                        <p:tgtEl>
                                          <p:spTgt spid="74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p:bldP spid="74760" grpId="0"/>
      <p:bldP spid="748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19F7809-8D33-431B-9DF6-45A1CC64119C}"/>
              </a:ext>
            </a:extLst>
          </p:cNvPr>
          <p:cNvSpPr>
            <a:spLocks noChangeArrowheads="1"/>
          </p:cNvSpPr>
          <p:nvPr/>
        </p:nvSpPr>
        <p:spPr bwMode="auto">
          <a:xfrm>
            <a:off x="2514600" y="1524000"/>
            <a:ext cx="1981200" cy="2438400"/>
          </a:xfrm>
          <a:prstGeom prst="rect">
            <a:avLst/>
          </a:prstGeom>
          <a:noFill/>
          <a:ln w="9525">
            <a:solidFill>
              <a:srgbClr val="99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pic>
        <p:nvPicPr>
          <p:cNvPr id="78851" name="Picture 1" descr="cn8tr021h08">
            <a:extLst>
              <a:ext uri="{FF2B5EF4-FFF2-40B4-BE49-F238E27FC236}">
                <a16:creationId xmlns:a16="http://schemas.microsoft.com/office/drawing/2014/main" id="{6A4F2E59-963B-42F5-8221-C870459DF77A}"/>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7848600" y="4438650"/>
            <a:ext cx="1244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Group 4">
            <a:extLst>
              <a:ext uri="{FF2B5EF4-FFF2-40B4-BE49-F238E27FC236}">
                <a16:creationId xmlns:a16="http://schemas.microsoft.com/office/drawing/2014/main" id="{9868C49F-2F96-42B2-B8A1-F941E35FD444}"/>
              </a:ext>
            </a:extLst>
          </p:cNvPr>
          <p:cNvGrpSpPr>
            <a:grpSpLocks/>
          </p:cNvGrpSpPr>
          <p:nvPr/>
        </p:nvGrpSpPr>
        <p:grpSpPr bwMode="auto">
          <a:xfrm>
            <a:off x="152400" y="166688"/>
            <a:ext cx="8839200" cy="685800"/>
            <a:chOff x="96" y="105"/>
            <a:chExt cx="5568" cy="432"/>
          </a:xfrm>
        </p:grpSpPr>
        <p:sp>
          <p:nvSpPr>
            <p:cNvPr id="6231" name="Rectangle 5">
              <a:extLst>
                <a:ext uri="{FF2B5EF4-FFF2-40B4-BE49-F238E27FC236}">
                  <a16:creationId xmlns:a16="http://schemas.microsoft.com/office/drawing/2014/main" id="{A04B3B90-5D9B-4453-8910-601CCCADB073}"/>
                </a:ext>
              </a:extLst>
            </p:cNvPr>
            <p:cNvSpPr>
              <a:spLocks noChangeArrowheads="1"/>
            </p:cNvSpPr>
            <p:nvPr/>
          </p:nvSpPr>
          <p:spPr bwMode="auto">
            <a:xfrm>
              <a:off x="96" y="105"/>
              <a:ext cx="5568" cy="432"/>
            </a:xfrm>
            <a:prstGeom prst="rect">
              <a:avLst/>
            </a:prstGeom>
            <a:gradFill rotWithShape="1">
              <a:gsLst>
                <a:gs pos="0">
                  <a:srgbClr val="CCECFF"/>
                </a:gs>
                <a:gs pos="100000">
                  <a:srgbClr val="66CCFF"/>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2400">
                <a:solidFill>
                  <a:srgbClr val="FF0000"/>
                </a:solidFill>
                <a:latin typeface="VNI-Zap" pitchFamily="2" charset="0"/>
              </a:endParaRPr>
            </a:p>
          </p:txBody>
        </p:sp>
        <p:sp>
          <p:nvSpPr>
            <p:cNvPr id="6232" name="WordArt 6">
              <a:extLst>
                <a:ext uri="{FF2B5EF4-FFF2-40B4-BE49-F238E27FC236}">
                  <a16:creationId xmlns:a16="http://schemas.microsoft.com/office/drawing/2014/main" id="{153037BB-744A-4F5B-9287-F32D44BC1901}"/>
                </a:ext>
              </a:extLst>
            </p:cNvPr>
            <p:cNvSpPr>
              <a:spLocks noChangeArrowheads="1" noChangeShapeType="1" noTextEdit="1"/>
            </p:cNvSpPr>
            <p:nvPr/>
          </p:nvSpPr>
          <p:spPr bwMode="auto">
            <a:xfrm>
              <a:off x="672" y="144"/>
              <a:ext cx="4512" cy="384"/>
            </a:xfrm>
            <a:prstGeom prst="rect">
              <a:avLst/>
            </a:prstGeom>
          </p:spPr>
          <p:txBody>
            <a:bodyPr wrap="none" fromWordArt="1">
              <a:prstTxWarp prst="textPlain">
                <a:avLst>
                  <a:gd name="adj" fmla="val 50000"/>
                </a:avLst>
              </a:prstTxWarp>
            </a:bodyPr>
            <a:lstStyle/>
            <a:p>
              <a:pPr algn="ctr"/>
              <a:r>
                <a:rPr lang="vi-VN" sz="3600" kern="10">
                  <a:ln w="15875">
                    <a:solidFill>
                      <a:srgbClr val="FF0000"/>
                    </a:solidFill>
                    <a:round/>
                    <a:headEnd/>
                    <a:tailEnd/>
                  </a:ln>
                  <a:solidFill>
                    <a:srgbClr val="FFFF00"/>
                  </a:solidFill>
                  <a:effectLst>
                    <a:outerShdw dist="35921" dir="2700000" algn="ctr" rotWithShape="0">
                      <a:srgbClr val="C0C0C0">
                        <a:alpha val="79999"/>
                      </a:srgbClr>
                    </a:outerShdw>
                  </a:effectLst>
                </a:rPr>
                <a:t>Baøi 5: Baøi taäp thöïc haønh </a:t>
              </a:r>
            </a:p>
            <a:p>
              <a:pPr algn="ctr"/>
              <a:r>
                <a:rPr lang="vi-VN" sz="3600" kern="10">
                  <a:ln w="15875">
                    <a:solidFill>
                      <a:srgbClr val="FF0000"/>
                    </a:solidFill>
                    <a:round/>
                    <a:headEnd/>
                    <a:tailEnd/>
                  </a:ln>
                  <a:solidFill>
                    <a:srgbClr val="FFFF00"/>
                  </a:solidFill>
                  <a:effectLst>
                    <a:outerShdw dist="35921" dir="2700000" algn="ctr" rotWithShape="0">
                      <a:srgbClr val="C0C0C0">
                        <a:alpha val="79999"/>
                      </a:srgbClr>
                    </a:outerShdw>
                  </a:effectLst>
                </a:rPr>
                <a:t>ÑOÏC BAÛN VEÕ CAÙC KHOÁI ÑA DIEÄN</a:t>
              </a:r>
            </a:p>
          </p:txBody>
        </p:sp>
      </p:grpSp>
      <p:sp>
        <p:nvSpPr>
          <p:cNvPr id="6149" name="Rectangle 7">
            <a:extLst>
              <a:ext uri="{FF2B5EF4-FFF2-40B4-BE49-F238E27FC236}">
                <a16:creationId xmlns:a16="http://schemas.microsoft.com/office/drawing/2014/main" id="{047DE295-3CFA-44CD-A966-C51DD6B29A25}"/>
              </a:ext>
            </a:extLst>
          </p:cNvPr>
          <p:cNvSpPr>
            <a:spLocks noChangeArrowheads="1"/>
          </p:cNvSpPr>
          <p:nvPr/>
        </p:nvSpPr>
        <p:spPr bwMode="auto">
          <a:xfrm>
            <a:off x="85725" y="114300"/>
            <a:ext cx="8963025" cy="6657975"/>
          </a:xfrm>
          <a:prstGeom prst="rect">
            <a:avLst/>
          </a:prstGeom>
          <a:noFill/>
          <a:ln w="76200" cmpd="tri">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a:p>
        </p:txBody>
      </p:sp>
      <p:sp>
        <p:nvSpPr>
          <p:cNvPr id="78856" name="Text Box 8">
            <a:extLst>
              <a:ext uri="{FF2B5EF4-FFF2-40B4-BE49-F238E27FC236}">
                <a16:creationId xmlns:a16="http://schemas.microsoft.com/office/drawing/2014/main" id="{8486708F-13C4-4652-9A7D-2E2AE04E9BC4}"/>
              </a:ext>
            </a:extLst>
          </p:cNvPr>
          <p:cNvSpPr txBox="1">
            <a:spLocks noChangeArrowheads="1"/>
          </p:cNvSpPr>
          <p:nvPr/>
        </p:nvSpPr>
        <p:spPr bwMode="auto">
          <a:xfrm>
            <a:off x="228600" y="91440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a:solidFill>
                  <a:srgbClr val="D60093"/>
                </a:solidFill>
                <a:latin typeface="VNI-Times" pitchFamily="2" charset="0"/>
              </a:rPr>
              <a:t>IV. Nhaän xeùt vaø ñaùnh giaù</a:t>
            </a:r>
          </a:p>
        </p:txBody>
      </p:sp>
      <p:sp>
        <p:nvSpPr>
          <p:cNvPr id="78857" name="Text Box 9">
            <a:extLst>
              <a:ext uri="{FF2B5EF4-FFF2-40B4-BE49-F238E27FC236}">
                <a16:creationId xmlns:a16="http://schemas.microsoft.com/office/drawing/2014/main" id="{312C515E-B33C-411E-96DF-7E2FE9709D99}"/>
              </a:ext>
            </a:extLst>
          </p:cNvPr>
          <p:cNvSpPr txBox="1">
            <a:spLocks noChangeArrowheads="1"/>
          </p:cNvSpPr>
          <p:nvPr/>
        </p:nvSpPr>
        <p:spPr bwMode="auto">
          <a:xfrm>
            <a:off x="152400" y="4251325"/>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b="1">
                <a:solidFill>
                  <a:srgbClr val="005BE2"/>
                </a:solidFill>
                <a:latin typeface="VNI-Times" pitchFamily="2" charset="0"/>
              </a:rPr>
              <a:t>Baûng 5.1</a:t>
            </a:r>
          </a:p>
        </p:txBody>
      </p:sp>
      <p:pic>
        <p:nvPicPr>
          <p:cNvPr id="78858" name="Picture 1" descr="cn8tr021h01">
            <a:extLst>
              <a:ext uri="{FF2B5EF4-FFF2-40B4-BE49-F238E27FC236}">
                <a16:creationId xmlns:a16="http://schemas.microsoft.com/office/drawing/2014/main" id="{427819B6-9817-48D2-B687-CFE77B55452A}"/>
              </a:ext>
            </a:extLst>
          </p:cNvPr>
          <p:cNvPicPr>
            <a:picLocks noGrp="1" noChangeAspect="1"/>
          </p:cNvPicPr>
          <p:nvPr isPhoto="1"/>
        </p:nvPicPr>
        <p:blipFill>
          <a:blip r:embed="rId4">
            <a:extLst>
              <a:ext uri="{28A0092B-C50C-407E-A947-70E740481C1C}">
                <a14:useLocalDpi xmlns:a14="http://schemas.microsoft.com/office/drawing/2010/main" val="0"/>
              </a:ext>
            </a:extLst>
          </a:blip>
          <a:srcRect/>
          <a:stretch>
            <a:fillRect/>
          </a:stretch>
        </p:blipFill>
        <p:spPr bwMode="auto">
          <a:xfrm>
            <a:off x="2565400" y="1600200"/>
            <a:ext cx="11684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9" name="Picture 1" descr="cn8tr021h02">
            <a:extLst>
              <a:ext uri="{FF2B5EF4-FFF2-40B4-BE49-F238E27FC236}">
                <a16:creationId xmlns:a16="http://schemas.microsoft.com/office/drawing/2014/main" id="{4573C180-BBC3-4CC6-B5ED-FF1709876D6B}"/>
              </a:ext>
            </a:extLst>
          </p:cNvPr>
          <p:cNvPicPr>
            <a:picLocks noGrp="1" noChangeAspect="1"/>
          </p:cNvPicPr>
          <p:nvPr isPhoto="1"/>
        </p:nvPicPr>
        <p:blipFill>
          <a:blip r:embed="rId5">
            <a:extLst>
              <a:ext uri="{28A0092B-C50C-407E-A947-70E740481C1C}">
                <a14:useLocalDpi xmlns:a14="http://schemas.microsoft.com/office/drawing/2010/main" val="0"/>
              </a:ext>
            </a:extLst>
          </a:blip>
          <a:srcRect/>
          <a:stretch>
            <a:fillRect/>
          </a:stretch>
        </p:blipFill>
        <p:spPr bwMode="auto">
          <a:xfrm>
            <a:off x="304800" y="1557338"/>
            <a:ext cx="113506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0" name="Picture 1" descr="cn8tr021h03">
            <a:extLst>
              <a:ext uri="{FF2B5EF4-FFF2-40B4-BE49-F238E27FC236}">
                <a16:creationId xmlns:a16="http://schemas.microsoft.com/office/drawing/2014/main" id="{C6B8B9D9-43A8-45E2-96C9-DFEC8CE0B852}"/>
              </a:ext>
            </a:extLst>
          </p:cNvPr>
          <p:cNvPicPr>
            <a:picLocks noGrp="1" noChangeAspect="1"/>
          </p:cNvPicPr>
          <p:nvPr isPhoto="1"/>
        </p:nvPicPr>
        <p:blipFill>
          <a:blip r:embed="rId6">
            <a:extLst>
              <a:ext uri="{28A0092B-C50C-407E-A947-70E740481C1C}">
                <a14:useLocalDpi xmlns:a14="http://schemas.microsoft.com/office/drawing/2010/main" val="0"/>
              </a:ext>
            </a:extLst>
          </a:blip>
          <a:srcRect/>
          <a:stretch>
            <a:fillRect/>
          </a:stretch>
        </p:blipFill>
        <p:spPr bwMode="auto">
          <a:xfrm>
            <a:off x="7099300" y="1581150"/>
            <a:ext cx="93662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1" name="Picture 1" descr="cn8tr021h04">
            <a:extLst>
              <a:ext uri="{FF2B5EF4-FFF2-40B4-BE49-F238E27FC236}">
                <a16:creationId xmlns:a16="http://schemas.microsoft.com/office/drawing/2014/main" id="{F4C3E69C-803B-4957-869A-AADB73C1CF15}"/>
              </a:ext>
            </a:extLst>
          </p:cNvPr>
          <p:cNvPicPr>
            <a:picLocks noGrp="1" noChangeAspect="1"/>
          </p:cNvPicPr>
          <p:nvPr isPhoto="1"/>
        </p:nvPicPr>
        <p:blipFill>
          <a:blip r:embed="rId7">
            <a:extLst>
              <a:ext uri="{28A0092B-C50C-407E-A947-70E740481C1C}">
                <a14:useLocalDpi xmlns:a14="http://schemas.microsoft.com/office/drawing/2010/main" val="0"/>
              </a:ext>
            </a:extLst>
          </a:blip>
          <a:srcRect/>
          <a:stretch>
            <a:fillRect/>
          </a:stretch>
        </p:blipFill>
        <p:spPr bwMode="auto">
          <a:xfrm>
            <a:off x="4945063" y="1576388"/>
            <a:ext cx="973137"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2" name="Text Box 14">
            <a:extLst>
              <a:ext uri="{FF2B5EF4-FFF2-40B4-BE49-F238E27FC236}">
                <a16:creationId xmlns:a16="http://schemas.microsoft.com/office/drawing/2014/main" id="{187CF379-956C-4DE4-95AF-F4FAC7C92661}"/>
              </a:ext>
            </a:extLst>
          </p:cNvPr>
          <p:cNvSpPr txBox="1">
            <a:spLocks noChangeArrowheads="1"/>
          </p:cNvSpPr>
          <p:nvPr/>
        </p:nvSpPr>
        <p:spPr bwMode="auto">
          <a:xfrm>
            <a:off x="2590800" y="3976688"/>
            <a:ext cx="373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i="1">
                <a:solidFill>
                  <a:srgbClr val="005BE2"/>
                </a:solidFill>
                <a:latin typeface="VNI-Times" pitchFamily="2" charset="0"/>
              </a:rPr>
              <a:t>Hình</a:t>
            </a:r>
            <a:r>
              <a:rPr lang="en-US" altLang="vi-VN" b="1">
                <a:solidFill>
                  <a:srgbClr val="005BE2"/>
                </a:solidFill>
                <a:latin typeface="VNI-Times" pitchFamily="2" charset="0"/>
              </a:rPr>
              <a:t>. Caùc baûn veõ hình chieáu</a:t>
            </a:r>
          </a:p>
        </p:txBody>
      </p:sp>
      <p:sp>
        <p:nvSpPr>
          <p:cNvPr id="78863" name="Oval 15">
            <a:extLst>
              <a:ext uri="{FF2B5EF4-FFF2-40B4-BE49-F238E27FC236}">
                <a16:creationId xmlns:a16="http://schemas.microsoft.com/office/drawing/2014/main" id="{82FE69B4-CDAB-4A90-B289-42F1533B4C06}"/>
              </a:ext>
            </a:extLst>
          </p:cNvPr>
          <p:cNvSpPr>
            <a:spLocks noChangeArrowheads="1"/>
          </p:cNvSpPr>
          <p:nvPr/>
        </p:nvSpPr>
        <p:spPr bwMode="auto">
          <a:xfrm>
            <a:off x="3276600" y="3657600"/>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1</a:t>
            </a:r>
          </a:p>
        </p:txBody>
      </p:sp>
      <p:sp>
        <p:nvSpPr>
          <p:cNvPr id="78864" name="Oval 16">
            <a:extLst>
              <a:ext uri="{FF2B5EF4-FFF2-40B4-BE49-F238E27FC236}">
                <a16:creationId xmlns:a16="http://schemas.microsoft.com/office/drawing/2014/main" id="{EA255576-4124-41A4-90C6-C495CE72BFD5}"/>
              </a:ext>
            </a:extLst>
          </p:cNvPr>
          <p:cNvSpPr>
            <a:spLocks noChangeArrowheads="1"/>
          </p:cNvSpPr>
          <p:nvPr/>
        </p:nvSpPr>
        <p:spPr bwMode="auto">
          <a:xfrm>
            <a:off x="1066800" y="3657600"/>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2</a:t>
            </a:r>
          </a:p>
        </p:txBody>
      </p:sp>
      <p:sp>
        <p:nvSpPr>
          <p:cNvPr id="78865" name="Oval 17">
            <a:extLst>
              <a:ext uri="{FF2B5EF4-FFF2-40B4-BE49-F238E27FC236}">
                <a16:creationId xmlns:a16="http://schemas.microsoft.com/office/drawing/2014/main" id="{1A484059-6F15-4EC0-AE06-9ECF78CDC8D3}"/>
              </a:ext>
            </a:extLst>
          </p:cNvPr>
          <p:cNvSpPr>
            <a:spLocks noChangeArrowheads="1"/>
          </p:cNvSpPr>
          <p:nvPr/>
        </p:nvSpPr>
        <p:spPr bwMode="auto">
          <a:xfrm>
            <a:off x="7696200" y="3657600"/>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3</a:t>
            </a:r>
          </a:p>
        </p:txBody>
      </p:sp>
      <p:sp>
        <p:nvSpPr>
          <p:cNvPr id="78866" name="Oval 18">
            <a:extLst>
              <a:ext uri="{FF2B5EF4-FFF2-40B4-BE49-F238E27FC236}">
                <a16:creationId xmlns:a16="http://schemas.microsoft.com/office/drawing/2014/main" id="{87FB7982-3BAC-4506-84CE-28ABD8677A50}"/>
              </a:ext>
            </a:extLst>
          </p:cNvPr>
          <p:cNvSpPr>
            <a:spLocks noChangeArrowheads="1"/>
          </p:cNvSpPr>
          <p:nvPr/>
        </p:nvSpPr>
        <p:spPr bwMode="auto">
          <a:xfrm>
            <a:off x="5562600" y="3648075"/>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4</a:t>
            </a:r>
          </a:p>
        </p:txBody>
      </p:sp>
      <p:sp>
        <p:nvSpPr>
          <p:cNvPr id="78867" name="Text Box 19">
            <a:extLst>
              <a:ext uri="{FF2B5EF4-FFF2-40B4-BE49-F238E27FC236}">
                <a16:creationId xmlns:a16="http://schemas.microsoft.com/office/drawing/2014/main" id="{B9E64B1B-3821-435A-A38C-C51F991D795B}"/>
              </a:ext>
            </a:extLst>
          </p:cNvPr>
          <p:cNvSpPr txBox="1">
            <a:spLocks noChangeArrowheads="1"/>
          </p:cNvSpPr>
          <p:nvPr/>
        </p:nvSpPr>
        <p:spPr bwMode="auto">
          <a:xfrm>
            <a:off x="5305425" y="6186488"/>
            <a:ext cx="2924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b="1" i="1">
                <a:solidFill>
                  <a:srgbClr val="005BE2"/>
                </a:solidFill>
                <a:latin typeface="VNI-Times" pitchFamily="2" charset="0"/>
              </a:rPr>
              <a:t>Hình 5.2.</a:t>
            </a:r>
            <a:r>
              <a:rPr lang="en-US" altLang="vi-VN" b="1">
                <a:solidFill>
                  <a:srgbClr val="005BE2"/>
                </a:solidFill>
                <a:latin typeface="VNI-Times" pitchFamily="2" charset="0"/>
              </a:rPr>
              <a:t> Caùc vaät theå</a:t>
            </a:r>
          </a:p>
        </p:txBody>
      </p:sp>
      <p:sp>
        <p:nvSpPr>
          <p:cNvPr id="78868" name="Oval 20">
            <a:extLst>
              <a:ext uri="{FF2B5EF4-FFF2-40B4-BE49-F238E27FC236}">
                <a16:creationId xmlns:a16="http://schemas.microsoft.com/office/drawing/2014/main" id="{B950953D-D001-4C41-815A-7CAA847A7DB9}"/>
              </a:ext>
            </a:extLst>
          </p:cNvPr>
          <p:cNvSpPr>
            <a:spLocks noChangeArrowheads="1"/>
          </p:cNvSpPr>
          <p:nvPr/>
        </p:nvSpPr>
        <p:spPr bwMode="auto">
          <a:xfrm>
            <a:off x="4876800" y="5991225"/>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A</a:t>
            </a:r>
          </a:p>
        </p:txBody>
      </p:sp>
      <p:sp>
        <p:nvSpPr>
          <p:cNvPr id="78869" name="Oval 21">
            <a:extLst>
              <a:ext uri="{FF2B5EF4-FFF2-40B4-BE49-F238E27FC236}">
                <a16:creationId xmlns:a16="http://schemas.microsoft.com/office/drawing/2014/main" id="{F1D6BE9A-F244-4ED7-AF3C-8D3F3DAFE320}"/>
              </a:ext>
            </a:extLst>
          </p:cNvPr>
          <p:cNvSpPr>
            <a:spLocks noChangeArrowheads="1"/>
          </p:cNvSpPr>
          <p:nvPr/>
        </p:nvSpPr>
        <p:spPr bwMode="auto">
          <a:xfrm>
            <a:off x="6115050" y="5976938"/>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B</a:t>
            </a:r>
          </a:p>
        </p:txBody>
      </p:sp>
      <p:sp>
        <p:nvSpPr>
          <p:cNvPr id="78870" name="Oval 22">
            <a:extLst>
              <a:ext uri="{FF2B5EF4-FFF2-40B4-BE49-F238E27FC236}">
                <a16:creationId xmlns:a16="http://schemas.microsoft.com/office/drawing/2014/main" id="{B4FFB4E5-42E8-418D-A0FA-2E76BC98F576}"/>
              </a:ext>
            </a:extLst>
          </p:cNvPr>
          <p:cNvSpPr>
            <a:spLocks noChangeArrowheads="1"/>
          </p:cNvSpPr>
          <p:nvPr/>
        </p:nvSpPr>
        <p:spPr bwMode="auto">
          <a:xfrm>
            <a:off x="7258050" y="5991225"/>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C</a:t>
            </a:r>
          </a:p>
        </p:txBody>
      </p:sp>
      <p:sp>
        <p:nvSpPr>
          <p:cNvPr id="78871" name="Oval 23">
            <a:extLst>
              <a:ext uri="{FF2B5EF4-FFF2-40B4-BE49-F238E27FC236}">
                <a16:creationId xmlns:a16="http://schemas.microsoft.com/office/drawing/2014/main" id="{EAE03A81-5A30-46F6-94E6-36D3E5A38668}"/>
              </a:ext>
            </a:extLst>
          </p:cNvPr>
          <p:cNvSpPr>
            <a:spLocks noChangeArrowheads="1"/>
          </p:cNvSpPr>
          <p:nvPr/>
        </p:nvSpPr>
        <p:spPr bwMode="auto">
          <a:xfrm>
            <a:off x="8339138" y="5991225"/>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D</a:t>
            </a:r>
          </a:p>
        </p:txBody>
      </p:sp>
      <p:pic>
        <p:nvPicPr>
          <p:cNvPr id="78872" name="Picture 1" descr="cn8tr021h05">
            <a:extLst>
              <a:ext uri="{FF2B5EF4-FFF2-40B4-BE49-F238E27FC236}">
                <a16:creationId xmlns:a16="http://schemas.microsoft.com/office/drawing/2014/main" id="{A303E8E6-2BFC-4EDA-A61D-2E184443E4E5}"/>
              </a:ext>
            </a:extLst>
          </p:cNvPr>
          <p:cNvPicPr>
            <a:picLocks noGrp="1" noChangeAspect="1"/>
          </p:cNvPicPr>
          <p:nvPr isPhoto="1"/>
        </p:nvPicPr>
        <p:blipFill>
          <a:blip r:embed="rId8">
            <a:extLst>
              <a:ext uri="{28A0092B-C50C-407E-A947-70E740481C1C}">
                <a14:useLocalDpi xmlns:a14="http://schemas.microsoft.com/office/drawing/2010/main" val="0"/>
              </a:ext>
            </a:extLst>
          </a:blip>
          <a:srcRect/>
          <a:stretch>
            <a:fillRect/>
          </a:stretch>
        </p:blipFill>
        <p:spPr bwMode="auto">
          <a:xfrm>
            <a:off x="4419600" y="4343400"/>
            <a:ext cx="11890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3" name="Picture 1" descr="cn8tr021h06">
            <a:extLst>
              <a:ext uri="{FF2B5EF4-FFF2-40B4-BE49-F238E27FC236}">
                <a16:creationId xmlns:a16="http://schemas.microsoft.com/office/drawing/2014/main" id="{773D4B2F-AE3C-45E1-B089-EB3C1C2ECF21}"/>
              </a:ext>
            </a:extLst>
          </p:cNvPr>
          <p:cNvPicPr>
            <a:picLocks noGrp="1" noChangeAspect="1"/>
          </p:cNvPicPr>
          <p:nvPr isPhoto="1"/>
        </p:nvPicPr>
        <p:blipFill>
          <a:blip r:embed="rId9">
            <a:extLst>
              <a:ext uri="{28A0092B-C50C-407E-A947-70E740481C1C}">
                <a14:useLocalDpi xmlns:a14="http://schemas.microsoft.com/office/drawing/2010/main" val="0"/>
              </a:ext>
            </a:extLst>
          </a:blip>
          <a:srcRect/>
          <a:stretch>
            <a:fillRect/>
          </a:stretch>
        </p:blipFill>
        <p:spPr bwMode="auto">
          <a:xfrm>
            <a:off x="5605463" y="4371975"/>
            <a:ext cx="11350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4" name="Picture 1" descr="cn8tr021h07">
            <a:extLst>
              <a:ext uri="{FF2B5EF4-FFF2-40B4-BE49-F238E27FC236}">
                <a16:creationId xmlns:a16="http://schemas.microsoft.com/office/drawing/2014/main" id="{E059E4C5-BAB0-4A69-BE16-B6EF7B76FA2F}"/>
              </a:ext>
            </a:extLst>
          </p:cNvPr>
          <p:cNvPicPr>
            <a:picLocks noGrp="1" noChangeAspect="1"/>
          </p:cNvPicPr>
          <p:nvPr isPhoto="1"/>
        </p:nvPicPr>
        <p:blipFill>
          <a:blip r:embed="rId10">
            <a:extLst>
              <a:ext uri="{28A0092B-C50C-407E-A947-70E740481C1C}">
                <a14:useLocalDpi xmlns:a14="http://schemas.microsoft.com/office/drawing/2010/main" val="0"/>
              </a:ext>
            </a:extLst>
          </a:blip>
          <a:srcRect/>
          <a:stretch>
            <a:fillRect/>
          </a:stretch>
        </p:blipFill>
        <p:spPr bwMode="auto">
          <a:xfrm>
            <a:off x="6705600" y="4343400"/>
            <a:ext cx="1222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7">
            <a:extLst>
              <a:ext uri="{FF2B5EF4-FFF2-40B4-BE49-F238E27FC236}">
                <a16:creationId xmlns:a16="http://schemas.microsoft.com/office/drawing/2014/main" id="{284787A7-9ACA-4401-A71A-45CF61FFF2A5}"/>
              </a:ext>
            </a:extLst>
          </p:cNvPr>
          <p:cNvGrpSpPr>
            <a:grpSpLocks/>
          </p:cNvGrpSpPr>
          <p:nvPr/>
        </p:nvGrpSpPr>
        <p:grpSpPr bwMode="auto">
          <a:xfrm>
            <a:off x="152400" y="4565650"/>
            <a:ext cx="4114800" cy="2139950"/>
            <a:chOff x="405" y="2466"/>
            <a:chExt cx="3147" cy="1694"/>
          </a:xfrm>
        </p:grpSpPr>
        <p:grpSp>
          <p:nvGrpSpPr>
            <p:cNvPr id="6190" name="Group 28">
              <a:extLst>
                <a:ext uri="{FF2B5EF4-FFF2-40B4-BE49-F238E27FC236}">
                  <a16:creationId xmlns:a16="http://schemas.microsoft.com/office/drawing/2014/main" id="{207AFDB4-A22A-4346-9E5B-D3D2686051DA}"/>
                </a:ext>
              </a:extLst>
            </p:cNvPr>
            <p:cNvGrpSpPr>
              <a:grpSpLocks/>
            </p:cNvGrpSpPr>
            <p:nvPr/>
          </p:nvGrpSpPr>
          <p:grpSpPr bwMode="auto">
            <a:xfrm>
              <a:off x="432" y="2496"/>
              <a:ext cx="3120" cy="1664"/>
              <a:chOff x="432" y="2496"/>
              <a:chExt cx="3120" cy="1664"/>
            </a:xfrm>
          </p:grpSpPr>
          <p:sp>
            <p:nvSpPr>
              <p:cNvPr id="6193" name="Rectangle 29">
                <a:extLst>
                  <a:ext uri="{FF2B5EF4-FFF2-40B4-BE49-F238E27FC236}">
                    <a16:creationId xmlns:a16="http://schemas.microsoft.com/office/drawing/2014/main" id="{F2E1494C-D847-4C7B-8F6D-D2B6D83EE4D6}"/>
                  </a:ext>
                </a:extLst>
              </p:cNvPr>
              <p:cNvSpPr>
                <a:spLocks noChangeArrowheads="1"/>
              </p:cNvSpPr>
              <p:nvPr/>
            </p:nvSpPr>
            <p:spPr bwMode="auto">
              <a:xfrm>
                <a:off x="2954" y="3834"/>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6194" name="Rectangle 30">
                <a:extLst>
                  <a:ext uri="{FF2B5EF4-FFF2-40B4-BE49-F238E27FC236}">
                    <a16:creationId xmlns:a16="http://schemas.microsoft.com/office/drawing/2014/main" id="{CA7F889F-35E9-4013-B9E2-FF60D4AD5458}"/>
                  </a:ext>
                </a:extLst>
              </p:cNvPr>
              <p:cNvSpPr>
                <a:spLocks noChangeArrowheads="1"/>
              </p:cNvSpPr>
              <p:nvPr/>
            </p:nvSpPr>
            <p:spPr bwMode="auto">
              <a:xfrm>
                <a:off x="2356" y="3834"/>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vi-VN" sz="2800"/>
                  <a:t>X</a:t>
                </a:r>
              </a:p>
            </p:txBody>
          </p:sp>
          <p:sp>
            <p:nvSpPr>
              <p:cNvPr id="6195" name="Rectangle 31">
                <a:extLst>
                  <a:ext uri="{FF2B5EF4-FFF2-40B4-BE49-F238E27FC236}">
                    <a16:creationId xmlns:a16="http://schemas.microsoft.com/office/drawing/2014/main" id="{BAD26E8A-EA2A-45F0-BB4D-E1EE1856B156}"/>
                  </a:ext>
                </a:extLst>
              </p:cNvPr>
              <p:cNvSpPr>
                <a:spLocks noChangeArrowheads="1"/>
              </p:cNvSpPr>
              <p:nvPr/>
            </p:nvSpPr>
            <p:spPr bwMode="auto">
              <a:xfrm>
                <a:off x="1758" y="3834"/>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6196" name="Rectangle 32">
                <a:extLst>
                  <a:ext uri="{FF2B5EF4-FFF2-40B4-BE49-F238E27FC236}">
                    <a16:creationId xmlns:a16="http://schemas.microsoft.com/office/drawing/2014/main" id="{086560A5-6549-4FD8-A89C-1DE55ED060C5}"/>
                  </a:ext>
                </a:extLst>
              </p:cNvPr>
              <p:cNvSpPr>
                <a:spLocks noChangeArrowheads="1"/>
              </p:cNvSpPr>
              <p:nvPr/>
            </p:nvSpPr>
            <p:spPr bwMode="auto">
              <a:xfrm>
                <a:off x="1160" y="3834"/>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6197" name="Rectangle 33">
                <a:extLst>
                  <a:ext uri="{FF2B5EF4-FFF2-40B4-BE49-F238E27FC236}">
                    <a16:creationId xmlns:a16="http://schemas.microsoft.com/office/drawing/2014/main" id="{9D6D487F-8D1A-403A-8EB3-E7893253B7C1}"/>
                  </a:ext>
                </a:extLst>
              </p:cNvPr>
              <p:cNvSpPr>
                <a:spLocks noChangeArrowheads="1"/>
              </p:cNvSpPr>
              <p:nvPr/>
            </p:nvSpPr>
            <p:spPr bwMode="auto">
              <a:xfrm>
                <a:off x="432" y="3834"/>
                <a:ext cx="728" cy="32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4</a:t>
                </a:r>
                <a:endParaRPr lang="en-US" altLang="vi-VN"/>
              </a:p>
            </p:txBody>
          </p:sp>
          <p:sp>
            <p:nvSpPr>
              <p:cNvPr id="6198" name="Rectangle 34">
                <a:extLst>
                  <a:ext uri="{FF2B5EF4-FFF2-40B4-BE49-F238E27FC236}">
                    <a16:creationId xmlns:a16="http://schemas.microsoft.com/office/drawing/2014/main" id="{B5EC1BC3-4080-4130-8BA2-7565A2D85692}"/>
                  </a:ext>
                </a:extLst>
              </p:cNvPr>
              <p:cNvSpPr>
                <a:spLocks noChangeArrowheads="1"/>
              </p:cNvSpPr>
              <p:nvPr/>
            </p:nvSpPr>
            <p:spPr bwMode="auto">
              <a:xfrm>
                <a:off x="2954" y="3508"/>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vi-VN" sz="2800"/>
                  <a:t>X</a:t>
                </a:r>
              </a:p>
            </p:txBody>
          </p:sp>
          <p:sp>
            <p:nvSpPr>
              <p:cNvPr id="6199" name="Rectangle 35">
                <a:extLst>
                  <a:ext uri="{FF2B5EF4-FFF2-40B4-BE49-F238E27FC236}">
                    <a16:creationId xmlns:a16="http://schemas.microsoft.com/office/drawing/2014/main" id="{9E098C10-5BCD-4927-991B-51ABEB16B088}"/>
                  </a:ext>
                </a:extLst>
              </p:cNvPr>
              <p:cNvSpPr>
                <a:spLocks noChangeArrowheads="1"/>
              </p:cNvSpPr>
              <p:nvPr/>
            </p:nvSpPr>
            <p:spPr bwMode="auto">
              <a:xfrm>
                <a:off x="2356" y="3508"/>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6200" name="Rectangle 36">
                <a:extLst>
                  <a:ext uri="{FF2B5EF4-FFF2-40B4-BE49-F238E27FC236}">
                    <a16:creationId xmlns:a16="http://schemas.microsoft.com/office/drawing/2014/main" id="{1FF797D6-328E-4FA1-9B0F-A5FBCE983266}"/>
                  </a:ext>
                </a:extLst>
              </p:cNvPr>
              <p:cNvSpPr>
                <a:spLocks noChangeArrowheads="1"/>
              </p:cNvSpPr>
              <p:nvPr/>
            </p:nvSpPr>
            <p:spPr bwMode="auto">
              <a:xfrm>
                <a:off x="1758" y="3508"/>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6201" name="Rectangle 37">
                <a:extLst>
                  <a:ext uri="{FF2B5EF4-FFF2-40B4-BE49-F238E27FC236}">
                    <a16:creationId xmlns:a16="http://schemas.microsoft.com/office/drawing/2014/main" id="{08D72D18-3CBE-44AB-9FC5-954C055EB909}"/>
                  </a:ext>
                </a:extLst>
              </p:cNvPr>
              <p:cNvSpPr>
                <a:spLocks noChangeArrowheads="1"/>
              </p:cNvSpPr>
              <p:nvPr/>
            </p:nvSpPr>
            <p:spPr bwMode="auto">
              <a:xfrm>
                <a:off x="1160" y="3508"/>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6202" name="Rectangle 38">
                <a:extLst>
                  <a:ext uri="{FF2B5EF4-FFF2-40B4-BE49-F238E27FC236}">
                    <a16:creationId xmlns:a16="http://schemas.microsoft.com/office/drawing/2014/main" id="{992F20C0-1AA4-484F-ADE4-7CAEA7AF0281}"/>
                  </a:ext>
                </a:extLst>
              </p:cNvPr>
              <p:cNvSpPr>
                <a:spLocks noChangeArrowheads="1"/>
              </p:cNvSpPr>
              <p:nvPr/>
            </p:nvSpPr>
            <p:spPr bwMode="auto">
              <a:xfrm>
                <a:off x="432" y="3508"/>
                <a:ext cx="728" cy="32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3</a:t>
                </a:r>
                <a:endParaRPr lang="en-US" altLang="vi-VN"/>
              </a:p>
            </p:txBody>
          </p:sp>
          <p:sp>
            <p:nvSpPr>
              <p:cNvPr id="6203" name="Rectangle 39">
                <a:extLst>
                  <a:ext uri="{FF2B5EF4-FFF2-40B4-BE49-F238E27FC236}">
                    <a16:creationId xmlns:a16="http://schemas.microsoft.com/office/drawing/2014/main" id="{67A8E0D8-28D8-4C71-96F2-4E8EC23E79EE}"/>
                  </a:ext>
                </a:extLst>
              </p:cNvPr>
              <p:cNvSpPr>
                <a:spLocks noChangeArrowheads="1"/>
              </p:cNvSpPr>
              <p:nvPr/>
            </p:nvSpPr>
            <p:spPr bwMode="auto">
              <a:xfrm>
                <a:off x="2954" y="3182"/>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6204" name="Rectangle 40">
                <a:extLst>
                  <a:ext uri="{FF2B5EF4-FFF2-40B4-BE49-F238E27FC236}">
                    <a16:creationId xmlns:a16="http://schemas.microsoft.com/office/drawing/2014/main" id="{364604D7-9911-472C-8CCA-4BE419FC3DD0}"/>
                  </a:ext>
                </a:extLst>
              </p:cNvPr>
              <p:cNvSpPr>
                <a:spLocks noChangeArrowheads="1"/>
              </p:cNvSpPr>
              <p:nvPr/>
            </p:nvSpPr>
            <p:spPr bwMode="auto">
              <a:xfrm>
                <a:off x="2356" y="3182"/>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6205" name="Rectangle 41">
                <a:extLst>
                  <a:ext uri="{FF2B5EF4-FFF2-40B4-BE49-F238E27FC236}">
                    <a16:creationId xmlns:a16="http://schemas.microsoft.com/office/drawing/2014/main" id="{616D82FB-E21F-41A3-A1F7-C24842698D2B}"/>
                  </a:ext>
                </a:extLst>
              </p:cNvPr>
              <p:cNvSpPr>
                <a:spLocks noChangeArrowheads="1"/>
              </p:cNvSpPr>
              <p:nvPr/>
            </p:nvSpPr>
            <p:spPr bwMode="auto">
              <a:xfrm>
                <a:off x="1758" y="3182"/>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6206" name="Rectangle 42">
                <a:extLst>
                  <a:ext uri="{FF2B5EF4-FFF2-40B4-BE49-F238E27FC236}">
                    <a16:creationId xmlns:a16="http://schemas.microsoft.com/office/drawing/2014/main" id="{266F060C-D45D-40A2-9098-3AAB5114BECA}"/>
                  </a:ext>
                </a:extLst>
              </p:cNvPr>
              <p:cNvSpPr>
                <a:spLocks noChangeArrowheads="1"/>
              </p:cNvSpPr>
              <p:nvPr/>
            </p:nvSpPr>
            <p:spPr bwMode="auto">
              <a:xfrm>
                <a:off x="1160" y="3182"/>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vi-VN" sz="2800"/>
                  <a:t>X</a:t>
                </a:r>
              </a:p>
            </p:txBody>
          </p:sp>
          <p:sp>
            <p:nvSpPr>
              <p:cNvPr id="6207" name="Rectangle 43">
                <a:extLst>
                  <a:ext uri="{FF2B5EF4-FFF2-40B4-BE49-F238E27FC236}">
                    <a16:creationId xmlns:a16="http://schemas.microsoft.com/office/drawing/2014/main" id="{8497ECCE-06DA-45DE-8C5E-7D1736967884}"/>
                  </a:ext>
                </a:extLst>
              </p:cNvPr>
              <p:cNvSpPr>
                <a:spLocks noChangeArrowheads="1"/>
              </p:cNvSpPr>
              <p:nvPr/>
            </p:nvSpPr>
            <p:spPr bwMode="auto">
              <a:xfrm>
                <a:off x="432" y="3182"/>
                <a:ext cx="728" cy="32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2</a:t>
                </a:r>
                <a:endParaRPr lang="en-US" altLang="vi-VN"/>
              </a:p>
            </p:txBody>
          </p:sp>
          <p:sp>
            <p:nvSpPr>
              <p:cNvPr id="6208" name="Rectangle 44">
                <a:extLst>
                  <a:ext uri="{FF2B5EF4-FFF2-40B4-BE49-F238E27FC236}">
                    <a16:creationId xmlns:a16="http://schemas.microsoft.com/office/drawing/2014/main" id="{8E0D2D17-08BD-4B1B-9EE6-AD57E273CA0F}"/>
                  </a:ext>
                </a:extLst>
              </p:cNvPr>
              <p:cNvSpPr>
                <a:spLocks noChangeArrowheads="1"/>
              </p:cNvSpPr>
              <p:nvPr/>
            </p:nvSpPr>
            <p:spPr bwMode="auto">
              <a:xfrm>
                <a:off x="2954" y="2856"/>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6209" name="Rectangle 45">
                <a:extLst>
                  <a:ext uri="{FF2B5EF4-FFF2-40B4-BE49-F238E27FC236}">
                    <a16:creationId xmlns:a16="http://schemas.microsoft.com/office/drawing/2014/main" id="{54C4A850-57A4-4ED2-AA3F-1E6B5A406874}"/>
                  </a:ext>
                </a:extLst>
              </p:cNvPr>
              <p:cNvSpPr>
                <a:spLocks noChangeArrowheads="1"/>
              </p:cNvSpPr>
              <p:nvPr/>
            </p:nvSpPr>
            <p:spPr bwMode="auto">
              <a:xfrm>
                <a:off x="2356" y="2856"/>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6210" name="Rectangle 46">
                <a:extLst>
                  <a:ext uri="{FF2B5EF4-FFF2-40B4-BE49-F238E27FC236}">
                    <a16:creationId xmlns:a16="http://schemas.microsoft.com/office/drawing/2014/main" id="{6B24199F-65A9-48E9-A46D-F30DAFC31A63}"/>
                  </a:ext>
                </a:extLst>
              </p:cNvPr>
              <p:cNvSpPr>
                <a:spLocks noChangeArrowheads="1"/>
              </p:cNvSpPr>
              <p:nvPr/>
            </p:nvSpPr>
            <p:spPr bwMode="auto">
              <a:xfrm>
                <a:off x="1758" y="2856"/>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vi-VN" sz="2800"/>
                  <a:t>X</a:t>
                </a:r>
              </a:p>
            </p:txBody>
          </p:sp>
          <p:sp>
            <p:nvSpPr>
              <p:cNvPr id="6211" name="Rectangle 47">
                <a:extLst>
                  <a:ext uri="{FF2B5EF4-FFF2-40B4-BE49-F238E27FC236}">
                    <a16:creationId xmlns:a16="http://schemas.microsoft.com/office/drawing/2014/main" id="{9493F89D-8886-4CE3-9746-47E6154868DB}"/>
                  </a:ext>
                </a:extLst>
              </p:cNvPr>
              <p:cNvSpPr>
                <a:spLocks noChangeArrowheads="1"/>
              </p:cNvSpPr>
              <p:nvPr/>
            </p:nvSpPr>
            <p:spPr bwMode="auto">
              <a:xfrm>
                <a:off x="1160" y="2856"/>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6212" name="Rectangle 48">
                <a:extLst>
                  <a:ext uri="{FF2B5EF4-FFF2-40B4-BE49-F238E27FC236}">
                    <a16:creationId xmlns:a16="http://schemas.microsoft.com/office/drawing/2014/main" id="{598C0CDB-11A1-4705-9329-E25146A24361}"/>
                  </a:ext>
                </a:extLst>
              </p:cNvPr>
              <p:cNvSpPr>
                <a:spLocks noChangeArrowheads="1"/>
              </p:cNvSpPr>
              <p:nvPr/>
            </p:nvSpPr>
            <p:spPr bwMode="auto">
              <a:xfrm>
                <a:off x="432" y="2856"/>
                <a:ext cx="728" cy="32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1</a:t>
                </a:r>
                <a:endParaRPr lang="en-US" altLang="vi-VN"/>
              </a:p>
            </p:txBody>
          </p:sp>
          <p:sp>
            <p:nvSpPr>
              <p:cNvPr id="6213" name="Rectangle 49">
                <a:extLst>
                  <a:ext uri="{FF2B5EF4-FFF2-40B4-BE49-F238E27FC236}">
                    <a16:creationId xmlns:a16="http://schemas.microsoft.com/office/drawing/2014/main" id="{777767D0-D99A-4DA3-9EA6-4DD67D5293D7}"/>
                  </a:ext>
                </a:extLst>
              </p:cNvPr>
              <p:cNvSpPr>
                <a:spLocks noChangeArrowheads="1"/>
              </p:cNvSpPr>
              <p:nvPr/>
            </p:nvSpPr>
            <p:spPr bwMode="auto">
              <a:xfrm>
                <a:off x="2954" y="2496"/>
                <a:ext cx="598" cy="360"/>
              </a:xfrm>
              <a:prstGeom prst="rect">
                <a:avLst/>
              </a:prstGeom>
              <a:solidFill>
                <a:srgbClr val="FFD5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D</a:t>
                </a:r>
                <a:endParaRPr lang="en-US" altLang="vi-VN"/>
              </a:p>
            </p:txBody>
          </p:sp>
          <p:sp>
            <p:nvSpPr>
              <p:cNvPr id="6214" name="Rectangle 50">
                <a:extLst>
                  <a:ext uri="{FF2B5EF4-FFF2-40B4-BE49-F238E27FC236}">
                    <a16:creationId xmlns:a16="http://schemas.microsoft.com/office/drawing/2014/main" id="{1A1F76E0-41F8-455E-8230-13755A8F8D63}"/>
                  </a:ext>
                </a:extLst>
              </p:cNvPr>
              <p:cNvSpPr>
                <a:spLocks noChangeArrowheads="1"/>
              </p:cNvSpPr>
              <p:nvPr/>
            </p:nvSpPr>
            <p:spPr bwMode="auto">
              <a:xfrm>
                <a:off x="2356" y="2496"/>
                <a:ext cx="598" cy="360"/>
              </a:xfrm>
              <a:prstGeom prst="rect">
                <a:avLst/>
              </a:prstGeom>
              <a:solidFill>
                <a:srgbClr val="FFD5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C</a:t>
                </a:r>
                <a:endParaRPr lang="en-US" altLang="vi-VN"/>
              </a:p>
            </p:txBody>
          </p:sp>
          <p:sp>
            <p:nvSpPr>
              <p:cNvPr id="6215" name="Rectangle 51">
                <a:extLst>
                  <a:ext uri="{FF2B5EF4-FFF2-40B4-BE49-F238E27FC236}">
                    <a16:creationId xmlns:a16="http://schemas.microsoft.com/office/drawing/2014/main" id="{B5DDCE51-AFFE-43F9-9915-3287C551358E}"/>
                  </a:ext>
                </a:extLst>
              </p:cNvPr>
              <p:cNvSpPr>
                <a:spLocks noChangeArrowheads="1"/>
              </p:cNvSpPr>
              <p:nvPr/>
            </p:nvSpPr>
            <p:spPr bwMode="auto">
              <a:xfrm>
                <a:off x="1758" y="2496"/>
                <a:ext cx="598" cy="360"/>
              </a:xfrm>
              <a:prstGeom prst="rect">
                <a:avLst/>
              </a:prstGeom>
              <a:solidFill>
                <a:srgbClr val="FFD5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B</a:t>
                </a:r>
                <a:endParaRPr lang="en-US" altLang="vi-VN"/>
              </a:p>
            </p:txBody>
          </p:sp>
          <p:sp>
            <p:nvSpPr>
              <p:cNvPr id="6216" name="Rectangle 52">
                <a:extLst>
                  <a:ext uri="{FF2B5EF4-FFF2-40B4-BE49-F238E27FC236}">
                    <a16:creationId xmlns:a16="http://schemas.microsoft.com/office/drawing/2014/main" id="{86751EFB-28E4-4BFB-824E-D5E1FD693C9B}"/>
                  </a:ext>
                </a:extLst>
              </p:cNvPr>
              <p:cNvSpPr>
                <a:spLocks noChangeArrowheads="1"/>
              </p:cNvSpPr>
              <p:nvPr/>
            </p:nvSpPr>
            <p:spPr bwMode="auto">
              <a:xfrm>
                <a:off x="1160" y="2496"/>
                <a:ext cx="598" cy="360"/>
              </a:xfrm>
              <a:prstGeom prst="rect">
                <a:avLst/>
              </a:prstGeom>
              <a:solidFill>
                <a:srgbClr val="FFD5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A</a:t>
                </a:r>
                <a:endParaRPr lang="en-US" altLang="vi-VN"/>
              </a:p>
            </p:txBody>
          </p:sp>
          <p:sp>
            <p:nvSpPr>
              <p:cNvPr id="6217" name="Rectangle 53">
                <a:extLst>
                  <a:ext uri="{FF2B5EF4-FFF2-40B4-BE49-F238E27FC236}">
                    <a16:creationId xmlns:a16="http://schemas.microsoft.com/office/drawing/2014/main" id="{21FB9F0C-83C8-4966-8BCA-E2B99A3FEA54}"/>
                  </a:ext>
                </a:extLst>
              </p:cNvPr>
              <p:cNvSpPr>
                <a:spLocks noChangeArrowheads="1"/>
              </p:cNvSpPr>
              <p:nvPr/>
            </p:nvSpPr>
            <p:spPr bwMode="auto">
              <a:xfrm>
                <a:off x="432" y="2496"/>
                <a:ext cx="728" cy="36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6218" name="Line 54">
                <a:extLst>
                  <a:ext uri="{FF2B5EF4-FFF2-40B4-BE49-F238E27FC236}">
                    <a16:creationId xmlns:a16="http://schemas.microsoft.com/office/drawing/2014/main" id="{514F6B2D-BA12-4E97-98C5-55240FCFC500}"/>
                  </a:ext>
                </a:extLst>
              </p:cNvPr>
              <p:cNvSpPr>
                <a:spLocks noChangeShapeType="1"/>
              </p:cNvSpPr>
              <p:nvPr/>
            </p:nvSpPr>
            <p:spPr bwMode="auto">
              <a:xfrm>
                <a:off x="432" y="2496"/>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19" name="Line 55">
                <a:extLst>
                  <a:ext uri="{FF2B5EF4-FFF2-40B4-BE49-F238E27FC236}">
                    <a16:creationId xmlns:a16="http://schemas.microsoft.com/office/drawing/2014/main" id="{E6B4A95E-CDC4-464F-B988-E2FD1193C654}"/>
                  </a:ext>
                </a:extLst>
              </p:cNvPr>
              <p:cNvSpPr>
                <a:spLocks noChangeShapeType="1"/>
              </p:cNvSpPr>
              <p:nvPr/>
            </p:nvSpPr>
            <p:spPr bwMode="auto">
              <a:xfrm>
                <a:off x="432" y="4160"/>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20" name="Line 56">
                <a:extLst>
                  <a:ext uri="{FF2B5EF4-FFF2-40B4-BE49-F238E27FC236}">
                    <a16:creationId xmlns:a16="http://schemas.microsoft.com/office/drawing/2014/main" id="{F1F534F3-FB0F-40B2-A310-802F92C7C4C0}"/>
                  </a:ext>
                </a:extLst>
              </p:cNvPr>
              <p:cNvSpPr>
                <a:spLocks noChangeShapeType="1"/>
              </p:cNvSpPr>
              <p:nvPr/>
            </p:nvSpPr>
            <p:spPr bwMode="auto">
              <a:xfrm>
                <a:off x="432"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21" name="Line 57">
                <a:extLst>
                  <a:ext uri="{FF2B5EF4-FFF2-40B4-BE49-F238E27FC236}">
                    <a16:creationId xmlns:a16="http://schemas.microsoft.com/office/drawing/2014/main" id="{DE9AE3C2-F47F-4EDB-B5A1-D25674BF41A5}"/>
                  </a:ext>
                </a:extLst>
              </p:cNvPr>
              <p:cNvSpPr>
                <a:spLocks noChangeShapeType="1"/>
              </p:cNvSpPr>
              <p:nvPr/>
            </p:nvSpPr>
            <p:spPr bwMode="auto">
              <a:xfrm>
                <a:off x="3552"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22" name="Line 58">
                <a:extLst>
                  <a:ext uri="{FF2B5EF4-FFF2-40B4-BE49-F238E27FC236}">
                    <a16:creationId xmlns:a16="http://schemas.microsoft.com/office/drawing/2014/main" id="{CA062248-63A9-468B-8E5A-AFCB638AFD30}"/>
                  </a:ext>
                </a:extLst>
              </p:cNvPr>
              <p:cNvSpPr>
                <a:spLocks noChangeShapeType="1"/>
              </p:cNvSpPr>
              <p:nvPr/>
            </p:nvSpPr>
            <p:spPr bwMode="auto">
              <a:xfrm>
                <a:off x="432" y="2856"/>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23" name="Line 59">
                <a:extLst>
                  <a:ext uri="{FF2B5EF4-FFF2-40B4-BE49-F238E27FC236}">
                    <a16:creationId xmlns:a16="http://schemas.microsoft.com/office/drawing/2014/main" id="{649F1F44-4C88-4D95-931A-7566B2E44A5D}"/>
                  </a:ext>
                </a:extLst>
              </p:cNvPr>
              <p:cNvSpPr>
                <a:spLocks noChangeShapeType="1"/>
              </p:cNvSpPr>
              <p:nvPr/>
            </p:nvSpPr>
            <p:spPr bwMode="auto">
              <a:xfrm>
                <a:off x="1160"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24" name="Line 60">
                <a:extLst>
                  <a:ext uri="{FF2B5EF4-FFF2-40B4-BE49-F238E27FC236}">
                    <a16:creationId xmlns:a16="http://schemas.microsoft.com/office/drawing/2014/main" id="{27615246-79C8-4456-BF31-3D7385AA36D5}"/>
                  </a:ext>
                </a:extLst>
              </p:cNvPr>
              <p:cNvSpPr>
                <a:spLocks noChangeShapeType="1"/>
              </p:cNvSpPr>
              <p:nvPr/>
            </p:nvSpPr>
            <p:spPr bwMode="auto">
              <a:xfrm>
                <a:off x="1758"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25" name="Line 61">
                <a:extLst>
                  <a:ext uri="{FF2B5EF4-FFF2-40B4-BE49-F238E27FC236}">
                    <a16:creationId xmlns:a16="http://schemas.microsoft.com/office/drawing/2014/main" id="{1FAD4A2F-E40C-497A-9155-32CB0EB3AFAB}"/>
                  </a:ext>
                </a:extLst>
              </p:cNvPr>
              <p:cNvSpPr>
                <a:spLocks noChangeShapeType="1"/>
              </p:cNvSpPr>
              <p:nvPr/>
            </p:nvSpPr>
            <p:spPr bwMode="auto">
              <a:xfrm>
                <a:off x="2356"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26" name="Line 62">
                <a:extLst>
                  <a:ext uri="{FF2B5EF4-FFF2-40B4-BE49-F238E27FC236}">
                    <a16:creationId xmlns:a16="http://schemas.microsoft.com/office/drawing/2014/main" id="{B912C6BD-D559-453B-B2BB-799E08DF727F}"/>
                  </a:ext>
                </a:extLst>
              </p:cNvPr>
              <p:cNvSpPr>
                <a:spLocks noChangeShapeType="1"/>
              </p:cNvSpPr>
              <p:nvPr/>
            </p:nvSpPr>
            <p:spPr bwMode="auto">
              <a:xfrm>
                <a:off x="2954"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27" name="Line 63">
                <a:extLst>
                  <a:ext uri="{FF2B5EF4-FFF2-40B4-BE49-F238E27FC236}">
                    <a16:creationId xmlns:a16="http://schemas.microsoft.com/office/drawing/2014/main" id="{C710B48F-3728-4CAE-8219-3BDFE9F739CA}"/>
                  </a:ext>
                </a:extLst>
              </p:cNvPr>
              <p:cNvSpPr>
                <a:spLocks noChangeShapeType="1"/>
              </p:cNvSpPr>
              <p:nvPr/>
            </p:nvSpPr>
            <p:spPr bwMode="auto">
              <a:xfrm>
                <a:off x="432" y="3182"/>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28" name="Line 64">
                <a:extLst>
                  <a:ext uri="{FF2B5EF4-FFF2-40B4-BE49-F238E27FC236}">
                    <a16:creationId xmlns:a16="http://schemas.microsoft.com/office/drawing/2014/main" id="{613D1E22-16E8-4233-8DB0-812240DD9D04}"/>
                  </a:ext>
                </a:extLst>
              </p:cNvPr>
              <p:cNvSpPr>
                <a:spLocks noChangeShapeType="1"/>
              </p:cNvSpPr>
              <p:nvPr/>
            </p:nvSpPr>
            <p:spPr bwMode="auto">
              <a:xfrm>
                <a:off x="432" y="3508"/>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29" name="Line 65">
                <a:extLst>
                  <a:ext uri="{FF2B5EF4-FFF2-40B4-BE49-F238E27FC236}">
                    <a16:creationId xmlns:a16="http://schemas.microsoft.com/office/drawing/2014/main" id="{EB287F3E-FFE6-496C-8266-75492C1C619D}"/>
                  </a:ext>
                </a:extLst>
              </p:cNvPr>
              <p:cNvSpPr>
                <a:spLocks noChangeShapeType="1"/>
              </p:cNvSpPr>
              <p:nvPr/>
            </p:nvSpPr>
            <p:spPr bwMode="auto">
              <a:xfrm>
                <a:off x="432" y="3834"/>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30" name="Line 66">
                <a:extLst>
                  <a:ext uri="{FF2B5EF4-FFF2-40B4-BE49-F238E27FC236}">
                    <a16:creationId xmlns:a16="http://schemas.microsoft.com/office/drawing/2014/main" id="{F4C1CF4B-5B98-45E9-A0BC-31A1BD635AED}"/>
                  </a:ext>
                </a:extLst>
              </p:cNvPr>
              <p:cNvSpPr>
                <a:spLocks noChangeShapeType="1"/>
              </p:cNvSpPr>
              <p:nvPr/>
            </p:nvSpPr>
            <p:spPr bwMode="auto">
              <a:xfrm>
                <a:off x="432" y="2514"/>
                <a:ext cx="72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6191" name="Text Box 67">
              <a:extLst>
                <a:ext uri="{FF2B5EF4-FFF2-40B4-BE49-F238E27FC236}">
                  <a16:creationId xmlns:a16="http://schemas.microsoft.com/office/drawing/2014/main" id="{4493AFB5-605D-4D15-826D-D117F321BB0A}"/>
                </a:ext>
              </a:extLst>
            </p:cNvPr>
            <p:cNvSpPr txBox="1">
              <a:spLocks noChangeArrowheads="1"/>
            </p:cNvSpPr>
            <p:nvPr/>
          </p:nvSpPr>
          <p:spPr bwMode="auto">
            <a:xfrm>
              <a:off x="624" y="2466"/>
              <a:ext cx="81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700">
                  <a:solidFill>
                    <a:schemeClr val="tx2"/>
                  </a:solidFill>
                  <a:latin typeface="Times New Roman" panose="02020603050405020304" pitchFamily="18" charset="0"/>
                </a:rPr>
                <a:t>Vật thể</a:t>
              </a:r>
            </a:p>
          </p:txBody>
        </p:sp>
        <p:sp>
          <p:nvSpPr>
            <p:cNvPr id="6192" name="Text Box 68">
              <a:extLst>
                <a:ext uri="{FF2B5EF4-FFF2-40B4-BE49-F238E27FC236}">
                  <a16:creationId xmlns:a16="http://schemas.microsoft.com/office/drawing/2014/main" id="{5D5F38EF-8185-42EC-AE2B-8B2CFC1003BF}"/>
                </a:ext>
              </a:extLst>
            </p:cNvPr>
            <p:cNvSpPr txBox="1">
              <a:spLocks noChangeArrowheads="1"/>
            </p:cNvSpPr>
            <p:nvPr/>
          </p:nvSpPr>
          <p:spPr bwMode="auto">
            <a:xfrm>
              <a:off x="405" y="2648"/>
              <a:ext cx="108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700">
                  <a:solidFill>
                    <a:schemeClr val="tx2"/>
                  </a:solidFill>
                  <a:latin typeface="Times New Roman" panose="02020603050405020304" pitchFamily="18" charset="0"/>
                </a:rPr>
                <a:t>Bản vẽ</a:t>
              </a:r>
            </a:p>
          </p:txBody>
        </p:sp>
      </p:grpSp>
      <p:grpSp>
        <p:nvGrpSpPr>
          <p:cNvPr id="5" name="Group 69">
            <a:extLst>
              <a:ext uri="{FF2B5EF4-FFF2-40B4-BE49-F238E27FC236}">
                <a16:creationId xmlns:a16="http://schemas.microsoft.com/office/drawing/2014/main" id="{37A65EB8-3A0E-440D-8BC0-100FE2F855F5}"/>
              </a:ext>
            </a:extLst>
          </p:cNvPr>
          <p:cNvGrpSpPr>
            <a:grpSpLocks/>
          </p:cNvGrpSpPr>
          <p:nvPr/>
        </p:nvGrpSpPr>
        <p:grpSpPr bwMode="auto">
          <a:xfrm>
            <a:off x="3919538" y="1676400"/>
            <a:ext cx="304800" cy="990600"/>
            <a:chOff x="4032" y="192"/>
            <a:chExt cx="624" cy="2064"/>
          </a:xfrm>
        </p:grpSpPr>
        <p:sp>
          <p:nvSpPr>
            <p:cNvPr id="6188" name="Rectangle 70">
              <a:extLst>
                <a:ext uri="{FF2B5EF4-FFF2-40B4-BE49-F238E27FC236}">
                  <a16:creationId xmlns:a16="http://schemas.microsoft.com/office/drawing/2014/main" id="{6FE46E03-459E-47C0-A68A-5677642D6CAA}"/>
                </a:ext>
              </a:extLst>
            </p:cNvPr>
            <p:cNvSpPr>
              <a:spLocks noChangeArrowheads="1"/>
            </p:cNvSpPr>
            <p:nvPr/>
          </p:nvSpPr>
          <p:spPr bwMode="auto">
            <a:xfrm>
              <a:off x="4032" y="192"/>
              <a:ext cx="624" cy="2064"/>
            </a:xfrm>
            <a:prstGeom prst="rect">
              <a:avLst/>
            </a:prstGeom>
            <a:solidFill>
              <a:srgbClr val="FFFF00"/>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89" name="Line 71">
              <a:extLst>
                <a:ext uri="{FF2B5EF4-FFF2-40B4-BE49-F238E27FC236}">
                  <a16:creationId xmlns:a16="http://schemas.microsoft.com/office/drawing/2014/main" id="{6F697D26-828D-4EE4-B815-023B9E0091B0}"/>
                </a:ext>
              </a:extLst>
            </p:cNvPr>
            <p:cNvSpPr>
              <a:spLocks noChangeShapeType="1"/>
            </p:cNvSpPr>
            <p:nvPr/>
          </p:nvSpPr>
          <p:spPr bwMode="auto">
            <a:xfrm>
              <a:off x="4032" y="1200"/>
              <a:ext cx="6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6" name="Group 72">
            <a:extLst>
              <a:ext uri="{FF2B5EF4-FFF2-40B4-BE49-F238E27FC236}">
                <a16:creationId xmlns:a16="http://schemas.microsoft.com/office/drawing/2014/main" id="{B2AEDFE4-9A28-473E-889F-CBFAFB6AF604}"/>
              </a:ext>
            </a:extLst>
          </p:cNvPr>
          <p:cNvGrpSpPr>
            <a:grpSpLocks/>
          </p:cNvGrpSpPr>
          <p:nvPr/>
        </p:nvGrpSpPr>
        <p:grpSpPr bwMode="auto">
          <a:xfrm>
            <a:off x="1595438" y="1685925"/>
            <a:ext cx="309562" cy="990600"/>
            <a:chOff x="2544" y="1008"/>
            <a:chExt cx="192" cy="816"/>
          </a:xfrm>
        </p:grpSpPr>
        <p:sp>
          <p:nvSpPr>
            <p:cNvPr id="6186" name="Rectangle 73">
              <a:extLst>
                <a:ext uri="{FF2B5EF4-FFF2-40B4-BE49-F238E27FC236}">
                  <a16:creationId xmlns:a16="http://schemas.microsoft.com/office/drawing/2014/main" id="{F3492179-D56B-45E6-9F83-E979470FA46F}"/>
                </a:ext>
              </a:extLst>
            </p:cNvPr>
            <p:cNvSpPr>
              <a:spLocks noChangeArrowheads="1"/>
            </p:cNvSpPr>
            <p:nvPr/>
          </p:nvSpPr>
          <p:spPr bwMode="auto">
            <a:xfrm>
              <a:off x="2544" y="1008"/>
              <a:ext cx="192" cy="816"/>
            </a:xfrm>
            <a:prstGeom prst="rect">
              <a:avLst/>
            </a:prstGeom>
            <a:solidFill>
              <a:srgbClr val="FFFF00"/>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87" name="Line 74">
              <a:extLst>
                <a:ext uri="{FF2B5EF4-FFF2-40B4-BE49-F238E27FC236}">
                  <a16:creationId xmlns:a16="http://schemas.microsoft.com/office/drawing/2014/main" id="{210E7F4D-3667-4F30-9A0E-77D388822833}"/>
                </a:ext>
              </a:extLst>
            </p:cNvPr>
            <p:cNvSpPr>
              <a:spLocks noChangeShapeType="1"/>
            </p:cNvSpPr>
            <p:nvPr/>
          </p:nvSpPr>
          <p:spPr bwMode="auto">
            <a:xfrm>
              <a:off x="2544" y="1407"/>
              <a:ext cx="19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7" name="Group 75">
            <a:extLst>
              <a:ext uri="{FF2B5EF4-FFF2-40B4-BE49-F238E27FC236}">
                <a16:creationId xmlns:a16="http://schemas.microsoft.com/office/drawing/2014/main" id="{94580AD7-B2A3-4898-A1F8-5B863C093B5C}"/>
              </a:ext>
            </a:extLst>
          </p:cNvPr>
          <p:cNvGrpSpPr>
            <a:grpSpLocks/>
          </p:cNvGrpSpPr>
          <p:nvPr/>
        </p:nvGrpSpPr>
        <p:grpSpPr bwMode="auto">
          <a:xfrm>
            <a:off x="8305800" y="1647825"/>
            <a:ext cx="309563" cy="990600"/>
            <a:chOff x="2544" y="1008"/>
            <a:chExt cx="192" cy="816"/>
          </a:xfrm>
        </p:grpSpPr>
        <p:sp>
          <p:nvSpPr>
            <p:cNvPr id="6184" name="Rectangle 76">
              <a:extLst>
                <a:ext uri="{FF2B5EF4-FFF2-40B4-BE49-F238E27FC236}">
                  <a16:creationId xmlns:a16="http://schemas.microsoft.com/office/drawing/2014/main" id="{C2089D5B-B97C-49D8-8D36-D7A0ABE6F494}"/>
                </a:ext>
              </a:extLst>
            </p:cNvPr>
            <p:cNvSpPr>
              <a:spLocks noChangeArrowheads="1"/>
            </p:cNvSpPr>
            <p:nvPr/>
          </p:nvSpPr>
          <p:spPr bwMode="auto">
            <a:xfrm>
              <a:off x="2544" y="1008"/>
              <a:ext cx="192" cy="816"/>
            </a:xfrm>
            <a:prstGeom prst="rect">
              <a:avLst/>
            </a:prstGeom>
            <a:solidFill>
              <a:srgbClr val="FFFF00"/>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85" name="Line 77">
              <a:extLst>
                <a:ext uri="{FF2B5EF4-FFF2-40B4-BE49-F238E27FC236}">
                  <a16:creationId xmlns:a16="http://schemas.microsoft.com/office/drawing/2014/main" id="{743995AB-D478-4062-A771-BDD51CF0DDDD}"/>
                </a:ext>
              </a:extLst>
            </p:cNvPr>
            <p:cNvSpPr>
              <a:spLocks noChangeShapeType="1"/>
            </p:cNvSpPr>
            <p:nvPr/>
          </p:nvSpPr>
          <p:spPr bwMode="auto">
            <a:xfrm>
              <a:off x="2544" y="1407"/>
              <a:ext cx="19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8" name="Group 78">
            <a:extLst>
              <a:ext uri="{FF2B5EF4-FFF2-40B4-BE49-F238E27FC236}">
                <a16:creationId xmlns:a16="http://schemas.microsoft.com/office/drawing/2014/main" id="{A6BE7ADA-2EB6-413C-9FE6-82B2785A1F20}"/>
              </a:ext>
            </a:extLst>
          </p:cNvPr>
          <p:cNvGrpSpPr>
            <a:grpSpLocks/>
          </p:cNvGrpSpPr>
          <p:nvPr/>
        </p:nvGrpSpPr>
        <p:grpSpPr bwMode="auto">
          <a:xfrm>
            <a:off x="6172200" y="1628775"/>
            <a:ext cx="304800" cy="990600"/>
            <a:chOff x="4032" y="192"/>
            <a:chExt cx="624" cy="2064"/>
          </a:xfrm>
        </p:grpSpPr>
        <p:sp>
          <p:nvSpPr>
            <p:cNvPr id="6182" name="Rectangle 79">
              <a:extLst>
                <a:ext uri="{FF2B5EF4-FFF2-40B4-BE49-F238E27FC236}">
                  <a16:creationId xmlns:a16="http://schemas.microsoft.com/office/drawing/2014/main" id="{533048BB-183B-4FDE-A30B-9476384248B2}"/>
                </a:ext>
              </a:extLst>
            </p:cNvPr>
            <p:cNvSpPr>
              <a:spLocks noChangeArrowheads="1"/>
            </p:cNvSpPr>
            <p:nvPr/>
          </p:nvSpPr>
          <p:spPr bwMode="auto">
            <a:xfrm>
              <a:off x="4032" y="192"/>
              <a:ext cx="624" cy="2064"/>
            </a:xfrm>
            <a:prstGeom prst="rect">
              <a:avLst/>
            </a:prstGeom>
            <a:solidFill>
              <a:srgbClr val="FFFF00"/>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83" name="Line 80">
              <a:extLst>
                <a:ext uri="{FF2B5EF4-FFF2-40B4-BE49-F238E27FC236}">
                  <a16:creationId xmlns:a16="http://schemas.microsoft.com/office/drawing/2014/main" id="{C0FFFAA8-5E4C-4CEF-9A8E-B67483559277}"/>
                </a:ext>
              </a:extLst>
            </p:cNvPr>
            <p:cNvSpPr>
              <a:spLocks noChangeShapeType="1"/>
            </p:cNvSpPr>
            <p:nvPr/>
          </p:nvSpPr>
          <p:spPr bwMode="auto">
            <a:xfrm>
              <a:off x="4032" y="1200"/>
              <a:ext cx="6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78929" name="Rectangle 81">
            <a:extLst>
              <a:ext uri="{FF2B5EF4-FFF2-40B4-BE49-F238E27FC236}">
                <a16:creationId xmlns:a16="http://schemas.microsoft.com/office/drawing/2014/main" id="{42B16E03-F313-4FF5-958E-E20089DA2815}"/>
              </a:ext>
            </a:extLst>
          </p:cNvPr>
          <p:cNvSpPr>
            <a:spLocks noChangeArrowheads="1"/>
          </p:cNvSpPr>
          <p:nvPr/>
        </p:nvSpPr>
        <p:spPr bwMode="auto">
          <a:xfrm>
            <a:off x="228600" y="1524000"/>
            <a:ext cx="1981200" cy="2438400"/>
          </a:xfrm>
          <a:prstGeom prst="rect">
            <a:avLst/>
          </a:prstGeom>
          <a:noFill/>
          <a:ln w="9525">
            <a:solidFill>
              <a:srgbClr val="99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8930" name="Rectangle 82">
            <a:extLst>
              <a:ext uri="{FF2B5EF4-FFF2-40B4-BE49-F238E27FC236}">
                <a16:creationId xmlns:a16="http://schemas.microsoft.com/office/drawing/2014/main" id="{336DF48E-8F5B-4045-9BFB-FB837EAD06DA}"/>
              </a:ext>
            </a:extLst>
          </p:cNvPr>
          <p:cNvSpPr>
            <a:spLocks noChangeArrowheads="1"/>
          </p:cNvSpPr>
          <p:nvPr/>
        </p:nvSpPr>
        <p:spPr bwMode="auto">
          <a:xfrm>
            <a:off x="6934200" y="1524000"/>
            <a:ext cx="1981200" cy="2438400"/>
          </a:xfrm>
          <a:prstGeom prst="rect">
            <a:avLst/>
          </a:prstGeom>
          <a:noFill/>
          <a:ln w="9525">
            <a:solidFill>
              <a:srgbClr val="99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8931" name="Rectangle 83">
            <a:extLst>
              <a:ext uri="{FF2B5EF4-FFF2-40B4-BE49-F238E27FC236}">
                <a16:creationId xmlns:a16="http://schemas.microsoft.com/office/drawing/2014/main" id="{4FD62BC9-7C03-4173-B839-919AF1BDD00F}"/>
              </a:ext>
            </a:extLst>
          </p:cNvPr>
          <p:cNvSpPr>
            <a:spLocks noChangeArrowheads="1"/>
          </p:cNvSpPr>
          <p:nvPr/>
        </p:nvSpPr>
        <p:spPr bwMode="auto">
          <a:xfrm>
            <a:off x="4724400" y="1524000"/>
            <a:ext cx="1981200" cy="2438400"/>
          </a:xfrm>
          <a:prstGeom prst="rect">
            <a:avLst/>
          </a:prstGeom>
          <a:noFill/>
          <a:ln w="9525">
            <a:solidFill>
              <a:srgbClr val="99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8932" name="Rectangle 84">
            <a:extLst>
              <a:ext uri="{FF2B5EF4-FFF2-40B4-BE49-F238E27FC236}">
                <a16:creationId xmlns:a16="http://schemas.microsoft.com/office/drawing/2014/main" id="{1958C176-6F89-4BC8-9891-4CD087AE9996}"/>
              </a:ext>
            </a:extLst>
          </p:cNvPr>
          <p:cNvSpPr>
            <a:spLocks noChangeArrowheads="1"/>
          </p:cNvSpPr>
          <p:nvPr/>
        </p:nvSpPr>
        <p:spPr bwMode="auto">
          <a:xfrm>
            <a:off x="4724400" y="1524000"/>
            <a:ext cx="1981200" cy="2438400"/>
          </a:xfrm>
          <a:prstGeom prst="rect">
            <a:avLst/>
          </a:prstGeom>
          <a:noFill/>
          <a:ln w="9525">
            <a:solidFill>
              <a:srgbClr val="99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8933" name="Oval 85">
            <a:extLst>
              <a:ext uri="{FF2B5EF4-FFF2-40B4-BE49-F238E27FC236}">
                <a16:creationId xmlns:a16="http://schemas.microsoft.com/office/drawing/2014/main" id="{5E914F14-DB47-41C5-8561-22F0682686C6}"/>
              </a:ext>
            </a:extLst>
          </p:cNvPr>
          <p:cNvSpPr>
            <a:spLocks noChangeArrowheads="1"/>
          </p:cNvSpPr>
          <p:nvPr/>
        </p:nvSpPr>
        <p:spPr bwMode="auto">
          <a:xfrm>
            <a:off x="1371600" y="3657600"/>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A</a:t>
            </a:r>
          </a:p>
        </p:txBody>
      </p:sp>
      <p:sp>
        <p:nvSpPr>
          <p:cNvPr id="78934" name="Oval 86">
            <a:extLst>
              <a:ext uri="{FF2B5EF4-FFF2-40B4-BE49-F238E27FC236}">
                <a16:creationId xmlns:a16="http://schemas.microsoft.com/office/drawing/2014/main" id="{64494D3C-0A8D-4640-ADE4-2816BBFE25E0}"/>
              </a:ext>
            </a:extLst>
          </p:cNvPr>
          <p:cNvSpPr>
            <a:spLocks noChangeArrowheads="1"/>
          </p:cNvSpPr>
          <p:nvPr/>
        </p:nvSpPr>
        <p:spPr bwMode="auto">
          <a:xfrm>
            <a:off x="3581400" y="3657600"/>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B</a:t>
            </a:r>
          </a:p>
        </p:txBody>
      </p:sp>
      <p:sp>
        <p:nvSpPr>
          <p:cNvPr id="78935" name="Oval 87">
            <a:extLst>
              <a:ext uri="{FF2B5EF4-FFF2-40B4-BE49-F238E27FC236}">
                <a16:creationId xmlns:a16="http://schemas.microsoft.com/office/drawing/2014/main" id="{D0137525-285E-499C-8CF4-B5686D3C1A7B}"/>
              </a:ext>
            </a:extLst>
          </p:cNvPr>
          <p:cNvSpPr>
            <a:spLocks noChangeArrowheads="1"/>
          </p:cNvSpPr>
          <p:nvPr/>
        </p:nvSpPr>
        <p:spPr bwMode="auto">
          <a:xfrm>
            <a:off x="5900738" y="3652838"/>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C</a:t>
            </a:r>
          </a:p>
        </p:txBody>
      </p:sp>
      <p:sp>
        <p:nvSpPr>
          <p:cNvPr id="78936" name="Oval 88">
            <a:extLst>
              <a:ext uri="{FF2B5EF4-FFF2-40B4-BE49-F238E27FC236}">
                <a16:creationId xmlns:a16="http://schemas.microsoft.com/office/drawing/2014/main" id="{428BC39B-1951-4061-BC1D-ECA6A080054B}"/>
              </a:ext>
            </a:extLst>
          </p:cNvPr>
          <p:cNvSpPr>
            <a:spLocks noChangeArrowheads="1"/>
          </p:cNvSpPr>
          <p:nvPr/>
        </p:nvSpPr>
        <p:spPr bwMode="auto">
          <a:xfrm>
            <a:off x="8001000" y="3657600"/>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8856"/>
                                        </p:tgtEl>
                                        <p:attrNameLst>
                                          <p:attrName>style.visibility</p:attrName>
                                        </p:attrNameLst>
                                      </p:cBhvr>
                                      <p:to>
                                        <p:strVal val="visible"/>
                                      </p:to>
                                    </p:set>
                                    <p:anim calcmode="discrete" valueType="clr">
                                      <p:cBhvr override="childStyle">
                                        <p:cTn id="7" dur="80"/>
                                        <p:tgtEl>
                                          <p:spTgt spid="788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56"/>
                                        </p:tgtEl>
                                        <p:attrNameLst>
                                          <p:attrName>fillcolor</p:attrName>
                                        </p:attrNameLst>
                                      </p:cBhvr>
                                      <p:tavLst>
                                        <p:tav tm="0">
                                          <p:val>
                                            <p:clrVal>
                                              <a:schemeClr val="accent2"/>
                                            </p:clrVal>
                                          </p:val>
                                        </p:tav>
                                        <p:tav tm="50000">
                                          <p:val>
                                            <p:clrVal>
                                              <a:schemeClr val="hlink"/>
                                            </p:clrVal>
                                          </p:val>
                                        </p:tav>
                                      </p:tavLst>
                                    </p:anim>
                                    <p:set>
                                      <p:cBhvr>
                                        <p:cTn id="9" dur="80"/>
                                        <p:tgtEl>
                                          <p:spTgt spid="78856"/>
                                        </p:tgtEl>
                                        <p:attrNameLst>
                                          <p:attrName>fill.type</p:attrName>
                                        </p:attrNameLst>
                                      </p:cBhvr>
                                      <p:to>
                                        <p:strVal val="solid"/>
                                      </p:to>
                                    </p:set>
                                  </p:childTnLst>
                                </p:cTn>
                              </p:par>
                              <p:par>
                                <p:cTn id="10" presetID="1" presetClass="entr" presetSubtype="0" fill="hold" grpId="0" nodeType="withEffect">
                                  <p:stCondLst>
                                    <p:cond delay="0"/>
                                  </p:stCondLst>
                                  <p:childTnLst>
                                    <p:set>
                                      <p:cBhvr>
                                        <p:cTn id="11" dur="1" fill="hold">
                                          <p:stCondLst>
                                            <p:cond delay="0"/>
                                          </p:stCondLst>
                                        </p:cTn>
                                        <p:tgtEl>
                                          <p:spTgt spid="788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885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885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885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885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886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886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886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886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886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886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886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886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886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886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887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8871"/>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887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7887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887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7892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893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893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893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7893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7893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7893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789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P spid="78856" grpId="0"/>
      <p:bldP spid="78857" grpId="0"/>
      <p:bldP spid="78862" grpId="0"/>
      <p:bldP spid="78863" grpId="0" animBg="1"/>
      <p:bldP spid="78864" grpId="0" animBg="1"/>
      <p:bldP spid="78865" grpId="0" animBg="1"/>
      <p:bldP spid="78866" grpId="0" animBg="1"/>
      <p:bldP spid="78867" grpId="0"/>
      <p:bldP spid="78868" grpId="0" animBg="1"/>
      <p:bldP spid="78869" grpId="0" animBg="1"/>
      <p:bldP spid="78870" grpId="0" animBg="1"/>
      <p:bldP spid="78871" grpId="0" animBg="1"/>
      <p:bldP spid="78929" grpId="0" animBg="1"/>
      <p:bldP spid="78930" grpId="0" animBg="1"/>
      <p:bldP spid="78931" grpId="0" animBg="1"/>
      <p:bldP spid="78932" grpId="0" animBg="1"/>
      <p:bldP spid="78933" grpId="0" animBg="1"/>
      <p:bldP spid="78934" grpId="0" animBg="1"/>
      <p:bldP spid="78935" grpId="0" animBg="1"/>
      <p:bldP spid="789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50" name="Picture 1" descr="cn8tr022h03">
            <a:extLst>
              <a:ext uri="{FF2B5EF4-FFF2-40B4-BE49-F238E27FC236}">
                <a16:creationId xmlns:a16="http://schemas.microsoft.com/office/drawing/2014/main" id="{9D7C1A93-6D87-4E99-8CAB-93FC08D7999A}"/>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5715000" y="1809750"/>
            <a:ext cx="3276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9" name="Picture 1" descr="cn8tr022h02">
            <a:extLst>
              <a:ext uri="{FF2B5EF4-FFF2-40B4-BE49-F238E27FC236}">
                <a16:creationId xmlns:a16="http://schemas.microsoft.com/office/drawing/2014/main" id="{8173CF28-B57A-49C8-9EA2-4B367375CFDA}"/>
              </a:ext>
            </a:extLst>
          </p:cNvPr>
          <p:cNvPicPr>
            <a:picLocks noGrp="1" noChangeAspect="1"/>
          </p:cNvPicPr>
          <p:nvPr isPhoto="1"/>
        </p:nvPicPr>
        <p:blipFill>
          <a:blip r:embed="rId4">
            <a:extLst>
              <a:ext uri="{28A0092B-C50C-407E-A947-70E740481C1C}">
                <a14:useLocalDpi xmlns:a14="http://schemas.microsoft.com/office/drawing/2010/main" val="0"/>
              </a:ext>
            </a:extLst>
          </a:blip>
          <a:srcRect/>
          <a:stretch>
            <a:fillRect/>
          </a:stretch>
        </p:blipFill>
        <p:spPr bwMode="auto">
          <a:xfrm>
            <a:off x="2625725" y="1600200"/>
            <a:ext cx="31654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2" name="Group 10">
            <a:extLst>
              <a:ext uri="{FF2B5EF4-FFF2-40B4-BE49-F238E27FC236}">
                <a16:creationId xmlns:a16="http://schemas.microsoft.com/office/drawing/2014/main" id="{7EE15766-AFD6-4941-8E40-3040A6505D94}"/>
              </a:ext>
            </a:extLst>
          </p:cNvPr>
          <p:cNvGrpSpPr>
            <a:grpSpLocks/>
          </p:cNvGrpSpPr>
          <p:nvPr/>
        </p:nvGrpSpPr>
        <p:grpSpPr bwMode="auto">
          <a:xfrm>
            <a:off x="152400" y="104775"/>
            <a:ext cx="8839200" cy="747713"/>
            <a:chOff x="96" y="66"/>
            <a:chExt cx="5568" cy="471"/>
          </a:xfrm>
        </p:grpSpPr>
        <p:sp>
          <p:nvSpPr>
            <p:cNvPr id="7178" name="Rectangle 3">
              <a:extLst>
                <a:ext uri="{FF2B5EF4-FFF2-40B4-BE49-F238E27FC236}">
                  <a16:creationId xmlns:a16="http://schemas.microsoft.com/office/drawing/2014/main" id="{A161CF4F-C436-46AA-9B45-45DDB691FEFC}"/>
                </a:ext>
              </a:extLst>
            </p:cNvPr>
            <p:cNvSpPr>
              <a:spLocks noChangeArrowheads="1"/>
            </p:cNvSpPr>
            <p:nvPr/>
          </p:nvSpPr>
          <p:spPr bwMode="auto">
            <a:xfrm>
              <a:off x="96" y="105"/>
              <a:ext cx="5568" cy="432"/>
            </a:xfrm>
            <a:prstGeom prst="rect">
              <a:avLst/>
            </a:prstGeom>
            <a:gradFill rotWithShape="1">
              <a:gsLst>
                <a:gs pos="0">
                  <a:srgbClr val="CCECFF"/>
                </a:gs>
                <a:gs pos="100000">
                  <a:srgbClr val="66CCFF"/>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2400">
                <a:solidFill>
                  <a:srgbClr val="FF0000"/>
                </a:solidFill>
                <a:latin typeface="VNI-Zap" pitchFamily="2" charset="0"/>
              </a:endParaRPr>
            </a:p>
          </p:txBody>
        </p:sp>
        <p:sp>
          <p:nvSpPr>
            <p:cNvPr id="7179" name="WordArt 4">
              <a:extLst>
                <a:ext uri="{FF2B5EF4-FFF2-40B4-BE49-F238E27FC236}">
                  <a16:creationId xmlns:a16="http://schemas.microsoft.com/office/drawing/2014/main" id="{4291348F-FF13-4E93-8CBA-D9C759438CD4}"/>
                </a:ext>
              </a:extLst>
            </p:cNvPr>
            <p:cNvSpPr>
              <a:spLocks noChangeArrowheads="1" noChangeShapeType="1" noTextEdit="1"/>
            </p:cNvSpPr>
            <p:nvPr/>
          </p:nvSpPr>
          <p:spPr bwMode="auto">
            <a:xfrm>
              <a:off x="288" y="66"/>
              <a:ext cx="5136" cy="384"/>
            </a:xfrm>
            <a:prstGeom prst="rect">
              <a:avLst/>
            </a:prstGeom>
          </p:spPr>
          <p:txBody>
            <a:bodyPr wrap="none" fromWordArt="1">
              <a:prstTxWarp prst="textPlain">
                <a:avLst>
                  <a:gd name="adj" fmla="val 50000"/>
                </a:avLst>
              </a:prstTxWarp>
            </a:bodyPr>
            <a:lstStyle/>
            <a:p>
              <a:pPr algn="ctr"/>
              <a:r>
                <a:rPr lang="vi-VN" sz="3600" kern="10">
                  <a:ln w="15875">
                    <a:solidFill>
                      <a:srgbClr val="FF0000"/>
                    </a:solidFill>
                    <a:round/>
                    <a:headEnd/>
                    <a:tailEnd/>
                  </a:ln>
                  <a:solidFill>
                    <a:srgbClr val="FFFF00"/>
                  </a:solidFill>
                  <a:effectLst>
                    <a:outerShdw dist="35921" dir="2700000" algn="ctr" rotWithShape="0">
                      <a:srgbClr val="C0C0C0">
                        <a:alpha val="79999"/>
                      </a:srgbClr>
                    </a:outerShdw>
                  </a:effectLst>
                </a:rPr>
                <a:t>Coù theå em chöa bieát: CAÙCH VEÕ HÌNH BA CHIEÀU</a:t>
              </a:r>
            </a:p>
          </p:txBody>
        </p:sp>
      </p:grpSp>
      <p:sp>
        <p:nvSpPr>
          <p:cNvPr id="65542" name="Text Box 6">
            <a:extLst>
              <a:ext uri="{FF2B5EF4-FFF2-40B4-BE49-F238E27FC236}">
                <a16:creationId xmlns:a16="http://schemas.microsoft.com/office/drawing/2014/main" id="{B98861E4-ECBD-4CB5-9904-EC82F15538A4}"/>
              </a:ext>
            </a:extLst>
          </p:cNvPr>
          <p:cNvSpPr txBox="1">
            <a:spLocks noChangeArrowheads="1"/>
          </p:cNvSpPr>
          <p:nvPr/>
        </p:nvSpPr>
        <p:spPr bwMode="auto">
          <a:xfrm>
            <a:off x="228600" y="5959475"/>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a:solidFill>
                  <a:srgbClr val="000099"/>
                </a:solidFill>
                <a:latin typeface="VNI-Times" pitchFamily="2" charset="0"/>
              </a:rPr>
              <a:t>Hình hoäp chöõ nhaät: chieàu daøi a, chieàu roäng b, chieàu cao h</a:t>
            </a:r>
          </a:p>
          <a:p>
            <a:pPr algn="ctr" eaLnBrk="1" hangingPunct="1">
              <a:buFontTx/>
              <a:buChar char="-"/>
            </a:pPr>
            <a:endParaRPr lang="en-US" altLang="vi-VN" sz="2400">
              <a:solidFill>
                <a:srgbClr val="000099"/>
              </a:solidFill>
              <a:latin typeface="VNI-Times" pitchFamily="2" charset="0"/>
            </a:endParaRPr>
          </a:p>
        </p:txBody>
      </p:sp>
      <p:sp>
        <p:nvSpPr>
          <p:cNvPr id="65543" name="Text Box 7">
            <a:extLst>
              <a:ext uri="{FF2B5EF4-FFF2-40B4-BE49-F238E27FC236}">
                <a16:creationId xmlns:a16="http://schemas.microsoft.com/office/drawing/2014/main" id="{58112FA7-0163-4B1C-840E-D695A61CF7AE}"/>
              </a:ext>
            </a:extLst>
          </p:cNvPr>
          <p:cNvSpPr txBox="1">
            <a:spLocks noChangeArrowheads="1"/>
          </p:cNvSpPr>
          <p:nvPr/>
        </p:nvSpPr>
        <p:spPr bwMode="auto">
          <a:xfrm>
            <a:off x="152400" y="91440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a:solidFill>
                  <a:srgbClr val="D60093"/>
                </a:solidFill>
                <a:latin typeface="VNI-Times" pitchFamily="2" charset="0"/>
              </a:rPr>
              <a:t>1. Caùch veõ hình ba chieàu cuûa hình hoäp chöõ nhaät</a:t>
            </a:r>
          </a:p>
        </p:txBody>
      </p:sp>
      <p:pic>
        <p:nvPicPr>
          <p:cNvPr id="65548" name="Picture 1" descr="cn8tr022h01">
            <a:extLst>
              <a:ext uri="{FF2B5EF4-FFF2-40B4-BE49-F238E27FC236}">
                <a16:creationId xmlns:a16="http://schemas.microsoft.com/office/drawing/2014/main" id="{1387A4ED-2EE0-44A4-BC81-8B25031E46D7}"/>
              </a:ext>
            </a:extLst>
          </p:cNvPr>
          <p:cNvPicPr>
            <a:picLocks noGrp="1" noChangeAspect="1"/>
          </p:cNvPicPr>
          <p:nvPr isPhoto="1"/>
        </p:nvPicPr>
        <p:blipFill>
          <a:blip r:embed="rId5">
            <a:extLst>
              <a:ext uri="{28A0092B-C50C-407E-A947-70E740481C1C}">
                <a14:useLocalDpi xmlns:a14="http://schemas.microsoft.com/office/drawing/2010/main" val="0"/>
              </a:ext>
            </a:extLst>
          </a:blip>
          <a:srcRect/>
          <a:stretch>
            <a:fillRect/>
          </a:stretch>
        </p:blipFill>
        <p:spPr bwMode="auto">
          <a:xfrm>
            <a:off x="304800" y="2495550"/>
            <a:ext cx="21288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15">
            <a:extLst>
              <a:ext uri="{FF2B5EF4-FFF2-40B4-BE49-F238E27FC236}">
                <a16:creationId xmlns:a16="http://schemas.microsoft.com/office/drawing/2014/main" id="{17B20832-F298-47A0-8258-6D654313C7A1}"/>
              </a:ext>
            </a:extLst>
          </p:cNvPr>
          <p:cNvSpPr>
            <a:spLocks noChangeArrowheads="1"/>
          </p:cNvSpPr>
          <p:nvPr/>
        </p:nvSpPr>
        <p:spPr bwMode="auto">
          <a:xfrm>
            <a:off x="85725" y="114300"/>
            <a:ext cx="8963025" cy="6657975"/>
          </a:xfrm>
          <a:prstGeom prst="rect">
            <a:avLst/>
          </a:prstGeom>
          <a:noFill/>
          <a:ln w="76200" cmpd="tri">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a:p>
        </p:txBody>
      </p:sp>
      <p:sp>
        <p:nvSpPr>
          <p:cNvPr id="65552" name="Text Box 16">
            <a:extLst>
              <a:ext uri="{FF2B5EF4-FFF2-40B4-BE49-F238E27FC236}">
                <a16:creationId xmlns:a16="http://schemas.microsoft.com/office/drawing/2014/main" id="{532724C4-E544-4F9E-954E-BBB90B372C24}"/>
              </a:ext>
            </a:extLst>
          </p:cNvPr>
          <p:cNvSpPr txBox="1">
            <a:spLocks noChangeArrowheads="1"/>
          </p:cNvSpPr>
          <p:nvPr/>
        </p:nvSpPr>
        <p:spPr bwMode="auto">
          <a:xfrm>
            <a:off x="2514600" y="4953000"/>
            <a:ext cx="434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b="1" i="1">
                <a:solidFill>
                  <a:srgbClr val="005BE2"/>
                </a:solidFill>
                <a:latin typeface="VNI-Times" pitchFamily="2" charset="0"/>
              </a:rPr>
              <a:t>Hình 5.3</a:t>
            </a:r>
            <a:r>
              <a:rPr lang="en-US" altLang="vi-VN" sz="2000" b="1">
                <a:solidFill>
                  <a:srgbClr val="005BE2"/>
                </a:solidFill>
                <a:latin typeface="VNI-Times" pitchFamily="2" charset="0"/>
              </a:rPr>
              <a:t>. Caùch veõ hình hoäp chöõ nhaät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5543"/>
                                        </p:tgtEl>
                                        <p:attrNameLst>
                                          <p:attrName>style.visibility</p:attrName>
                                        </p:attrNameLst>
                                      </p:cBhvr>
                                      <p:to>
                                        <p:strVal val="visible"/>
                                      </p:to>
                                    </p:set>
                                    <p:anim calcmode="discrete" valueType="clr">
                                      <p:cBhvr override="childStyle">
                                        <p:cTn id="7" dur="80"/>
                                        <p:tgtEl>
                                          <p:spTgt spid="655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5543"/>
                                        </p:tgtEl>
                                        <p:attrNameLst>
                                          <p:attrName>fillcolor</p:attrName>
                                        </p:attrNameLst>
                                      </p:cBhvr>
                                      <p:tavLst>
                                        <p:tav tm="0">
                                          <p:val>
                                            <p:clrVal>
                                              <a:schemeClr val="accent2"/>
                                            </p:clrVal>
                                          </p:val>
                                        </p:tav>
                                        <p:tav tm="50000">
                                          <p:val>
                                            <p:clrVal>
                                              <a:schemeClr val="hlink"/>
                                            </p:clrVal>
                                          </p:val>
                                        </p:tav>
                                      </p:tavLst>
                                    </p:anim>
                                    <p:set>
                                      <p:cBhvr>
                                        <p:cTn id="9" dur="80"/>
                                        <p:tgtEl>
                                          <p:spTgt spid="65543"/>
                                        </p:tgtEl>
                                        <p:attrNameLst>
                                          <p:attrName>fill.type</p:attrName>
                                        </p:attrNameLst>
                                      </p:cBhvr>
                                      <p:to>
                                        <p:strVal val="solid"/>
                                      </p:to>
                                    </p:set>
                                  </p:childTnLst>
                                </p:cTn>
                              </p:par>
                            </p:childTnLst>
                          </p:cTn>
                        </p:par>
                        <p:par>
                          <p:cTn id="10" fill="hold" nodeType="afterGroup">
                            <p:stCondLst>
                              <p:cond delay="1760"/>
                            </p:stCondLst>
                            <p:childTnLst>
                              <p:par>
                                <p:cTn id="11" presetID="22" presetClass="entr" presetSubtype="8" fill="hold" grpId="0" nodeType="afterEffect">
                                  <p:stCondLst>
                                    <p:cond delay="0"/>
                                  </p:stCondLst>
                                  <p:childTnLst>
                                    <p:set>
                                      <p:cBhvr>
                                        <p:cTn id="12" dur="1" fill="hold">
                                          <p:stCondLst>
                                            <p:cond delay="0"/>
                                          </p:stCondLst>
                                        </p:cTn>
                                        <p:tgtEl>
                                          <p:spTgt spid="65542"/>
                                        </p:tgtEl>
                                        <p:attrNameLst>
                                          <p:attrName>style.visibility</p:attrName>
                                        </p:attrNameLst>
                                      </p:cBhvr>
                                      <p:to>
                                        <p:strVal val="visible"/>
                                      </p:to>
                                    </p:set>
                                    <p:animEffect transition="in" filter="wipe(left)">
                                      <p:cBhvr>
                                        <p:cTn id="13" dur="500"/>
                                        <p:tgtEl>
                                          <p:spTgt spid="6554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554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554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65550"/>
                                        </p:tgtEl>
                                        <p:attrNameLst>
                                          <p:attrName>style.visibility</p:attrName>
                                        </p:attrNameLst>
                                      </p:cBhvr>
                                      <p:to>
                                        <p:strVal val="visible"/>
                                      </p:to>
                                    </p:set>
                                  </p:childTnLst>
                                </p:cTn>
                              </p:par>
                            </p:childTnLst>
                          </p:cTn>
                        </p:par>
                        <p:par>
                          <p:cTn id="26" fill="hold" nodeType="afterGroup">
                            <p:stCondLst>
                              <p:cond delay="0"/>
                            </p:stCondLst>
                            <p:childTnLst>
                              <p:par>
                                <p:cTn id="27" presetID="22" presetClass="entr" presetSubtype="8" fill="hold" grpId="0" nodeType="afterEffect">
                                  <p:stCondLst>
                                    <p:cond delay="0"/>
                                  </p:stCondLst>
                                  <p:childTnLst>
                                    <p:set>
                                      <p:cBhvr>
                                        <p:cTn id="28" dur="1" fill="hold">
                                          <p:stCondLst>
                                            <p:cond delay="0"/>
                                          </p:stCondLst>
                                        </p:cTn>
                                        <p:tgtEl>
                                          <p:spTgt spid="65552"/>
                                        </p:tgtEl>
                                        <p:attrNameLst>
                                          <p:attrName>style.visibility</p:attrName>
                                        </p:attrNameLst>
                                      </p:cBhvr>
                                      <p:to>
                                        <p:strVal val="visible"/>
                                      </p:to>
                                    </p:set>
                                    <p:animEffect transition="in" filter="wipe(left)">
                                      <p:cBhvr>
                                        <p:cTn id="29" dur="500"/>
                                        <p:tgtEl>
                                          <p:spTgt spid="65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P spid="65543" grpId="0"/>
      <p:bldP spid="655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
            <a:extLst>
              <a:ext uri="{FF2B5EF4-FFF2-40B4-BE49-F238E27FC236}">
                <a16:creationId xmlns:a16="http://schemas.microsoft.com/office/drawing/2014/main" id="{40111EF4-0759-4156-AFD3-785A5E97BC71}"/>
              </a:ext>
            </a:extLst>
          </p:cNvPr>
          <p:cNvGrpSpPr>
            <a:grpSpLocks/>
          </p:cNvGrpSpPr>
          <p:nvPr/>
        </p:nvGrpSpPr>
        <p:grpSpPr bwMode="auto">
          <a:xfrm>
            <a:off x="152400" y="104775"/>
            <a:ext cx="8839200" cy="747713"/>
            <a:chOff x="96" y="66"/>
            <a:chExt cx="5568" cy="471"/>
          </a:xfrm>
        </p:grpSpPr>
        <p:sp>
          <p:nvSpPr>
            <p:cNvPr id="8202" name="Rectangle 4">
              <a:extLst>
                <a:ext uri="{FF2B5EF4-FFF2-40B4-BE49-F238E27FC236}">
                  <a16:creationId xmlns:a16="http://schemas.microsoft.com/office/drawing/2014/main" id="{2D2F844A-BD4B-4051-A69C-DA03B95C9256}"/>
                </a:ext>
              </a:extLst>
            </p:cNvPr>
            <p:cNvSpPr>
              <a:spLocks noChangeArrowheads="1"/>
            </p:cNvSpPr>
            <p:nvPr/>
          </p:nvSpPr>
          <p:spPr bwMode="auto">
            <a:xfrm>
              <a:off x="96" y="105"/>
              <a:ext cx="5568" cy="432"/>
            </a:xfrm>
            <a:prstGeom prst="rect">
              <a:avLst/>
            </a:prstGeom>
            <a:gradFill rotWithShape="1">
              <a:gsLst>
                <a:gs pos="0">
                  <a:srgbClr val="CCECFF"/>
                </a:gs>
                <a:gs pos="100000">
                  <a:srgbClr val="66CCFF"/>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2400">
                <a:solidFill>
                  <a:srgbClr val="FF0000"/>
                </a:solidFill>
                <a:latin typeface="VNI-Zap" pitchFamily="2" charset="0"/>
              </a:endParaRPr>
            </a:p>
          </p:txBody>
        </p:sp>
        <p:sp>
          <p:nvSpPr>
            <p:cNvPr id="8203" name="WordArt 5">
              <a:extLst>
                <a:ext uri="{FF2B5EF4-FFF2-40B4-BE49-F238E27FC236}">
                  <a16:creationId xmlns:a16="http://schemas.microsoft.com/office/drawing/2014/main" id="{006013E5-E39F-4FB7-BB80-C08E142642C6}"/>
                </a:ext>
              </a:extLst>
            </p:cNvPr>
            <p:cNvSpPr>
              <a:spLocks noChangeArrowheads="1" noChangeShapeType="1" noTextEdit="1"/>
            </p:cNvSpPr>
            <p:nvPr/>
          </p:nvSpPr>
          <p:spPr bwMode="auto">
            <a:xfrm>
              <a:off x="288" y="66"/>
              <a:ext cx="5136" cy="384"/>
            </a:xfrm>
            <a:prstGeom prst="rect">
              <a:avLst/>
            </a:prstGeom>
          </p:spPr>
          <p:txBody>
            <a:bodyPr wrap="none" fromWordArt="1">
              <a:prstTxWarp prst="textPlain">
                <a:avLst>
                  <a:gd name="adj" fmla="val 50000"/>
                </a:avLst>
              </a:prstTxWarp>
            </a:bodyPr>
            <a:lstStyle/>
            <a:p>
              <a:pPr algn="ctr"/>
              <a:r>
                <a:rPr lang="vi-VN" sz="3600" kern="10">
                  <a:ln w="15875">
                    <a:solidFill>
                      <a:srgbClr val="FF0000"/>
                    </a:solidFill>
                    <a:round/>
                    <a:headEnd/>
                    <a:tailEnd/>
                  </a:ln>
                  <a:solidFill>
                    <a:srgbClr val="FFFF00"/>
                  </a:solidFill>
                  <a:effectLst>
                    <a:outerShdw dist="35921" dir="2700000" algn="ctr" rotWithShape="0">
                      <a:srgbClr val="C0C0C0">
                        <a:alpha val="79999"/>
                      </a:srgbClr>
                    </a:outerShdw>
                  </a:effectLst>
                </a:rPr>
                <a:t>Coù theå em chöa bieát: CAÙCH VEÕ HÌNH BA CHIEÀU</a:t>
              </a:r>
            </a:p>
          </p:txBody>
        </p:sp>
      </p:grpSp>
      <p:sp>
        <p:nvSpPr>
          <p:cNvPr id="67590" name="Text Box 6">
            <a:extLst>
              <a:ext uri="{FF2B5EF4-FFF2-40B4-BE49-F238E27FC236}">
                <a16:creationId xmlns:a16="http://schemas.microsoft.com/office/drawing/2014/main" id="{A24F83DA-E33E-4917-AE8E-29D51121CB75}"/>
              </a:ext>
            </a:extLst>
          </p:cNvPr>
          <p:cNvSpPr txBox="1">
            <a:spLocks noChangeArrowheads="1"/>
          </p:cNvSpPr>
          <p:nvPr/>
        </p:nvSpPr>
        <p:spPr bwMode="auto">
          <a:xfrm>
            <a:off x="457200" y="5594350"/>
            <a:ext cx="868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solidFill>
                  <a:srgbClr val="000099"/>
                </a:solidFill>
                <a:latin typeface="VNI-Times" pitchFamily="2" charset="0"/>
              </a:rPr>
              <a:t>Hình laêng truï ñeàu: tam giaùc ñeàu caïnh a, chieàu cao b, chieàu cao hình laêng truï h</a:t>
            </a:r>
          </a:p>
          <a:p>
            <a:pPr eaLnBrk="1" hangingPunct="1">
              <a:buFontTx/>
              <a:buChar char="-"/>
            </a:pPr>
            <a:endParaRPr lang="en-US" altLang="vi-VN" sz="2400">
              <a:solidFill>
                <a:srgbClr val="000099"/>
              </a:solidFill>
              <a:latin typeface="VNI-Times" pitchFamily="2" charset="0"/>
            </a:endParaRPr>
          </a:p>
        </p:txBody>
      </p:sp>
      <p:sp>
        <p:nvSpPr>
          <p:cNvPr id="67591" name="Text Box 7">
            <a:extLst>
              <a:ext uri="{FF2B5EF4-FFF2-40B4-BE49-F238E27FC236}">
                <a16:creationId xmlns:a16="http://schemas.microsoft.com/office/drawing/2014/main" id="{ACA5076D-9B7A-45EB-A0F7-0950796A0981}"/>
              </a:ext>
            </a:extLst>
          </p:cNvPr>
          <p:cNvSpPr txBox="1">
            <a:spLocks noChangeArrowheads="1"/>
          </p:cNvSpPr>
          <p:nvPr/>
        </p:nvSpPr>
        <p:spPr bwMode="auto">
          <a:xfrm>
            <a:off x="152400" y="91440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a:solidFill>
                  <a:srgbClr val="D60093"/>
                </a:solidFill>
                <a:latin typeface="VNI-Times" pitchFamily="2" charset="0"/>
              </a:rPr>
              <a:t>2. Caùch veõ hình ba chieàu cuûa hình laêng truï (h.5.4)</a:t>
            </a:r>
          </a:p>
        </p:txBody>
      </p:sp>
      <p:pic>
        <p:nvPicPr>
          <p:cNvPr id="8197" name="Picture 1" descr="cn8tr022h04">
            <a:extLst>
              <a:ext uri="{FF2B5EF4-FFF2-40B4-BE49-F238E27FC236}">
                <a16:creationId xmlns:a16="http://schemas.microsoft.com/office/drawing/2014/main" id="{F6215FBD-A667-4CF1-9511-17F52A2C9AD4}"/>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304800" y="16002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 descr="cn8tr022h05">
            <a:extLst>
              <a:ext uri="{FF2B5EF4-FFF2-40B4-BE49-F238E27FC236}">
                <a16:creationId xmlns:a16="http://schemas.microsoft.com/office/drawing/2014/main" id="{8CA5277C-CDC6-41CE-A4B7-A250B036BB37}"/>
              </a:ext>
            </a:extLst>
          </p:cNvPr>
          <p:cNvPicPr>
            <a:picLocks noGrp="1" noChangeAspect="1"/>
          </p:cNvPicPr>
          <p:nvPr isPhoto="1"/>
        </p:nvPicPr>
        <p:blipFill>
          <a:blip r:embed="rId4">
            <a:extLst>
              <a:ext uri="{28A0092B-C50C-407E-A947-70E740481C1C}">
                <a14:useLocalDpi xmlns:a14="http://schemas.microsoft.com/office/drawing/2010/main" val="0"/>
              </a:ext>
            </a:extLst>
          </a:blip>
          <a:srcRect/>
          <a:stretch>
            <a:fillRect/>
          </a:stretch>
        </p:blipFill>
        <p:spPr bwMode="auto">
          <a:xfrm>
            <a:off x="3714750" y="1752600"/>
            <a:ext cx="24574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 descr="cn8tr022h06">
            <a:extLst>
              <a:ext uri="{FF2B5EF4-FFF2-40B4-BE49-F238E27FC236}">
                <a16:creationId xmlns:a16="http://schemas.microsoft.com/office/drawing/2014/main" id="{2F5A450D-2FA4-44CF-9B75-49909F07FE6F}"/>
              </a:ext>
            </a:extLst>
          </p:cNvPr>
          <p:cNvPicPr>
            <a:picLocks noGrp="1" noChangeAspect="1"/>
          </p:cNvPicPr>
          <p:nvPr isPhoto="1"/>
        </p:nvPicPr>
        <p:blipFill>
          <a:blip r:embed="rId5">
            <a:extLst>
              <a:ext uri="{28A0092B-C50C-407E-A947-70E740481C1C}">
                <a14:useLocalDpi xmlns:a14="http://schemas.microsoft.com/office/drawing/2010/main" val="0"/>
              </a:ext>
            </a:extLst>
          </a:blip>
          <a:srcRect/>
          <a:stretch>
            <a:fillRect/>
          </a:stretch>
        </p:blipFill>
        <p:spPr bwMode="auto">
          <a:xfrm>
            <a:off x="6705600" y="1524000"/>
            <a:ext cx="20637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13">
            <a:extLst>
              <a:ext uri="{FF2B5EF4-FFF2-40B4-BE49-F238E27FC236}">
                <a16:creationId xmlns:a16="http://schemas.microsoft.com/office/drawing/2014/main" id="{AC6F4E73-0CFC-4C47-A7BE-68C7C2579D62}"/>
              </a:ext>
            </a:extLst>
          </p:cNvPr>
          <p:cNvSpPr>
            <a:spLocks noChangeArrowheads="1"/>
          </p:cNvSpPr>
          <p:nvPr/>
        </p:nvSpPr>
        <p:spPr bwMode="auto">
          <a:xfrm>
            <a:off x="85725" y="114300"/>
            <a:ext cx="8963025" cy="6657975"/>
          </a:xfrm>
          <a:prstGeom prst="rect">
            <a:avLst/>
          </a:prstGeom>
          <a:noFill/>
          <a:ln w="76200" cmpd="tri">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a:p>
        </p:txBody>
      </p:sp>
      <p:sp>
        <p:nvSpPr>
          <p:cNvPr id="8201" name="Text Box 14">
            <a:extLst>
              <a:ext uri="{FF2B5EF4-FFF2-40B4-BE49-F238E27FC236}">
                <a16:creationId xmlns:a16="http://schemas.microsoft.com/office/drawing/2014/main" id="{DA57AD8E-77A8-4425-9517-54DF70E22EED}"/>
              </a:ext>
            </a:extLst>
          </p:cNvPr>
          <p:cNvSpPr txBox="1">
            <a:spLocks noChangeArrowheads="1"/>
          </p:cNvSpPr>
          <p:nvPr/>
        </p:nvSpPr>
        <p:spPr bwMode="auto">
          <a:xfrm>
            <a:off x="3124200" y="4648200"/>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b="1" i="1">
                <a:solidFill>
                  <a:srgbClr val="005BE2"/>
                </a:solidFill>
                <a:latin typeface="VNI-Times" pitchFamily="2" charset="0"/>
              </a:rPr>
              <a:t>Hình 5.4</a:t>
            </a:r>
            <a:r>
              <a:rPr lang="en-US" altLang="vi-VN" sz="2000" b="1">
                <a:solidFill>
                  <a:srgbClr val="005BE2"/>
                </a:solidFill>
                <a:latin typeface="VNI-Times" pitchFamily="2" charset="0"/>
              </a:rPr>
              <a:t>. Caùch veõ hình laêng truï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7591"/>
                                        </p:tgtEl>
                                        <p:attrNameLst>
                                          <p:attrName>style.visibility</p:attrName>
                                        </p:attrNameLst>
                                      </p:cBhvr>
                                      <p:to>
                                        <p:strVal val="visible"/>
                                      </p:to>
                                    </p:set>
                                    <p:anim calcmode="discrete" valueType="clr">
                                      <p:cBhvr override="childStyle">
                                        <p:cTn id="7" dur="80"/>
                                        <p:tgtEl>
                                          <p:spTgt spid="6759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7591"/>
                                        </p:tgtEl>
                                        <p:attrNameLst>
                                          <p:attrName>fillcolor</p:attrName>
                                        </p:attrNameLst>
                                      </p:cBhvr>
                                      <p:tavLst>
                                        <p:tav tm="0">
                                          <p:val>
                                            <p:clrVal>
                                              <a:schemeClr val="accent2"/>
                                            </p:clrVal>
                                          </p:val>
                                        </p:tav>
                                        <p:tav tm="50000">
                                          <p:val>
                                            <p:clrVal>
                                              <a:schemeClr val="hlink"/>
                                            </p:clrVal>
                                          </p:val>
                                        </p:tav>
                                      </p:tavLst>
                                    </p:anim>
                                    <p:set>
                                      <p:cBhvr>
                                        <p:cTn id="9" dur="80"/>
                                        <p:tgtEl>
                                          <p:spTgt spid="67591"/>
                                        </p:tgtEl>
                                        <p:attrNameLst>
                                          <p:attrName>fill.type</p:attrName>
                                        </p:attrNameLst>
                                      </p:cBhvr>
                                      <p:to>
                                        <p:strVal val="solid"/>
                                      </p:to>
                                    </p:set>
                                  </p:childTnLst>
                                </p:cTn>
                              </p:par>
                            </p:childTnLst>
                          </p:cTn>
                        </p:par>
                        <p:par>
                          <p:cTn id="10" fill="hold" nodeType="afterGroup">
                            <p:stCondLst>
                              <p:cond delay="1880"/>
                            </p:stCondLst>
                            <p:childTnLst>
                              <p:par>
                                <p:cTn id="11" presetID="22" presetClass="entr" presetSubtype="8" fill="hold" grpId="0" nodeType="afterEffect">
                                  <p:stCondLst>
                                    <p:cond delay="0"/>
                                  </p:stCondLst>
                                  <p:childTnLst>
                                    <p:set>
                                      <p:cBhvr>
                                        <p:cTn id="12" dur="1" fill="hold">
                                          <p:stCondLst>
                                            <p:cond delay="0"/>
                                          </p:stCondLst>
                                        </p:cTn>
                                        <p:tgtEl>
                                          <p:spTgt spid="67590"/>
                                        </p:tgtEl>
                                        <p:attrNameLst>
                                          <p:attrName>style.visibility</p:attrName>
                                        </p:attrNameLst>
                                      </p:cBhvr>
                                      <p:to>
                                        <p:strVal val="visible"/>
                                      </p:to>
                                    </p:set>
                                    <p:animEffect transition="in" filter="wipe(left)">
                                      <p:cBhvr>
                                        <p:cTn id="13" dur="5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p:bldP spid="675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cn8tr022h09">
            <a:extLst>
              <a:ext uri="{FF2B5EF4-FFF2-40B4-BE49-F238E27FC236}">
                <a16:creationId xmlns:a16="http://schemas.microsoft.com/office/drawing/2014/main" id="{3DBADFCF-7D4F-4032-9644-C471E404F3E3}"/>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5649913" y="1885950"/>
            <a:ext cx="334168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oup 3">
            <a:extLst>
              <a:ext uri="{FF2B5EF4-FFF2-40B4-BE49-F238E27FC236}">
                <a16:creationId xmlns:a16="http://schemas.microsoft.com/office/drawing/2014/main" id="{B96B9E65-99E3-46DD-A973-D74EC7391AB0}"/>
              </a:ext>
            </a:extLst>
          </p:cNvPr>
          <p:cNvGrpSpPr>
            <a:grpSpLocks/>
          </p:cNvGrpSpPr>
          <p:nvPr/>
        </p:nvGrpSpPr>
        <p:grpSpPr bwMode="auto">
          <a:xfrm>
            <a:off x="152400" y="104775"/>
            <a:ext cx="8839200" cy="747713"/>
            <a:chOff x="96" y="66"/>
            <a:chExt cx="5568" cy="471"/>
          </a:xfrm>
        </p:grpSpPr>
        <p:sp>
          <p:nvSpPr>
            <p:cNvPr id="9226" name="Rectangle 4">
              <a:extLst>
                <a:ext uri="{FF2B5EF4-FFF2-40B4-BE49-F238E27FC236}">
                  <a16:creationId xmlns:a16="http://schemas.microsoft.com/office/drawing/2014/main" id="{F97DAA36-C539-4C90-BC89-1594194DFD20}"/>
                </a:ext>
              </a:extLst>
            </p:cNvPr>
            <p:cNvSpPr>
              <a:spLocks noChangeArrowheads="1"/>
            </p:cNvSpPr>
            <p:nvPr/>
          </p:nvSpPr>
          <p:spPr bwMode="auto">
            <a:xfrm>
              <a:off x="96" y="105"/>
              <a:ext cx="5568" cy="432"/>
            </a:xfrm>
            <a:prstGeom prst="rect">
              <a:avLst/>
            </a:prstGeom>
            <a:gradFill rotWithShape="1">
              <a:gsLst>
                <a:gs pos="0">
                  <a:srgbClr val="CCECFF"/>
                </a:gs>
                <a:gs pos="100000">
                  <a:srgbClr val="66CCFF"/>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2400">
                <a:solidFill>
                  <a:srgbClr val="FF0000"/>
                </a:solidFill>
                <a:latin typeface="VNI-Zap" pitchFamily="2" charset="0"/>
              </a:endParaRPr>
            </a:p>
          </p:txBody>
        </p:sp>
        <p:sp>
          <p:nvSpPr>
            <p:cNvPr id="9227" name="WordArt 5">
              <a:extLst>
                <a:ext uri="{FF2B5EF4-FFF2-40B4-BE49-F238E27FC236}">
                  <a16:creationId xmlns:a16="http://schemas.microsoft.com/office/drawing/2014/main" id="{7FE327BE-E2AA-48D2-9701-35451822F6B1}"/>
                </a:ext>
              </a:extLst>
            </p:cNvPr>
            <p:cNvSpPr>
              <a:spLocks noChangeArrowheads="1" noChangeShapeType="1" noTextEdit="1"/>
            </p:cNvSpPr>
            <p:nvPr/>
          </p:nvSpPr>
          <p:spPr bwMode="auto">
            <a:xfrm>
              <a:off x="288" y="66"/>
              <a:ext cx="5136" cy="384"/>
            </a:xfrm>
            <a:prstGeom prst="rect">
              <a:avLst/>
            </a:prstGeom>
          </p:spPr>
          <p:txBody>
            <a:bodyPr wrap="none" fromWordArt="1">
              <a:prstTxWarp prst="textPlain">
                <a:avLst>
                  <a:gd name="adj" fmla="val 50000"/>
                </a:avLst>
              </a:prstTxWarp>
            </a:bodyPr>
            <a:lstStyle/>
            <a:p>
              <a:pPr algn="ctr"/>
              <a:r>
                <a:rPr lang="vi-VN" sz="3600" kern="10">
                  <a:ln w="15875">
                    <a:solidFill>
                      <a:srgbClr val="FF0000"/>
                    </a:solidFill>
                    <a:round/>
                    <a:headEnd/>
                    <a:tailEnd/>
                  </a:ln>
                  <a:solidFill>
                    <a:srgbClr val="FFFF00"/>
                  </a:solidFill>
                  <a:effectLst>
                    <a:outerShdw dist="35921" dir="2700000" algn="ctr" rotWithShape="0">
                      <a:srgbClr val="C0C0C0">
                        <a:alpha val="79999"/>
                      </a:srgbClr>
                    </a:outerShdw>
                  </a:effectLst>
                </a:rPr>
                <a:t>Coù theå em chöa bieát: CAÙCH VEÕ HÌNH BA CHIEÀU</a:t>
              </a:r>
            </a:p>
          </p:txBody>
        </p:sp>
      </p:grpSp>
      <p:sp>
        <p:nvSpPr>
          <p:cNvPr id="69638" name="Text Box 6">
            <a:extLst>
              <a:ext uri="{FF2B5EF4-FFF2-40B4-BE49-F238E27FC236}">
                <a16:creationId xmlns:a16="http://schemas.microsoft.com/office/drawing/2014/main" id="{5B1DF6A5-2B9E-4EF9-8C40-04E3161C540D}"/>
              </a:ext>
            </a:extLst>
          </p:cNvPr>
          <p:cNvSpPr txBox="1">
            <a:spLocks noChangeArrowheads="1"/>
          </p:cNvSpPr>
          <p:nvPr/>
        </p:nvSpPr>
        <p:spPr bwMode="auto">
          <a:xfrm>
            <a:off x="228600" y="5867400"/>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a:solidFill>
                  <a:srgbClr val="000099"/>
                </a:solidFill>
                <a:latin typeface="VNI-Times" pitchFamily="2" charset="0"/>
              </a:rPr>
              <a:t>Hình choùp ñeàu ñaùy hình vuoâng caïnh a vaø chieàu cao  hình choùp h</a:t>
            </a:r>
          </a:p>
          <a:p>
            <a:pPr algn="ctr" eaLnBrk="1" hangingPunct="1">
              <a:buFontTx/>
              <a:buChar char="-"/>
            </a:pPr>
            <a:endParaRPr lang="en-US" altLang="vi-VN" sz="2400">
              <a:solidFill>
                <a:srgbClr val="000099"/>
              </a:solidFill>
              <a:latin typeface="VNI-Times" pitchFamily="2" charset="0"/>
            </a:endParaRPr>
          </a:p>
        </p:txBody>
      </p:sp>
      <p:sp>
        <p:nvSpPr>
          <p:cNvPr id="69639" name="Text Box 7">
            <a:extLst>
              <a:ext uri="{FF2B5EF4-FFF2-40B4-BE49-F238E27FC236}">
                <a16:creationId xmlns:a16="http://schemas.microsoft.com/office/drawing/2014/main" id="{FD7F2F98-D4FE-4E25-8F6F-1309D759FCDE}"/>
              </a:ext>
            </a:extLst>
          </p:cNvPr>
          <p:cNvSpPr txBox="1">
            <a:spLocks noChangeArrowheads="1"/>
          </p:cNvSpPr>
          <p:nvPr/>
        </p:nvSpPr>
        <p:spPr bwMode="auto">
          <a:xfrm>
            <a:off x="152400" y="91440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a:solidFill>
                  <a:srgbClr val="D60093"/>
                </a:solidFill>
                <a:latin typeface="VNI-Times" pitchFamily="2" charset="0"/>
              </a:rPr>
              <a:t>2. Caùch veõ hình ba chieàu hình choùp (h.5.5)</a:t>
            </a:r>
          </a:p>
        </p:txBody>
      </p:sp>
      <p:pic>
        <p:nvPicPr>
          <p:cNvPr id="9222" name="Picture 1" descr="cn8tr022h07">
            <a:extLst>
              <a:ext uri="{FF2B5EF4-FFF2-40B4-BE49-F238E27FC236}">
                <a16:creationId xmlns:a16="http://schemas.microsoft.com/office/drawing/2014/main" id="{36B639B9-DEFA-4F10-A50F-3892FD6B1830}"/>
              </a:ext>
            </a:extLst>
          </p:cNvPr>
          <p:cNvPicPr>
            <a:picLocks noGrp="1" noChangeAspect="1"/>
          </p:cNvPicPr>
          <p:nvPr isPhoto="1"/>
        </p:nvPicPr>
        <p:blipFill>
          <a:blip r:embed="rId4">
            <a:extLst>
              <a:ext uri="{28A0092B-C50C-407E-A947-70E740481C1C}">
                <a14:useLocalDpi xmlns:a14="http://schemas.microsoft.com/office/drawing/2010/main" val="0"/>
              </a:ext>
            </a:extLst>
          </a:blip>
          <a:srcRect/>
          <a:stretch>
            <a:fillRect/>
          </a:stretch>
        </p:blipFill>
        <p:spPr bwMode="auto">
          <a:xfrm>
            <a:off x="152400" y="16764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 descr="cn8tr022h08">
            <a:extLst>
              <a:ext uri="{FF2B5EF4-FFF2-40B4-BE49-F238E27FC236}">
                <a16:creationId xmlns:a16="http://schemas.microsoft.com/office/drawing/2014/main" id="{C1C5D8AD-7B9F-44F7-9E0B-918FBD79EA28}"/>
              </a:ext>
            </a:extLst>
          </p:cNvPr>
          <p:cNvPicPr>
            <a:picLocks noGrp="1" noChangeAspect="1"/>
          </p:cNvPicPr>
          <p:nvPr isPhoto="1"/>
        </p:nvPicPr>
        <p:blipFill>
          <a:blip r:embed="rId5" cstate="print">
            <a:extLst>
              <a:ext uri="{28A0092B-C50C-407E-A947-70E740481C1C}">
                <a14:useLocalDpi xmlns:a14="http://schemas.microsoft.com/office/drawing/2010/main" val="0"/>
              </a:ext>
            </a:extLst>
          </a:blip>
          <a:srcRect/>
          <a:stretch>
            <a:fillRect/>
          </a:stretch>
        </p:blipFill>
        <p:spPr bwMode="auto">
          <a:xfrm>
            <a:off x="3429000" y="1905000"/>
            <a:ext cx="22463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12">
            <a:extLst>
              <a:ext uri="{FF2B5EF4-FFF2-40B4-BE49-F238E27FC236}">
                <a16:creationId xmlns:a16="http://schemas.microsoft.com/office/drawing/2014/main" id="{736CFA26-429F-4D3E-9982-63D87356AB51}"/>
              </a:ext>
            </a:extLst>
          </p:cNvPr>
          <p:cNvSpPr>
            <a:spLocks noChangeArrowheads="1"/>
          </p:cNvSpPr>
          <p:nvPr/>
        </p:nvSpPr>
        <p:spPr bwMode="auto">
          <a:xfrm>
            <a:off x="85725" y="114300"/>
            <a:ext cx="8963025" cy="6657975"/>
          </a:xfrm>
          <a:prstGeom prst="rect">
            <a:avLst/>
          </a:prstGeom>
          <a:noFill/>
          <a:ln w="76200" cmpd="tri">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a:p>
        </p:txBody>
      </p:sp>
      <p:sp>
        <p:nvSpPr>
          <p:cNvPr id="9225" name="Text Box 13">
            <a:extLst>
              <a:ext uri="{FF2B5EF4-FFF2-40B4-BE49-F238E27FC236}">
                <a16:creationId xmlns:a16="http://schemas.microsoft.com/office/drawing/2014/main" id="{C1E8F5F3-6B37-4841-83DB-41F551BA4E4E}"/>
              </a:ext>
            </a:extLst>
          </p:cNvPr>
          <p:cNvSpPr txBox="1">
            <a:spLocks noChangeArrowheads="1"/>
          </p:cNvSpPr>
          <p:nvPr/>
        </p:nvSpPr>
        <p:spPr bwMode="auto">
          <a:xfrm>
            <a:off x="3048000" y="4814888"/>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b="1" i="1">
                <a:solidFill>
                  <a:srgbClr val="005BE2"/>
                </a:solidFill>
                <a:latin typeface="VNI-Times" pitchFamily="2" charset="0"/>
              </a:rPr>
              <a:t>Hình 5.5</a:t>
            </a:r>
            <a:r>
              <a:rPr lang="en-US" altLang="vi-VN" sz="2000" b="1">
                <a:solidFill>
                  <a:srgbClr val="005BE2"/>
                </a:solidFill>
                <a:latin typeface="VNI-Times" pitchFamily="2" charset="0"/>
              </a:rPr>
              <a:t>. Caùch veõ hình choùp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9639"/>
                                        </p:tgtEl>
                                        <p:attrNameLst>
                                          <p:attrName>style.visibility</p:attrName>
                                        </p:attrNameLst>
                                      </p:cBhvr>
                                      <p:to>
                                        <p:strVal val="visible"/>
                                      </p:to>
                                    </p:set>
                                    <p:anim calcmode="discrete" valueType="clr">
                                      <p:cBhvr override="childStyle">
                                        <p:cTn id="7" dur="80"/>
                                        <p:tgtEl>
                                          <p:spTgt spid="696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9639"/>
                                        </p:tgtEl>
                                        <p:attrNameLst>
                                          <p:attrName>fillcolor</p:attrName>
                                        </p:attrNameLst>
                                      </p:cBhvr>
                                      <p:tavLst>
                                        <p:tav tm="0">
                                          <p:val>
                                            <p:clrVal>
                                              <a:schemeClr val="accent2"/>
                                            </p:clrVal>
                                          </p:val>
                                        </p:tav>
                                        <p:tav tm="50000">
                                          <p:val>
                                            <p:clrVal>
                                              <a:schemeClr val="hlink"/>
                                            </p:clrVal>
                                          </p:val>
                                        </p:tav>
                                      </p:tavLst>
                                    </p:anim>
                                    <p:set>
                                      <p:cBhvr>
                                        <p:cTn id="9" dur="80"/>
                                        <p:tgtEl>
                                          <p:spTgt spid="69639"/>
                                        </p:tgtEl>
                                        <p:attrNameLst>
                                          <p:attrName>fill.type</p:attrName>
                                        </p:attrNameLst>
                                      </p:cBhvr>
                                      <p:to>
                                        <p:strVal val="solid"/>
                                      </p:to>
                                    </p:set>
                                  </p:childTnLst>
                                </p:cTn>
                              </p:par>
                            </p:childTnLst>
                          </p:cTn>
                        </p:par>
                        <p:par>
                          <p:cTn id="10" fill="hold" nodeType="afterGroup">
                            <p:stCondLst>
                              <p:cond delay="1560"/>
                            </p:stCondLst>
                            <p:childTnLst>
                              <p:par>
                                <p:cTn id="11" presetID="22" presetClass="entr" presetSubtype="8" fill="hold" grpId="0" nodeType="afterEffect">
                                  <p:stCondLst>
                                    <p:cond delay="0"/>
                                  </p:stCondLst>
                                  <p:childTnLst>
                                    <p:set>
                                      <p:cBhvr>
                                        <p:cTn id="12" dur="1" fill="hold">
                                          <p:stCondLst>
                                            <p:cond delay="0"/>
                                          </p:stCondLst>
                                        </p:cTn>
                                        <p:tgtEl>
                                          <p:spTgt spid="69638"/>
                                        </p:tgtEl>
                                        <p:attrNameLst>
                                          <p:attrName>style.visibility</p:attrName>
                                        </p:attrNameLst>
                                      </p:cBhvr>
                                      <p:to>
                                        <p:strVal val="visible"/>
                                      </p:to>
                                    </p:set>
                                    <p:animEffect transition="in" filter="wipe(left)">
                                      <p:cBhvr>
                                        <p:cTn id="13" dur="500"/>
                                        <p:tgtEl>
                                          <p:spTgt spid="6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p:bldP spid="696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852A28C8-6886-4AF2-82FA-2012A8154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7CEC84EC-1C59-4C29-813F-BFC488420CE0}"/>
              </a:ext>
            </a:extLst>
          </p:cNvPr>
          <p:cNvSpPr>
            <a:spLocks noChangeArrowheads="1"/>
          </p:cNvSpPr>
          <p:nvPr/>
        </p:nvSpPr>
        <p:spPr bwMode="auto">
          <a:xfrm>
            <a:off x="5638800" y="63246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492" name="Rectangle 4">
            <a:extLst>
              <a:ext uri="{FF2B5EF4-FFF2-40B4-BE49-F238E27FC236}">
                <a16:creationId xmlns:a16="http://schemas.microsoft.com/office/drawing/2014/main" id="{07A94982-220D-46AB-B980-A029D781B4E8}"/>
              </a:ext>
            </a:extLst>
          </p:cNvPr>
          <p:cNvSpPr>
            <a:spLocks noChangeArrowheads="1"/>
          </p:cNvSpPr>
          <p:nvPr/>
        </p:nvSpPr>
        <p:spPr bwMode="auto">
          <a:xfrm>
            <a:off x="4191000" y="2057400"/>
            <a:ext cx="4572000" cy="3048000"/>
          </a:xfrm>
          <a:prstGeom prst="rect">
            <a:avLst/>
          </a:prstGeom>
          <a:gradFill rotWithShape="1">
            <a:gsLst>
              <a:gs pos="0">
                <a:srgbClr val="FFFFFF"/>
              </a:gs>
              <a:gs pos="100000">
                <a:srgbClr val="66FFFF"/>
              </a:gs>
            </a:gsLst>
            <a:path path="shape">
              <a:fillToRect l="50000" t="50000" r="50000" b="50000"/>
            </a:path>
          </a:gradFill>
          <a:ln w="9525">
            <a:solidFill>
              <a:srgbClr val="66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3200" dirty="0" err="1">
                <a:solidFill>
                  <a:srgbClr val="05227D"/>
                </a:solidFill>
                <a:latin typeface="VNI-Times" pitchFamily="2" charset="0"/>
                <a:cs typeface="Arial" panose="020B0604020202020204" pitchFamily="34" charset="0"/>
              </a:rPr>
              <a:t>Baøi</a:t>
            </a:r>
            <a:r>
              <a:rPr lang="en-US" altLang="vi-VN" sz="3200" dirty="0">
                <a:solidFill>
                  <a:srgbClr val="05227D"/>
                </a:solidFill>
                <a:latin typeface="VNI-Times" pitchFamily="2" charset="0"/>
                <a:cs typeface="Arial" panose="020B0604020202020204" pitchFamily="34" charset="0"/>
              </a:rPr>
              <a:t> 7:</a:t>
            </a:r>
            <a:r>
              <a:rPr lang="en-US" altLang="vi-VN" sz="3200" dirty="0">
                <a:solidFill>
                  <a:srgbClr val="FF0000"/>
                </a:solidFill>
                <a:latin typeface="VNI-Times" pitchFamily="2" charset="0"/>
                <a:cs typeface="Arial" panose="020B0604020202020204" pitchFamily="34" charset="0"/>
              </a:rPr>
              <a:t>“Thực </a:t>
            </a:r>
            <a:r>
              <a:rPr lang="en-US" altLang="vi-VN" sz="3200" dirty="0" err="1">
                <a:solidFill>
                  <a:srgbClr val="FF0000"/>
                </a:solidFill>
                <a:latin typeface="VNI-Times" pitchFamily="2" charset="0"/>
                <a:cs typeface="Arial" panose="020B0604020202020204" pitchFamily="34" charset="0"/>
              </a:rPr>
              <a:t>h</a:t>
            </a:r>
            <a:r>
              <a:rPr lang="en-US" altLang="vi-VN" sz="3200" dirty="0" err="1">
                <a:solidFill>
                  <a:srgbClr val="FF0000"/>
                </a:solidFill>
                <a:latin typeface="+mn-lt"/>
                <a:cs typeface="Arial" panose="020B0604020202020204" pitchFamily="34" charset="0"/>
              </a:rPr>
              <a:t>ành</a:t>
            </a:r>
            <a:endParaRPr lang="en-US" altLang="vi-VN" sz="3200">
              <a:solidFill>
                <a:srgbClr val="FF0000"/>
              </a:solidFill>
              <a:latin typeface="+mn-lt"/>
              <a:cs typeface="Arial" panose="020B0604020202020204" pitchFamily="34" charset="0"/>
            </a:endParaRPr>
          </a:p>
          <a:p>
            <a:pPr eaLnBrk="1" hangingPunct="1"/>
            <a:r>
              <a:rPr lang="en-US" altLang="vi-VN" sz="3200">
                <a:solidFill>
                  <a:srgbClr val="FF0000"/>
                </a:solidFill>
                <a:latin typeface="VNI-Times" pitchFamily="2" charset="0"/>
                <a:cs typeface="Arial" panose="020B0604020202020204" pitchFamily="34" charset="0"/>
              </a:rPr>
              <a:t> </a:t>
            </a:r>
            <a:r>
              <a:rPr lang="en-US" altLang="vi-VN" sz="3200" dirty="0">
                <a:solidFill>
                  <a:srgbClr val="FF0000"/>
                </a:solidFill>
                <a:latin typeface="VNI-Duff" pitchFamily="2" charset="0"/>
                <a:cs typeface="Arial" panose="020B0604020202020204" pitchFamily="34" charset="0"/>
              </a:rPr>
              <a:t>BAÛN VEÕ </a:t>
            </a:r>
          </a:p>
          <a:p>
            <a:pPr eaLnBrk="1" hangingPunct="1"/>
            <a:r>
              <a:rPr lang="en-US" altLang="vi-VN" sz="3200" dirty="0">
                <a:solidFill>
                  <a:srgbClr val="FF0000"/>
                </a:solidFill>
                <a:latin typeface="VNI-Duff" pitchFamily="2" charset="0"/>
                <a:cs typeface="Arial" panose="020B0604020202020204" pitchFamily="34" charset="0"/>
              </a:rPr>
              <a:t>CAÙC KHOÁI TROØN XOAY</a:t>
            </a:r>
            <a:r>
              <a:rPr lang="en-US" altLang="vi-VN" sz="3200" dirty="0">
                <a:solidFill>
                  <a:srgbClr val="FF0000"/>
                </a:solidFill>
                <a:latin typeface="VNI-Times" pitchFamily="2" charset="0"/>
                <a:cs typeface="Arial" panose="020B0604020202020204" pitchFamily="34" charset="0"/>
              </a:rPr>
              <a:t>”</a:t>
            </a:r>
          </a:p>
        </p:txBody>
      </p:sp>
      <p:sp>
        <p:nvSpPr>
          <p:cNvPr id="10245" name="Rectangle 5">
            <a:extLst>
              <a:ext uri="{FF2B5EF4-FFF2-40B4-BE49-F238E27FC236}">
                <a16:creationId xmlns:a16="http://schemas.microsoft.com/office/drawing/2014/main" id="{1544DE07-3803-472D-8657-462B83011140}"/>
              </a:ext>
            </a:extLst>
          </p:cNvPr>
          <p:cNvSpPr>
            <a:spLocks noChangeArrowheads="1"/>
          </p:cNvSpPr>
          <p:nvPr/>
        </p:nvSpPr>
        <p:spPr bwMode="auto">
          <a:xfrm>
            <a:off x="5486400" y="6172200"/>
            <a:ext cx="1981200" cy="304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0246" name="Rectangle 6">
            <a:extLst>
              <a:ext uri="{FF2B5EF4-FFF2-40B4-BE49-F238E27FC236}">
                <a16:creationId xmlns:a16="http://schemas.microsoft.com/office/drawing/2014/main" id="{ECDFE9C4-54EA-4B0B-B0D6-C57F4149B2B4}"/>
              </a:ext>
            </a:extLst>
          </p:cNvPr>
          <p:cNvSpPr>
            <a:spLocks noChangeArrowheads="1"/>
          </p:cNvSpPr>
          <p:nvPr/>
        </p:nvSpPr>
        <p:spPr bwMode="auto">
          <a:xfrm>
            <a:off x="1143000" y="5943600"/>
            <a:ext cx="1981200" cy="304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0247" name="Rectangle 7">
            <a:extLst>
              <a:ext uri="{FF2B5EF4-FFF2-40B4-BE49-F238E27FC236}">
                <a16:creationId xmlns:a16="http://schemas.microsoft.com/office/drawing/2014/main" id="{DCF119F0-9D36-4AD3-82E8-302F8F5B23A1}"/>
              </a:ext>
            </a:extLst>
          </p:cNvPr>
          <p:cNvSpPr>
            <a:spLocks noChangeArrowheads="1"/>
          </p:cNvSpPr>
          <p:nvPr/>
        </p:nvSpPr>
        <p:spPr bwMode="auto">
          <a:xfrm>
            <a:off x="533400" y="685800"/>
            <a:ext cx="1981200" cy="304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0248" name="Rectangle 8">
            <a:extLst>
              <a:ext uri="{FF2B5EF4-FFF2-40B4-BE49-F238E27FC236}">
                <a16:creationId xmlns:a16="http://schemas.microsoft.com/office/drawing/2014/main" id="{6393FCA9-6ED9-44D7-AF70-1BC219E712DA}"/>
              </a:ext>
            </a:extLst>
          </p:cNvPr>
          <p:cNvSpPr>
            <a:spLocks noChangeArrowheads="1"/>
          </p:cNvSpPr>
          <p:nvPr/>
        </p:nvSpPr>
        <p:spPr bwMode="auto">
          <a:xfrm>
            <a:off x="4191000" y="381000"/>
            <a:ext cx="4343400" cy="914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pic>
        <p:nvPicPr>
          <p:cNvPr id="10250" name="Picture 12" descr="jlgbook">
            <a:extLst>
              <a:ext uri="{FF2B5EF4-FFF2-40B4-BE49-F238E27FC236}">
                <a16:creationId xmlns:a16="http://schemas.microsoft.com/office/drawing/2014/main" id="{7EF8E3BD-EBAF-4FEB-BD5A-BE9469D9CB6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90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1" name="AutoShape 13">
            <a:extLst>
              <a:ext uri="{FF2B5EF4-FFF2-40B4-BE49-F238E27FC236}">
                <a16:creationId xmlns:a16="http://schemas.microsoft.com/office/drawing/2014/main" id="{71D98690-5BE5-4DF2-9E4A-BED30C70B8F3}"/>
              </a:ext>
            </a:extLst>
          </p:cNvPr>
          <p:cNvSpPr>
            <a:spLocks noChangeArrowheads="1"/>
          </p:cNvSpPr>
          <p:nvPr/>
        </p:nvSpPr>
        <p:spPr bwMode="auto">
          <a:xfrm>
            <a:off x="838200" y="609600"/>
            <a:ext cx="1295400" cy="1219200"/>
          </a:xfrm>
          <a:prstGeom prst="star32">
            <a:avLst>
              <a:gd name="adj" fmla="val 4259"/>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6" fill="hold" nodeType="after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Effect transition="in" filter="barn(inHorizontal)">
                                      <p:cBhvr>
                                        <p:cTn id="7" dur="500"/>
                                        <p:tgtEl>
                                          <p:spTgt spid="63492">
                                            <p:txEl>
                                              <p:pRg st="0" end="0"/>
                                            </p:txEl>
                                          </p:spTgt>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63492">
                                            <p:txEl>
                                              <p:pRg st="1" end="1"/>
                                            </p:txEl>
                                          </p:spTgt>
                                        </p:tgtEl>
                                        <p:attrNameLst>
                                          <p:attrName>style.visibility</p:attrName>
                                        </p:attrNameLst>
                                      </p:cBhvr>
                                      <p:to>
                                        <p:strVal val="visible"/>
                                      </p:to>
                                    </p:set>
                                    <p:animEffect transition="in" filter="barn(inHorizontal)">
                                      <p:cBhvr>
                                        <p:cTn id="11" dur="500"/>
                                        <p:tgtEl>
                                          <p:spTgt spid="63492">
                                            <p:txEl>
                                              <p:pRg st="1" end="1"/>
                                            </p:txEl>
                                          </p:spTgt>
                                        </p:tgtEl>
                                      </p:cBhvr>
                                    </p:animEffect>
                                  </p:childTnLst>
                                </p:cTn>
                              </p:par>
                            </p:childTnLst>
                          </p:cTn>
                        </p:par>
                        <p:par>
                          <p:cTn id="12" fill="hold" nodeType="afterGroup">
                            <p:stCondLst>
                              <p:cond delay="1000"/>
                            </p:stCondLst>
                            <p:childTnLst>
                              <p:par>
                                <p:cTn id="13" presetID="16" presetClass="entr" presetSubtype="26" fill="hold" nodeType="afterEffect">
                                  <p:stCondLst>
                                    <p:cond delay="0"/>
                                  </p:stCondLst>
                                  <p:childTnLst>
                                    <p:set>
                                      <p:cBhvr>
                                        <p:cTn id="14" dur="1" fill="hold">
                                          <p:stCondLst>
                                            <p:cond delay="0"/>
                                          </p:stCondLst>
                                        </p:cTn>
                                        <p:tgtEl>
                                          <p:spTgt spid="63492">
                                            <p:txEl>
                                              <p:pRg st="2" end="2"/>
                                            </p:txEl>
                                          </p:spTgt>
                                        </p:tgtEl>
                                        <p:attrNameLst>
                                          <p:attrName>style.visibility</p:attrName>
                                        </p:attrNameLst>
                                      </p:cBhvr>
                                      <p:to>
                                        <p:strVal val="visible"/>
                                      </p:to>
                                    </p:set>
                                    <p:animEffect transition="in" filter="barn(inHorizontal)">
                                      <p:cBhvr>
                                        <p:cTn id="15" dur="500"/>
                                        <p:tgtEl>
                                          <p:spTgt spid="63492">
                                            <p:txEl>
                                              <p:pRg st="2" end="2"/>
                                            </p:txEl>
                                          </p:spTgt>
                                        </p:tgtEl>
                                      </p:cBhvr>
                                    </p:animEffect>
                                  </p:childTnLst>
                                </p:cTn>
                              </p:par>
                              <p:par>
                                <p:cTn id="16" presetID="6" presetClass="emph" presetSubtype="0" repeatCount="indefinite" fill="hold" grpId="0" nodeType="withEffect">
                                  <p:stCondLst>
                                    <p:cond delay="0"/>
                                  </p:stCondLst>
                                  <p:childTnLst>
                                    <p:animScale>
                                      <p:cBhvr>
                                        <p:cTn id="17" dur="2000" fill="hold"/>
                                        <p:tgtEl>
                                          <p:spTgt spid="6350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 Box 5">
            <a:extLst>
              <a:ext uri="{FF2B5EF4-FFF2-40B4-BE49-F238E27FC236}">
                <a16:creationId xmlns:a16="http://schemas.microsoft.com/office/drawing/2014/main" id="{404C108C-3D80-45A4-8507-E4B4E52E615C}"/>
              </a:ext>
            </a:extLst>
          </p:cNvPr>
          <p:cNvSpPr txBox="1">
            <a:spLocks noChangeArrowheads="1"/>
          </p:cNvSpPr>
          <p:nvPr/>
        </p:nvSpPr>
        <p:spPr bwMode="auto">
          <a:xfrm>
            <a:off x="304800" y="2286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VnTime" panose="020B7200000000000000" pitchFamily="34" charset="0"/>
              </a:rPr>
              <a:t>KiÓm tra bµi cò</a:t>
            </a:r>
          </a:p>
        </p:txBody>
      </p:sp>
      <p:pic>
        <p:nvPicPr>
          <p:cNvPr id="34822" name="Picture 6" descr="H6">
            <a:extLst>
              <a:ext uri="{FF2B5EF4-FFF2-40B4-BE49-F238E27FC236}">
                <a16:creationId xmlns:a16="http://schemas.microsoft.com/office/drawing/2014/main" id="{61E6BE7F-8CED-41F6-8009-99ED37E23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88" t="6912" r="59265" b="14400"/>
          <a:stretch>
            <a:fillRect/>
          </a:stretch>
        </p:blipFill>
        <p:spPr bwMode="auto">
          <a:xfrm>
            <a:off x="1066800" y="776288"/>
            <a:ext cx="1331913" cy="2209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34823" name="Picture 7" descr="H6">
            <a:extLst>
              <a:ext uri="{FF2B5EF4-FFF2-40B4-BE49-F238E27FC236}">
                <a16:creationId xmlns:a16="http://schemas.microsoft.com/office/drawing/2014/main" id="{BD5DEC15-8D62-431C-A101-C4BAEA19F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0934" t="4085" r="2142" b="10213"/>
          <a:stretch>
            <a:fillRect/>
          </a:stretch>
        </p:blipFill>
        <p:spPr bwMode="auto">
          <a:xfrm>
            <a:off x="5465763" y="776288"/>
            <a:ext cx="1352550" cy="2209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34824" name="Picture 8" descr="H6">
            <a:extLst>
              <a:ext uri="{FF2B5EF4-FFF2-40B4-BE49-F238E27FC236}">
                <a16:creationId xmlns:a16="http://schemas.microsoft.com/office/drawing/2014/main" id="{97C3037B-C1EC-481C-9723-36007108B4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0800" y="3390900"/>
            <a:ext cx="4013200" cy="34671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34825" name="Picture 9" descr="H6">
            <a:extLst>
              <a:ext uri="{FF2B5EF4-FFF2-40B4-BE49-F238E27FC236}">
                <a16:creationId xmlns:a16="http://schemas.microsoft.com/office/drawing/2014/main" id="{9D9E0474-F8ED-49F7-A5E1-41B833FC0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836" t="6912" r="5878" b="14400"/>
          <a:stretch>
            <a:fillRect/>
          </a:stretch>
        </p:blipFill>
        <p:spPr bwMode="auto">
          <a:xfrm>
            <a:off x="2551113" y="777875"/>
            <a:ext cx="1441450" cy="2208213"/>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34826" name="Picture 10" descr="H6">
            <a:extLst>
              <a:ext uri="{FF2B5EF4-FFF2-40B4-BE49-F238E27FC236}">
                <a16:creationId xmlns:a16="http://schemas.microsoft.com/office/drawing/2014/main" id="{D3BDB1BC-32B2-4F24-BD3A-5FF9C92B2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022" t="4085" r="57692" b="10213"/>
          <a:stretch>
            <a:fillRect/>
          </a:stretch>
        </p:blipFill>
        <p:spPr bwMode="auto">
          <a:xfrm>
            <a:off x="4129088" y="776288"/>
            <a:ext cx="1241425" cy="2209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34866" name="Text Box 50">
            <a:extLst>
              <a:ext uri="{FF2B5EF4-FFF2-40B4-BE49-F238E27FC236}">
                <a16:creationId xmlns:a16="http://schemas.microsoft.com/office/drawing/2014/main" id="{992EF204-4A49-4700-BF81-BC9E32FFB4FD}"/>
              </a:ext>
            </a:extLst>
          </p:cNvPr>
          <p:cNvSpPr txBox="1">
            <a:spLocks noChangeArrowheads="1"/>
          </p:cNvSpPr>
          <p:nvPr/>
        </p:nvSpPr>
        <p:spPr bwMode="auto">
          <a:xfrm>
            <a:off x="1371600" y="30099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i="1"/>
              <a:t>H. 1</a:t>
            </a:r>
          </a:p>
        </p:txBody>
      </p:sp>
      <p:sp>
        <p:nvSpPr>
          <p:cNvPr id="34867" name="Text Box 51">
            <a:extLst>
              <a:ext uri="{FF2B5EF4-FFF2-40B4-BE49-F238E27FC236}">
                <a16:creationId xmlns:a16="http://schemas.microsoft.com/office/drawing/2014/main" id="{20C3CC7E-2E8F-4D2A-986E-5A6EC019A40B}"/>
              </a:ext>
            </a:extLst>
          </p:cNvPr>
          <p:cNvSpPr txBox="1">
            <a:spLocks noChangeArrowheads="1"/>
          </p:cNvSpPr>
          <p:nvPr/>
        </p:nvSpPr>
        <p:spPr bwMode="auto">
          <a:xfrm>
            <a:off x="2932113" y="2986088"/>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i="1"/>
              <a:t>H. 2</a:t>
            </a:r>
          </a:p>
        </p:txBody>
      </p:sp>
      <p:sp>
        <p:nvSpPr>
          <p:cNvPr id="34868" name="Text Box 52">
            <a:extLst>
              <a:ext uri="{FF2B5EF4-FFF2-40B4-BE49-F238E27FC236}">
                <a16:creationId xmlns:a16="http://schemas.microsoft.com/office/drawing/2014/main" id="{3A1D939B-6F11-4DE4-BEA2-329F568A11BC}"/>
              </a:ext>
            </a:extLst>
          </p:cNvPr>
          <p:cNvSpPr txBox="1">
            <a:spLocks noChangeArrowheads="1"/>
          </p:cNvSpPr>
          <p:nvPr/>
        </p:nvSpPr>
        <p:spPr bwMode="auto">
          <a:xfrm>
            <a:off x="4456113" y="2986088"/>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i="1"/>
              <a:t>H. 3</a:t>
            </a:r>
          </a:p>
        </p:txBody>
      </p:sp>
      <p:sp>
        <p:nvSpPr>
          <p:cNvPr id="34869" name="Text Box 53">
            <a:extLst>
              <a:ext uri="{FF2B5EF4-FFF2-40B4-BE49-F238E27FC236}">
                <a16:creationId xmlns:a16="http://schemas.microsoft.com/office/drawing/2014/main" id="{85000604-6349-4548-978B-9392B5179C8F}"/>
              </a:ext>
            </a:extLst>
          </p:cNvPr>
          <p:cNvSpPr txBox="1">
            <a:spLocks noChangeArrowheads="1"/>
          </p:cNvSpPr>
          <p:nvPr/>
        </p:nvSpPr>
        <p:spPr bwMode="auto">
          <a:xfrm>
            <a:off x="5827713" y="2986088"/>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i="1"/>
              <a:t>H. 4</a:t>
            </a:r>
          </a:p>
        </p:txBody>
      </p:sp>
      <p:grpSp>
        <p:nvGrpSpPr>
          <p:cNvPr id="34880" name="Group 64">
            <a:extLst>
              <a:ext uri="{FF2B5EF4-FFF2-40B4-BE49-F238E27FC236}">
                <a16:creationId xmlns:a16="http://schemas.microsoft.com/office/drawing/2014/main" id="{5D505EA3-E17E-448C-9CAB-4E94B572FBC1}"/>
              </a:ext>
            </a:extLst>
          </p:cNvPr>
          <p:cNvGrpSpPr>
            <a:grpSpLocks/>
          </p:cNvGrpSpPr>
          <p:nvPr/>
        </p:nvGrpSpPr>
        <p:grpSpPr bwMode="auto">
          <a:xfrm>
            <a:off x="228600" y="3581400"/>
            <a:ext cx="4495800" cy="3276600"/>
            <a:chOff x="144" y="2256"/>
            <a:chExt cx="2832" cy="2064"/>
          </a:xfrm>
        </p:grpSpPr>
        <p:sp>
          <p:nvSpPr>
            <p:cNvPr id="34829" name="Rectangle 13">
              <a:extLst>
                <a:ext uri="{FF2B5EF4-FFF2-40B4-BE49-F238E27FC236}">
                  <a16:creationId xmlns:a16="http://schemas.microsoft.com/office/drawing/2014/main" id="{DC885455-F409-4A38-9B71-B0DDA913CF75}"/>
                </a:ext>
              </a:extLst>
            </p:cNvPr>
            <p:cNvSpPr>
              <a:spLocks noChangeArrowheads="1"/>
            </p:cNvSpPr>
            <p:nvPr/>
          </p:nvSpPr>
          <p:spPr bwMode="auto">
            <a:xfrm>
              <a:off x="2676" y="3934"/>
              <a:ext cx="300"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4830" name="Rectangle 14">
              <a:extLst>
                <a:ext uri="{FF2B5EF4-FFF2-40B4-BE49-F238E27FC236}">
                  <a16:creationId xmlns:a16="http://schemas.microsoft.com/office/drawing/2014/main" id="{B02C269C-F152-461F-945B-6C1966CD63C6}"/>
                </a:ext>
              </a:extLst>
            </p:cNvPr>
            <p:cNvSpPr>
              <a:spLocks noChangeArrowheads="1"/>
            </p:cNvSpPr>
            <p:nvPr/>
          </p:nvSpPr>
          <p:spPr bwMode="auto">
            <a:xfrm>
              <a:off x="2298" y="3934"/>
              <a:ext cx="378"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4831" name="Rectangle 15">
              <a:extLst>
                <a:ext uri="{FF2B5EF4-FFF2-40B4-BE49-F238E27FC236}">
                  <a16:creationId xmlns:a16="http://schemas.microsoft.com/office/drawing/2014/main" id="{CAF685E9-D750-417F-9739-F22546032563}"/>
                </a:ext>
              </a:extLst>
            </p:cNvPr>
            <p:cNvSpPr>
              <a:spLocks noChangeArrowheads="1"/>
            </p:cNvSpPr>
            <p:nvPr/>
          </p:nvSpPr>
          <p:spPr bwMode="auto">
            <a:xfrm>
              <a:off x="1946" y="3934"/>
              <a:ext cx="352"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4832" name="Rectangle 16">
              <a:extLst>
                <a:ext uri="{FF2B5EF4-FFF2-40B4-BE49-F238E27FC236}">
                  <a16:creationId xmlns:a16="http://schemas.microsoft.com/office/drawing/2014/main" id="{01A85E4B-2219-45F9-824E-28901242A41C}"/>
                </a:ext>
              </a:extLst>
            </p:cNvPr>
            <p:cNvSpPr>
              <a:spLocks noChangeArrowheads="1"/>
            </p:cNvSpPr>
            <p:nvPr/>
          </p:nvSpPr>
          <p:spPr bwMode="auto">
            <a:xfrm>
              <a:off x="1517" y="3934"/>
              <a:ext cx="429"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4833" name="Rectangle 17">
              <a:extLst>
                <a:ext uri="{FF2B5EF4-FFF2-40B4-BE49-F238E27FC236}">
                  <a16:creationId xmlns:a16="http://schemas.microsoft.com/office/drawing/2014/main" id="{DAA0FFE6-C1D3-463E-8DA9-D67FDBAFF534}"/>
                </a:ext>
              </a:extLst>
            </p:cNvPr>
            <p:cNvSpPr>
              <a:spLocks noChangeArrowheads="1"/>
            </p:cNvSpPr>
            <p:nvPr/>
          </p:nvSpPr>
          <p:spPr bwMode="auto">
            <a:xfrm>
              <a:off x="144" y="3934"/>
              <a:ext cx="1373"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vi-VN"/>
                <a:t>4</a:t>
              </a:r>
            </a:p>
          </p:txBody>
        </p:sp>
        <p:sp>
          <p:nvSpPr>
            <p:cNvPr id="34834" name="Rectangle 18">
              <a:extLst>
                <a:ext uri="{FF2B5EF4-FFF2-40B4-BE49-F238E27FC236}">
                  <a16:creationId xmlns:a16="http://schemas.microsoft.com/office/drawing/2014/main" id="{56287B87-DB85-43F6-B0FC-D60BC8111F9D}"/>
                </a:ext>
              </a:extLst>
            </p:cNvPr>
            <p:cNvSpPr>
              <a:spLocks noChangeArrowheads="1"/>
            </p:cNvSpPr>
            <p:nvPr/>
          </p:nvSpPr>
          <p:spPr bwMode="auto">
            <a:xfrm>
              <a:off x="2676" y="3549"/>
              <a:ext cx="300"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4835" name="Rectangle 19">
              <a:extLst>
                <a:ext uri="{FF2B5EF4-FFF2-40B4-BE49-F238E27FC236}">
                  <a16:creationId xmlns:a16="http://schemas.microsoft.com/office/drawing/2014/main" id="{49DDDE68-DE1D-40FF-A1C5-D07CF36A44AF}"/>
                </a:ext>
              </a:extLst>
            </p:cNvPr>
            <p:cNvSpPr>
              <a:spLocks noChangeArrowheads="1"/>
            </p:cNvSpPr>
            <p:nvPr/>
          </p:nvSpPr>
          <p:spPr bwMode="auto">
            <a:xfrm>
              <a:off x="2298" y="3549"/>
              <a:ext cx="378"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4836" name="Rectangle 20">
              <a:extLst>
                <a:ext uri="{FF2B5EF4-FFF2-40B4-BE49-F238E27FC236}">
                  <a16:creationId xmlns:a16="http://schemas.microsoft.com/office/drawing/2014/main" id="{22415E09-CE0A-4DDB-9711-B3B95D44B590}"/>
                </a:ext>
              </a:extLst>
            </p:cNvPr>
            <p:cNvSpPr>
              <a:spLocks noChangeArrowheads="1"/>
            </p:cNvSpPr>
            <p:nvPr/>
          </p:nvSpPr>
          <p:spPr bwMode="auto">
            <a:xfrm>
              <a:off x="1946" y="3549"/>
              <a:ext cx="352"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4837" name="Rectangle 21">
              <a:extLst>
                <a:ext uri="{FF2B5EF4-FFF2-40B4-BE49-F238E27FC236}">
                  <a16:creationId xmlns:a16="http://schemas.microsoft.com/office/drawing/2014/main" id="{5ACFB682-FD3F-4735-AEBD-CC4F92302AD8}"/>
                </a:ext>
              </a:extLst>
            </p:cNvPr>
            <p:cNvSpPr>
              <a:spLocks noChangeArrowheads="1"/>
            </p:cNvSpPr>
            <p:nvPr/>
          </p:nvSpPr>
          <p:spPr bwMode="auto">
            <a:xfrm>
              <a:off x="1517" y="3549"/>
              <a:ext cx="429"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4838" name="Rectangle 22">
              <a:extLst>
                <a:ext uri="{FF2B5EF4-FFF2-40B4-BE49-F238E27FC236}">
                  <a16:creationId xmlns:a16="http://schemas.microsoft.com/office/drawing/2014/main" id="{F7A61712-DB3C-44C9-A33B-64626617E04B}"/>
                </a:ext>
              </a:extLst>
            </p:cNvPr>
            <p:cNvSpPr>
              <a:spLocks noChangeArrowheads="1"/>
            </p:cNvSpPr>
            <p:nvPr/>
          </p:nvSpPr>
          <p:spPr bwMode="auto">
            <a:xfrm>
              <a:off x="144" y="3549"/>
              <a:ext cx="1373"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vi-VN"/>
                <a:t>3</a:t>
              </a:r>
            </a:p>
          </p:txBody>
        </p:sp>
        <p:sp>
          <p:nvSpPr>
            <p:cNvPr id="34839" name="Rectangle 23">
              <a:extLst>
                <a:ext uri="{FF2B5EF4-FFF2-40B4-BE49-F238E27FC236}">
                  <a16:creationId xmlns:a16="http://schemas.microsoft.com/office/drawing/2014/main" id="{99138F6D-4BF3-4D85-BCF1-437BBFA0935B}"/>
                </a:ext>
              </a:extLst>
            </p:cNvPr>
            <p:cNvSpPr>
              <a:spLocks noChangeArrowheads="1"/>
            </p:cNvSpPr>
            <p:nvPr/>
          </p:nvSpPr>
          <p:spPr bwMode="auto">
            <a:xfrm>
              <a:off x="2676" y="3163"/>
              <a:ext cx="300"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4840" name="Rectangle 24">
              <a:extLst>
                <a:ext uri="{FF2B5EF4-FFF2-40B4-BE49-F238E27FC236}">
                  <a16:creationId xmlns:a16="http://schemas.microsoft.com/office/drawing/2014/main" id="{9BF0F27C-6450-486A-AE5F-990DC1D0A34C}"/>
                </a:ext>
              </a:extLst>
            </p:cNvPr>
            <p:cNvSpPr>
              <a:spLocks noChangeArrowheads="1"/>
            </p:cNvSpPr>
            <p:nvPr/>
          </p:nvSpPr>
          <p:spPr bwMode="auto">
            <a:xfrm>
              <a:off x="2298" y="3163"/>
              <a:ext cx="378"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4841" name="Rectangle 25">
              <a:extLst>
                <a:ext uri="{FF2B5EF4-FFF2-40B4-BE49-F238E27FC236}">
                  <a16:creationId xmlns:a16="http://schemas.microsoft.com/office/drawing/2014/main" id="{63923FF5-0BFF-4CF0-9CAF-DCE9A551A4C8}"/>
                </a:ext>
              </a:extLst>
            </p:cNvPr>
            <p:cNvSpPr>
              <a:spLocks noChangeArrowheads="1"/>
            </p:cNvSpPr>
            <p:nvPr/>
          </p:nvSpPr>
          <p:spPr bwMode="auto">
            <a:xfrm>
              <a:off x="1946" y="3163"/>
              <a:ext cx="352"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4842" name="Rectangle 26">
              <a:extLst>
                <a:ext uri="{FF2B5EF4-FFF2-40B4-BE49-F238E27FC236}">
                  <a16:creationId xmlns:a16="http://schemas.microsoft.com/office/drawing/2014/main" id="{E6BF5227-BFFC-4B99-A3E9-B642DD9AAAF2}"/>
                </a:ext>
              </a:extLst>
            </p:cNvPr>
            <p:cNvSpPr>
              <a:spLocks noChangeArrowheads="1"/>
            </p:cNvSpPr>
            <p:nvPr/>
          </p:nvSpPr>
          <p:spPr bwMode="auto">
            <a:xfrm>
              <a:off x="1517" y="3163"/>
              <a:ext cx="429"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4843" name="Rectangle 27">
              <a:extLst>
                <a:ext uri="{FF2B5EF4-FFF2-40B4-BE49-F238E27FC236}">
                  <a16:creationId xmlns:a16="http://schemas.microsoft.com/office/drawing/2014/main" id="{9C4DE69E-9B54-4C98-8C45-7BF0E620DFD8}"/>
                </a:ext>
              </a:extLst>
            </p:cNvPr>
            <p:cNvSpPr>
              <a:spLocks noChangeArrowheads="1"/>
            </p:cNvSpPr>
            <p:nvPr/>
          </p:nvSpPr>
          <p:spPr bwMode="auto">
            <a:xfrm>
              <a:off x="144" y="3163"/>
              <a:ext cx="1373"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vi-VN"/>
                <a:t>2</a:t>
              </a:r>
            </a:p>
          </p:txBody>
        </p:sp>
        <p:sp>
          <p:nvSpPr>
            <p:cNvPr id="34844" name="Rectangle 28">
              <a:extLst>
                <a:ext uri="{FF2B5EF4-FFF2-40B4-BE49-F238E27FC236}">
                  <a16:creationId xmlns:a16="http://schemas.microsoft.com/office/drawing/2014/main" id="{03BD5DE7-A8FD-4395-ACA1-D1A8BDD2C246}"/>
                </a:ext>
              </a:extLst>
            </p:cNvPr>
            <p:cNvSpPr>
              <a:spLocks noChangeArrowheads="1"/>
            </p:cNvSpPr>
            <p:nvPr/>
          </p:nvSpPr>
          <p:spPr bwMode="auto">
            <a:xfrm>
              <a:off x="2676" y="2778"/>
              <a:ext cx="300"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4845" name="Rectangle 29">
              <a:extLst>
                <a:ext uri="{FF2B5EF4-FFF2-40B4-BE49-F238E27FC236}">
                  <a16:creationId xmlns:a16="http://schemas.microsoft.com/office/drawing/2014/main" id="{56823647-30C8-47B2-A2EB-67189DE12BDF}"/>
                </a:ext>
              </a:extLst>
            </p:cNvPr>
            <p:cNvSpPr>
              <a:spLocks noChangeArrowheads="1"/>
            </p:cNvSpPr>
            <p:nvPr/>
          </p:nvSpPr>
          <p:spPr bwMode="auto">
            <a:xfrm>
              <a:off x="2298" y="2778"/>
              <a:ext cx="378"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4846" name="Rectangle 30">
              <a:extLst>
                <a:ext uri="{FF2B5EF4-FFF2-40B4-BE49-F238E27FC236}">
                  <a16:creationId xmlns:a16="http://schemas.microsoft.com/office/drawing/2014/main" id="{371B3FD7-0AA8-44B3-85C7-69301896FF82}"/>
                </a:ext>
              </a:extLst>
            </p:cNvPr>
            <p:cNvSpPr>
              <a:spLocks noChangeArrowheads="1"/>
            </p:cNvSpPr>
            <p:nvPr/>
          </p:nvSpPr>
          <p:spPr bwMode="auto">
            <a:xfrm>
              <a:off x="1946" y="2778"/>
              <a:ext cx="352"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4847" name="Rectangle 31">
              <a:extLst>
                <a:ext uri="{FF2B5EF4-FFF2-40B4-BE49-F238E27FC236}">
                  <a16:creationId xmlns:a16="http://schemas.microsoft.com/office/drawing/2014/main" id="{93E4A406-F555-4221-BF75-47396AF6A625}"/>
                </a:ext>
              </a:extLst>
            </p:cNvPr>
            <p:cNvSpPr>
              <a:spLocks noChangeArrowheads="1"/>
            </p:cNvSpPr>
            <p:nvPr/>
          </p:nvSpPr>
          <p:spPr bwMode="auto">
            <a:xfrm>
              <a:off x="1517" y="2778"/>
              <a:ext cx="429"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4848" name="Rectangle 32">
              <a:extLst>
                <a:ext uri="{FF2B5EF4-FFF2-40B4-BE49-F238E27FC236}">
                  <a16:creationId xmlns:a16="http://schemas.microsoft.com/office/drawing/2014/main" id="{5B0DC911-9DAE-4B79-984D-48E1D8E33C61}"/>
                </a:ext>
              </a:extLst>
            </p:cNvPr>
            <p:cNvSpPr>
              <a:spLocks noChangeArrowheads="1"/>
            </p:cNvSpPr>
            <p:nvPr/>
          </p:nvSpPr>
          <p:spPr bwMode="auto">
            <a:xfrm>
              <a:off x="144" y="2778"/>
              <a:ext cx="1373"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vi-VN"/>
                <a:t>1</a:t>
              </a:r>
            </a:p>
          </p:txBody>
        </p:sp>
        <p:sp>
          <p:nvSpPr>
            <p:cNvPr id="34849" name="Rectangle 33">
              <a:extLst>
                <a:ext uri="{FF2B5EF4-FFF2-40B4-BE49-F238E27FC236}">
                  <a16:creationId xmlns:a16="http://schemas.microsoft.com/office/drawing/2014/main" id="{4D4B775E-2F0D-4815-B3A2-DFD28D624131}"/>
                </a:ext>
              </a:extLst>
            </p:cNvPr>
            <p:cNvSpPr>
              <a:spLocks noChangeArrowheads="1"/>
            </p:cNvSpPr>
            <p:nvPr/>
          </p:nvSpPr>
          <p:spPr bwMode="auto">
            <a:xfrm>
              <a:off x="2676" y="2256"/>
              <a:ext cx="300"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en-US" altLang="vi-VN" sz="2000" b="1">
                  <a:latin typeface="Times New Roman" panose="02020603050405020304" pitchFamily="18" charset="0"/>
                  <a:cs typeface="Times New Roman" panose="02020603050405020304" pitchFamily="18" charset="0"/>
                </a:rPr>
                <a:t>D</a:t>
              </a:r>
              <a:endParaRPr lang="en-US" altLang="vi-VN" sz="2000" b="1"/>
            </a:p>
          </p:txBody>
        </p:sp>
        <p:sp>
          <p:nvSpPr>
            <p:cNvPr id="34850" name="Rectangle 34">
              <a:extLst>
                <a:ext uri="{FF2B5EF4-FFF2-40B4-BE49-F238E27FC236}">
                  <a16:creationId xmlns:a16="http://schemas.microsoft.com/office/drawing/2014/main" id="{95536E96-6109-4FD0-A5E6-F2A1EF78C490}"/>
                </a:ext>
              </a:extLst>
            </p:cNvPr>
            <p:cNvSpPr>
              <a:spLocks noChangeArrowheads="1"/>
            </p:cNvSpPr>
            <p:nvPr/>
          </p:nvSpPr>
          <p:spPr bwMode="auto">
            <a:xfrm>
              <a:off x="2298" y="2256"/>
              <a:ext cx="378"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en-US" altLang="vi-VN" sz="2000" b="1">
                  <a:latin typeface=".VnTime" panose="020B7200000000000000" pitchFamily="34" charset="0"/>
                  <a:cs typeface="Times New Roman" panose="02020603050405020304" pitchFamily="18" charset="0"/>
                </a:rPr>
                <a:t>C</a:t>
              </a:r>
              <a:endParaRPr lang="en-US" altLang="vi-VN" sz="2000" b="1"/>
            </a:p>
          </p:txBody>
        </p:sp>
        <p:sp>
          <p:nvSpPr>
            <p:cNvPr id="34851" name="Rectangle 35">
              <a:extLst>
                <a:ext uri="{FF2B5EF4-FFF2-40B4-BE49-F238E27FC236}">
                  <a16:creationId xmlns:a16="http://schemas.microsoft.com/office/drawing/2014/main" id="{21CEFA17-7B5D-49A7-8BE0-4ADA26964809}"/>
                </a:ext>
              </a:extLst>
            </p:cNvPr>
            <p:cNvSpPr>
              <a:spLocks noChangeArrowheads="1"/>
            </p:cNvSpPr>
            <p:nvPr/>
          </p:nvSpPr>
          <p:spPr bwMode="auto">
            <a:xfrm>
              <a:off x="1946" y="2256"/>
              <a:ext cx="352"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en-US" altLang="vi-VN" sz="2000" b="1">
                  <a:latin typeface=".VnTime" panose="020B7200000000000000" pitchFamily="34" charset="0"/>
                  <a:cs typeface="Times New Roman" panose="02020603050405020304" pitchFamily="18" charset="0"/>
                </a:rPr>
                <a:t>B</a:t>
              </a:r>
              <a:endParaRPr lang="en-US" altLang="vi-VN" sz="2000" b="1"/>
            </a:p>
          </p:txBody>
        </p:sp>
        <p:sp>
          <p:nvSpPr>
            <p:cNvPr id="34852" name="Rectangle 36">
              <a:extLst>
                <a:ext uri="{FF2B5EF4-FFF2-40B4-BE49-F238E27FC236}">
                  <a16:creationId xmlns:a16="http://schemas.microsoft.com/office/drawing/2014/main" id="{516BFFAA-839D-43CB-9964-91419359376B}"/>
                </a:ext>
              </a:extLst>
            </p:cNvPr>
            <p:cNvSpPr>
              <a:spLocks noChangeArrowheads="1"/>
            </p:cNvSpPr>
            <p:nvPr/>
          </p:nvSpPr>
          <p:spPr bwMode="auto">
            <a:xfrm>
              <a:off x="1517" y="2256"/>
              <a:ext cx="429"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en-US" altLang="vi-VN" sz="2000" b="1">
                  <a:latin typeface=".VnTime" panose="020B7200000000000000" pitchFamily="34" charset="0"/>
                  <a:cs typeface="Times New Roman" panose="02020603050405020304" pitchFamily="18" charset="0"/>
                </a:rPr>
                <a:t>A</a:t>
              </a:r>
              <a:endParaRPr lang="en-US" altLang="vi-VN" sz="2000" b="1"/>
            </a:p>
          </p:txBody>
        </p:sp>
        <p:sp>
          <p:nvSpPr>
            <p:cNvPr id="34853" name="Rectangle 37">
              <a:extLst>
                <a:ext uri="{FF2B5EF4-FFF2-40B4-BE49-F238E27FC236}">
                  <a16:creationId xmlns:a16="http://schemas.microsoft.com/office/drawing/2014/main" id="{4A49F9C0-CAFE-4F88-97DE-D04B7BC918EF}"/>
                </a:ext>
              </a:extLst>
            </p:cNvPr>
            <p:cNvSpPr>
              <a:spLocks noChangeArrowheads="1"/>
            </p:cNvSpPr>
            <p:nvPr/>
          </p:nvSpPr>
          <p:spPr bwMode="auto">
            <a:xfrm>
              <a:off x="144" y="2256"/>
              <a:ext cx="13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en-US" altLang="vi-VN" sz="2000" b="1">
                  <a:latin typeface=".VnTime" panose="020B7200000000000000" pitchFamily="34" charset="0"/>
                  <a:cs typeface="Times New Roman" panose="02020603050405020304" pitchFamily="18" charset="0"/>
                </a:rPr>
                <a:t>                VËt thÓ</a:t>
              </a:r>
              <a:endParaRPr lang="en-US" altLang="vi-VN" sz="2000" b="1">
                <a:latin typeface="Times New Roman" panose="02020603050405020304" pitchFamily="18" charset="0"/>
                <a:cs typeface="Times New Roman" panose="02020603050405020304" pitchFamily="18" charset="0"/>
              </a:endParaRPr>
            </a:p>
            <a:p>
              <a:pPr algn="just" eaLnBrk="0" hangingPunct="0">
                <a:spcBef>
                  <a:spcPct val="0"/>
                </a:spcBef>
                <a:buFontTx/>
                <a:buNone/>
              </a:pPr>
              <a:r>
                <a:rPr lang="en-US" altLang="vi-VN" sz="2000" b="1">
                  <a:latin typeface=".VnTime" panose="020B7200000000000000" pitchFamily="34" charset="0"/>
                  <a:cs typeface="Times New Roman" panose="02020603050405020304" pitchFamily="18" charset="0"/>
                </a:rPr>
                <a:t>B.vÏ</a:t>
              </a:r>
              <a:endParaRPr lang="en-US" altLang="vi-VN" sz="2000" b="1"/>
            </a:p>
          </p:txBody>
        </p:sp>
        <p:sp>
          <p:nvSpPr>
            <p:cNvPr id="34854" name="Line 38">
              <a:extLst>
                <a:ext uri="{FF2B5EF4-FFF2-40B4-BE49-F238E27FC236}">
                  <a16:creationId xmlns:a16="http://schemas.microsoft.com/office/drawing/2014/main" id="{07C2781E-1046-4D1B-BD9E-82483BE40514}"/>
                </a:ext>
              </a:extLst>
            </p:cNvPr>
            <p:cNvSpPr>
              <a:spLocks noChangeShapeType="1"/>
            </p:cNvSpPr>
            <p:nvPr/>
          </p:nvSpPr>
          <p:spPr bwMode="auto">
            <a:xfrm>
              <a:off x="144" y="2256"/>
              <a:ext cx="283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855" name="Line 39">
              <a:extLst>
                <a:ext uri="{FF2B5EF4-FFF2-40B4-BE49-F238E27FC236}">
                  <a16:creationId xmlns:a16="http://schemas.microsoft.com/office/drawing/2014/main" id="{AA0EF3E9-4793-4561-A115-964EC8D95F33}"/>
                </a:ext>
              </a:extLst>
            </p:cNvPr>
            <p:cNvSpPr>
              <a:spLocks noChangeShapeType="1"/>
            </p:cNvSpPr>
            <p:nvPr/>
          </p:nvSpPr>
          <p:spPr bwMode="auto">
            <a:xfrm>
              <a:off x="144" y="4320"/>
              <a:ext cx="283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856" name="Line 40">
              <a:extLst>
                <a:ext uri="{FF2B5EF4-FFF2-40B4-BE49-F238E27FC236}">
                  <a16:creationId xmlns:a16="http://schemas.microsoft.com/office/drawing/2014/main" id="{03AACBA9-87C1-46DB-972B-12684E3FB1C8}"/>
                </a:ext>
              </a:extLst>
            </p:cNvPr>
            <p:cNvSpPr>
              <a:spLocks noChangeShapeType="1"/>
            </p:cNvSpPr>
            <p:nvPr/>
          </p:nvSpPr>
          <p:spPr bwMode="auto">
            <a:xfrm>
              <a:off x="144" y="2256"/>
              <a:ext cx="0" cy="2064"/>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857" name="Line 41">
              <a:extLst>
                <a:ext uri="{FF2B5EF4-FFF2-40B4-BE49-F238E27FC236}">
                  <a16:creationId xmlns:a16="http://schemas.microsoft.com/office/drawing/2014/main" id="{BBC65E49-41E9-4234-9C44-F59660F95CB8}"/>
                </a:ext>
              </a:extLst>
            </p:cNvPr>
            <p:cNvSpPr>
              <a:spLocks noChangeShapeType="1"/>
            </p:cNvSpPr>
            <p:nvPr/>
          </p:nvSpPr>
          <p:spPr bwMode="auto">
            <a:xfrm>
              <a:off x="2976" y="2256"/>
              <a:ext cx="0" cy="2064"/>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858" name="Line 42">
              <a:extLst>
                <a:ext uri="{FF2B5EF4-FFF2-40B4-BE49-F238E27FC236}">
                  <a16:creationId xmlns:a16="http://schemas.microsoft.com/office/drawing/2014/main" id="{BFD7863C-56EF-48DA-B78D-CBBABFD3110B}"/>
                </a:ext>
              </a:extLst>
            </p:cNvPr>
            <p:cNvSpPr>
              <a:spLocks noChangeShapeType="1"/>
            </p:cNvSpPr>
            <p:nvPr/>
          </p:nvSpPr>
          <p:spPr bwMode="auto">
            <a:xfrm>
              <a:off x="144" y="2778"/>
              <a:ext cx="283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859" name="Line 43">
              <a:extLst>
                <a:ext uri="{FF2B5EF4-FFF2-40B4-BE49-F238E27FC236}">
                  <a16:creationId xmlns:a16="http://schemas.microsoft.com/office/drawing/2014/main" id="{293AAD2E-8796-4A06-8D0F-33BED0003F97}"/>
                </a:ext>
              </a:extLst>
            </p:cNvPr>
            <p:cNvSpPr>
              <a:spLocks noChangeShapeType="1"/>
            </p:cNvSpPr>
            <p:nvPr/>
          </p:nvSpPr>
          <p:spPr bwMode="auto">
            <a:xfrm>
              <a:off x="1517" y="2256"/>
              <a:ext cx="0" cy="2064"/>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860" name="Line 44">
              <a:extLst>
                <a:ext uri="{FF2B5EF4-FFF2-40B4-BE49-F238E27FC236}">
                  <a16:creationId xmlns:a16="http://schemas.microsoft.com/office/drawing/2014/main" id="{5AC6CC60-B7F5-4BC0-903A-8D56E6F6DDA2}"/>
                </a:ext>
              </a:extLst>
            </p:cNvPr>
            <p:cNvSpPr>
              <a:spLocks noChangeShapeType="1"/>
            </p:cNvSpPr>
            <p:nvPr/>
          </p:nvSpPr>
          <p:spPr bwMode="auto">
            <a:xfrm>
              <a:off x="1872" y="2256"/>
              <a:ext cx="0" cy="2064"/>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861" name="Line 45">
              <a:extLst>
                <a:ext uri="{FF2B5EF4-FFF2-40B4-BE49-F238E27FC236}">
                  <a16:creationId xmlns:a16="http://schemas.microsoft.com/office/drawing/2014/main" id="{C5C2131D-B317-4D99-92F6-3B90675A341F}"/>
                </a:ext>
              </a:extLst>
            </p:cNvPr>
            <p:cNvSpPr>
              <a:spLocks noChangeShapeType="1"/>
            </p:cNvSpPr>
            <p:nvPr/>
          </p:nvSpPr>
          <p:spPr bwMode="auto">
            <a:xfrm>
              <a:off x="2253" y="2256"/>
              <a:ext cx="0" cy="2064"/>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862" name="Line 46">
              <a:extLst>
                <a:ext uri="{FF2B5EF4-FFF2-40B4-BE49-F238E27FC236}">
                  <a16:creationId xmlns:a16="http://schemas.microsoft.com/office/drawing/2014/main" id="{AA143822-8BE3-4850-86F0-208FAD3FD7E7}"/>
                </a:ext>
              </a:extLst>
            </p:cNvPr>
            <p:cNvSpPr>
              <a:spLocks noChangeShapeType="1"/>
            </p:cNvSpPr>
            <p:nvPr/>
          </p:nvSpPr>
          <p:spPr bwMode="auto">
            <a:xfrm>
              <a:off x="2622" y="2256"/>
              <a:ext cx="0" cy="2064"/>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863" name="Line 47">
              <a:extLst>
                <a:ext uri="{FF2B5EF4-FFF2-40B4-BE49-F238E27FC236}">
                  <a16:creationId xmlns:a16="http://schemas.microsoft.com/office/drawing/2014/main" id="{AEA93017-E97C-4C02-BDE9-FB9560287D38}"/>
                </a:ext>
              </a:extLst>
            </p:cNvPr>
            <p:cNvSpPr>
              <a:spLocks noChangeShapeType="1"/>
            </p:cNvSpPr>
            <p:nvPr/>
          </p:nvSpPr>
          <p:spPr bwMode="auto">
            <a:xfrm>
              <a:off x="144" y="3163"/>
              <a:ext cx="283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864" name="Line 48">
              <a:extLst>
                <a:ext uri="{FF2B5EF4-FFF2-40B4-BE49-F238E27FC236}">
                  <a16:creationId xmlns:a16="http://schemas.microsoft.com/office/drawing/2014/main" id="{776ADE89-6B7A-41BE-9656-294C1B74FC55}"/>
                </a:ext>
              </a:extLst>
            </p:cNvPr>
            <p:cNvSpPr>
              <a:spLocks noChangeShapeType="1"/>
            </p:cNvSpPr>
            <p:nvPr/>
          </p:nvSpPr>
          <p:spPr bwMode="auto">
            <a:xfrm>
              <a:off x="144" y="3549"/>
              <a:ext cx="283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865" name="Line 49">
              <a:extLst>
                <a:ext uri="{FF2B5EF4-FFF2-40B4-BE49-F238E27FC236}">
                  <a16:creationId xmlns:a16="http://schemas.microsoft.com/office/drawing/2014/main" id="{4F11AA7A-A122-4A3E-8644-313ACDE27568}"/>
                </a:ext>
              </a:extLst>
            </p:cNvPr>
            <p:cNvSpPr>
              <a:spLocks noChangeShapeType="1"/>
            </p:cNvSpPr>
            <p:nvPr/>
          </p:nvSpPr>
          <p:spPr bwMode="auto">
            <a:xfrm>
              <a:off x="144" y="3934"/>
              <a:ext cx="283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872" name="Line 56">
              <a:extLst>
                <a:ext uri="{FF2B5EF4-FFF2-40B4-BE49-F238E27FC236}">
                  <a16:creationId xmlns:a16="http://schemas.microsoft.com/office/drawing/2014/main" id="{F213C0A2-40D8-45F8-81EB-1A4F82225513}"/>
                </a:ext>
              </a:extLst>
            </p:cNvPr>
            <p:cNvSpPr>
              <a:spLocks noChangeShapeType="1"/>
            </p:cNvSpPr>
            <p:nvPr/>
          </p:nvSpPr>
          <p:spPr bwMode="auto">
            <a:xfrm>
              <a:off x="144" y="2256"/>
              <a:ext cx="1392"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4874" name="Text Box 58">
            <a:extLst>
              <a:ext uri="{FF2B5EF4-FFF2-40B4-BE49-F238E27FC236}">
                <a16:creationId xmlns:a16="http://schemas.microsoft.com/office/drawing/2014/main" id="{6C96274F-CD92-4568-86A2-0C92C9CFB09A}"/>
              </a:ext>
            </a:extLst>
          </p:cNvPr>
          <p:cNvSpPr txBox="1">
            <a:spLocks noChangeArrowheads="1"/>
          </p:cNvSpPr>
          <p:nvPr/>
        </p:nvSpPr>
        <p:spPr bwMode="auto">
          <a:xfrm>
            <a:off x="7010400" y="1524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sp>
        <p:nvSpPr>
          <p:cNvPr id="34879" name="Text Box 63">
            <a:extLst>
              <a:ext uri="{FF2B5EF4-FFF2-40B4-BE49-F238E27FC236}">
                <a16:creationId xmlns:a16="http://schemas.microsoft.com/office/drawing/2014/main" id="{F50D8E88-8430-4F09-A4F0-751D673DE1E9}"/>
              </a:ext>
            </a:extLst>
          </p:cNvPr>
          <p:cNvSpPr txBox="1">
            <a:spLocks noChangeArrowheads="1"/>
          </p:cNvSpPr>
          <p:nvPr/>
        </p:nvSpPr>
        <p:spPr bwMode="auto">
          <a:xfrm>
            <a:off x="3086100" y="4495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solidFill>
                  <a:srgbClr val="FF0000"/>
                </a:solidFill>
              </a:rPr>
              <a:t>x</a:t>
            </a:r>
          </a:p>
        </p:txBody>
      </p:sp>
      <p:sp>
        <p:nvSpPr>
          <p:cNvPr id="34881" name="Text Box 65">
            <a:extLst>
              <a:ext uri="{FF2B5EF4-FFF2-40B4-BE49-F238E27FC236}">
                <a16:creationId xmlns:a16="http://schemas.microsoft.com/office/drawing/2014/main" id="{638DA60B-CA70-4B15-800C-908B83E6C701}"/>
              </a:ext>
            </a:extLst>
          </p:cNvPr>
          <p:cNvSpPr txBox="1">
            <a:spLocks noChangeArrowheads="1"/>
          </p:cNvSpPr>
          <p:nvPr/>
        </p:nvSpPr>
        <p:spPr bwMode="auto">
          <a:xfrm>
            <a:off x="4286250" y="514826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solidFill>
                  <a:srgbClr val="FF0000"/>
                </a:solidFill>
              </a:rPr>
              <a:t>x</a:t>
            </a:r>
          </a:p>
        </p:txBody>
      </p:sp>
      <p:sp>
        <p:nvSpPr>
          <p:cNvPr id="34882" name="Text Box 66">
            <a:extLst>
              <a:ext uri="{FF2B5EF4-FFF2-40B4-BE49-F238E27FC236}">
                <a16:creationId xmlns:a16="http://schemas.microsoft.com/office/drawing/2014/main" id="{B3064BCB-8524-4ED3-8215-148C03A0A54C}"/>
              </a:ext>
            </a:extLst>
          </p:cNvPr>
          <p:cNvSpPr txBox="1">
            <a:spLocks noChangeArrowheads="1"/>
          </p:cNvSpPr>
          <p:nvPr/>
        </p:nvSpPr>
        <p:spPr bwMode="auto">
          <a:xfrm>
            <a:off x="3733800" y="57150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solidFill>
                  <a:srgbClr val="FF0000"/>
                </a:solidFill>
              </a:rPr>
              <a:t>x</a:t>
            </a:r>
          </a:p>
        </p:txBody>
      </p:sp>
      <p:sp>
        <p:nvSpPr>
          <p:cNvPr id="34883" name="Text Box 67">
            <a:extLst>
              <a:ext uri="{FF2B5EF4-FFF2-40B4-BE49-F238E27FC236}">
                <a16:creationId xmlns:a16="http://schemas.microsoft.com/office/drawing/2014/main" id="{66E07470-FA2C-4666-B9C0-7D4703057CF7}"/>
              </a:ext>
            </a:extLst>
          </p:cNvPr>
          <p:cNvSpPr txBox="1">
            <a:spLocks noChangeArrowheads="1"/>
          </p:cNvSpPr>
          <p:nvPr/>
        </p:nvSpPr>
        <p:spPr bwMode="auto">
          <a:xfrm>
            <a:off x="2514600" y="635793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solidFill>
                  <a:srgbClr val="FF0000"/>
                </a:solidFill>
              </a:rPr>
              <a:t>x</a:t>
            </a:r>
          </a:p>
        </p:txBody>
      </p:sp>
    </p:spTree>
  </p:cSld>
  <p:clrMapOvr>
    <a:masterClrMapping/>
  </p:clrMapOvr>
  <p:transition spd="med">
    <p:circl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66"/>
                                        </p:tgtEl>
                                        <p:attrNameLst>
                                          <p:attrName>style.visibility</p:attrName>
                                        </p:attrNameLst>
                                      </p:cBhvr>
                                      <p:to>
                                        <p:strVal val="visible"/>
                                      </p:to>
                                    </p:set>
                                    <p:anim calcmode="lin" valueType="num">
                                      <p:cBhvr additive="base">
                                        <p:cTn id="7" dur="1000" fill="hold"/>
                                        <p:tgtEl>
                                          <p:spTgt spid="34866"/>
                                        </p:tgtEl>
                                        <p:attrNameLst>
                                          <p:attrName>ppt_x</p:attrName>
                                        </p:attrNameLst>
                                      </p:cBhvr>
                                      <p:tavLst>
                                        <p:tav tm="0">
                                          <p:val>
                                            <p:strVal val="#ppt_x"/>
                                          </p:val>
                                        </p:tav>
                                        <p:tav tm="100000">
                                          <p:val>
                                            <p:strVal val="#ppt_x"/>
                                          </p:val>
                                        </p:tav>
                                      </p:tavLst>
                                    </p:anim>
                                    <p:anim calcmode="lin" valueType="num">
                                      <p:cBhvr additive="base">
                                        <p:cTn id="8" dur="1000" fill="hold"/>
                                        <p:tgtEl>
                                          <p:spTgt spid="348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67"/>
                                        </p:tgtEl>
                                        <p:attrNameLst>
                                          <p:attrName>style.visibility</p:attrName>
                                        </p:attrNameLst>
                                      </p:cBhvr>
                                      <p:to>
                                        <p:strVal val="visible"/>
                                      </p:to>
                                    </p:set>
                                    <p:anim calcmode="lin" valueType="num">
                                      <p:cBhvr additive="base">
                                        <p:cTn id="11" dur="1000" fill="hold"/>
                                        <p:tgtEl>
                                          <p:spTgt spid="34867"/>
                                        </p:tgtEl>
                                        <p:attrNameLst>
                                          <p:attrName>ppt_x</p:attrName>
                                        </p:attrNameLst>
                                      </p:cBhvr>
                                      <p:tavLst>
                                        <p:tav tm="0">
                                          <p:val>
                                            <p:strVal val="#ppt_x"/>
                                          </p:val>
                                        </p:tav>
                                        <p:tav tm="100000">
                                          <p:val>
                                            <p:strVal val="#ppt_x"/>
                                          </p:val>
                                        </p:tav>
                                      </p:tavLst>
                                    </p:anim>
                                    <p:anim calcmode="lin" valueType="num">
                                      <p:cBhvr additive="base">
                                        <p:cTn id="12" dur="1000" fill="hold"/>
                                        <p:tgtEl>
                                          <p:spTgt spid="348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868"/>
                                        </p:tgtEl>
                                        <p:attrNameLst>
                                          <p:attrName>style.visibility</p:attrName>
                                        </p:attrNameLst>
                                      </p:cBhvr>
                                      <p:to>
                                        <p:strVal val="visible"/>
                                      </p:to>
                                    </p:set>
                                    <p:anim calcmode="lin" valueType="num">
                                      <p:cBhvr additive="base">
                                        <p:cTn id="15" dur="1000" fill="hold"/>
                                        <p:tgtEl>
                                          <p:spTgt spid="34868"/>
                                        </p:tgtEl>
                                        <p:attrNameLst>
                                          <p:attrName>ppt_x</p:attrName>
                                        </p:attrNameLst>
                                      </p:cBhvr>
                                      <p:tavLst>
                                        <p:tav tm="0">
                                          <p:val>
                                            <p:strVal val="#ppt_x"/>
                                          </p:val>
                                        </p:tav>
                                        <p:tav tm="100000">
                                          <p:val>
                                            <p:strVal val="#ppt_x"/>
                                          </p:val>
                                        </p:tav>
                                      </p:tavLst>
                                    </p:anim>
                                    <p:anim calcmode="lin" valueType="num">
                                      <p:cBhvr additive="base">
                                        <p:cTn id="16" dur="1000" fill="hold"/>
                                        <p:tgtEl>
                                          <p:spTgt spid="348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869"/>
                                        </p:tgtEl>
                                        <p:attrNameLst>
                                          <p:attrName>style.visibility</p:attrName>
                                        </p:attrNameLst>
                                      </p:cBhvr>
                                      <p:to>
                                        <p:strVal val="visible"/>
                                      </p:to>
                                    </p:set>
                                    <p:anim calcmode="lin" valueType="num">
                                      <p:cBhvr additive="base">
                                        <p:cTn id="19" dur="1000" fill="hold"/>
                                        <p:tgtEl>
                                          <p:spTgt spid="34869"/>
                                        </p:tgtEl>
                                        <p:attrNameLst>
                                          <p:attrName>ppt_x</p:attrName>
                                        </p:attrNameLst>
                                      </p:cBhvr>
                                      <p:tavLst>
                                        <p:tav tm="0">
                                          <p:val>
                                            <p:strVal val="#ppt_x"/>
                                          </p:val>
                                        </p:tav>
                                        <p:tav tm="100000">
                                          <p:val>
                                            <p:strVal val="#ppt_x"/>
                                          </p:val>
                                        </p:tav>
                                      </p:tavLst>
                                    </p:anim>
                                    <p:anim calcmode="lin" valueType="num">
                                      <p:cBhvr additive="base">
                                        <p:cTn id="20" dur="1000" fill="hold"/>
                                        <p:tgtEl>
                                          <p:spTgt spid="3486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824"/>
                                        </p:tgtEl>
                                        <p:attrNameLst>
                                          <p:attrName>style.visibility</p:attrName>
                                        </p:attrNameLst>
                                      </p:cBhvr>
                                      <p:to>
                                        <p:strVal val="visible"/>
                                      </p:to>
                                    </p:set>
                                    <p:anim calcmode="lin" valueType="num">
                                      <p:cBhvr additive="base">
                                        <p:cTn id="23" dur="1000" fill="hold"/>
                                        <p:tgtEl>
                                          <p:spTgt spid="34824"/>
                                        </p:tgtEl>
                                        <p:attrNameLst>
                                          <p:attrName>ppt_x</p:attrName>
                                        </p:attrNameLst>
                                      </p:cBhvr>
                                      <p:tavLst>
                                        <p:tav tm="0">
                                          <p:val>
                                            <p:strVal val="#ppt_x"/>
                                          </p:val>
                                        </p:tav>
                                        <p:tav tm="100000">
                                          <p:val>
                                            <p:strVal val="#ppt_x"/>
                                          </p:val>
                                        </p:tav>
                                      </p:tavLst>
                                    </p:anim>
                                    <p:anim calcmode="lin" valueType="num">
                                      <p:cBhvr additive="base">
                                        <p:cTn id="24" dur="1000" fill="hold"/>
                                        <p:tgtEl>
                                          <p:spTgt spid="3482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822"/>
                                        </p:tgtEl>
                                        <p:attrNameLst>
                                          <p:attrName>style.visibility</p:attrName>
                                        </p:attrNameLst>
                                      </p:cBhvr>
                                      <p:to>
                                        <p:strVal val="visible"/>
                                      </p:to>
                                    </p:set>
                                    <p:anim calcmode="lin" valueType="num">
                                      <p:cBhvr additive="base">
                                        <p:cTn id="27" dur="1000" fill="hold"/>
                                        <p:tgtEl>
                                          <p:spTgt spid="34822"/>
                                        </p:tgtEl>
                                        <p:attrNameLst>
                                          <p:attrName>ppt_x</p:attrName>
                                        </p:attrNameLst>
                                      </p:cBhvr>
                                      <p:tavLst>
                                        <p:tav tm="0">
                                          <p:val>
                                            <p:strVal val="#ppt_x"/>
                                          </p:val>
                                        </p:tav>
                                        <p:tav tm="100000">
                                          <p:val>
                                            <p:strVal val="#ppt_x"/>
                                          </p:val>
                                        </p:tav>
                                      </p:tavLst>
                                    </p:anim>
                                    <p:anim calcmode="lin" valueType="num">
                                      <p:cBhvr additive="base">
                                        <p:cTn id="28" dur="1000" fill="hold"/>
                                        <p:tgtEl>
                                          <p:spTgt spid="3482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4825"/>
                                        </p:tgtEl>
                                        <p:attrNameLst>
                                          <p:attrName>style.visibility</p:attrName>
                                        </p:attrNameLst>
                                      </p:cBhvr>
                                      <p:to>
                                        <p:strVal val="visible"/>
                                      </p:to>
                                    </p:set>
                                    <p:anim calcmode="lin" valueType="num">
                                      <p:cBhvr additive="base">
                                        <p:cTn id="31" dur="1000" fill="hold"/>
                                        <p:tgtEl>
                                          <p:spTgt spid="34825"/>
                                        </p:tgtEl>
                                        <p:attrNameLst>
                                          <p:attrName>ppt_x</p:attrName>
                                        </p:attrNameLst>
                                      </p:cBhvr>
                                      <p:tavLst>
                                        <p:tav tm="0">
                                          <p:val>
                                            <p:strVal val="#ppt_x"/>
                                          </p:val>
                                        </p:tav>
                                        <p:tav tm="100000">
                                          <p:val>
                                            <p:strVal val="#ppt_x"/>
                                          </p:val>
                                        </p:tav>
                                      </p:tavLst>
                                    </p:anim>
                                    <p:anim calcmode="lin" valueType="num">
                                      <p:cBhvr additive="base">
                                        <p:cTn id="32" dur="1000" fill="hold"/>
                                        <p:tgtEl>
                                          <p:spTgt spid="348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4826"/>
                                        </p:tgtEl>
                                        <p:attrNameLst>
                                          <p:attrName>style.visibility</p:attrName>
                                        </p:attrNameLst>
                                      </p:cBhvr>
                                      <p:to>
                                        <p:strVal val="visible"/>
                                      </p:to>
                                    </p:set>
                                    <p:anim calcmode="lin" valueType="num">
                                      <p:cBhvr additive="base">
                                        <p:cTn id="35" dur="1000" fill="hold"/>
                                        <p:tgtEl>
                                          <p:spTgt spid="34826"/>
                                        </p:tgtEl>
                                        <p:attrNameLst>
                                          <p:attrName>ppt_x</p:attrName>
                                        </p:attrNameLst>
                                      </p:cBhvr>
                                      <p:tavLst>
                                        <p:tav tm="0">
                                          <p:val>
                                            <p:strVal val="#ppt_x"/>
                                          </p:val>
                                        </p:tav>
                                        <p:tav tm="100000">
                                          <p:val>
                                            <p:strVal val="#ppt_x"/>
                                          </p:val>
                                        </p:tav>
                                      </p:tavLst>
                                    </p:anim>
                                    <p:anim calcmode="lin" valueType="num">
                                      <p:cBhvr additive="base">
                                        <p:cTn id="36" dur="1000" fill="hold"/>
                                        <p:tgtEl>
                                          <p:spTgt spid="348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4823"/>
                                        </p:tgtEl>
                                        <p:attrNameLst>
                                          <p:attrName>style.visibility</p:attrName>
                                        </p:attrNameLst>
                                      </p:cBhvr>
                                      <p:to>
                                        <p:strVal val="visible"/>
                                      </p:to>
                                    </p:set>
                                    <p:anim calcmode="lin" valueType="num">
                                      <p:cBhvr additive="base">
                                        <p:cTn id="39" dur="1000" fill="hold"/>
                                        <p:tgtEl>
                                          <p:spTgt spid="34823"/>
                                        </p:tgtEl>
                                        <p:attrNameLst>
                                          <p:attrName>ppt_x</p:attrName>
                                        </p:attrNameLst>
                                      </p:cBhvr>
                                      <p:tavLst>
                                        <p:tav tm="0">
                                          <p:val>
                                            <p:strVal val="#ppt_x"/>
                                          </p:val>
                                        </p:tav>
                                        <p:tav tm="100000">
                                          <p:val>
                                            <p:strVal val="#ppt_x"/>
                                          </p:val>
                                        </p:tav>
                                      </p:tavLst>
                                    </p:anim>
                                    <p:anim calcmode="lin" valueType="num">
                                      <p:cBhvr additive="base">
                                        <p:cTn id="40" dur="1000" fill="hold"/>
                                        <p:tgtEl>
                                          <p:spTgt spid="34823"/>
                                        </p:tgtEl>
                                        <p:attrNameLst>
                                          <p:attrName>ppt_y</p:attrName>
                                        </p:attrNameLst>
                                      </p:cBhvr>
                                      <p:tavLst>
                                        <p:tav tm="0">
                                          <p:val>
                                            <p:strVal val="1+#ppt_h/2"/>
                                          </p:val>
                                        </p:tav>
                                        <p:tav tm="100000">
                                          <p:val>
                                            <p:strVal val="#ppt_y"/>
                                          </p:val>
                                        </p:tav>
                                      </p:tavLst>
                                    </p:anim>
                                  </p:childTnLst>
                                </p:cTn>
                              </p:par>
                              <p:par>
                                <p:cTn id="41" presetID="8" presetClass="emph" presetSubtype="0" fill="hold" nodeType="withEffect">
                                  <p:stCondLst>
                                    <p:cond delay="0"/>
                                  </p:stCondLst>
                                  <p:childTnLst>
                                    <p:animRot by="21600000">
                                      <p:cBhvr>
                                        <p:cTn id="42" dur="1000" fill="hold"/>
                                        <p:tgtEl>
                                          <p:spTgt spid="34822"/>
                                        </p:tgtEl>
                                        <p:attrNameLst>
                                          <p:attrName>r</p:attrName>
                                        </p:attrNameLst>
                                      </p:cBhvr>
                                    </p:animRot>
                                  </p:childTnLst>
                                </p:cTn>
                              </p:par>
                              <p:par>
                                <p:cTn id="43" presetID="8" presetClass="emph" presetSubtype="0" fill="hold" nodeType="withEffect">
                                  <p:stCondLst>
                                    <p:cond delay="0"/>
                                  </p:stCondLst>
                                  <p:childTnLst>
                                    <p:animRot by="21600000">
                                      <p:cBhvr>
                                        <p:cTn id="44" dur="1000" fill="hold"/>
                                        <p:tgtEl>
                                          <p:spTgt spid="34825"/>
                                        </p:tgtEl>
                                        <p:attrNameLst>
                                          <p:attrName>r</p:attrName>
                                        </p:attrNameLst>
                                      </p:cBhvr>
                                    </p:animRot>
                                  </p:childTnLst>
                                </p:cTn>
                              </p:par>
                              <p:par>
                                <p:cTn id="45" presetID="8" presetClass="emph" presetSubtype="0" fill="hold" nodeType="withEffect">
                                  <p:stCondLst>
                                    <p:cond delay="0"/>
                                  </p:stCondLst>
                                  <p:childTnLst>
                                    <p:animRot by="21600000">
                                      <p:cBhvr>
                                        <p:cTn id="46" dur="1000" fill="hold"/>
                                        <p:tgtEl>
                                          <p:spTgt spid="34826"/>
                                        </p:tgtEl>
                                        <p:attrNameLst>
                                          <p:attrName>r</p:attrName>
                                        </p:attrNameLst>
                                      </p:cBhvr>
                                    </p:animRot>
                                  </p:childTnLst>
                                </p:cTn>
                              </p:par>
                              <p:par>
                                <p:cTn id="47" presetID="8" presetClass="emph" presetSubtype="0" fill="hold" nodeType="withEffect">
                                  <p:stCondLst>
                                    <p:cond delay="0"/>
                                  </p:stCondLst>
                                  <p:childTnLst>
                                    <p:animRot by="21600000">
                                      <p:cBhvr>
                                        <p:cTn id="48" dur="1000" fill="hold"/>
                                        <p:tgtEl>
                                          <p:spTgt spid="34823"/>
                                        </p:tgtEl>
                                        <p:attrNameLst>
                                          <p:attrName>r</p:attrName>
                                        </p:attrNameLst>
                                      </p:cBhvr>
                                    </p:animRot>
                                  </p:childTnLst>
                                </p:cTn>
                              </p:par>
                              <p:par>
                                <p:cTn id="49" presetID="8" presetClass="emph" presetSubtype="0" fill="hold" nodeType="withEffect">
                                  <p:stCondLst>
                                    <p:cond delay="0"/>
                                  </p:stCondLst>
                                  <p:childTnLst>
                                    <p:animRot by="21600000">
                                      <p:cBhvr>
                                        <p:cTn id="50" dur="1000" fill="hold"/>
                                        <p:tgtEl>
                                          <p:spTgt spid="34824"/>
                                        </p:tgtEl>
                                        <p:attrNameLst>
                                          <p:attrName>r</p:attrName>
                                        </p:attrNameLst>
                                      </p:cBhvr>
                                    </p:animRo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34880"/>
                                        </p:tgtEl>
                                        <p:attrNameLst>
                                          <p:attrName>style.visibility</p:attrName>
                                        </p:attrNameLst>
                                      </p:cBhvr>
                                      <p:to>
                                        <p:strVal val="visible"/>
                                      </p:to>
                                    </p:set>
                                    <p:animEffect transition="in" filter="box(in)">
                                      <p:cBhvr>
                                        <p:cTn id="55" dur="1000"/>
                                        <p:tgtEl>
                                          <p:spTgt spid="3488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34879"/>
                                        </p:tgtEl>
                                        <p:attrNameLst>
                                          <p:attrName>style.visibility</p:attrName>
                                        </p:attrNameLst>
                                      </p:cBhvr>
                                      <p:to>
                                        <p:strVal val="visible"/>
                                      </p:to>
                                    </p:set>
                                    <p:animEffect transition="in" filter="checkerboard(across)">
                                      <p:cBhvr>
                                        <p:cTn id="60" dur="1000"/>
                                        <p:tgtEl>
                                          <p:spTgt spid="3487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34881"/>
                                        </p:tgtEl>
                                        <p:attrNameLst>
                                          <p:attrName>style.visibility</p:attrName>
                                        </p:attrNameLst>
                                      </p:cBhvr>
                                      <p:to>
                                        <p:strVal val="visible"/>
                                      </p:to>
                                    </p:set>
                                    <p:animEffect transition="in" filter="box(in)">
                                      <p:cBhvr>
                                        <p:cTn id="65" dur="1000"/>
                                        <p:tgtEl>
                                          <p:spTgt spid="3488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34882"/>
                                        </p:tgtEl>
                                        <p:attrNameLst>
                                          <p:attrName>style.visibility</p:attrName>
                                        </p:attrNameLst>
                                      </p:cBhvr>
                                      <p:to>
                                        <p:strVal val="visible"/>
                                      </p:to>
                                    </p:set>
                                    <p:animEffect transition="in" filter="box(in)">
                                      <p:cBhvr>
                                        <p:cTn id="70" dur="1000"/>
                                        <p:tgtEl>
                                          <p:spTgt spid="3488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34883"/>
                                        </p:tgtEl>
                                        <p:attrNameLst>
                                          <p:attrName>style.visibility</p:attrName>
                                        </p:attrNameLst>
                                      </p:cBhvr>
                                      <p:to>
                                        <p:strVal val="visible"/>
                                      </p:to>
                                    </p:set>
                                    <p:animEffect transition="in" filter="box(in)">
                                      <p:cBhvr>
                                        <p:cTn id="75" dur="1000"/>
                                        <p:tgtEl>
                                          <p:spTgt spid="34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66" grpId="0"/>
      <p:bldP spid="34867" grpId="0"/>
      <p:bldP spid="34868" grpId="0"/>
      <p:bldP spid="34869" grpId="0"/>
      <p:bldP spid="34879" grpId="0"/>
      <p:bldP spid="34881" grpId="0"/>
      <p:bldP spid="34882" grpId="0"/>
      <p:bldP spid="348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6ECEBAEF-F49C-4910-AD8F-F10BB80297CD}"/>
              </a:ext>
            </a:extLst>
          </p:cNvPr>
          <p:cNvSpPr txBox="1">
            <a:spLocks noChangeArrowheads="1"/>
          </p:cNvSpPr>
          <p:nvPr/>
        </p:nvSpPr>
        <p:spPr bwMode="auto">
          <a:xfrm>
            <a:off x="304800" y="2286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VnTime" panose="020B7200000000000000" pitchFamily="34" charset="0"/>
              </a:rPr>
              <a:t>KiÓm tra bµi cò</a:t>
            </a:r>
          </a:p>
        </p:txBody>
      </p:sp>
      <p:sp>
        <p:nvSpPr>
          <p:cNvPr id="44040" name="Rectangle 8">
            <a:extLst>
              <a:ext uri="{FF2B5EF4-FFF2-40B4-BE49-F238E27FC236}">
                <a16:creationId xmlns:a16="http://schemas.microsoft.com/office/drawing/2014/main" id="{A6222A84-0024-42CA-9FCA-62C2B6A1C809}"/>
              </a:ext>
            </a:extLst>
          </p:cNvPr>
          <p:cNvSpPr>
            <a:spLocks noChangeArrowheads="1"/>
          </p:cNvSpPr>
          <p:nvPr/>
        </p:nvSpPr>
        <p:spPr bwMode="auto">
          <a:xfrm>
            <a:off x="0" y="1217613"/>
            <a:ext cx="91440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vi-VN" sz="2400" b="1">
                <a:solidFill>
                  <a:schemeClr val="tx1"/>
                </a:solidFill>
                <a:latin typeface="VNI-Times" pitchFamily="2" charset="0"/>
              </a:rPr>
              <a:t>1. </a:t>
            </a:r>
            <a:r>
              <a:rPr lang="en-US" altLang="vi-VN" sz="2400" b="1">
                <a:solidFill>
                  <a:schemeClr val="tx1"/>
                </a:solidFill>
                <a:latin typeface=".VnTime" panose="020B7200000000000000" pitchFamily="34" charset="0"/>
              </a:rPr>
              <a:t>H×nh trô ®­îc t¹o thµnh nh­ thÕ nµo? NÕu ®Æt mÆt ®¸y cña h×nh trô song song víi mÆt ph¼ng chiÕu c¹nh th× h×nh ciÕu ®øng vµ h×nh chiÕu c¹nh cã d¹ng g×?</a:t>
            </a:r>
          </a:p>
        </p:txBody>
      </p:sp>
      <p:pic>
        <p:nvPicPr>
          <p:cNvPr id="44041" name="Picture 9" descr="cau1">
            <a:extLst>
              <a:ext uri="{FF2B5EF4-FFF2-40B4-BE49-F238E27FC236}">
                <a16:creationId xmlns:a16="http://schemas.microsoft.com/office/drawing/2014/main" id="{AA694C5C-DF26-4535-8E08-DC0F1ECCDC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6618" b="734"/>
          <a:stretch>
            <a:fillRect/>
          </a:stretch>
        </p:blipFill>
        <p:spPr bwMode="auto">
          <a:xfrm>
            <a:off x="152400" y="2743200"/>
            <a:ext cx="2667000" cy="2259013"/>
          </a:xfrm>
          <a:prstGeom prst="rect">
            <a:avLst/>
          </a:prstGeom>
          <a:noFill/>
          <a:extLst>
            <a:ext uri="{909E8E84-426E-40DD-AFC4-6F175D3DCCD1}">
              <a14:hiddenFill xmlns:a14="http://schemas.microsoft.com/office/drawing/2010/main">
                <a:solidFill>
                  <a:srgbClr val="FFFFFF"/>
                </a:solidFill>
              </a14:hiddenFill>
            </a:ext>
          </a:extLst>
        </p:spPr>
      </p:pic>
      <p:pic>
        <p:nvPicPr>
          <p:cNvPr id="44042" name="Picture 10" descr="cau1">
            <a:extLst>
              <a:ext uri="{FF2B5EF4-FFF2-40B4-BE49-F238E27FC236}">
                <a16:creationId xmlns:a16="http://schemas.microsoft.com/office/drawing/2014/main" id="{6ABD0142-3F56-4E6E-84BC-76BDA5DCF1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2509"/>
          <a:stretch>
            <a:fillRect/>
          </a:stretch>
        </p:blipFill>
        <p:spPr bwMode="auto">
          <a:xfrm>
            <a:off x="2895600" y="2895600"/>
            <a:ext cx="2667000" cy="2120900"/>
          </a:xfrm>
          <a:prstGeom prst="rect">
            <a:avLst/>
          </a:prstGeom>
          <a:noFill/>
          <a:extLst>
            <a:ext uri="{909E8E84-426E-40DD-AFC4-6F175D3DCCD1}">
              <a14:hiddenFill xmlns:a14="http://schemas.microsoft.com/office/drawing/2010/main">
                <a:solidFill>
                  <a:srgbClr val="FFFFFF"/>
                </a:solidFill>
              </a14:hiddenFill>
            </a:ext>
          </a:extLst>
        </p:spPr>
      </p:pic>
      <p:grpSp>
        <p:nvGrpSpPr>
          <p:cNvPr id="44063" name="Group 31">
            <a:extLst>
              <a:ext uri="{FF2B5EF4-FFF2-40B4-BE49-F238E27FC236}">
                <a16:creationId xmlns:a16="http://schemas.microsoft.com/office/drawing/2014/main" id="{9A408237-DADA-4074-B085-597F6B80967E}"/>
              </a:ext>
            </a:extLst>
          </p:cNvPr>
          <p:cNvGrpSpPr>
            <a:grpSpLocks/>
          </p:cNvGrpSpPr>
          <p:nvPr/>
        </p:nvGrpSpPr>
        <p:grpSpPr bwMode="auto">
          <a:xfrm>
            <a:off x="5867400" y="3162300"/>
            <a:ext cx="3251200" cy="1866900"/>
            <a:chOff x="3696" y="1992"/>
            <a:chExt cx="2048" cy="1176"/>
          </a:xfrm>
        </p:grpSpPr>
        <p:grpSp>
          <p:nvGrpSpPr>
            <p:cNvPr id="44058" name="Group 26">
              <a:extLst>
                <a:ext uri="{FF2B5EF4-FFF2-40B4-BE49-F238E27FC236}">
                  <a16:creationId xmlns:a16="http://schemas.microsoft.com/office/drawing/2014/main" id="{DB15C80D-7361-44BB-91A6-A1530DB19F1D}"/>
                </a:ext>
              </a:extLst>
            </p:cNvPr>
            <p:cNvGrpSpPr>
              <a:grpSpLocks/>
            </p:cNvGrpSpPr>
            <p:nvPr/>
          </p:nvGrpSpPr>
          <p:grpSpPr bwMode="auto">
            <a:xfrm rot="5400000">
              <a:off x="4120" y="1688"/>
              <a:ext cx="432" cy="1279"/>
              <a:chOff x="3696" y="1776"/>
              <a:chExt cx="432" cy="1279"/>
            </a:xfrm>
          </p:grpSpPr>
          <p:sp>
            <p:nvSpPr>
              <p:cNvPr id="44043" name="Rectangle 11">
                <a:extLst>
                  <a:ext uri="{FF2B5EF4-FFF2-40B4-BE49-F238E27FC236}">
                    <a16:creationId xmlns:a16="http://schemas.microsoft.com/office/drawing/2014/main" id="{779550D2-1265-4EDA-9D5A-C836DACA67F9}"/>
                  </a:ext>
                </a:extLst>
              </p:cNvPr>
              <p:cNvSpPr>
                <a:spLocks noChangeArrowheads="1"/>
              </p:cNvSpPr>
              <p:nvPr/>
            </p:nvSpPr>
            <p:spPr bwMode="auto">
              <a:xfrm>
                <a:off x="3696" y="1964"/>
                <a:ext cx="432" cy="903"/>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4049" name="Line 17">
                <a:extLst>
                  <a:ext uri="{FF2B5EF4-FFF2-40B4-BE49-F238E27FC236}">
                    <a16:creationId xmlns:a16="http://schemas.microsoft.com/office/drawing/2014/main" id="{7B0181D0-3C3A-4861-A8D1-3177DB49B818}"/>
                  </a:ext>
                </a:extLst>
              </p:cNvPr>
              <p:cNvSpPr>
                <a:spLocks noChangeShapeType="1"/>
              </p:cNvSpPr>
              <p:nvPr/>
            </p:nvSpPr>
            <p:spPr bwMode="auto">
              <a:xfrm>
                <a:off x="3912" y="1776"/>
                <a:ext cx="0" cy="1279"/>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44055" name="Oval 23">
              <a:extLst>
                <a:ext uri="{FF2B5EF4-FFF2-40B4-BE49-F238E27FC236}">
                  <a16:creationId xmlns:a16="http://schemas.microsoft.com/office/drawing/2014/main" id="{A7FD3C92-2F72-4664-B9FC-6F09C1B4BCC0}"/>
                </a:ext>
              </a:extLst>
            </p:cNvPr>
            <p:cNvSpPr>
              <a:spLocks noChangeArrowheads="1"/>
            </p:cNvSpPr>
            <p:nvPr/>
          </p:nvSpPr>
          <p:spPr bwMode="auto">
            <a:xfrm>
              <a:off x="5208" y="2112"/>
              <a:ext cx="432" cy="432"/>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4056" name="Line 24">
              <a:extLst>
                <a:ext uri="{FF2B5EF4-FFF2-40B4-BE49-F238E27FC236}">
                  <a16:creationId xmlns:a16="http://schemas.microsoft.com/office/drawing/2014/main" id="{B2A126B5-5E76-4910-A98B-5825CE006E06}"/>
                </a:ext>
              </a:extLst>
            </p:cNvPr>
            <p:cNvSpPr>
              <a:spLocks noChangeShapeType="1"/>
            </p:cNvSpPr>
            <p:nvPr/>
          </p:nvSpPr>
          <p:spPr bwMode="auto">
            <a:xfrm>
              <a:off x="5072" y="2328"/>
              <a:ext cx="672" cy="0"/>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4059" name="Group 27">
              <a:extLst>
                <a:ext uri="{FF2B5EF4-FFF2-40B4-BE49-F238E27FC236}">
                  <a16:creationId xmlns:a16="http://schemas.microsoft.com/office/drawing/2014/main" id="{2BD34388-008E-4748-ACBF-BA29449522F2}"/>
                </a:ext>
              </a:extLst>
            </p:cNvPr>
            <p:cNvGrpSpPr>
              <a:grpSpLocks/>
            </p:cNvGrpSpPr>
            <p:nvPr/>
          </p:nvGrpSpPr>
          <p:grpSpPr bwMode="auto">
            <a:xfrm rot="5400000">
              <a:off x="4120" y="2312"/>
              <a:ext cx="432" cy="1279"/>
              <a:chOff x="3696" y="1776"/>
              <a:chExt cx="432" cy="1279"/>
            </a:xfrm>
          </p:grpSpPr>
          <p:sp>
            <p:nvSpPr>
              <p:cNvPr id="44060" name="Rectangle 28">
                <a:extLst>
                  <a:ext uri="{FF2B5EF4-FFF2-40B4-BE49-F238E27FC236}">
                    <a16:creationId xmlns:a16="http://schemas.microsoft.com/office/drawing/2014/main" id="{8E4C7592-7A6F-4331-8199-2146EF8EB89A}"/>
                  </a:ext>
                </a:extLst>
              </p:cNvPr>
              <p:cNvSpPr>
                <a:spLocks noChangeArrowheads="1"/>
              </p:cNvSpPr>
              <p:nvPr/>
            </p:nvSpPr>
            <p:spPr bwMode="auto">
              <a:xfrm>
                <a:off x="3696" y="1964"/>
                <a:ext cx="432" cy="903"/>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4061" name="Line 29">
                <a:extLst>
                  <a:ext uri="{FF2B5EF4-FFF2-40B4-BE49-F238E27FC236}">
                    <a16:creationId xmlns:a16="http://schemas.microsoft.com/office/drawing/2014/main" id="{DAA4F4F7-0AE2-4599-981D-A5DD6828EBEC}"/>
                  </a:ext>
                </a:extLst>
              </p:cNvPr>
              <p:cNvSpPr>
                <a:spLocks noChangeShapeType="1"/>
              </p:cNvSpPr>
              <p:nvPr/>
            </p:nvSpPr>
            <p:spPr bwMode="auto">
              <a:xfrm>
                <a:off x="3912" y="1776"/>
                <a:ext cx="0" cy="1279"/>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44062" name="Line 30">
              <a:extLst>
                <a:ext uri="{FF2B5EF4-FFF2-40B4-BE49-F238E27FC236}">
                  <a16:creationId xmlns:a16="http://schemas.microsoft.com/office/drawing/2014/main" id="{0064540F-2DED-4538-A1BD-41437142F604}"/>
                </a:ext>
              </a:extLst>
            </p:cNvPr>
            <p:cNvSpPr>
              <a:spLocks noChangeShapeType="1"/>
            </p:cNvSpPr>
            <p:nvPr/>
          </p:nvSpPr>
          <p:spPr bwMode="auto">
            <a:xfrm rot="5400000">
              <a:off x="5088" y="2328"/>
              <a:ext cx="672" cy="0"/>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Tree>
  </p:cSld>
  <p:clrMapOvr>
    <a:masterClrMapping/>
  </p:clrMapOvr>
  <p:transition>
    <p:wheel/>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4040">
                                            <p:txEl>
                                              <p:pRg st="0" end="0"/>
                                            </p:txEl>
                                          </p:spTgt>
                                        </p:tgtEl>
                                        <p:attrNameLst>
                                          <p:attrName>style.visibility</p:attrName>
                                        </p:attrNameLst>
                                      </p:cBhvr>
                                      <p:to>
                                        <p:strVal val="visible"/>
                                      </p:to>
                                    </p:set>
                                    <p:anim calcmode="lin" valueType="num">
                                      <p:cBhvr>
                                        <p:cTn id="7" dur="1000" fill="hold"/>
                                        <p:tgtEl>
                                          <p:spTgt spid="4404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404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404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4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39" presetClass="entr" presetSubtype="0" accel="100000" fill="hold" nodeType="afterEffect">
                                  <p:stCondLst>
                                    <p:cond delay="0"/>
                                  </p:stCondLst>
                                  <p:childTnLst>
                                    <p:set>
                                      <p:cBhvr>
                                        <p:cTn id="13" dur="1" fill="hold">
                                          <p:stCondLst>
                                            <p:cond delay="0"/>
                                          </p:stCondLst>
                                        </p:cTn>
                                        <p:tgtEl>
                                          <p:spTgt spid="44041"/>
                                        </p:tgtEl>
                                        <p:attrNameLst>
                                          <p:attrName>style.visibility</p:attrName>
                                        </p:attrNameLst>
                                      </p:cBhvr>
                                      <p:to>
                                        <p:strVal val="visible"/>
                                      </p:to>
                                    </p:set>
                                    <p:anim calcmode="lin" valueType="num">
                                      <p:cBhvr>
                                        <p:cTn id="14" dur="500" fill="hold"/>
                                        <p:tgtEl>
                                          <p:spTgt spid="44041"/>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44041"/>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44041"/>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44041"/>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44042"/>
                                        </p:tgtEl>
                                        <p:attrNameLst>
                                          <p:attrName>style.visibility</p:attrName>
                                        </p:attrNameLst>
                                      </p:cBhvr>
                                      <p:to>
                                        <p:strVal val="visible"/>
                                      </p:to>
                                    </p:set>
                                    <p:anim calcmode="lin" valueType="num">
                                      <p:cBhvr>
                                        <p:cTn id="22" dur="500" fill="hold"/>
                                        <p:tgtEl>
                                          <p:spTgt spid="44042"/>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44042"/>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44042"/>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4404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ntr" presetSubtype="0" fill="hold" nodeType="clickEffect">
                                  <p:stCondLst>
                                    <p:cond delay="0"/>
                                  </p:stCondLst>
                                  <p:childTnLst>
                                    <p:set>
                                      <p:cBhvr>
                                        <p:cTn id="29" dur="1" fill="hold">
                                          <p:stCondLst>
                                            <p:cond delay="0"/>
                                          </p:stCondLst>
                                        </p:cTn>
                                        <p:tgtEl>
                                          <p:spTgt spid="44063"/>
                                        </p:tgtEl>
                                        <p:attrNameLst>
                                          <p:attrName>style.visibility</p:attrName>
                                        </p:attrNameLst>
                                      </p:cBhvr>
                                      <p:to>
                                        <p:strVal val="visible"/>
                                      </p:to>
                                    </p:set>
                                    <p:anim calcmode="lin" valueType="num">
                                      <p:cBhvr>
                                        <p:cTn id="30" dur="500" decel="50000" fill="hold">
                                          <p:stCondLst>
                                            <p:cond delay="0"/>
                                          </p:stCondLst>
                                        </p:cTn>
                                        <p:tgtEl>
                                          <p:spTgt spid="44063"/>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4063"/>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4063"/>
                                        </p:tgtEl>
                                        <p:attrNameLst>
                                          <p:attrName>ppt_w</p:attrName>
                                        </p:attrNameLst>
                                      </p:cBhvr>
                                      <p:tavLst>
                                        <p:tav tm="0">
                                          <p:val>
                                            <p:strVal val="#ppt_w*.05"/>
                                          </p:val>
                                        </p:tav>
                                        <p:tav tm="100000">
                                          <p:val>
                                            <p:strVal val="#ppt_w"/>
                                          </p:val>
                                        </p:tav>
                                      </p:tavLst>
                                    </p:anim>
                                    <p:anim calcmode="lin" valueType="num">
                                      <p:cBhvr>
                                        <p:cTn id="33" dur="1000" fill="hold"/>
                                        <p:tgtEl>
                                          <p:spTgt spid="44063"/>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4063"/>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4063"/>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4063"/>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4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139D5BF3-28E3-4163-9F0C-448DE535D23A}"/>
              </a:ext>
            </a:extLst>
          </p:cNvPr>
          <p:cNvSpPr txBox="1">
            <a:spLocks noChangeArrowheads="1"/>
          </p:cNvSpPr>
          <p:nvPr/>
        </p:nvSpPr>
        <p:spPr bwMode="auto">
          <a:xfrm>
            <a:off x="304800" y="2286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VnTime" panose="020B7200000000000000" pitchFamily="34" charset="0"/>
              </a:rPr>
              <a:t>KiÓm tra bµi cò</a:t>
            </a:r>
          </a:p>
        </p:txBody>
      </p:sp>
      <p:sp>
        <p:nvSpPr>
          <p:cNvPr id="43017" name="Rectangle 9">
            <a:extLst>
              <a:ext uri="{FF2B5EF4-FFF2-40B4-BE49-F238E27FC236}">
                <a16:creationId xmlns:a16="http://schemas.microsoft.com/office/drawing/2014/main" id="{2EF0DEFD-C847-451F-B67F-FC98D6603E34}"/>
              </a:ext>
            </a:extLst>
          </p:cNvPr>
          <p:cNvSpPr>
            <a:spLocks noChangeArrowheads="1"/>
          </p:cNvSpPr>
          <p:nvPr/>
        </p:nvSpPr>
        <p:spPr bwMode="auto">
          <a:xfrm>
            <a:off x="179388" y="1531938"/>
            <a:ext cx="8964612"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vi-VN" sz="2400" b="1">
                <a:solidFill>
                  <a:schemeClr val="tx1"/>
                </a:solidFill>
                <a:latin typeface="VNI-Times" pitchFamily="2" charset="0"/>
              </a:rPr>
              <a:t>2.</a:t>
            </a:r>
            <a:r>
              <a:rPr lang="en-US" altLang="vi-VN" sz="2400" b="1">
                <a:solidFill>
                  <a:schemeClr val="tx1"/>
                </a:solidFill>
                <a:latin typeface=".VnTime" panose="020B7200000000000000" pitchFamily="34" charset="0"/>
              </a:rPr>
              <a:t>H×nh nãn ®­îc t¹o thµnh nh­ thÕ nµo? NÕu ®Æt mÆt ®¸y cña h×nh nãn song song víi mÆt ph¼ng chiÕu c¹nh th× h×nh ciÕu ®øng vµ h×nh chiÕu c¹nh cã d¹ng g×?</a:t>
            </a:r>
            <a:endParaRPr lang="en-US" altLang="vi-VN" sz="2400" b="1">
              <a:solidFill>
                <a:schemeClr val="tx1"/>
              </a:solidFill>
              <a:latin typeface="VNI-Times" pitchFamily="2" charset="0"/>
            </a:endParaRPr>
          </a:p>
        </p:txBody>
      </p:sp>
      <p:pic>
        <p:nvPicPr>
          <p:cNvPr id="43018" name="Picture 10" descr="cau2">
            <a:extLst>
              <a:ext uri="{FF2B5EF4-FFF2-40B4-BE49-F238E27FC236}">
                <a16:creationId xmlns:a16="http://schemas.microsoft.com/office/drawing/2014/main" id="{7F96E212-6EBD-4F5A-8B2E-13FCF907C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403600"/>
            <a:ext cx="2286000" cy="1865313"/>
          </a:xfrm>
          <a:prstGeom prst="rect">
            <a:avLst/>
          </a:prstGeom>
          <a:noFill/>
          <a:extLst>
            <a:ext uri="{909E8E84-426E-40DD-AFC4-6F175D3DCCD1}">
              <a14:hiddenFill xmlns:a14="http://schemas.microsoft.com/office/drawing/2010/main">
                <a:solidFill>
                  <a:srgbClr val="FFFFFF"/>
                </a:solidFill>
              </a14:hiddenFill>
            </a:ext>
          </a:extLst>
        </p:spPr>
      </p:pic>
      <p:pic>
        <p:nvPicPr>
          <p:cNvPr id="43019" name="Picture 11" descr="cau2">
            <a:extLst>
              <a:ext uri="{FF2B5EF4-FFF2-40B4-BE49-F238E27FC236}">
                <a16:creationId xmlns:a16="http://schemas.microsoft.com/office/drawing/2014/main" id="{2E19FE16-BDF5-4CAD-80F1-1340FBC74C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408363"/>
            <a:ext cx="2362200" cy="1925637"/>
          </a:xfrm>
          <a:prstGeom prst="rect">
            <a:avLst/>
          </a:prstGeom>
          <a:noFill/>
          <a:extLst>
            <a:ext uri="{909E8E84-426E-40DD-AFC4-6F175D3DCCD1}">
              <a14:hiddenFill xmlns:a14="http://schemas.microsoft.com/office/drawing/2010/main">
                <a:solidFill>
                  <a:srgbClr val="FFFFFF"/>
                </a:solidFill>
              </a14:hiddenFill>
            </a:ext>
          </a:extLst>
        </p:spPr>
      </p:pic>
      <p:grpSp>
        <p:nvGrpSpPr>
          <p:cNvPr id="43040" name="Group 32">
            <a:extLst>
              <a:ext uri="{FF2B5EF4-FFF2-40B4-BE49-F238E27FC236}">
                <a16:creationId xmlns:a16="http://schemas.microsoft.com/office/drawing/2014/main" id="{05655275-B014-4363-8FC2-E36E969F715E}"/>
              </a:ext>
            </a:extLst>
          </p:cNvPr>
          <p:cNvGrpSpPr>
            <a:grpSpLocks/>
          </p:cNvGrpSpPr>
          <p:nvPr/>
        </p:nvGrpSpPr>
        <p:grpSpPr bwMode="auto">
          <a:xfrm>
            <a:off x="5524500" y="3276600"/>
            <a:ext cx="3479800" cy="2616200"/>
            <a:chOff x="3480" y="2064"/>
            <a:chExt cx="2192" cy="1648"/>
          </a:xfrm>
        </p:grpSpPr>
        <p:sp>
          <p:nvSpPr>
            <p:cNvPr id="43020" name="Oval 12">
              <a:extLst>
                <a:ext uri="{FF2B5EF4-FFF2-40B4-BE49-F238E27FC236}">
                  <a16:creationId xmlns:a16="http://schemas.microsoft.com/office/drawing/2014/main" id="{5E2120BE-FE58-4201-91F7-BCC951DA9951}"/>
                </a:ext>
              </a:extLst>
            </p:cNvPr>
            <p:cNvSpPr>
              <a:spLocks noChangeArrowheads="1"/>
            </p:cNvSpPr>
            <p:nvPr/>
          </p:nvSpPr>
          <p:spPr bwMode="auto">
            <a:xfrm>
              <a:off x="4846" y="2184"/>
              <a:ext cx="674" cy="674"/>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43036" name="Group 28">
              <a:extLst>
                <a:ext uri="{FF2B5EF4-FFF2-40B4-BE49-F238E27FC236}">
                  <a16:creationId xmlns:a16="http://schemas.microsoft.com/office/drawing/2014/main" id="{EEB188BE-6742-4CD7-9B82-C3D82A62DC50}"/>
                </a:ext>
              </a:extLst>
            </p:cNvPr>
            <p:cNvGrpSpPr>
              <a:grpSpLocks/>
            </p:cNvGrpSpPr>
            <p:nvPr/>
          </p:nvGrpSpPr>
          <p:grpSpPr bwMode="auto">
            <a:xfrm>
              <a:off x="3480" y="2184"/>
              <a:ext cx="1104" cy="672"/>
              <a:chOff x="3480" y="2184"/>
              <a:chExt cx="1104" cy="672"/>
            </a:xfrm>
          </p:grpSpPr>
          <p:sp>
            <p:nvSpPr>
              <p:cNvPr id="43021" name="AutoShape 13">
                <a:extLst>
                  <a:ext uri="{FF2B5EF4-FFF2-40B4-BE49-F238E27FC236}">
                    <a16:creationId xmlns:a16="http://schemas.microsoft.com/office/drawing/2014/main" id="{D5D5B33E-49C7-4883-8295-D42E16DBA94F}"/>
                  </a:ext>
                </a:extLst>
              </p:cNvPr>
              <p:cNvSpPr>
                <a:spLocks noChangeArrowheads="1"/>
              </p:cNvSpPr>
              <p:nvPr/>
            </p:nvSpPr>
            <p:spPr bwMode="auto">
              <a:xfrm rot="5400000">
                <a:off x="3696" y="2160"/>
                <a:ext cx="672" cy="720"/>
              </a:xfrm>
              <a:prstGeom prst="triangle">
                <a:avLst>
                  <a:gd name="adj" fmla="val 50000"/>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023" name="Line 15">
                <a:extLst>
                  <a:ext uri="{FF2B5EF4-FFF2-40B4-BE49-F238E27FC236}">
                    <a16:creationId xmlns:a16="http://schemas.microsoft.com/office/drawing/2014/main" id="{9B8F15B8-8D44-45ED-AFEF-D3DB8CA5124E}"/>
                  </a:ext>
                </a:extLst>
              </p:cNvPr>
              <p:cNvSpPr>
                <a:spLocks noChangeShapeType="1"/>
              </p:cNvSpPr>
              <p:nvPr/>
            </p:nvSpPr>
            <p:spPr bwMode="auto">
              <a:xfrm rot="5400000">
                <a:off x="4032" y="1968"/>
                <a:ext cx="0" cy="1104"/>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43025" name="Line 17">
              <a:extLst>
                <a:ext uri="{FF2B5EF4-FFF2-40B4-BE49-F238E27FC236}">
                  <a16:creationId xmlns:a16="http://schemas.microsoft.com/office/drawing/2014/main" id="{4B169739-65E8-4FFD-9504-657AAA61E24D}"/>
                </a:ext>
              </a:extLst>
            </p:cNvPr>
            <p:cNvSpPr>
              <a:spLocks noChangeShapeType="1"/>
            </p:cNvSpPr>
            <p:nvPr/>
          </p:nvSpPr>
          <p:spPr bwMode="auto">
            <a:xfrm>
              <a:off x="5184" y="2064"/>
              <a:ext cx="0" cy="960"/>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6" name="Line 18">
              <a:extLst>
                <a:ext uri="{FF2B5EF4-FFF2-40B4-BE49-F238E27FC236}">
                  <a16:creationId xmlns:a16="http://schemas.microsoft.com/office/drawing/2014/main" id="{9E5D61C1-AC89-4525-9A96-950B8200A674}"/>
                </a:ext>
              </a:extLst>
            </p:cNvPr>
            <p:cNvSpPr>
              <a:spLocks noChangeShapeType="1"/>
            </p:cNvSpPr>
            <p:nvPr/>
          </p:nvSpPr>
          <p:spPr bwMode="auto">
            <a:xfrm>
              <a:off x="4699" y="2527"/>
              <a:ext cx="973" cy="0"/>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3037" name="Group 29">
              <a:extLst>
                <a:ext uri="{FF2B5EF4-FFF2-40B4-BE49-F238E27FC236}">
                  <a16:creationId xmlns:a16="http://schemas.microsoft.com/office/drawing/2014/main" id="{A5DA8EAE-40C4-472B-99ED-2E50CC4D0DD9}"/>
                </a:ext>
              </a:extLst>
            </p:cNvPr>
            <p:cNvGrpSpPr>
              <a:grpSpLocks/>
            </p:cNvGrpSpPr>
            <p:nvPr/>
          </p:nvGrpSpPr>
          <p:grpSpPr bwMode="auto">
            <a:xfrm>
              <a:off x="3488" y="3040"/>
              <a:ext cx="1104" cy="672"/>
              <a:chOff x="3480" y="2184"/>
              <a:chExt cx="1104" cy="672"/>
            </a:xfrm>
          </p:grpSpPr>
          <p:sp>
            <p:nvSpPr>
              <p:cNvPr id="43038" name="AutoShape 30">
                <a:extLst>
                  <a:ext uri="{FF2B5EF4-FFF2-40B4-BE49-F238E27FC236}">
                    <a16:creationId xmlns:a16="http://schemas.microsoft.com/office/drawing/2014/main" id="{0440B15D-3E16-4452-B690-69E760B0777F}"/>
                  </a:ext>
                </a:extLst>
              </p:cNvPr>
              <p:cNvSpPr>
                <a:spLocks noChangeArrowheads="1"/>
              </p:cNvSpPr>
              <p:nvPr/>
            </p:nvSpPr>
            <p:spPr bwMode="auto">
              <a:xfrm rot="5400000">
                <a:off x="3696" y="2160"/>
                <a:ext cx="672" cy="720"/>
              </a:xfrm>
              <a:prstGeom prst="triangle">
                <a:avLst>
                  <a:gd name="adj" fmla="val 50000"/>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039" name="Line 31">
                <a:extLst>
                  <a:ext uri="{FF2B5EF4-FFF2-40B4-BE49-F238E27FC236}">
                    <a16:creationId xmlns:a16="http://schemas.microsoft.com/office/drawing/2014/main" id="{5A5D0BCE-4E93-4A2B-AD33-A33D51DDECD6}"/>
                  </a:ext>
                </a:extLst>
              </p:cNvPr>
              <p:cNvSpPr>
                <a:spLocks noChangeShapeType="1"/>
              </p:cNvSpPr>
              <p:nvPr/>
            </p:nvSpPr>
            <p:spPr bwMode="auto">
              <a:xfrm rot="5400000">
                <a:off x="4032" y="1968"/>
                <a:ext cx="0" cy="1104"/>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3017">
                                            <p:txEl>
                                              <p:pRg st="0" end="0"/>
                                            </p:txEl>
                                          </p:spTgt>
                                        </p:tgtEl>
                                        <p:attrNameLst>
                                          <p:attrName>style.visibility</p:attrName>
                                        </p:attrNameLst>
                                      </p:cBhvr>
                                      <p:to>
                                        <p:strVal val="visible"/>
                                      </p:to>
                                    </p:set>
                                    <p:anim calcmode="lin" valueType="num">
                                      <p:cBhvr>
                                        <p:cTn id="7" dur="1000" fill="hold"/>
                                        <p:tgtEl>
                                          <p:spTgt spid="4301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301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301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39" presetClass="entr" presetSubtype="0" accel="100000" fill="hold" nodeType="afterEffect">
                                  <p:stCondLst>
                                    <p:cond delay="0"/>
                                  </p:stCondLst>
                                  <p:childTnLst>
                                    <p:set>
                                      <p:cBhvr>
                                        <p:cTn id="13" dur="1" fill="hold">
                                          <p:stCondLst>
                                            <p:cond delay="0"/>
                                          </p:stCondLst>
                                        </p:cTn>
                                        <p:tgtEl>
                                          <p:spTgt spid="43018"/>
                                        </p:tgtEl>
                                        <p:attrNameLst>
                                          <p:attrName>style.visibility</p:attrName>
                                        </p:attrNameLst>
                                      </p:cBhvr>
                                      <p:to>
                                        <p:strVal val="visible"/>
                                      </p:to>
                                    </p:set>
                                    <p:anim calcmode="lin" valueType="num">
                                      <p:cBhvr>
                                        <p:cTn id="14" dur="500" fill="hold"/>
                                        <p:tgtEl>
                                          <p:spTgt spid="43018"/>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43018"/>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43018"/>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43018"/>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43019"/>
                                        </p:tgtEl>
                                        <p:attrNameLst>
                                          <p:attrName>style.visibility</p:attrName>
                                        </p:attrNameLst>
                                      </p:cBhvr>
                                      <p:to>
                                        <p:strVal val="visible"/>
                                      </p:to>
                                    </p:set>
                                    <p:anim calcmode="lin" valueType="num">
                                      <p:cBhvr>
                                        <p:cTn id="22" dur="500" fill="hold"/>
                                        <p:tgtEl>
                                          <p:spTgt spid="43019"/>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43019"/>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43019"/>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43019"/>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43040"/>
                                        </p:tgtEl>
                                        <p:attrNameLst>
                                          <p:attrName>style.visibility</p:attrName>
                                        </p:attrNameLst>
                                      </p:cBhvr>
                                      <p:to>
                                        <p:strVal val="visible"/>
                                      </p:to>
                                    </p:set>
                                    <p:animEffect transition="in" filter="wipe(down)">
                                      <p:cBhvr>
                                        <p:cTn id="30" dur="580">
                                          <p:stCondLst>
                                            <p:cond delay="0"/>
                                          </p:stCondLst>
                                        </p:cTn>
                                        <p:tgtEl>
                                          <p:spTgt spid="43040"/>
                                        </p:tgtEl>
                                      </p:cBhvr>
                                    </p:animEffect>
                                    <p:anim calcmode="lin" valueType="num">
                                      <p:cBhvr>
                                        <p:cTn id="31" dur="1822" tmFilter="0,0; 0.14,0.36; 0.43,0.73; 0.71,0.91; 1.0,1.0">
                                          <p:stCondLst>
                                            <p:cond delay="0"/>
                                          </p:stCondLst>
                                        </p:cTn>
                                        <p:tgtEl>
                                          <p:spTgt spid="4304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304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304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304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3040"/>
                                        </p:tgtEl>
                                        <p:attrNameLst>
                                          <p:attrName>ppt_y</p:attrName>
                                        </p:attrNameLst>
                                      </p:cBhvr>
                                      <p:tavLst>
                                        <p:tav tm="0" fmla="#ppt_y-sin(pi*$)/81">
                                          <p:val>
                                            <p:fltVal val="0"/>
                                          </p:val>
                                        </p:tav>
                                        <p:tav tm="100000">
                                          <p:val>
                                            <p:fltVal val="1"/>
                                          </p:val>
                                        </p:tav>
                                      </p:tavLst>
                                    </p:anim>
                                    <p:animScale>
                                      <p:cBhvr>
                                        <p:cTn id="36" dur="26">
                                          <p:stCondLst>
                                            <p:cond delay="650"/>
                                          </p:stCondLst>
                                        </p:cTn>
                                        <p:tgtEl>
                                          <p:spTgt spid="43040"/>
                                        </p:tgtEl>
                                      </p:cBhvr>
                                      <p:to x="100000" y="60000"/>
                                    </p:animScale>
                                    <p:animScale>
                                      <p:cBhvr>
                                        <p:cTn id="37" dur="166" decel="50000">
                                          <p:stCondLst>
                                            <p:cond delay="676"/>
                                          </p:stCondLst>
                                        </p:cTn>
                                        <p:tgtEl>
                                          <p:spTgt spid="43040"/>
                                        </p:tgtEl>
                                      </p:cBhvr>
                                      <p:to x="100000" y="100000"/>
                                    </p:animScale>
                                    <p:animScale>
                                      <p:cBhvr>
                                        <p:cTn id="38" dur="26">
                                          <p:stCondLst>
                                            <p:cond delay="1312"/>
                                          </p:stCondLst>
                                        </p:cTn>
                                        <p:tgtEl>
                                          <p:spTgt spid="43040"/>
                                        </p:tgtEl>
                                      </p:cBhvr>
                                      <p:to x="100000" y="80000"/>
                                    </p:animScale>
                                    <p:animScale>
                                      <p:cBhvr>
                                        <p:cTn id="39" dur="166" decel="50000">
                                          <p:stCondLst>
                                            <p:cond delay="1338"/>
                                          </p:stCondLst>
                                        </p:cTn>
                                        <p:tgtEl>
                                          <p:spTgt spid="43040"/>
                                        </p:tgtEl>
                                      </p:cBhvr>
                                      <p:to x="100000" y="100000"/>
                                    </p:animScale>
                                    <p:animScale>
                                      <p:cBhvr>
                                        <p:cTn id="40" dur="26">
                                          <p:stCondLst>
                                            <p:cond delay="1642"/>
                                          </p:stCondLst>
                                        </p:cTn>
                                        <p:tgtEl>
                                          <p:spTgt spid="43040"/>
                                        </p:tgtEl>
                                      </p:cBhvr>
                                      <p:to x="100000" y="90000"/>
                                    </p:animScale>
                                    <p:animScale>
                                      <p:cBhvr>
                                        <p:cTn id="41" dur="166" decel="50000">
                                          <p:stCondLst>
                                            <p:cond delay="1668"/>
                                          </p:stCondLst>
                                        </p:cTn>
                                        <p:tgtEl>
                                          <p:spTgt spid="43040"/>
                                        </p:tgtEl>
                                      </p:cBhvr>
                                      <p:to x="100000" y="100000"/>
                                    </p:animScale>
                                    <p:animScale>
                                      <p:cBhvr>
                                        <p:cTn id="42" dur="26">
                                          <p:stCondLst>
                                            <p:cond delay="1808"/>
                                          </p:stCondLst>
                                        </p:cTn>
                                        <p:tgtEl>
                                          <p:spTgt spid="43040"/>
                                        </p:tgtEl>
                                      </p:cBhvr>
                                      <p:to x="100000" y="95000"/>
                                    </p:animScale>
                                    <p:animScale>
                                      <p:cBhvr>
                                        <p:cTn id="43" dur="166" decel="50000">
                                          <p:stCondLst>
                                            <p:cond delay="1834"/>
                                          </p:stCondLst>
                                        </p:cTn>
                                        <p:tgtEl>
                                          <p:spTgt spid="430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B9E6BC0D-55A0-47E1-B101-89C15B3D75CE}"/>
              </a:ext>
            </a:extLst>
          </p:cNvPr>
          <p:cNvSpPr txBox="1">
            <a:spLocks noChangeArrowheads="1"/>
          </p:cNvSpPr>
          <p:nvPr/>
        </p:nvSpPr>
        <p:spPr bwMode="auto">
          <a:xfrm>
            <a:off x="152400" y="1828800"/>
            <a:ext cx="83820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i="1">
                <a:solidFill>
                  <a:srgbClr val="0000FF"/>
                </a:solidFill>
                <a:latin typeface=".VnTime" panose="020B7200000000000000" pitchFamily="34" charset="0"/>
              </a:rPr>
              <a:t>Môc tiªu:</a:t>
            </a:r>
          </a:p>
          <a:p>
            <a:pPr>
              <a:spcBef>
                <a:spcPct val="50000"/>
              </a:spcBef>
            </a:pPr>
            <a:r>
              <a:rPr lang="en-US" altLang="vi-VN" sz="3600" i="1">
                <a:solidFill>
                  <a:srgbClr val="0000FF"/>
                </a:solidFill>
                <a:latin typeface=".VnTime" panose="020B7200000000000000" pitchFamily="34" charset="0"/>
              </a:rPr>
              <a:t>1. NhËn d¹ng ®­îc c¸c khèi trßn xoay th­êng gÆp: H×nh trô, h×nh nãn, h×nh cÇu.</a:t>
            </a:r>
          </a:p>
          <a:p>
            <a:pPr>
              <a:spcBef>
                <a:spcPct val="50000"/>
              </a:spcBef>
            </a:pPr>
            <a:r>
              <a:rPr lang="en-US" altLang="vi-VN" sz="3600" i="1">
                <a:solidFill>
                  <a:srgbClr val="0000FF"/>
                </a:solidFill>
                <a:latin typeface=".VnTime" panose="020B7200000000000000" pitchFamily="34" charset="0"/>
              </a:rPr>
              <a:t>2. §äc ®­îc b¶n vÏ vËt thÓ cã d¹ng h×nh trô, h×nh nãn, h×nh cÇu.</a:t>
            </a:r>
          </a:p>
          <a:p>
            <a:pPr>
              <a:spcBef>
                <a:spcPct val="50000"/>
              </a:spcBef>
            </a:pPr>
            <a:r>
              <a:rPr lang="en-US" altLang="vi-VN" sz="3600" i="1">
                <a:solidFill>
                  <a:srgbClr val="0000FF"/>
                </a:solidFill>
                <a:latin typeface=".VnTime" panose="020B7200000000000000" pitchFamily="34" charset="0"/>
              </a:rPr>
              <a:t>3. Ph¸t huy trÝ t­ëng t­îng kh«ng gian</a:t>
            </a:r>
          </a:p>
        </p:txBody>
      </p:sp>
      <p:sp>
        <p:nvSpPr>
          <p:cNvPr id="12291" name="Text Box 3">
            <a:extLst>
              <a:ext uri="{FF2B5EF4-FFF2-40B4-BE49-F238E27FC236}">
                <a16:creationId xmlns:a16="http://schemas.microsoft.com/office/drawing/2014/main" id="{8B58DFA9-EEA5-4D75-AE1C-7847F73D64FA}"/>
              </a:ext>
            </a:extLst>
          </p:cNvPr>
          <p:cNvSpPr txBox="1">
            <a:spLocks noChangeArrowheads="1"/>
          </p:cNvSpPr>
          <p:nvPr/>
        </p:nvSpPr>
        <p:spPr bwMode="auto">
          <a:xfrm>
            <a:off x="533400" y="152400"/>
            <a:ext cx="8077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200" b="1">
                <a:solidFill>
                  <a:srgbClr val="009900"/>
                </a:solidFill>
                <a:latin typeface=".VnTime" panose="020B7200000000000000" pitchFamily="34" charset="0"/>
              </a:rPr>
              <a:t>Bài 7</a:t>
            </a:r>
            <a:r>
              <a:rPr lang="en-US" altLang="vi-VN" sz="3200" b="1">
                <a:solidFill>
                  <a:schemeClr val="accent2"/>
                </a:solidFill>
                <a:latin typeface=".VnTime" panose="020B7200000000000000" pitchFamily="34" charset="0"/>
              </a:rPr>
              <a:t>:Bµi tËp thùc hµnh: </a:t>
            </a:r>
          </a:p>
          <a:p>
            <a:pPr algn="ctr">
              <a:spcBef>
                <a:spcPct val="50000"/>
              </a:spcBef>
            </a:pPr>
            <a:r>
              <a:rPr lang="en-US" altLang="vi-VN" sz="3200" b="1">
                <a:solidFill>
                  <a:schemeClr val="accent2"/>
                </a:solidFill>
                <a:latin typeface=".VnTimeH" pitchFamily="34" charset="0"/>
              </a:rPr>
              <a:t>®äc b¶n vÏ c¸c khèi trßn xoay</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diamond(in)">
                                      <p:cBhvr>
                                        <p:cTn id="7" dur="20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290"/>
                                        </p:tgtEl>
                                        <p:attrNameLst>
                                          <p:attrName>style.visibility</p:attrName>
                                        </p:attrNameLst>
                                      </p:cBhvr>
                                      <p:to>
                                        <p:strVal val="visible"/>
                                      </p:to>
                                    </p:set>
                                    <p:anim calcmode="discrete" valueType="clr">
                                      <p:cBhvr override="childStyle">
                                        <p:cTn id="12" dur="80"/>
                                        <p:tgtEl>
                                          <p:spTgt spid="1229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290"/>
                                        </p:tgtEl>
                                        <p:attrNameLst>
                                          <p:attrName>fillcolor</p:attrName>
                                        </p:attrNameLst>
                                      </p:cBhvr>
                                      <p:tavLst>
                                        <p:tav tm="0">
                                          <p:val>
                                            <p:clrVal>
                                              <a:schemeClr val="accent2"/>
                                            </p:clrVal>
                                          </p:val>
                                        </p:tav>
                                        <p:tav tm="50000">
                                          <p:val>
                                            <p:clrVal>
                                              <a:schemeClr val="hlink"/>
                                            </p:clrVal>
                                          </p:val>
                                        </p:tav>
                                      </p:tavLst>
                                    </p:anim>
                                    <p:set>
                                      <p:cBhvr>
                                        <p:cTn id="14" dur="80"/>
                                        <p:tgtEl>
                                          <p:spTgt spid="122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Freeform 2">
            <a:extLst>
              <a:ext uri="{FF2B5EF4-FFF2-40B4-BE49-F238E27FC236}">
                <a16:creationId xmlns:a16="http://schemas.microsoft.com/office/drawing/2014/main" id="{28621A4B-0D53-4D3C-B9A0-6FC4D94C54DD}"/>
              </a:ext>
            </a:extLst>
          </p:cNvPr>
          <p:cNvSpPr>
            <a:spLocks/>
          </p:cNvSpPr>
          <p:nvPr/>
        </p:nvSpPr>
        <p:spPr bwMode="auto">
          <a:xfrm>
            <a:off x="838200" y="2343150"/>
            <a:ext cx="2667000" cy="457200"/>
          </a:xfrm>
          <a:custGeom>
            <a:avLst/>
            <a:gdLst>
              <a:gd name="T0" fmla="*/ 0 w 1680"/>
              <a:gd name="T1" fmla="*/ 12 h 288"/>
              <a:gd name="T2" fmla="*/ 1392 w 1680"/>
              <a:gd name="T3" fmla="*/ 0 h 288"/>
              <a:gd name="T4" fmla="*/ 1680 w 1680"/>
              <a:gd name="T5" fmla="*/ 288 h 288"/>
            </a:gdLst>
            <a:ahLst/>
            <a:cxnLst>
              <a:cxn ang="0">
                <a:pos x="T0" y="T1"/>
              </a:cxn>
              <a:cxn ang="0">
                <a:pos x="T2" y="T3"/>
              </a:cxn>
              <a:cxn ang="0">
                <a:pos x="T4" y="T5"/>
              </a:cxn>
            </a:cxnLst>
            <a:rect l="0" t="0" r="r" b="b"/>
            <a:pathLst>
              <a:path w="1680" h="288">
                <a:moveTo>
                  <a:pt x="0" y="12"/>
                </a:moveTo>
                <a:lnTo>
                  <a:pt x="1392" y="0"/>
                </a:lnTo>
                <a:lnTo>
                  <a:pt x="1680" y="288"/>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6147" name="Freeform 3">
            <a:extLst>
              <a:ext uri="{FF2B5EF4-FFF2-40B4-BE49-F238E27FC236}">
                <a16:creationId xmlns:a16="http://schemas.microsoft.com/office/drawing/2014/main" id="{F93AE2F9-AF70-497B-BB63-A61D978D5AE5}"/>
              </a:ext>
            </a:extLst>
          </p:cNvPr>
          <p:cNvSpPr>
            <a:spLocks/>
          </p:cNvSpPr>
          <p:nvPr/>
        </p:nvSpPr>
        <p:spPr bwMode="auto">
          <a:xfrm>
            <a:off x="723900" y="2362200"/>
            <a:ext cx="3149600" cy="381000"/>
          </a:xfrm>
          <a:custGeom>
            <a:avLst/>
            <a:gdLst>
              <a:gd name="T0" fmla="*/ 1680 w 1680"/>
              <a:gd name="T1" fmla="*/ 288 h 288"/>
              <a:gd name="T2" fmla="*/ 1392 w 1680"/>
              <a:gd name="T3" fmla="*/ 0 h 288"/>
              <a:gd name="T4" fmla="*/ 0 w 1680"/>
              <a:gd name="T5" fmla="*/ 0 h 288"/>
              <a:gd name="T6" fmla="*/ 288 w 1680"/>
              <a:gd name="T7" fmla="*/ 288 h 288"/>
              <a:gd name="T8" fmla="*/ 1680 w 1680"/>
              <a:gd name="T9" fmla="*/ 288 h 288"/>
            </a:gdLst>
            <a:ahLst/>
            <a:cxnLst>
              <a:cxn ang="0">
                <a:pos x="T0" y="T1"/>
              </a:cxn>
              <a:cxn ang="0">
                <a:pos x="T2" y="T3"/>
              </a:cxn>
              <a:cxn ang="0">
                <a:pos x="T4" y="T5"/>
              </a:cxn>
              <a:cxn ang="0">
                <a:pos x="T6" y="T7"/>
              </a:cxn>
              <a:cxn ang="0">
                <a:pos x="T8" y="T9"/>
              </a:cxn>
            </a:cxnLst>
            <a:rect l="0" t="0" r="r" b="b"/>
            <a:pathLst>
              <a:path w="1680" h="288">
                <a:moveTo>
                  <a:pt x="1680" y="288"/>
                </a:moveTo>
                <a:lnTo>
                  <a:pt x="1392" y="0"/>
                </a:lnTo>
                <a:lnTo>
                  <a:pt x="0" y="0"/>
                </a:lnTo>
                <a:lnTo>
                  <a:pt x="288" y="288"/>
                </a:lnTo>
                <a:lnTo>
                  <a:pt x="1680" y="288"/>
                </a:lnTo>
                <a:close/>
              </a:path>
            </a:pathLst>
          </a:custGeom>
          <a:solidFill>
            <a:schemeClr val="folHlink"/>
          </a:solidFill>
          <a:ln w="3810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6148" name="Freeform 4">
            <a:extLst>
              <a:ext uri="{FF2B5EF4-FFF2-40B4-BE49-F238E27FC236}">
                <a16:creationId xmlns:a16="http://schemas.microsoft.com/office/drawing/2014/main" id="{9DA4AECB-23B4-47A3-BE19-4169D772109A}"/>
              </a:ext>
            </a:extLst>
          </p:cNvPr>
          <p:cNvSpPr>
            <a:spLocks/>
          </p:cNvSpPr>
          <p:nvPr/>
        </p:nvSpPr>
        <p:spPr bwMode="auto">
          <a:xfrm>
            <a:off x="736600" y="1130300"/>
            <a:ext cx="2667000" cy="1219200"/>
          </a:xfrm>
          <a:custGeom>
            <a:avLst/>
            <a:gdLst>
              <a:gd name="T0" fmla="*/ 0 w 1392"/>
              <a:gd name="T1" fmla="*/ 1056 h 1056"/>
              <a:gd name="T2" fmla="*/ 0 w 1392"/>
              <a:gd name="T3" fmla="*/ 480 h 1056"/>
              <a:gd name="T4" fmla="*/ 1392 w 1392"/>
              <a:gd name="T5" fmla="*/ 0 h 1056"/>
              <a:gd name="T6" fmla="*/ 1392 w 1392"/>
              <a:gd name="T7" fmla="*/ 1056 h 1056"/>
              <a:gd name="T8" fmla="*/ 0 w 1392"/>
              <a:gd name="T9" fmla="*/ 1056 h 1056"/>
            </a:gdLst>
            <a:ahLst/>
            <a:cxnLst>
              <a:cxn ang="0">
                <a:pos x="T0" y="T1"/>
              </a:cxn>
              <a:cxn ang="0">
                <a:pos x="T2" y="T3"/>
              </a:cxn>
              <a:cxn ang="0">
                <a:pos x="T4" y="T5"/>
              </a:cxn>
              <a:cxn ang="0">
                <a:pos x="T6" y="T7"/>
              </a:cxn>
              <a:cxn ang="0">
                <a:pos x="T8" y="T9"/>
              </a:cxn>
            </a:cxnLst>
            <a:rect l="0" t="0" r="r" b="b"/>
            <a:pathLst>
              <a:path w="1392" h="1056">
                <a:moveTo>
                  <a:pt x="0" y="1056"/>
                </a:moveTo>
                <a:lnTo>
                  <a:pt x="0" y="480"/>
                </a:lnTo>
                <a:lnTo>
                  <a:pt x="1392" y="0"/>
                </a:lnTo>
                <a:lnTo>
                  <a:pt x="1392" y="1056"/>
                </a:lnTo>
                <a:lnTo>
                  <a:pt x="0" y="1056"/>
                </a:lnTo>
                <a:close/>
              </a:path>
            </a:pathLst>
          </a:custGeom>
          <a:solidFill>
            <a:srgbClr val="FFFF00"/>
          </a:solidFill>
          <a:ln w="3810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6149" name="Freeform 5">
            <a:extLst>
              <a:ext uri="{FF2B5EF4-FFF2-40B4-BE49-F238E27FC236}">
                <a16:creationId xmlns:a16="http://schemas.microsoft.com/office/drawing/2014/main" id="{D5AA8071-5791-4EEC-97A5-94EE3C141BFA}"/>
              </a:ext>
            </a:extLst>
          </p:cNvPr>
          <p:cNvSpPr>
            <a:spLocks/>
          </p:cNvSpPr>
          <p:nvPr/>
        </p:nvSpPr>
        <p:spPr bwMode="auto">
          <a:xfrm rot="-183057">
            <a:off x="695325" y="1611313"/>
            <a:ext cx="520700" cy="1181100"/>
          </a:xfrm>
          <a:custGeom>
            <a:avLst/>
            <a:gdLst>
              <a:gd name="T0" fmla="*/ 0 w 288"/>
              <a:gd name="T1" fmla="*/ 432 h 720"/>
              <a:gd name="T2" fmla="*/ 0 w 288"/>
              <a:gd name="T3" fmla="*/ 0 h 720"/>
              <a:gd name="T4" fmla="*/ 288 w 288"/>
              <a:gd name="T5" fmla="*/ 288 h 720"/>
              <a:gd name="T6" fmla="*/ 288 w 288"/>
              <a:gd name="T7" fmla="*/ 720 h 720"/>
              <a:gd name="T8" fmla="*/ 0 w 288"/>
              <a:gd name="T9" fmla="*/ 432 h 720"/>
            </a:gdLst>
            <a:ahLst/>
            <a:cxnLst>
              <a:cxn ang="0">
                <a:pos x="T0" y="T1"/>
              </a:cxn>
              <a:cxn ang="0">
                <a:pos x="T2" y="T3"/>
              </a:cxn>
              <a:cxn ang="0">
                <a:pos x="T4" y="T5"/>
              </a:cxn>
              <a:cxn ang="0">
                <a:pos x="T6" y="T7"/>
              </a:cxn>
              <a:cxn ang="0">
                <a:pos x="T8" y="T9"/>
              </a:cxn>
            </a:cxnLst>
            <a:rect l="0" t="0" r="r" b="b"/>
            <a:pathLst>
              <a:path w="288" h="720">
                <a:moveTo>
                  <a:pt x="0" y="432"/>
                </a:moveTo>
                <a:lnTo>
                  <a:pt x="0" y="0"/>
                </a:lnTo>
                <a:lnTo>
                  <a:pt x="288" y="288"/>
                </a:lnTo>
                <a:lnTo>
                  <a:pt x="288" y="720"/>
                </a:lnTo>
                <a:lnTo>
                  <a:pt x="0" y="432"/>
                </a:lnTo>
                <a:close/>
              </a:path>
            </a:pathLst>
          </a:custGeom>
          <a:solidFill>
            <a:srgbClr val="FF33CC"/>
          </a:solidFill>
          <a:ln w="3810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6150" name="Text Box 6">
            <a:extLst>
              <a:ext uri="{FF2B5EF4-FFF2-40B4-BE49-F238E27FC236}">
                <a16:creationId xmlns:a16="http://schemas.microsoft.com/office/drawing/2014/main" id="{38D7E7E9-CF30-4960-A316-DD3923E48161}"/>
              </a:ext>
            </a:extLst>
          </p:cNvPr>
          <p:cNvSpPr txBox="1">
            <a:spLocks noChangeArrowheads="1"/>
          </p:cNvSpPr>
          <p:nvPr/>
        </p:nvSpPr>
        <p:spPr bwMode="auto">
          <a:xfrm>
            <a:off x="-171450" y="16002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vi-VN" sz="2400" b="1">
                <a:latin typeface="VNI-Helve-Condense" pitchFamily="2" charset="0"/>
              </a:rPr>
              <a:t>C</a:t>
            </a:r>
          </a:p>
        </p:txBody>
      </p:sp>
      <p:sp>
        <p:nvSpPr>
          <p:cNvPr id="6151" name="Text Box 7">
            <a:extLst>
              <a:ext uri="{FF2B5EF4-FFF2-40B4-BE49-F238E27FC236}">
                <a16:creationId xmlns:a16="http://schemas.microsoft.com/office/drawing/2014/main" id="{A3FB4EAF-52A6-46E4-9674-253A756C52C6}"/>
              </a:ext>
            </a:extLst>
          </p:cNvPr>
          <p:cNvSpPr txBox="1">
            <a:spLocks noChangeArrowheads="1"/>
          </p:cNvSpPr>
          <p:nvPr/>
        </p:nvSpPr>
        <p:spPr bwMode="auto">
          <a:xfrm>
            <a:off x="2038350" y="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vi-VN" sz="2400" b="1">
                <a:latin typeface="VNI-Helve-Condense" pitchFamily="2" charset="0"/>
              </a:rPr>
              <a:t>B</a:t>
            </a:r>
          </a:p>
        </p:txBody>
      </p:sp>
      <p:sp>
        <p:nvSpPr>
          <p:cNvPr id="6152" name="Text Box 8">
            <a:extLst>
              <a:ext uri="{FF2B5EF4-FFF2-40B4-BE49-F238E27FC236}">
                <a16:creationId xmlns:a16="http://schemas.microsoft.com/office/drawing/2014/main" id="{53F02523-1C5A-4A39-99F8-7B1D9496A325}"/>
              </a:ext>
            </a:extLst>
          </p:cNvPr>
          <p:cNvSpPr txBox="1">
            <a:spLocks noChangeArrowheads="1"/>
          </p:cNvSpPr>
          <p:nvPr/>
        </p:nvSpPr>
        <p:spPr bwMode="auto">
          <a:xfrm>
            <a:off x="2514600" y="31242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vi-VN" sz="2400" b="1">
                <a:latin typeface="VNI-Helve-Condense" pitchFamily="2" charset="0"/>
              </a:rPr>
              <a:t>A</a:t>
            </a:r>
          </a:p>
        </p:txBody>
      </p:sp>
      <p:sp>
        <p:nvSpPr>
          <p:cNvPr id="6153" name="Line 9">
            <a:extLst>
              <a:ext uri="{FF2B5EF4-FFF2-40B4-BE49-F238E27FC236}">
                <a16:creationId xmlns:a16="http://schemas.microsoft.com/office/drawing/2014/main" id="{1B8DFC8B-D84F-4324-926B-697678704EA6}"/>
              </a:ext>
            </a:extLst>
          </p:cNvPr>
          <p:cNvSpPr>
            <a:spLocks noChangeShapeType="1"/>
          </p:cNvSpPr>
          <p:nvPr/>
        </p:nvSpPr>
        <p:spPr bwMode="auto">
          <a:xfrm>
            <a:off x="304800" y="2209800"/>
            <a:ext cx="762000" cy="0"/>
          </a:xfrm>
          <a:prstGeom prst="line">
            <a:avLst/>
          </a:prstGeom>
          <a:noFill/>
          <a:ln w="38100">
            <a:solidFill>
              <a:srgbClr val="70007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6154" name="Line 10">
            <a:extLst>
              <a:ext uri="{FF2B5EF4-FFF2-40B4-BE49-F238E27FC236}">
                <a16:creationId xmlns:a16="http://schemas.microsoft.com/office/drawing/2014/main" id="{83F80605-2E05-44BF-83DF-15DD32D7477F}"/>
              </a:ext>
            </a:extLst>
          </p:cNvPr>
          <p:cNvSpPr>
            <a:spLocks noChangeShapeType="1"/>
          </p:cNvSpPr>
          <p:nvPr/>
        </p:nvSpPr>
        <p:spPr bwMode="auto">
          <a:xfrm>
            <a:off x="-6350" y="2209800"/>
            <a:ext cx="762000" cy="0"/>
          </a:xfrm>
          <a:prstGeom prst="line">
            <a:avLst/>
          </a:prstGeom>
          <a:noFill/>
          <a:ln w="444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6155" name="Freeform 11">
            <a:extLst>
              <a:ext uri="{FF2B5EF4-FFF2-40B4-BE49-F238E27FC236}">
                <a16:creationId xmlns:a16="http://schemas.microsoft.com/office/drawing/2014/main" id="{3BED7E15-8ABB-471E-B524-775B9B6CB728}"/>
              </a:ext>
            </a:extLst>
          </p:cNvPr>
          <p:cNvSpPr>
            <a:spLocks/>
          </p:cNvSpPr>
          <p:nvPr/>
        </p:nvSpPr>
        <p:spPr bwMode="auto">
          <a:xfrm>
            <a:off x="3416300" y="1117600"/>
            <a:ext cx="457200" cy="1662113"/>
          </a:xfrm>
          <a:custGeom>
            <a:avLst/>
            <a:gdLst>
              <a:gd name="T0" fmla="*/ 288 w 288"/>
              <a:gd name="T1" fmla="*/ 1104 h 1104"/>
              <a:gd name="T2" fmla="*/ 0 w 288"/>
              <a:gd name="T3" fmla="*/ 816 h 1104"/>
              <a:gd name="T4" fmla="*/ 0 w 288"/>
              <a:gd name="T5" fmla="*/ 0 h 1104"/>
              <a:gd name="T6" fmla="*/ 288 w 288"/>
              <a:gd name="T7" fmla="*/ 336 h 1104"/>
              <a:gd name="T8" fmla="*/ 288 w 288"/>
              <a:gd name="T9" fmla="*/ 1104 h 1104"/>
            </a:gdLst>
            <a:ahLst/>
            <a:cxnLst>
              <a:cxn ang="0">
                <a:pos x="T0" y="T1"/>
              </a:cxn>
              <a:cxn ang="0">
                <a:pos x="T2" y="T3"/>
              </a:cxn>
              <a:cxn ang="0">
                <a:pos x="T4" y="T5"/>
              </a:cxn>
              <a:cxn ang="0">
                <a:pos x="T6" y="T7"/>
              </a:cxn>
              <a:cxn ang="0">
                <a:pos x="T8" y="T9"/>
              </a:cxn>
            </a:cxnLst>
            <a:rect l="0" t="0" r="r" b="b"/>
            <a:pathLst>
              <a:path w="288" h="1104">
                <a:moveTo>
                  <a:pt x="288" y="1104"/>
                </a:moveTo>
                <a:lnTo>
                  <a:pt x="0" y="816"/>
                </a:lnTo>
                <a:lnTo>
                  <a:pt x="0" y="0"/>
                </a:lnTo>
                <a:lnTo>
                  <a:pt x="288" y="336"/>
                </a:lnTo>
                <a:lnTo>
                  <a:pt x="288" y="1104"/>
                </a:lnTo>
                <a:close/>
              </a:path>
            </a:pathLst>
          </a:custGeom>
          <a:solidFill>
            <a:srgbClr val="FB6B83"/>
          </a:solidFill>
          <a:ln w="3810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6156" name="Freeform 12">
            <a:extLst>
              <a:ext uri="{FF2B5EF4-FFF2-40B4-BE49-F238E27FC236}">
                <a16:creationId xmlns:a16="http://schemas.microsoft.com/office/drawing/2014/main" id="{94919D72-787E-4F78-8162-1ACD93B1AD76}"/>
              </a:ext>
            </a:extLst>
          </p:cNvPr>
          <p:cNvSpPr>
            <a:spLocks/>
          </p:cNvSpPr>
          <p:nvPr/>
        </p:nvSpPr>
        <p:spPr bwMode="auto">
          <a:xfrm>
            <a:off x="673100" y="1092200"/>
            <a:ext cx="3213100" cy="977900"/>
          </a:xfrm>
          <a:custGeom>
            <a:avLst/>
            <a:gdLst>
              <a:gd name="T0" fmla="*/ 0 w 1680"/>
              <a:gd name="T1" fmla="*/ 336 h 624"/>
              <a:gd name="T2" fmla="*/ 288 w 1680"/>
              <a:gd name="T3" fmla="*/ 624 h 624"/>
              <a:gd name="T4" fmla="*/ 1680 w 1680"/>
              <a:gd name="T5" fmla="*/ 288 h 624"/>
              <a:gd name="T6" fmla="*/ 1392 w 1680"/>
              <a:gd name="T7" fmla="*/ 0 h 624"/>
              <a:gd name="T8" fmla="*/ 0 w 1680"/>
              <a:gd name="T9" fmla="*/ 336 h 624"/>
            </a:gdLst>
            <a:ahLst/>
            <a:cxnLst>
              <a:cxn ang="0">
                <a:pos x="T0" y="T1"/>
              </a:cxn>
              <a:cxn ang="0">
                <a:pos x="T2" y="T3"/>
              </a:cxn>
              <a:cxn ang="0">
                <a:pos x="T4" y="T5"/>
              </a:cxn>
              <a:cxn ang="0">
                <a:pos x="T6" y="T7"/>
              </a:cxn>
              <a:cxn ang="0">
                <a:pos x="T8" y="T9"/>
              </a:cxn>
            </a:cxnLst>
            <a:rect l="0" t="0" r="r" b="b"/>
            <a:pathLst>
              <a:path w="1680" h="624">
                <a:moveTo>
                  <a:pt x="0" y="336"/>
                </a:moveTo>
                <a:lnTo>
                  <a:pt x="288" y="624"/>
                </a:lnTo>
                <a:lnTo>
                  <a:pt x="1680" y="288"/>
                </a:lnTo>
                <a:lnTo>
                  <a:pt x="1392" y="0"/>
                </a:lnTo>
                <a:lnTo>
                  <a:pt x="0" y="336"/>
                </a:lnTo>
                <a:close/>
              </a:path>
            </a:pathLst>
          </a:custGeom>
          <a:solidFill>
            <a:srgbClr val="009900"/>
          </a:solidFill>
          <a:ln w="3810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6157" name="Freeform 13">
            <a:extLst>
              <a:ext uri="{FF2B5EF4-FFF2-40B4-BE49-F238E27FC236}">
                <a16:creationId xmlns:a16="http://schemas.microsoft.com/office/drawing/2014/main" id="{29CF377A-0543-4B9E-BB20-6AF31B2A3413}"/>
              </a:ext>
            </a:extLst>
          </p:cNvPr>
          <p:cNvSpPr>
            <a:spLocks/>
          </p:cNvSpPr>
          <p:nvPr/>
        </p:nvSpPr>
        <p:spPr bwMode="auto">
          <a:xfrm>
            <a:off x="1231900" y="1524000"/>
            <a:ext cx="2654300" cy="1219200"/>
          </a:xfrm>
          <a:custGeom>
            <a:avLst/>
            <a:gdLst>
              <a:gd name="T0" fmla="*/ 0 w 1392"/>
              <a:gd name="T1" fmla="*/ 1056 h 1056"/>
              <a:gd name="T2" fmla="*/ 0 w 1392"/>
              <a:gd name="T3" fmla="*/ 480 h 1056"/>
              <a:gd name="T4" fmla="*/ 1392 w 1392"/>
              <a:gd name="T5" fmla="*/ 0 h 1056"/>
              <a:gd name="T6" fmla="*/ 1392 w 1392"/>
              <a:gd name="T7" fmla="*/ 1056 h 1056"/>
              <a:gd name="T8" fmla="*/ 0 w 1392"/>
              <a:gd name="T9" fmla="*/ 1056 h 1056"/>
            </a:gdLst>
            <a:ahLst/>
            <a:cxnLst>
              <a:cxn ang="0">
                <a:pos x="T0" y="T1"/>
              </a:cxn>
              <a:cxn ang="0">
                <a:pos x="T2" y="T3"/>
              </a:cxn>
              <a:cxn ang="0">
                <a:pos x="T4" y="T5"/>
              </a:cxn>
              <a:cxn ang="0">
                <a:pos x="T6" y="T7"/>
              </a:cxn>
              <a:cxn ang="0">
                <a:pos x="T8" y="T9"/>
              </a:cxn>
            </a:cxnLst>
            <a:rect l="0" t="0" r="r" b="b"/>
            <a:pathLst>
              <a:path w="1392" h="1056">
                <a:moveTo>
                  <a:pt x="0" y="1056"/>
                </a:moveTo>
                <a:lnTo>
                  <a:pt x="0" y="480"/>
                </a:lnTo>
                <a:lnTo>
                  <a:pt x="1392" y="0"/>
                </a:lnTo>
                <a:lnTo>
                  <a:pt x="1392" y="1056"/>
                </a:lnTo>
                <a:lnTo>
                  <a:pt x="0" y="1056"/>
                </a:lnTo>
                <a:close/>
              </a:path>
            </a:pathLst>
          </a:custGeom>
          <a:solidFill>
            <a:srgbClr val="3366FF"/>
          </a:solidFill>
          <a:ln w="3810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6158" name="Line 14">
            <a:extLst>
              <a:ext uri="{FF2B5EF4-FFF2-40B4-BE49-F238E27FC236}">
                <a16:creationId xmlns:a16="http://schemas.microsoft.com/office/drawing/2014/main" id="{E2AB6362-2E9C-44D9-9D1F-68CC9CD23D7F}"/>
              </a:ext>
            </a:extLst>
          </p:cNvPr>
          <p:cNvSpPr>
            <a:spLocks noChangeShapeType="1"/>
          </p:cNvSpPr>
          <p:nvPr/>
        </p:nvSpPr>
        <p:spPr bwMode="auto">
          <a:xfrm>
            <a:off x="2451100" y="2336800"/>
            <a:ext cx="838200" cy="838200"/>
          </a:xfrm>
          <a:prstGeom prst="line">
            <a:avLst/>
          </a:prstGeom>
          <a:noFill/>
          <a:ln w="38100">
            <a:solidFill>
              <a:srgbClr val="70007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6159" name="Line 15">
            <a:extLst>
              <a:ext uri="{FF2B5EF4-FFF2-40B4-BE49-F238E27FC236}">
                <a16:creationId xmlns:a16="http://schemas.microsoft.com/office/drawing/2014/main" id="{D6133088-5EC2-4F22-B699-593166E89C86}"/>
              </a:ext>
            </a:extLst>
          </p:cNvPr>
          <p:cNvSpPr>
            <a:spLocks noChangeShapeType="1"/>
          </p:cNvSpPr>
          <p:nvPr/>
        </p:nvSpPr>
        <p:spPr bwMode="auto">
          <a:xfrm>
            <a:off x="2362200" y="381000"/>
            <a:ext cx="0" cy="1066800"/>
          </a:xfrm>
          <a:prstGeom prst="line">
            <a:avLst/>
          </a:prstGeom>
          <a:noFill/>
          <a:ln w="38100">
            <a:solidFill>
              <a:srgbClr val="70007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6160" name="Line 16">
            <a:extLst>
              <a:ext uri="{FF2B5EF4-FFF2-40B4-BE49-F238E27FC236}">
                <a16:creationId xmlns:a16="http://schemas.microsoft.com/office/drawing/2014/main" id="{82B96682-952C-441A-91B6-8B545A9521CC}"/>
              </a:ext>
            </a:extLst>
          </p:cNvPr>
          <p:cNvSpPr>
            <a:spLocks noChangeShapeType="1"/>
          </p:cNvSpPr>
          <p:nvPr/>
        </p:nvSpPr>
        <p:spPr bwMode="auto">
          <a:xfrm>
            <a:off x="2959100" y="2844800"/>
            <a:ext cx="533400" cy="533400"/>
          </a:xfrm>
          <a:prstGeom prst="line">
            <a:avLst/>
          </a:prstGeom>
          <a:noFill/>
          <a:ln w="44450">
            <a:solidFill>
              <a:srgbClr val="FF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6161" name="Line 17">
            <a:extLst>
              <a:ext uri="{FF2B5EF4-FFF2-40B4-BE49-F238E27FC236}">
                <a16:creationId xmlns:a16="http://schemas.microsoft.com/office/drawing/2014/main" id="{C6CAB1DB-0BA5-4855-95B1-2030FF3B4CE4}"/>
              </a:ext>
            </a:extLst>
          </p:cNvPr>
          <p:cNvSpPr>
            <a:spLocks noChangeShapeType="1"/>
          </p:cNvSpPr>
          <p:nvPr/>
        </p:nvSpPr>
        <p:spPr bwMode="auto">
          <a:xfrm>
            <a:off x="2355850" y="0"/>
            <a:ext cx="0" cy="927100"/>
          </a:xfrm>
          <a:prstGeom prst="line">
            <a:avLst/>
          </a:prstGeom>
          <a:noFill/>
          <a:ln w="444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6162" name="Text Box 18">
            <a:extLst>
              <a:ext uri="{FF2B5EF4-FFF2-40B4-BE49-F238E27FC236}">
                <a16:creationId xmlns:a16="http://schemas.microsoft.com/office/drawing/2014/main" id="{8A8B6E76-7967-4C98-924E-77A391304A86}"/>
              </a:ext>
            </a:extLst>
          </p:cNvPr>
          <p:cNvSpPr txBox="1">
            <a:spLocks noChangeArrowheads="1"/>
          </p:cNvSpPr>
          <p:nvPr/>
        </p:nvSpPr>
        <p:spPr bwMode="auto">
          <a:xfrm>
            <a:off x="152400" y="228600"/>
            <a:ext cx="1676400" cy="457200"/>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vi-VN" sz="2400" b="1" u="sng">
                <a:solidFill>
                  <a:srgbClr val="D05400"/>
                </a:solidFill>
              </a:rPr>
              <a:t>BÀI TẬP</a:t>
            </a:r>
          </a:p>
        </p:txBody>
      </p:sp>
      <p:graphicFrame>
        <p:nvGraphicFramePr>
          <p:cNvPr id="6223" name="Group 79">
            <a:extLst>
              <a:ext uri="{FF2B5EF4-FFF2-40B4-BE49-F238E27FC236}">
                <a16:creationId xmlns:a16="http://schemas.microsoft.com/office/drawing/2014/main" id="{186BDB47-0788-43E4-8C68-0154B688F531}"/>
              </a:ext>
            </a:extLst>
          </p:cNvPr>
          <p:cNvGraphicFramePr>
            <a:graphicFrameLocks noGrp="1"/>
          </p:cNvGraphicFramePr>
          <p:nvPr>
            <p:ph/>
          </p:nvPr>
        </p:nvGraphicFramePr>
        <p:xfrm>
          <a:off x="152400" y="3733800"/>
          <a:ext cx="4343400" cy="2387602"/>
        </p:xfrm>
        <a:graphic>
          <a:graphicData uri="http://schemas.openxmlformats.org/drawingml/2006/table">
            <a:tbl>
              <a:tblPr/>
              <a:tblGrid>
                <a:gridCol w="2514600">
                  <a:extLst>
                    <a:ext uri="{9D8B030D-6E8A-4147-A177-3AD203B41FA5}">
                      <a16:colId xmlns:a16="http://schemas.microsoft.com/office/drawing/2014/main" val="1305554071"/>
                    </a:ext>
                  </a:extLst>
                </a:gridCol>
                <a:gridCol w="609600">
                  <a:extLst>
                    <a:ext uri="{9D8B030D-6E8A-4147-A177-3AD203B41FA5}">
                      <a16:colId xmlns:a16="http://schemas.microsoft.com/office/drawing/2014/main" val="3007725060"/>
                    </a:ext>
                  </a:extLst>
                </a:gridCol>
                <a:gridCol w="609600">
                  <a:extLst>
                    <a:ext uri="{9D8B030D-6E8A-4147-A177-3AD203B41FA5}">
                      <a16:colId xmlns:a16="http://schemas.microsoft.com/office/drawing/2014/main" val="2517955059"/>
                    </a:ext>
                  </a:extLst>
                </a:gridCol>
                <a:gridCol w="609600">
                  <a:extLst>
                    <a:ext uri="{9D8B030D-6E8A-4147-A177-3AD203B41FA5}">
                      <a16:colId xmlns:a16="http://schemas.microsoft.com/office/drawing/2014/main" val="2987781007"/>
                    </a:ext>
                  </a:extLst>
                </a:gridCol>
              </a:tblGrid>
              <a:tr h="652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28575" cap="flat" cmpd="sng" algn="ctr">
                      <a:solidFill>
                        <a:schemeClr val="bg2"/>
                      </a:solidFill>
                      <a:prstDash val="solid"/>
                      <a:round/>
                      <a:headEnd type="none" w="med" len="med"/>
                      <a:tailEnd type="none" w="med" len="med"/>
                    </a:lnTlToBr>
                    <a:lnBlToTr>
                      <a:noFill/>
                    </a:lnBlToTr>
                    <a:solidFill>
                      <a:srgbClr val="C1FFA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740074"/>
                          </a:solidFill>
                          <a:effectLst/>
                          <a:latin typeface="Arial" panose="020B0604020202020204" pitchFamily="34" charset="0"/>
                        </a:rPr>
                        <a:t>A</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740074"/>
                          </a:solidFill>
                          <a:effectLst/>
                          <a:latin typeface="Arial" panose="020B0604020202020204" pitchFamily="34" charset="0"/>
                        </a:rPr>
                        <a:t>B</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740074"/>
                          </a:solidFill>
                          <a:effectLst/>
                          <a:latin typeface="Arial" panose="020B0604020202020204" pitchFamily="34" charset="0"/>
                        </a:rPr>
                        <a:t>C</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1"/>
                    </a:solidFill>
                  </a:tcPr>
                </a:tc>
                <a:extLst>
                  <a:ext uri="{0D108BD9-81ED-4DB2-BD59-A6C34878D82A}">
                    <a16:rowId xmlns:a16="http://schemas.microsoft.com/office/drawing/2014/main" val="2983566047"/>
                  </a:ext>
                </a:extLst>
              </a:tr>
              <a:tr h="6143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990033"/>
                          </a:solidFill>
                          <a:effectLst/>
                          <a:latin typeface="Arial" panose="020B0604020202020204" pitchFamily="34" charset="0"/>
                        </a:rPr>
                        <a:t>đứng</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1FFA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2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2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556140"/>
                  </a:ext>
                </a:extLst>
              </a:tr>
              <a:tr h="569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990033"/>
                          </a:solidFill>
                          <a:effectLst/>
                          <a:latin typeface="Arial" panose="020B0604020202020204" pitchFamily="34" charset="0"/>
                        </a:rPr>
                        <a:t>bằng</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1FFA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69694791"/>
                  </a:ext>
                </a:extLst>
              </a:tr>
              <a:tr h="5508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990033"/>
                          </a:solidFill>
                          <a:effectLst/>
                          <a:latin typeface="Arial" panose="020B0604020202020204" pitchFamily="34" charset="0"/>
                        </a:rPr>
                        <a:t>cạnh</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1FFA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1160648"/>
                  </a:ext>
                </a:extLst>
              </a:tr>
            </a:tbl>
          </a:graphicData>
        </a:graphic>
      </p:graphicFrame>
      <p:sp>
        <p:nvSpPr>
          <p:cNvPr id="6192" name="Text Box 48">
            <a:extLst>
              <a:ext uri="{FF2B5EF4-FFF2-40B4-BE49-F238E27FC236}">
                <a16:creationId xmlns:a16="http://schemas.microsoft.com/office/drawing/2014/main" id="{26C29135-8CB8-4CE4-AF24-B5187D25A0F7}"/>
              </a:ext>
            </a:extLst>
          </p:cNvPr>
          <p:cNvSpPr txBox="1">
            <a:spLocks noChangeArrowheads="1"/>
          </p:cNvSpPr>
          <p:nvPr/>
        </p:nvSpPr>
        <p:spPr bwMode="auto">
          <a:xfrm>
            <a:off x="152400" y="4038600"/>
            <a:ext cx="14716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000">
                <a:solidFill>
                  <a:srgbClr val="F02E00"/>
                </a:solidFill>
              </a:rPr>
              <a:t>Hình chiếu</a:t>
            </a:r>
          </a:p>
        </p:txBody>
      </p:sp>
      <p:sp>
        <p:nvSpPr>
          <p:cNvPr id="6193" name="Text Box 49">
            <a:extLst>
              <a:ext uri="{FF2B5EF4-FFF2-40B4-BE49-F238E27FC236}">
                <a16:creationId xmlns:a16="http://schemas.microsoft.com/office/drawing/2014/main" id="{F91B9D9C-F47E-4974-B92E-F27C1A44B111}"/>
              </a:ext>
            </a:extLst>
          </p:cNvPr>
          <p:cNvSpPr txBox="1">
            <a:spLocks noChangeArrowheads="1"/>
          </p:cNvSpPr>
          <p:nvPr/>
        </p:nvSpPr>
        <p:spPr bwMode="auto">
          <a:xfrm>
            <a:off x="1219200" y="3733800"/>
            <a:ext cx="1600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000">
                <a:solidFill>
                  <a:srgbClr val="F02E00"/>
                </a:solidFill>
                <a:latin typeface="VNI-Helve-Condense" pitchFamily="2" charset="0"/>
              </a:rPr>
              <a:t>Höôùng chieáu</a:t>
            </a:r>
          </a:p>
        </p:txBody>
      </p:sp>
      <p:sp>
        <p:nvSpPr>
          <p:cNvPr id="6199" name="Text Box 55">
            <a:extLst>
              <a:ext uri="{FF2B5EF4-FFF2-40B4-BE49-F238E27FC236}">
                <a16:creationId xmlns:a16="http://schemas.microsoft.com/office/drawing/2014/main" id="{ED102000-0A36-44D0-9F01-622A71B60DE9}"/>
              </a:ext>
            </a:extLst>
          </p:cNvPr>
          <p:cNvSpPr txBox="1">
            <a:spLocks noChangeArrowheads="1"/>
          </p:cNvSpPr>
          <p:nvPr/>
        </p:nvSpPr>
        <p:spPr bwMode="auto">
          <a:xfrm>
            <a:off x="4546600" y="2895600"/>
            <a:ext cx="609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000" b="1"/>
              <a:t>1</a:t>
            </a:r>
          </a:p>
        </p:txBody>
      </p:sp>
      <p:graphicFrame>
        <p:nvGraphicFramePr>
          <p:cNvPr id="6224" name="Group 80">
            <a:extLst>
              <a:ext uri="{FF2B5EF4-FFF2-40B4-BE49-F238E27FC236}">
                <a16:creationId xmlns:a16="http://schemas.microsoft.com/office/drawing/2014/main" id="{A207E2D8-40A4-4DE1-A25B-78CA5C80CE46}"/>
              </a:ext>
            </a:extLst>
          </p:cNvPr>
          <p:cNvGraphicFramePr>
            <a:graphicFrameLocks noGrp="1"/>
          </p:cNvGraphicFramePr>
          <p:nvPr/>
        </p:nvGraphicFramePr>
        <p:xfrm>
          <a:off x="4648200" y="3733800"/>
          <a:ext cx="4343400" cy="2387602"/>
        </p:xfrm>
        <a:graphic>
          <a:graphicData uri="http://schemas.openxmlformats.org/drawingml/2006/table">
            <a:tbl>
              <a:tblPr/>
              <a:tblGrid>
                <a:gridCol w="2514600">
                  <a:extLst>
                    <a:ext uri="{9D8B030D-6E8A-4147-A177-3AD203B41FA5}">
                      <a16:colId xmlns:a16="http://schemas.microsoft.com/office/drawing/2014/main" val="335171419"/>
                    </a:ext>
                  </a:extLst>
                </a:gridCol>
                <a:gridCol w="609600">
                  <a:extLst>
                    <a:ext uri="{9D8B030D-6E8A-4147-A177-3AD203B41FA5}">
                      <a16:colId xmlns:a16="http://schemas.microsoft.com/office/drawing/2014/main" val="256359656"/>
                    </a:ext>
                  </a:extLst>
                </a:gridCol>
                <a:gridCol w="609600">
                  <a:extLst>
                    <a:ext uri="{9D8B030D-6E8A-4147-A177-3AD203B41FA5}">
                      <a16:colId xmlns:a16="http://schemas.microsoft.com/office/drawing/2014/main" val="2018390389"/>
                    </a:ext>
                  </a:extLst>
                </a:gridCol>
                <a:gridCol w="609600">
                  <a:extLst>
                    <a:ext uri="{9D8B030D-6E8A-4147-A177-3AD203B41FA5}">
                      <a16:colId xmlns:a16="http://schemas.microsoft.com/office/drawing/2014/main" val="2189971911"/>
                    </a:ext>
                  </a:extLst>
                </a:gridCol>
              </a:tblGrid>
              <a:tr h="652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28575" cap="flat" cmpd="sng" algn="ctr">
                      <a:solidFill>
                        <a:schemeClr val="bg2"/>
                      </a:solidFill>
                      <a:prstDash val="solid"/>
                      <a:round/>
                      <a:headEnd type="none" w="med" len="med"/>
                      <a:tailEnd type="none" w="med" len="med"/>
                    </a:lnTlToBr>
                    <a:lnBlToTr>
                      <a:noFill/>
                    </a:lnBlToTr>
                    <a:solidFill>
                      <a:srgbClr val="C1FFA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740074"/>
                          </a:solidFill>
                          <a:effectLst/>
                          <a:latin typeface="Arial" panose="020B0604020202020204" pitchFamily="34" charset="0"/>
                        </a:rPr>
                        <a:t>A</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740074"/>
                          </a:solidFill>
                          <a:effectLst/>
                          <a:latin typeface="Arial" panose="020B0604020202020204" pitchFamily="34" charset="0"/>
                        </a:rPr>
                        <a:t>B</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740074"/>
                          </a:solidFill>
                          <a:effectLst/>
                          <a:latin typeface="Arial" panose="020B0604020202020204" pitchFamily="34" charset="0"/>
                        </a:rPr>
                        <a:t>C</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1"/>
                    </a:solidFill>
                  </a:tcPr>
                </a:tc>
                <a:extLst>
                  <a:ext uri="{0D108BD9-81ED-4DB2-BD59-A6C34878D82A}">
                    <a16:rowId xmlns:a16="http://schemas.microsoft.com/office/drawing/2014/main" val="119959210"/>
                  </a:ext>
                </a:extLst>
              </a:tr>
              <a:tr h="6143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FF17C2"/>
                          </a:solidFill>
                          <a:effectLst/>
                          <a:latin typeface="Arial" panose="020B0604020202020204" pitchFamily="34" charset="0"/>
                        </a:rPr>
                        <a:t>đứng</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1FFA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2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2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822123"/>
                  </a:ext>
                </a:extLst>
              </a:tr>
              <a:tr h="569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FF17C2"/>
                          </a:solidFill>
                          <a:effectLst/>
                          <a:latin typeface="Arial" panose="020B0604020202020204" pitchFamily="34" charset="0"/>
                        </a:rPr>
                        <a:t>bằng</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1FFA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8318712"/>
                  </a:ext>
                </a:extLst>
              </a:tr>
              <a:tr h="5508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FF17C2"/>
                          </a:solidFill>
                          <a:effectLst/>
                          <a:latin typeface="Arial" panose="020B0604020202020204" pitchFamily="34" charset="0"/>
                        </a:rPr>
                        <a:t>cạnh</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1FFA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11849196"/>
                  </a:ext>
                </a:extLst>
              </a:tr>
            </a:tbl>
          </a:graphicData>
        </a:graphic>
      </p:graphicFrame>
      <p:sp>
        <p:nvSpPr>
          <p:cNvPr id="6252" name="Text Box 108">
            <a:extLst>
              <a:ext uri="{FF2B5EF4-FFF2-40B4-BE49-F238E27FC236}">
                <a16:creationId xmlns:a16="http://schemas.microsoft.com/office/drawing/2014/main" id="{5BAFBF05-4C5A-4EC5-A074-F146CBE9934B}"/>
              </a:ext>
            </a:extLst>
          </p:cNvPr>
          <p:cNvSpPr txBox="1">
            <a:spLocks noChangeArrowheads="1"/>
          </p:cNvSpPr>
          <p:nvPr/>
        </p:nvSpPr>
        <p:spPr bwMode="auto">
          <a:xfrm>
            <a:off x="4648200" y="3962400"/>
            <a:ext cx="14716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000">
                <a:solidFill>
                  <a:srgbClr val="990033"/>
                </a:solidFill>
              </a:rPr>
              <a:t>Hình chiếu</a:t>
            </a:r>
          </a:p>
        </p:txBody>
      </p:sp>
      <p:sp>
        <p:nvSpPr>
          <p:cNvPr id="6253" name="Text Box 109">
            <a:extLst>
              <a:ext uri="{FF2B5EF4-FFF2-40B4-BE49-F238E27FC236}">
                <a16:creationId xmlns:a16="http://schemas.microsoft.com/office/drawing/2014/main" id="{486BB59A-889A-4753-BCCC-0A7E52B1EE18}"/>
              </a:ext>
            </a:extLst>
          </p:cNvPr>
          <p:cNvSpPr txBox="1">
            <a:spLocks noChangeArrowheads="1"/>
          </p:cNvSpPr>
          <p:nvPr/>
        </p:nvSpPr>
        <p:spPr bwMode="auto">
          <a:xfrm>
            <a:off x="5715000" y="3657600"/>
            <a:ext cx="15240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000">
                <a:latin typeface="VNI-Helve-Condense" pitchFamily="2" charset="0"/>
              </a:rPr>
              <a:t>Höôùng chieáu</a:t>
            </a:r>
          </a:p>
        </p:txBody>
      </p:sp>
      <p:sp>
        <p:nvSpPr>
          <p:cNvPr id="6254" name="Text Box 110">
            <a:extLst>
              <a:ext uri="{FF2B5EF4-FFF2-40B4-BE49-F238E27FC236}">
                <a16:creationId xmlns:a16="http://schemas.microsoft.com/office/drawing/2014/main" id="{C6CA0625-84CF-4ED1-AD29-C76AAF458F36}"/>
              </a:ext>
            </a:extLst>
          </p:cNvPr>
          <p:cNvSpPr txBox="1">
            <a:spLocks noChangeArrowheads="1"/>
          </p:cNvSpPr>
          <p:nvPr/>
        </p:nvSpPr>
        <p:spPr bwMode="auto">
          <a:xfrm>
            <a:off x="4673600" y="1498600"/>
            <a:ext cx="647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400" b="1">
                <a:latin typeface="VNI-Helve-Condense" pitchFamily="2" charset="0"/>
              </a:rPr>
              <a:t>C</a:t>
            </a:r>
          </a:p>
        </p:txBody>
      </p:sp>
      <p:sp>
        <p:nvSpPr>
          <p:cNvPr id="6255" name="Text Box 111">
            <a:extLst>
              <a:ext uri="{FF2B5EF4-FFF2-40B4-BE49-F238E27FC236}">
                <a16:creationId xmlns:a16="http://schemas.microsoft.com/office/drawing/2014/main" id="{044605BF-CD50-4650-901D-E613BE6988F0}"/>
              </a:ext>
            </a:extLst>
          </p:cNvPr>
          <p:cNvSpPr txBox="1">
            <a:spLocks noChangeArrowheads="1"/>
          </p:cNvSpPr>
          <p:nvPr/>
        </p:nvSpPr>
        <p:spPr bwMode="auto">
          <a:xfrm>
            <a:off x="6731000" y="4318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400" b="1">
                <a:latin typeface="VNI-Helve-Condense" pitchFamily="2" charset="0"/>
              </a:rPr>
              <a:t>B</a:t>
            </a:r>
          </a:p>
        </p:txBody>
      </p:sp>
      <p:sp>
        <p:nvSpPr>
          <p:cNvPr id="6256" name="Text Box 112">
            <a:extLst>
              <a:ext uri="{FF2B5EF4-FFF2-40B4-BE49-F238E27FC236}">
                <a16:creationId xmlns:a16="http://schemas.microsoft.com/office/drawing/2014/main" id="{39B85029-500A-4586-912A-94492EA673A7}"/>
              </a:ext>
            </a:extLst>
          </p:cNvPr>
          <p:cNvSpPr txBox="1">
            <a:spLocks noChangeArrowheads="1"/>
          </p:cNvSpPr>
          <p:nvPr/>
        </p:nvSpPr>
        <p:spPr bwMode="auto">
          <a:xfrm>
            <a:off x="7797800" y="2870200"/>
            <a:ext cx="533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400" b="1">
                <a:latin typeface="VNI-Helve-Condense" pitchFamily="2" charset="0"/>
              </a:rPr>
              <a:t>A</a:t>
            </a:r>
          </a:p>
        </p:txBody>
      </p:sp>
      <p:sp>
        <p:nvSpPr>
          <p:cNvPr id="6257" name="Line 113">
            <a:extLst>
              <a:ext uri="{FF2B5EF4-FFF2-40B4-BE49-F238E27FC236}">
                <a16:creationId xmlns:a16="http://schemas.microsoft.com/office/drawing/2014/main" id="{7BC4606F-C101-4472-A2C3-A603EC654EF5}"/>
              </a:ext>
            </a:extLst>
          </p:cNvPr>
          <p:cNvSpPr>
            <a:spLocks noChangeShapeType="1"/>
          </p:cNvSpPr>
          <p:nvPr/>
        </p:nvSpPr>
        <p:spPr bwMode="auto">
          <a:xfrm>
            <a:off x="7112000" y="2413000"/>
            <a:ext cx="685800" cy="685800"/>
          </a:xfrm>
          <a:prstGeom prst="line">
            <a:avLst/>
          </a:prstGeom>
          <a:noFill/>
          <a:ln w="444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6258" name="Line 114">
            <a:extLst>
              <a:ext uri="{FF2B5EF4-FFF2-40B4-BE49-F238E27FC236}">
                <a16:creationId xmlns:a16="http://schemas.microsoft.com/office/drawing/2014/main" id="{1A769C7C-30AE-4620-B20B-685A3CA9744D}"/>
              </a:ext>
            </a:extLst>
          </p:cNvPr>
          <p:cNvSpPr>
            <a:spLocks noChangeShapeType="1"/>
          </p:cNvSpPr>
          <p:nvPr/>
        </p:nvSpPr>
        <p:spPr bwMode="auto">
          <a:xfrm>
            <a:off x="6699250" y="127000"/>
            <a:ext cx="0" cy="774700"/>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grpSp>
        <p:nvGrpSpPr>
          <p:cNvPr id="6259" name="Group 115">
            <a:extLst>
              <a:ext uri="{FF2B5EF4-FFF2-40B4-BE49-F238E27FC236}">
                <a16:creationId xmlns:a16="http://schemas.microsoft.com/office/drawing/2014/main" id="{624DC445-83A5-453E-9351-AB6A299DC0DC}"/>
              </a:ext>
            </a:extLst>
          </p:cNvPr>
          <p:cNvGrpSpPr>
            <a:grpSpLocks/>
          </p:cNvGrpSpPr>
          <p:nvPr/>
        </p:nvGrpSpPr>
        <p:grpSpPr bwMode="auto">
          <a:xfrm>
            <a:off x="5207000" y="965200"/>
            <a:ext cx="3136900" cy="1778000"/>
            <a:chOff x="336" y="664"/>
            <a:chExt cx="1976" cy="1120"/>
          </a:xfrm>
        </p:grpSpPr>
        <p:sp>
          <p:nvSpPr>
            <p:cNvPr id="6260" name="Line 116">
              <a:extLst>
                <a:ext uri="{FF2B5EF4-FFF2-40B4-BE49-F238E27FC236}">
                  <a16:creationId xmlns:a16="http://schemas.microsoft.com/office/drawing/2014/main" id="{CDA7E57E-FD6B-4E57-8AC4-9AC0B0728F87}"/>
                </a:ext>
              </a:extLst>
            </p:cNvPr>
            <p:cNvSpPr>
              <a:spLocks noChangeShapeType="1"/>
            </p:cNvSpPr>
            <p:nvPr/>
          </p:nvSpPr>
          <p:spPr bwMode="auto">
            <a:xfrm flipV="1">
              <a:off x="336" y="680"/>
              <a:ext cx="768" cy="3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6261" name="Group 117">
              <a:extLst>
                <a:ext uri="{FF2B5EF4-FFF2-40B4-BE49-F238E27FC236}">
                  <a16:creationId xmlns:a16="http://schemas.microsoft.com/office/drawing/2014/main" id="{C79F976C-A3A0-4965-9A96-AAF1CFD1D7CD}"/>
                </a:ext>
              </a:extLst>
            </p:cNvPr>
            <p:cNvGrpSpPr>
              <a:grpSpLocks/>
            </p:cNvGrpSpPr>
            <p:nvPr/>
          </p:nvGrpSpPr>
          <p:grpSpPr bwMode="auto">
            <a:xfrm>
              <a:off x="344" y="664"/>
              <a:ext cx="1968" cy="1120"/>
              <a:chOff x="336" y="664"/>
              <a:chExt cx="1968" cy="1120"/>
            </a:xfrm>
          </p:grpSpPr>
          <p:sp>
            <p:nvSpPr>
              <p:cNvPr id="6262" name="Freeform 118">
                <a:extLst>
                  <a:ext uri="{FF2B5EF4-FFF2-40B4-BE49-F238E27FC236}">
                    <a16:creationId xmlns:a16="http://schemas.microsoft.com/office/drawing/2014/main" id="{26F7410B-25B3-4570-B6FC-901DA194FDB6}"/>
                  </a:ext>
                </a:extLst>
              </p:cNvPr>
              <p:cNvSpPr>
                <a:spLocks/>
              </p:cNvSpPr>
              <p:nvPr/>
            </p:nvSpPr>
            <p:spPr bwMode="auto">
              <a:xfrm>
                <a:off x="336" y="1017"/>
                <a:ext cx="430" cy="761"/>
              </a:xfrm>
              <a:custGeom>
                <a:avLst/>
                <a:gdLst>
                  <a:gd name="T0" fmla="*/ 0 w 288"/>
                  <a:gd name="T1" fmla="*/ 432 h 720"/>
                  <a:gd name="T2" fmla="*/ 0 w 288"/>
                  <a:gd name="T3" fmla="*/ 0 h 720"/>
                  <a:gd name="T4" fmla="*/ 288 w 288"/>
                  <a:gd name="T5" fmla="*/ 288 h 720"/>
                  <a:gd name="T6" fmla="*/ 288 w 288"/>
                  <a:gd name="T7" fmla="*/ 720 h 720"/>
                  <a:gd name="T8" fmla="*/ 0 w 288"/>
                  <a:gd name="T9" fmla="*/ 432 h 720"/>
                </a:gdLst>
                <a:ahLst/>
                <a:cxnLst>
                  <a:cxn ang="0">
                    <a:pos x="T0" y="T1"/>
                  </a:cxn>
                  <a:cxn ang="0">
                    <a:pos x="T2" y="T3"/>
                  </a:cxn>
                  <a:cxn ang="0">
                    <a:pos x="T4" y="T5"/>
                  </a:cxn>
                  <a:cxn ang="0">
                    <a:pos x="T6" y="T7"/>
                  </a:cxn>
                  <a:cxn ang="0">
                    <a:pos x="T8" y="T9"/>
                  </a:cxn>
                </a:cxnLst>
                <a:rect l="0" t="0" r="r" b="b"/>
                <a:pathLst>
                  <a:path w="288" h="720">
                    <a:moveTo>
                      <a:pt x="0" y="432"/>
                    </a:moveTo>
                    <a:lnTo>
                      <a:pt x="0" y="0"/>
                    </a:lnTo>
                    <a:lnTo>
                      <a:pt x="288" y="288"/>
                    </a:lnTo>
                    <a:lnTo>
                      <a:pt x="288" y="720"/>
                    </a:lnTo>
                    <a:lnTo>
                      <a:pt x="0" y="432"/>
                    </a:lnTo>
                    <a:close/>
                  </a:path>
                </a:pathLst>
              </a:custGeom>
              <a:solidFill>
                <a:srgbClr val="FFFF99"/>
              </a:solidFill>
              <a:ln w="2222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6263" name="Line 119">
                <a:extLst>
                  <a:ext uri="{FF2B5EF4-FFF2-40B4-BE49-F238E27FC236}">
                    <a16:creationId xmlns:a16="http://schemas.microsoft.com/office/drawing/2014/main" id="{9B9ADE69-E660-453B-BFCE-CE4DCEC5D320}"/>
                  </a:ext>
                </a:extLst>
              </p:cNvPr>
              <p:cNvSpPr>
                <a:spLocks noChangeShapeType="1"/>
              </p:cNvSpPr>
              <p:nvPr/>
            </p:nvSpPr>
            <p:spPr bwMode="auto">
              <a:xfrm>
                <a:off x="768" y="1776"/>
                <a:ext cx="1536" cy="0"/>
              </a:xfrm>
              <a:prstGeom prst="line">
                <a:avLst/>
              </a:prstGeom>
              <a:noFill/>
              <a:ln w="254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264" name="Line 120">
                <a:extLst>
                  <a:ext uri="{FF2B5EF4-FFF2-40B4-BE49-F238E27FC236}">
                    <a16:creationId xmlns:a16="http://schemas.microsoft.com/office/drawing/2014/main" id="{6D75E797-5264-4596-AD4E-67B735E2CCE4}"/>
                  </a:ext>
                </a:extLst>
              </p:cNvPr>
              <p:cNvSpPr>
                <a:spLocks noChangeShapeType="1"/>
              </p:cNvSpPr>
              <p:nvPr/>
            </p:nvSpPr>
            <p:spPr bwMode="auto">
              <a:xfrm flipV="1">
                <a:off x="768" y="968"/>
                <a:ext cx="768" cy="336"/>
              </a:xfrm>
              <a:prstGeom prst="line">
                <a:avLst/>
              </a:prstGeom>
              <a:noFill/>
              <a:ln w="254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265" name="Line 121">
                <a:extLst>
                  <a:ext uri="{FF2B5EF4-FFF2-40B4-BE49-F238E27FC236}">
                    <a16:creationId xmlns:a16="http://schemas.microsoft.com/office/drawing/2014/main" id="{06460736-5858-4A4D-941A-EDDDF1ADA64C}"/>
                  </a:ext>
                </a:extLst>
              </p:cNvPr>
              <p:cNvSpPr>
                <a:spLocks noChangeShapeType="1"/>
              </p:cNvSpPr>
              <p:nvPr/>
            </p:nvSpPr>
            <p:spPr bwMode="auto">
              <a:xfrm>
                <a:off x="2304" y="1304"/>
                <a:ext cx="0" cy="480"/>
              </a:xfrm>
              <a:prstGeom prst="line">
                <a:avLst/>
              </a:prstGeom>
              <a:noFill/>
              <a:ln w="254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266" name="Line 122">
                <a:extLst>
                  <a:ext uri="{FF2B5EF4-FFF2-40B4-BE49-F238E27FC236}">
                    <a16:creationId xmlns:a16="http://schemas.microsoft.com/office/drawing/2014/main" id="{6DE0FF66-C624-4D33-9942-DE50ABF16D97}"/>
                  </a:ext>
                </a:extLst>
              </p:cNvPr>
              <p:cNvSpPr>
                <a:spLocks noChangeShapeType="1"/>
              </p:cNvSpPr>
              <p:nvPr/>
            </p:nvSpPr>
            <p:spPr bwMode="auto">
              <a:xfrm>
                <a:off x="1536" y="960"/>
                <a:ext cx="768" cy="336"/>
              </a:xfrm>
              <a:prstGeom prst="line">
                <a:avLst/>
              </a:prstGeom>
              <a:noFill/>
              <a:ln w="254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267" name="Line 123">
                <a:extLst>
                  <a:ext uri="{FF2B5EF4-FFF2-40B4-BE49-F238E27FC236}">
                    <a16:creationId xmlns:a16="http://schemas.microsoft.com/office/drawing/2014/main" id="{AC037BFE-F901-46B7-8417-3E7493F6E92E}"/>
                  </a:ext>
                </a:extLst>
              </p:cNvPr>
              <p:cNvSpPr>
                <a:spLocks noChangeShapeType="1"/>
              </p:cNvSpPr>
              <p:nvPr/>
            </p:nvSpPr>
            <p:spPr bwMode="auto">
              <a:xfrm>
                <a:off x="1088" y="672"/>
                <a:ext cx="480" cy="277"/>
              </a:xfrm>
              <a:prstGeom prst="line">
                <a:avLst/>
              </a:prstGeom>
              <a:noFill/>
              <a:ln w="254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268" name="Line 124">
                <a:extLst>
                  <a:ext uri="{FF2B5EF4-FFF2-40B4-BE49-F238E27FC236}">
                    <a16:creationId xmlns:a16="http://schemas.microsoft.com/office/drawing/2014/main" id="{20D96D50-A0BE-4F39-ACE0-769743576B27}"/>
                  </a:ext>
                </a:extLst>
              </p:cNvPr>
              <p:cNvSpPr>
                <a:spLocks noChangeShapeType="1"/>
              </p:cNvSpPr>
              <p:nvPr/>
            </p:nvSpPr>
            <p:spPr bwMode="auto">
              <a:xfrm>
                <a:off x="1872" y="1008"/>
                <a:ext cx="432" cy="288"/>
              </a:xfrm>
              <a:prstGeom prst="line">
                <a:avLst/>
              </a:prstGeom>
              <a:noFill/>
              <a:ln w="254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269" name="Line 125">
                <a:extLst>
                  <a:ext uri="{FF2B5EF4-FFF2-40B4-BE49-F238E27FC236}">
                    <a16:creationId xmlns:a16="http://schemas.microsoft.com/office/drawing/2014/main" id="{C7A95A31-A59A-4697-BA42-FA6CDD390943}"/>
                  </a:ext>
                </a:extLst>
              </p:cNvPr>
              <p:cNvSpPr>
                <a:spLocks noChangeShapeType="1"/>
              </p:cNvSpPr>
              <p:nvPr/>
            </p:nvSpPr>
            <p:spPr bwMode="auto">
              <a:xfrm>
                <a:off x="1104" y="664"/>
                <a:ext cx="768" cy="336"/>
              </a:xfrm>
              <a:prstGeom prst="line">
                <a:avLst/>
              </a:prstGeom>
              <a:noFill/>
              <a:ln w="254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270" name="Line 126">
                <a:extLst>
                  <a:ext uri="{FF2B5EF4-FFF2-40B4-BE49-F238E27FC236}">
                    <a16:creationId xmlns:a16="http://schemas.microsoft.com/office/drawing/2014/main" id="{FA750891-14B8-497C-8310-01FBCC187F8D}"/>
                  </a:ext>
                </a:extLst>
              </p:cNvPr>
              <p:cNvSpPr>
                <a:spLocks noChangeShapeType="1"/>
              </p:cNvSpPr>
              <p:nvPr/>
            </p:nvSpPr>
            <p:spPr bwMode="auto">
              <a:xfrm>
                <a:off x="768" y="1344"/>
                <a:ext cx="0" cy="432"/>
              </a:xfrm>
              <a:prstGeom prst="line">
                <a:avLst/>
              </a:prstGeom>
              <a:noFill/>
              <a:ln w="254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6271" name="Line 127">
            <a:extLst>
              <a:ext uri="{FF2B5EF4-FFF2-40B4-BE49-F238E27FC236}">
                <a16:creationId xmlns:a16="http://schemas.microsoft.com/office/drawing/2014/main" id="{E90768D7-69A9-4DAA-99C6-DDC02D30394C}"/>
              </a:ext>
            </a:extLst>
          </p:cNvPr>
          <p:cNvSpPr>
            <a:spLocks noChangeShapeType="1"/>
          </p:cNvSpPr>
          <p:nvPr/>
        </p:nvSpPr>
        <p:spPr bwMode="auto">
          <a:xfrm>
            <a:off x="4819650" y="2095500"/>
            <a:ext cx="762000" cy="0"/>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6147"/>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0"/>
                                  </p:stCondLst>
                                  <p:iterate type="lt">
                                    <p:tmAbs val="75"/>
                                  </p:iterate>
                                  <p:childTnLst>
                                    <p:set>
                                      <p:cBhvr>
                                        <p:cTn id="9" dur="1" fill="hold">
                                          <p:stCondLst>
                                            <p:cond delay="74"/>
                                          </p:stCondLst>
                                        </p:cTn>
                                        <p:tgtEl>
                                          <p:spTgt spid="6148"/>
                                        </p:tgtEl>
                                        <p:attrNameLst>
                                          <p:attrName>style.visibility</p:attrName>
                                        </p:attrNameLst>
                                      </p:cBhvr>
                                      <p:to>
                                        <p:strVal val="visible"/>
                                      </p:to>
                                    </p:set>
                                  </p:childTnLst>
                                </p:cTn>
                              </p:par>
                            </p:childTnLst>
                          </p:cTn>
                        </p:par>
                        <p:par>
                          <p:cTn id="10" fill="hold" nodeType="afterGroup">
                            <p:stCondLst>
                              <p:cond delay="150"/>
                            </p:stCondLst>
                            <p:childTnLst>
                              <p:par>
                                <p:cTn id="11" presetID="1" presetClass="entr" presetSubtype="0" fill="hold" nodeType="afterEffect">
                                  <p:stCondLst>
                                    <p:cond delay="0"/>
                                  </p:stCondLst>
                                  <p:iterate type="lt">
                                    <p:tmAbs val="75"/>
                                  </p:iterate>
                                  <p:childTnLst>
                                    <p:set>
                                      <p:cBhvr>
                                        <p:cTn id="12" dur="1" fill="hold">
                                          <p:stCondLst>
                                            <p:cond delay="74"/>
                                          </p:stCondLst>
                                        </p:cTn>
                                        <p:tgtEl>
                                          <p:spTgt spid="6149"/>
                                        </p:tgtEl>
                                        <p:attrNameLst>
                                          <p:attrName>style.visibility</p:attrName>
                                        </p:attrNameLst>
                                      </p:cBhvr>
                                      <p:to>
                                        <p:strVal val="visible"/>
                                      </p:to>
                                    </p:set>
                                  </p:childTnLst>
                                </p:cTn>
                              </p:par>
                            </p:childTnLst>
                          </p:cTn>
                        </p:par>
                        <p:par>
                          <p:cTn id="13" fill="hold" nodeType="afterGroup">
                            <p:stCondLst>
                              <p:cond delay="225"/>
                            </p:stCondLst>
                            <p:childTnLst>
                              <p:par>
                                <p:cTn id="14" presetID="1" presetClass="entr" presetSubtype="0" fill="hold" nodeType="afterEffect">
                                  <p:stCondLst>
                                    <p:cond delay="0"/>
                                  </p:stCondLst>
                                  <p:iterate type="lt">
                                    <p:tmAbs val="75"/>
                                  </p:iterate>
                                  <p:childTnLst>
                                    <p:set>
                                      <p:cBhvr>
                                        <p:cTn id="15" dur="1" fill="hold">
                                          <p:stCondLst>
                                            <p:cond delay="74"/>
                                          </p:stCondLst>
                                        </p:cTn>
                                        <p:tgtEl>
                                          <p:spTgt spid="6156"/>
                                        </p:tgtEl>
                                        <p:attrNameLst>
                                          <p:attrName>style.visibility</p:attrName>
                                        </p:attrNameLst>
                                      </p:cBhvr>
                                      <p:to>
                                        <p:strVal val="visible"/>
                                      </p:to>
                                    </p:set>
                                  </p:childTnLst>
                                </p:cTn>
                              </p:par>
                            </p:childTnLst>
                          </p:cTn>
                        </p:par>
                        <p:par>
                          <p:cTn id="16" fill="hold" nodeType="afterGroup">
                            <p:stCondLst>
                              <p:cond delay="300"/>
                            </p:stCondLst>
                            <p:childTnLst>
                              <p:par>
                                <p:cTn id="17" presetID="1" presetClass="entr" presetSubtype="0" fill="hold" nodeType="afterEffect">
                                  <p:stCondLst>
                                    <p:cond delay="0"/>
                                  </p:stCondLst>
                                  <p:iterate type="lt">
                                    <p:tmAbs val="75"/>
                                  </p:iterate>
                                  <p:childTnLst>
                                    <p:set>
                                      <p:cBhvr>
                                        <p:cTn id="18" dur="1" fill="hold">
                                          <p:stCondLst>
                                            <p:cond delay="74"/>
                                          </p:stCondLst>
                                        </p:cTn>
                                        <p:tgtEl>
                                          <p:spTgt spid="6157"/>
                                        </p:tgtEl>
                                        <p:attrNameLst>
                                          <p:attrName>style.visibility</p:attrName>
                                        </p:attrNameLst>
                                      </p:cBhvr>
                                      <p:to>
                                        <p:strVal val="visible"/>
                                      </p:to>
                                    </p:set>
                                  </p:childTnLst>
                                </p:cTn>
                              </p:par>
                            </p:childTnLst>
                          </p:cTn>
                        </p:par>
                        <p:par>
                          <p:cTn id="19" fill="hold" nodeType="afterGroup">
                            <p:stCondLst>
                              <p:cond delay="375"/>
                            </p:stCondLst>
                            <p:childTnLst>
                              <p:par>
                                <p:cTn id="20" presetID="1" presetClass="entr" presetSubtype="0" fill="hold" nodeType="afterEffect">
                                  <p:stCondLst>
                                    <p:cond delay="0"/>
                                  </p:stCondLst>
                                  <p:childTnLst>
                                    <p:set>
                                      <p:cBhvr>
                                        <p:cTn id="21" dur="1" fill="hold">
                                          <p:stCondLst>
                                            <p:cond delay="499"/>
                                          </p:stCondLst>
                                        </p:cTn>
                                        <p:tgtEl>
                                          <p:spTgt spid="615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499"/>
                                          </p:stCondLst>
                                        </p:cTn>
                                        <p:tgtEl>
                                          <p:spTgt spid="615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499"/>
                                          </p:stCondLst>
                                        </p:cTn>
                                        <p:tgtEl>
                                          <p:spTgt spid="616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499"/>
                                          </p:stCondLst>
                                        </p:cTn>
                                        <p:tgtEl>
                                          <p:spTgt spid="615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499"/>
                                          </p:stCondLst>
                                        </p:cTn>
                                        <p:tgtEl>
                                          <p:spTgt spid="615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499"/>
                                          </p:stCondLst>
                                        </p:cTn>
                                        <p:tgtEl>
                                          <p:spTgt spid="6161"/>
                                        </p:tgtEl>
                                        <p:attrNameLst>
                                          <p:attrName>style.visibility</p:attrName>
                                        </p:attrNameLst>
                                      </p:cBhvr>
                                      <p:to>
                                        <p:strVal val="visible"/>
                                      </p:to>
                                    </p:set>
                                  </p:childTnLst>
                                </p:cTn>
                              </p:par>
                            </p:childTnLst>
                          </p:cTn>
                        </p:par>
                        <p:par>
                          <p:cTn id="32" fill="hold" nodeType="afterGroup">
                            <p:stCondLst>
                              <p:cond delay="875"/>
                            </p:stCondLst>
                            <p:childTnLst>
                              <p:par>
                                <p:cTn id="33" presetID="1" presetClass="entr" presetSubtype="0" fill="hold" grpId="0" nodeType="afterEffect">
                                  <p:stCondLst>
                                    <p:cond delay="0"/>
                                  </p:stCondLst>
                                  <p:childTnLst>
                                    <p:set>
                                      <p:cBhvr>
                                        <p:cTn id="34" dur="1" fill="hold">
                                          <p:stCondLst>
                                            <p:cond delay="499"/>
                                          </p:stCondLst>
                                        </p:cTn>
                                        <p:tgtEl>
                                          <p:spTgt spid="6152"/>
                                        </p:tgtEl>
                                        <p:attrNameLst>
                                          <p:attrName>style.visibility</p:attrName>
                                        </p:attrNameLst>
                                      </p:cBhvr>
                                      <p:to>
                                        <p:strVal val="visible"/>
                                      </p:to>
                                    </p:set>
                                  </p:childTnLst>
                                </p:cTn>
                              </p:par>
                            </p:childTnLst>
                          </p:cTn>
                        </p:par>
                        <p:par>
                          <p:cTn id="35" fill="hold" nodeType="afterGroup">
                            <p:stCondLst>
                              <p:cond delay="1375"/>
                            </p:stCondLst>
                            <p:childTnLst>
                              <p:par>
                                <p:cTn id="36" presetID="1" presetClass="entr" presetSubtype="0" fill="hold" grpId="0" nodeType="afterEffect">
                                  <p:stCondLst>
                                    <p:cond delay="0"/>
                                  </p:stCondLst>
                                  <p:childTnLst>
                                    <p:set>
                                      <p:cBhvr>
                                        <p:cTn id="37" dur="1" fill="hold">
                                          <p:stCondLst>
                                            <p:cond delay="499"/>
                                          </p:stCondLst>
                                        </p:cTn>
                                        <p:tgtEl>
                                          <p:spTgt spid="6151"/>
                                        </p:tgtEl>
                                        <p:attrNameLst>
                                          <p:attrName>style.visibility</p:attrName>
                                        </p:attrNameLst>
                                      </p:cBhvr>
                                      <p:to>
                                        <p:strVal val="visible"/>
                                      </p:to>
                                    </p:set>
                                  </p:childTnLst>
                                </p:cTn>
                              </p:par>
                            </p:childTnLst>
                          </p:cTn>
                        </p:par>
                        <p:par>
                          <p:cTn id="38" fill="hold" nodeType="afterGroup">
                            <p:stCondLst>
                              <p:cond delay="1875"/>
                            </p:stCondLst>
                            <p:childTnLst>
                              <p:par>
                                <p:cTn id="39" presetID="1" presetClass="entr" presetSubtype="0" fill="hold" grpId="0" nodeType="afterEffect">
                                  <p:stCondLst>
                                    <p:cond delay="0"/>
                                  </p:stCondLst>
                                  <p:childTnLst>
                                    <p:set>
                                      <p:cBhvr>
                                        <p:cTn id="40" dur="1" fill="hold">
                                          <p:stCondLst>
                                            <p:cond delay="499"/>
                                          </p:stCondLst>
                                        </p:cTn>
                                        <p:tgtEl>
                                          <p:spTgt spid="615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iterate type="lt">
                                    <p:tmAbs val="75"/>
                                  </p:iterate>
                                  <p:childTnLst>
                                    <p:set>
                                      <p:cBhvr>
                                        <p:cTn id="44" dur="1" fill="hold">
                                          <p:stCondLst>
                                            <p:cond delay="74"/>
                                          </p:stCondLst>
                                        </p:cTn>
                                        <p:tgtEl>
                                          <p:spTgt spid="6155"/>
                                        </p:tgtEl>
                                        <p:attrNameLst>
                                          <p:attrName>style.visibility</p:attrName>
                                        </p:attrNameLst>
                                      </p:cBhvr>
                                      <p:to>
                                        <p:strVal val="visible"/>
                                      </p:to>
                                    </p:set>
                                  </p:childTnLst>
                                </p:cTn>
                              </p:par>
                              <p:par>
                                <p:cTn id="45" presetID="5" presetClass="entr" presetSubtype="10" fill="hold" grpId="0" nodeType="withEffect">
                                  <p:stCondLst>
                                    <p:cond delay="0"/>
                                  </p:stCondLst>
                                  <p:childTnLst>
                                    <p:set>
                                      <p:cBhvr>
                                        <p:cTn id="46" dur="1" fill="hold">
                                          <p:stCondLst>
                                            <p:cond delay="0"/>
                                          </p:stCondLst>
                                        </p:cTn>
                                        <p:tgtEl>
                                          <p:spTgt spid="6199"/>
                                        </p:tgtEl>
                                        <p:attrNameLst>
                                          <p:attrName>style.visibility</p:attrName>
                                        </p:attrNameLst>
                                      </p:cBhvr>
                                      <p:to>
                                        <p:strVal val="visible"/>
                                      </p:to>
                                    </p:set>
                                    <p:animEffect transition="in" filter="checkerboard(across)">
                                      <p:cBhvr>
                                        <p:cTn id="47" dur="500"/>
                                        <p:tgtEl>
                                          <p:spTgt spid="6199"/>
                                        </p:tgtEl>
                                      </p:cBhvr>
                                    </p:animEffect>
                                  </p:childTnLst>
                                </p:cTn>
                              </p:par>
                            </p:childTnLst>
                          </p:cTn>
                        </p:par>
                        <p:par>
                          <p:cTn id="48" fill="hold" nodeType="afterGroup">
                            <p:stCondLst>
                              <p:cond delay="500"/>
                            </p:stCondLst>
                            <p:childTnLst>
                              <p:par>
                                <p:cTn id="49" presetID="18" presetClass="entr" presetSubtype="12" fill="hold" nodeType="afterEffect">
                                  <p:stCondLst>
                                    <p:cond delay="0"/>
                                  </p:stCondLst>
                                  <p:childTnLst>
                                    <p:set>
                                      <p:cBhvr>
                                        <p:cTn id="50" dur="1" fill="hold">
                                          <p:stCondLst>
                                            <p:cond delay="0"/>
                                          </p:stCondLst>
                                        </p:cTn>
                                        <p:tgtEl>
                                          <p:spTgt spid="6223"/>
                                        </p:tgtEl>
                                        <p:attrNameLst>
                                          <p:attrName>style.visibility</p:attrName>
                                        </p:attrNameLst>
                                      </p:cBhvr>
                                      <p:to>
                                        <p:strVal val="visible"/>
                                      </p:to>
                                    </p:set>
                                    <p:animEffect transition="in" filter="strips(downLeft)">
                                      <p:cBhvr>
                                        <p:cTn id="51" dur="500"/>
                                        <p:tgtEl>
                                          <p:spTgt spid="6223"/>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6193"/>
                                        </p:tgtEl>
                                        <p:attrNameLst>
                                          <p:attrName>style.visibility</p:attrName>
                                        </p:attrNameLst>
                                      </p:cBhvr>
                                      <p:to>
                                        <p:strVal val="visible"/>
                                      </p:to>
                                    </p:set>
                                    <p:animEffect transition="in" filter="strips(downLeft)">
                                      <p:cBhvr>
                                        <p:cTn id="54" dur="500"/>
                                        <p:tgtEl>
                                          <p:spTgt spid="6193"/>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6192"/>
                                        </p:tgtEl>
                                        <p:attrNameLst>
                                          <p:attrName>style.visibility</p:attrName>
                                        </p:attrNameLst>
                                      </p:cBhvr>
                                      <p:to>
                                        <p:strVal val="visible"/>
                                      </p:to>
                                    </p:set>
                                    <p:animEffect transition="in" filter="strips(downLeft)">
                                      <p:cBhvr>
                                        <p:cTn id="57" dur="500"/>
                                        <p:tgtEl>
                                          <p:spTgt spid="6192"/>
                                        </p:tgtEl>
                                      </p:cBhvr>
                                    </p:animEffect>
                                  </p:childTnLst>
                                </p:cTn>
                              </p:par>
                              <p:par>
                                <p:cTn id="58" presetID="4" presetClass="exit" presetSubtype="16" fill="hold" grpId="1" nodeType="withEffect">
                                  <p:stCondLst>
                                    <p:cond delay="0"/>
                                  </p:stCondLst>
                                  <p:childTnLst>
                                    <p:animEffect transition="out" filter="box(in)">
                                      <p:cBhvr>
                                        <p:cTn id="59" dur="500"/>
                                        <p:tgtEl>
                                          <p:spTgt spid="6199"/>
                                        </p:tgtEl>
                                      </p:cBhvr>
                                    </p:animEffect>
                                    <p:set>
                                      <p:cBhvr>
                                        <p:cTn id="60" dur="1" fill="hold">
                                          <p:stCondLst>
                                            <p:cond delay="499"/>
                                          </p:stCondLst>
                                        </p:cTn>
                                        <p:tgtEl>
                                          <p:spTgt spid="6199"/>
                                        </p:tgtEl>
                                        <p:attrNameLst>
                                          <p:attrName>style.visibility</p:attrName>
                                        </p:attrNameLst>
                                      </p:cBhvr>
                                      <p:to>
                                        <p:strVal val="hidden"/>
                                      </p:to>
                                    </p:set>
                                  </p:childTnLst>
                                </p:cTn>
                              </p:par>
                            </p:childTnLst>
                          </p:cTn>
                        </p:par>
                        <p:par>
                          <p:cTn id="61" fill="hold" nodeType="afterGroup">
                            <p:stCondLst>
                              <p:cond delay="1000"/>
                            </p:stCondLst>
                            <p:childTnLst>
                              <p:par>
                                <p:cTn id="62" presetID="18" presetClass="entr" presetSubtype="12" fill="hold" nodeType="afterEffect">
                                  <p:stCondLst>
                                    <p:cond delay="0"/>
                                  </p:stCondLst>
                                  <p:childTnLst>
                                    <p:set>
                                      <p:cBhvr>
                                        <p:cTn id="63" dur="1" fill="hold">
                                          <p:stCondLst>
                                            <p:cond delay="0"/>
                                          </p:stCondLst>
                                        </p:cTn>
                                        <p:tgtEl>
                                          <p:spTgt spid="6224"/>
                                        </p:tgtEl>
                                        <p:attrNameLst>
                                          <p:attrName>style.visibility</p:attrName>
                                        </p:attrNameLst>
                                      </p:cBhvr>
                                      <p:to>
                                        <p:strVal val="visible"/>
                                      </p:to>
                                    </p:set>
                                    <p:animEffect transition="in" filter="strips(downLeft)">
                                      <p:cBhvr>
                                        <p:cTn id="64" dur="500"/>
                                        <p:tgtEl>
                                          <p:spTgt spid="6224"/>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6253"/>
                                        </p:tgtEl>
                                        <p:attrNameLst>
                                          <p:attrName>style.visibility</p:attrName>
                                        </p:attrNameLst>
                                      </p:cBhvr>
                                      <p:to>
                                        <p:strVal val="visible"/>
                                      </p:to>
                                    </p:set>
                                    <p:animEffect transition="in" filter="strips(downLeft)">
                                      <p:cBhvr>
                                        <p:cTn id="67" dur="500"/>
                                        <p:tgtEl>
                                          <p:spTgt spid="6253"/>
                                        </p:tgtEl>
                                      </p:cBhvr>
                                    </p:animEffect>
                                  </p:childTnLst>
                                </p:cTn>
                              </p:par>
                              <p:par>
                                <p:cTn id="68" presetID="18" presetClass="entr" presetSubtype="12" fill="hold" grpId="0" nodeType="withEffect">
                                  <p:stCondLst>
                                    <p:cond delay="0"/>
                                  </p:stCondLst>
                                  <p:childTnLst>
                                    <p:set>
                                      <p:cBhvr>
                                        <p:cTn id="69" dur="1" fill="hold">
                                          <p:stCondLst>
                                            <p:cond delay="0"/>
                                          </p:stCondLst>
                                        </p:cTn>
                                        <p:tgtEl>
                                          <p:spTgt spid="6252"/>
                                        </p:tgtEl>
                                        <p:attrNameLst>
                                          <p:attrName>style.visibility</p:attrName>
                                        </p:attrNameLst>
                                      </p:cBhvr>
                                      <p:to>
                                        <p:strVal val="visible"/>
                                      </p:to>
                                    </p:set>
                                    <p:animEffect transition="in" filter="strips(downLeft)">
                                      <p:cBhvr>
                                        <p:cTn id="70" dur="500"/>
                                        <p:tgtEl>
                                          <p:spTgt spid="625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32" fill="hold" nodeType="clickEffect">
                                  <p:stCondLst>
                                    <p:cond delay="0"/>
                                  </p:stCondLst>
                                  <p:childTnLst>
                                    <p:set>
                                      <p:cBhvr>
                                        <p:cTn id="74" dur="1" fill="hold">
                                          <p:stCondLst>
                                            <p:cond delay="0"/>
                                          </p:stCondLst>
                                        </p:cTn>
                                        <p:tgtEl>
                                          <p:spTgt spid="6259"/>
                                        </p:tgtEl>
                                        <p:attrNameLst>
                                          <p:attrName>style.visibility</p:attrName>
                                        </p:attrNameLst>
                                      </p:cBhvr>
                                      <p:to>
                                        <p:strVal val="visible"/>
                                      </p:to>
                                    </p:set>
                                    <p:anim calcmode="lin" valueType="num">
                                      <p:cBhvr>
                                        <p:cTn id="75" dur="500" fill="hold"/>
                                        <p:tgtEl>
                                          <p:spTgt spid="6259"/>
                                        </p:tgtEl>
                                        <p:attrNameLst>
                                          <p:attrName>ppt_w</p:attrName>
                                        </p:attrNameLst>
                                      </p:cBhvr>
                                      <p:tavLst>
                                        <p:tav tm="0">
                                          <p:val>
                                            <p:strVal val="4*#ppt_w"/>
                                          </p:val>
                                        </p:tav>
                                        <p:tav tm="100000">
                                          <p:val>
                                            <p:strVal val="#ppt_w"/>
                                          </p:val>
                                        </p:tav>
                                      </p:tavLst>
                                    </p:anim>
                                    <p:anim calcmode="lin" valueType="num">
                                      <p:cBhvr>
                                        <p:cTn id="76" dur="500" fill="hold"/>
                                        <p:tgtEl>
                                          <p:spTgt spid="6259"/>
                                        </p:tgtEl>
                                        <p:attrNameLst>
                                          <p:attrName>ppt_h</p:attrName>
                                        </p:attrNameLst>
                                      </p:cBhvr>
                                      <p:tavLst>
                                        <p:tav tm="0">
                                          <p:val>
                                            <p:strVal val="4*#ppt_h"/>
                                          </p:val>
                                        </p:tav>
                                        <p:tav tm="100000">
                                          <p:val>
                                            <p:strVal val="#ppt_h"/>
                                          </p:val>
                                        </p:tav>
                                      </p:tavLst>
                                    </p:anim>
                                  </p:childTnLst>
                                </p:cTn>
                              </p:par>
                            </p:childTnLst>
                          </p:cTn>
                        </p:par>
                        <p:par>
                          <p:cTn id="77" fill="hold" nodeType="afterGroup">
                            <p:stCondLst>
                              <p:cond delay="500"/>
                            </p:stCondLst>
                            <p:childTnLst>
                              <p:par>
                                <p:cTn id="78" presetID="22" presetClass="entr" presetSubtype="4" fill="hold" nodeType="afterEffect">
                                  <p:stCondLst>
                                    <p:cond delay="0"/>
                                  </p:stCondLst>
                                  <p:childTnLst>
                                    <p:set>
                                      <p:cBhvr>
                                        <p:cTn id="79" dur="1" fill="hold">
                                          <p:stCondLst>
                                            <p:cond delay="0"/>
                                          </p:stCondLst>
                                        </p:cTn>
                                        <p:tgtEl>
                                          <p:spTgt spid="6257"/>
                                        </p:tgtEl>
                                        <p:attrNameLst>
                                          <p:attrName>style.visibility</p:attrName>
                                        </p:attrNameLst>
                                      </p:cBhvr>
                                      <p:to>
                                        <p:strVal val="visible"/>
                                      </p:to>
                                    </p:set>
                                    <p:animEffect transition="in" filter="wipe(down)">
                                      <p:cBhvr>
                                        <p:cTn id="80" dur="2000"/>
                                        <p:tgtEl>
                                          <p:spTgt spid="6257"/>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6256"/>
                                        </p:tgtEl>
                                        <p:attrNameLst>
                                          <p:attrName>style.visibility</p:attrName>
                                        </p:attrNameLst>
                                      </p:cBhvr>
                                      <p:to>
                                        <p:strVal val="visible"/>
                                      </p:to>
                                    </p:set>
                                    <p:animEffect transition="in" filter="wipe(down)">
                                      <p:cBhvr>
                                        <p:cTn id="83" dur="2000"/>
                                        <p:tgtEl>
                                          <p:spTgt spid="6256"/>
                                        </p:tgtEl>
                                      </p:cBhvr>
                                    </p:animEffect>
                                  </p:childTnLst>
                                </p:cTn>
                              </p:par>
                              <p:par>
                                <p:cTn id="84" presetID="22" presetClass="entr" presetSubtype="4" fill="hold" nodeType="withEffect">
                                  <p:stCondLst>
                                    <p:cond delay="0"/>
                                  </p:stCondLst>
                                  <p:childTnLst>
                                    <p:set>
                                      <p:cBhvr>
                                        <p:cTn id="85" dur="1" fill="hold">
                                          <p:stCondLst>
                                            <p:cond delay="0"/>
                                          </p:stCondLst>
                                        </p:cTn>
                                        <p:tgtEl>
                                          <p:spTgt spid="6258"/>
                                        </p:tgtEl>
                                        <p:attrNameLst>
                                          <p:attrName>style.visibility</p:attrName>
                                        </p:attrNameLst>
                                      </p:cBhvr>
                                      <p:to>
                                        <p:strVal val="visible"/>
                                      </p:to>
                                    </p:set>
                                    <p:animEffect transition="in" filter="wipe(down)">
                                      <p:cBhvr>
                                        <p:cTn id="86" dur="2000"/>
                                        <p:tgtEl>
                                          <p:spTgt spid="6258"/>
                                        </p:tgtEl>
                                      </p:cBhvr>
                                    </p:animEffect>
                                  </p:childTnLst>
                                </p:cTn>
                              </p:par>
                              <p:par>
                                <p:cTn id="87" presetID="22" presetClass="entr" presetSubtype="4" fill="hold" nodeType="withEffect">
                                  <p:stCondLst>
                                    <p:cond delay="0"/>
                                  </p:stCondLst>
                                  <p:childTnLst>
                                    <p:set>
                                      <p:cBhvr>
                                        <p:cTn id="88" dur="1" fill="hold">
                                          <p:stCondLst>
                                            <p:cond delay="0"/>
                                          </p:stCondLst>
                                        </p:cTn>
                                        <p:tgtEl>
                                          <p:spTgt spid="6255"/>
                                        </p:tgtEl>
                                        <p:attrNameLst>
                                          <p:attrName>style.visibility</p:attrName>
                                        </p:attrNameLst>
                                      </p:cBhvr>
                                      <p:to>
                                        <p:strVal val="visible"/>
                                      </p:to>
                                    </p:set>
                                    <p:animEffect transition="in" filter="wipe(down)">
                                      <p:cBhvr>
                                        <p:cTn id="89" dur="2000"/>
                                        <p:tgtEl>
                                          <p:spTgt spid="6255"/>
                                        </p:tgtEl>
                                      </p:cBhvr>
                                    </p:animEffect>
                                  </p:childTnLst>
                                </p:cTn>
                              </p:par>
                              <p:par>
                                <p:cTn id="90" presetID="22" presetClass="entr" presetSubtype="4" fill="hold" nodeType="withEffect">
                                  <p:stCondLst>
                                    <p:cond delay="0"/>
                                  </p:stCondLst>
                                  <p:childTnLst>
                                    <p:set>
                                      <p:cBhvr>
                                        <p:cTn id="91" dur="1" fill="hold">
                                          <p:stCondLst>
                                            <p:cond delay="0"/>
                                          </p:stCondLst>
                                        </p:cTn>
                                        <p:tgtEl>
                                          <p:spTgt spid="6271"/>
                                        </p:tgtEl>
                                        <p:attrNameLst>
                                          <p:attrName>style.visibility</p:attrName>
                                        </p:attrNameLst>
                                      </p:cBhvr>
                                      <p:to>
                                        <p:strVal val="visible"/>
                                      </p:to>
                                    </p:set>
                                    <p:animEffect transition="in" filter="wipe(down)">
                                      <p:cBhvr>
                                        <p:cTn id="92" dur="2000"/>
                                        <p:tgtEl>
                                          <p:spTgt spid="6271"/>
                                        </p:tgtEl>
                                      </p:cBhvr>
                                    </p:animEffect>
                                  </p:childTnLst>
                                </p:cTn>
                              </p:par>
                              <p:par>
                                <p:cTn id="93" presetID="22" presetClass="entr" presetSubtype="4" fill="hold" nodeType="withEffect">
                                  <p:stCondLst>
                                    <p:cond delay="0"/>
                                  </p:stCondLst>
                                  <p:childTnLst>
                                    <p:set>
                                      <p:cBhvr>
                                        <p:cTn id="94" dur="1" fill="hold">
                                          <p:stCondLst>
                                            <p:cond delay="0"/>
                                          </p:stCondLst>
                                        </p:cTn>
                                        <p:tgtEl>
                                          <p:spTgt spid="6254"/>
                                        </p:tgtEl>
                                        <p:attrNameLst>
                                          <p:attrName>style.visibility</p:attrName>
                                        </p:attrNameLst>
                                      </p:cBhvr>
                                      <p:to>
                                        <p:strVal val="visible"/>
                                      </p:to>
                                    </p:set>
                                    <p:animEffect transition="in" filter="wipe(down)">
                                      <p:cBhvr>
                                        <p:cTn id="95" dur="2000"/>
                                        <p:tgtEl>
                                          <p:spTgt spid="6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utoUpdateAnimBg="0"/>
      <p:bldP spid="6151" grpId="0" autoUpdateAnimBg="0"/>
      <p:bldP spid="6152" grpId="0" autoUpdateAnimBg="0"/>
      <p:bldP spid="6192" grpId="0" autoUpdateAnimBg="0"/>
      <p:bldP spid="6193" grpId="0" autoUpdateAnimBg="0"/>
      <p:bldP spid="6199" grpId="0" autoUpdateAnimBg="0"/>
      <p:bldP spid="6199" grpId="1"/>
      <p:bldP spid="6252" grpId="0" autoUpdateAnimBg="0"/>
      <p:bldP spid="6253" grpId="0" autoUpdateAnimBg="0"/>
      <p:bldP spid="62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Text Box 8">
            <a:extLst>
              <a:ext uri="{FF2B5EF4-FFF2-40B4-BE49-F238E27FC236}">
                <a16:creationId xmlns:a16="http://schemas.microsoft.com/office/drawing/2014/main" id="{6EED6B5A-ADC6-42B1-9529-ABDAEFB2C3DA}"/>
              </a:ext>
            </a:extLst>
          </p:cNvPr>
          <p:cNvSpPr txBox="1">
            <a:spLocks noChangeArrowheads="1"/>
          </p:cNvSpPr>
          <p:nvPr/>
        </p:nvSpPr>
        <p:spPr bwMode="auto">
          <a:xfrm>
            <a:off x="533400" y="0"/>
            <a:ext cx="8077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a:solidFill>
                  <a:srgbClr val="009900"/>
                </a:solidFill>
                <a:latin typeface=".VnTime" panose="020B7200000000000000" pitchFamily="34" charset="0"/>
              </a:rPr>
              <a:t>Bài 7</a:t>
            </a:r>
            <a:r>
              <a:rPr lang="en-US" altLang="vi-VN" sz="2400" b="1">
                <a:solidFill>
                  <a:schemeClr val="accent2"/>
                </a:solidFill>
                <a:latin typeface=".VnTime" panose="020B7200000000000000" pitchFamily="34" charset="0"/>
              </a:rPr>
              <a:t>:Bµi tËp thùc hµnh: </a:t>
            </a:r>
          </a:p>
          <a:p>
            <a:pPr algn="ctr">
              <a:spcBef>
                <a:spcPct val="50000"/>
              </a:spcBef>
            </a:pPr>
            <a:r>
              <a:rPr lang="en-US" altLang="vi-VN" sz="2400" b="1">
                <a:solidFill>
                  <a:schemeClr val="accent2"/>
                </a:solidFill>
                <a:latin typeface=".VnTimeH" pitchFamily="34" charset="0"/>
              </a:rPr>
              <a:t>®äc b¶n vÏ c¸c khèi trßn xoay</a:t>
            </a:r>
          </a:p>
        </p:txBody>
      </p:sp>
      <p:sp>
        <p:nvSpPr>
          <p:cNvPr id="13324" name="Text Box 17">
            <a:extLst>
              <a:ext uri="{FF2B5EF4-FFF2-40B4-BE49-F238E27FC236}">
                <a16:creationId xmlns:a16="http://schemas.microsoft.com/office/drawing/2014/main" id="{91607BFB-8788-4A38-A09F-C5D057C41579}"/>
              </a:ext>
            </a:extLst>
          </p:cNvPr>
          <p:cNvSpPr txBox="1">
            <a:spLocks noChangeArrowheads="1"/>
          </p:cNvSpPr>
          <p:nvPr/>
        </p:nvSpPr>
        <p:spPr bwMode="auto">
          <a:xfrm>
            <a:off x="0" y="12192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vi-VN" sz="2800" b="1">
                <a:latin typeface=".VnTime" panose="020B7200000000000000" pitchFamily="34" charset="0"/>
              </a:rPr>
              <a:t>I. ChuÈn bÞ  </a:t>
            </a:r>
          </a:p>
        </p:txBody>
      </p:sp>
      <p:sp>
        <p:nvSpPr>
          <p:cNvPr id="13325" name="Text Box 17">
            <a:extLst>
              <a:ext uri="{FF2B5EF4-FFF2-40B4-BE49-F238E27FC236}">
                <a16:creationId xmlns:a16="http://schemas.microsoft.com/office/drawing/2014/main" id="{1232D928-6B03-4CDC-9C1C-79E91A7683B3}"/>
              </a:ext>
            </a:extLst>
          </p:cNvPr>
          <p:cNvSpPr txBox="1">
            <a:spLocks noChangeArrowheads="1"/>
          </p:cNvSpPr>
          <p:nvPr/>
        </p:nvSpPr>
        <p:spPr bwMode="auto">
          <a:xfrm>
            <a:off x="0" y="167640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vi-VN" sz="2800" b="1">
                <a:latin typeface=".VnTime" panose="020B7200000000000000" pitchFamily="34" charset="0"/>
              </a:rPr>
              <a:t>II. Néi dung</a:t>
            </a:r>
          </a:p>
        </p:txBody>
      </p:sp>
      <p:graphicFrame>
        <p:nvGraphicFramePr>
          <p:cNvPr id="13573" name="Group 261">
            <a:extLst>
              <a:ext uri="{FF2B5EF4-FFF2-40B4-BE49-F238E27FC236}">
                <a16:creationId xmlns:a16="http://schemas.microsoft.com/office/drawing/2014/main" id="{F572713A-F763-4DE9-BAEF-2DA0EB092ECD}"/>
              </a:ext>
            </a:extLst>
          </p:cNvPr>
          <p:cNvGraphicFramePr>
            <a:graphicFrameLocks noGrp="1"/>
          </p:cNvGraphicFramePr>
          <p:nvPr>
            <p:ph/>
          </p:nvPr>
        </p:nvGraphicFramePr>
        <p:xfrm>
          <a:off x="71438" y="3338513"/>
          <a:ext cx="2514600" cy="2770187"/>
        </p:xfrm>
        <a:graphic>
          <a:graphicData uri="http://schemas.openxmlformats.org/drawingml/2006/table">
            <a:tbl>
              <a:tblPr/>
              <a:tblGrid>
                <a:gridCol w="1219200">
                  <a:extLst>
                    <a:ext uri="{9D8B030D-6E8A-4147-A177-3AD203B41FA5}">
                      <a16:colId xmlns:a16="http://schemas.microsoft.com/office/drawing/2014/main" val="3723827166"/>
                    </a:ext>
                  </a:extLst>
                </a:gridCol>
                <a:gridCol w="381000">
                  <a:extLst>
                    <a:ext uri="{9D8B030D-6E8A-4147-A177-3AD203B41FA5}">
                      <a16:colId xmlns:a16="http://schemas.microsoft.com/office/drawing/2014/main" val="1773527624"/>
                    </a:ext>
                  </a:extLst>
                </a:gridCol>
                <a:gridCol w="312737">
                  <a:extLst>
                    <a:ext uri="{9D8B030D-6E8A-4147-A177-3AD203B41FA5}">
                      <a16:colId xmlns:a16="http://schemas.microsoft.com/office/drawing/2014/main" val="140080874"/>
                    </a:ext>
                  </a:extLst>
                </a:gridCol>
                <a:gridCol w="334963">
                  <a:extLst>
                    <a:ext uri="{9D8B030D-6E8A-4147-A177-3AD203B41FA5}">
                      <a16:colId xmlns:a16="http://schemas.microsoft.com/office/drawing/2014/main" val="624809339"/>
                    </a:ext>
                  </a:extLst>
                </a:gridCol>
                <a:gridCol w="266700">
                  <a:extLst>
                    <a:ext uri="{9D8B030D-6E8A-4147-A177-3AD203B41FA5}">
                      <a16:colId xmlns:a16="http://schemas.microsoft.com/office/drawing/2014/main" val="1756071722"/>
                    </a:ext>
                  </a:extLst>
                </a:gridCol>
              </a:tblGrid>
              <a:tr h="3048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a:ln>
                            <a:noFill/>
                          </a:ln>
                          <a:solidFill>
                            <a:schemeClr val="tx1"/>
                          </a:solidFill>
                          <a:effectLst/>
                          <a:latin typeface=".VnTime" panose="020B7200000000000000" pitchFamily="34" charset="0"/>
                          <a:cs typeface="Times New Roman" panose="02020603050405020304" pitchFamily="18" charset="0"/>
                        </a:rPr>
                        <a:t>   VËt thÓ</a:t>
                      </a:r>
                      <a:endParaRPr kumimoji="0" lang="en-US" altLang="vi-VN"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vi-VN" sz="2000" b="1" i="0" u="none" strike="noStrike" cap="none" normalizeH="0" baseline="0">
                          <a:ln>
                            <a:noFill/>
                          </a:ln>
                          <a:solidFill>
                            <a:schemeClr val="tx1"/>
                          </a:solidFill>
                          <a:effectLst/>
                          <a:latin typeface=".VnTime" panose="020B7200000000000000" pitchFamily="34" charset="0"/>
                          <a:cs typeface="Times New Roman" panose="02020603050405020304" pitchFamily="18" charset="0"/>
                        </a:rPr>
                        <a:t>B.vÏ</a:t>
                      </a:r>
                      <a:endParaRPr kumimoji="0" lang="en-US" altLang="vi-VN" sz="20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a:ln>
                            <a:noFill/>
                          </a:ln>
                          <a:solidFill>
                            <a:schemeClr val="tx1"/>
                          </a:solidFill>
                          <a:effectLst/>
                          <a:latin typeface=".VnTime" panose="020B7200000000000000" pitchFamily="34" charset="0"/>
                          <a:cs typeface="Times New Roman" panose="02020603050405020304" pitchFamily="18" charset="0"/>
                        </a:rPr>
                        <a:t>A</a:t>
                      </a:r>
                      <a:endParaRPr kumimoji="0" lang="en-US" altLang="vi-VN" sz="20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a:ln>
                            <a:noFill/>
                          </a:ln>
                          <a:solidFill>
                            <a:schemeClr val="tx1"/>
                          </a:solidFill>
                          <a:effectLst/>
                          <a:latin typeface=".VnTime" panose="020B7200000000000000" pitchFamily="34" charset="0"/>
                          <a:cs typeface="Times New Roman" panose="02020603050405020304" pitchFamily="18" charset="0"/>
                        </a:rPr>
                        <a:t>B</a:t>
                      </a:r>
                      <a:endParaRPr kumimoji="0" lang="en-US" altLang="vi-VN" sz="20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a:ln>
                            <a:noFill/>
                          </a:ln>
                          <a:solidFill>
                            <a:schemeClr val="tx1"/>
                          </a:solidFill>
                          <a:effectLst/>
                          <a:latin typeface=".VnTime" panose="020B7200000000000000" pitchFamily="34" charset="0"/>
                          <a:cs typeface="Times New Roman" panose="02020603050405020304" pitchFamily="18" charset="0"/>
                        </a:rPr>
                        <a:t>C</a:t>
                      </a:r>
                      <a:endParaRPr kumimoji="0" lang="en-US" altLang="vi-VN" sz="20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a:t>
                      </a:r>
                      <a:endParaRPr kumimoji="0" lang="en-US" altLang="vi-VN" sz="20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7346152"/>
                  </a:ext>
                </a:extLst>
              </a:tr>
              <a:tr h="304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41183660"/>
                  </a:ext>
                </a:extLst>
              </a:tr>
              <a:tr h="304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161536"/>
                  </a:ext>
                </a:extLst>
              </a:tr>
              <a:tr h="4873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chemeClr val="tx1"/>
                          </a:solidFill>
                          <a:effectLst/>
                          <a:latin typeface="Arial" panose="020B0604020202020204"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2374"/>
                  </a:ext>
                </a:extLst>
              </a:tr>
              <a:tr h="304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chemeClr val="tx1"/>
                          </a:solidFill>
                          <a:effectLst/>
                          <a:latin typeface="Arial" panose="020B0604020202020204"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5469485"/>
                  </a:ext>
                </a:extLst>
              </a:tr>
            </a:tbl>
          </a:graphicData>
        </a:graphic>
      </p:graphicFrame>
      <p:grpSp>
        <p:nvGrpSpPr>
          <p:cNvPr id="13580" name="Group 268">
            <a:extLst>
              <a:ext uri="{FF2B5EF4-FFF2-40B4-BE49-F238E27FC236}">
                <a16:creationId xmlns:a16="http://schemas.microsoft.com/office/drawing/2014/main" id="{8324D55F-9E9E-42C3-A75E-54DC34EACA4D}"/>
              </a:ext>
            </a:extLst>
          </p:cNvPr>
          <p:cNvGrpSpPr>
            <a:grpSpLocks/>
          </p:cNvGrpSpPr>
          <p:nvPr/>
        </p:nvGrpSpPr>
        <p:grpSpPr bwMode="auto">
          <a:xfrm>
            <a:off x="42863" y="2743200"/>
            <a:ext cx="2895600" cy="2819400"/>
            <a:chOff x="21" y="2160"/>
            <a:chExt cx="1824" cy="1756"/>
          </a:xfrm>
        </p:grpSpPr>
        <p:sp>
          <p:nvSpPr>
            <p:cNvPr id="13495" name="Rectangle 183">
              <a:extLst>
                <a:ext uri="{FF2B5EF4-FFF2-40B4-BE49-F238E27FC236}">
                  <a16:creationId xmlns:a16="http://schemas.microsoft.com/office/drawing/2014/main" id="{152D5F59-A9C5-40BA-808B-273049B2C108}"/>
                </a:ext>
              </a:extLst>
            </p:cNvPr>
            <p:cNvSpPr>
              <a:spLocks noChangeArrowheads="1"/>
            </p:cNvSpPr>
            <p:nvPr/>
          </p:nvSpPr>
          <p:spPr bwMode="auto">
            <a:xfrm>
              <a:off x="1653" y="3590"/>
              <a:ext cx="19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13496" name="Rectangle 184">
              <a:extLst>
                <a:ext uri="{FF2B5EF4-FFF2-40B4-BE49-F238E27FC236}">
                  <a16:creationId xmlns:a16="http://schemas.microsoft.com/office/drawing/2014/main" id="{5A7CBB7F-286B-453B-8C00-02F2AA7315AC}"/>
                </a:ext>
              </a:extLst>
            </p:cNvPr>
            <p:cNvSpPr>
              <a:spLocks noChangeArrowheads="1"/>
            </p:cNvSpPr>
            <p:nvPr/>
          </p:nvSpPr>
          <p:spPr bwMode="auto">
            <a:xfrm>
              <a:off x="1461" y="3590"/>
              <a:ext cx="19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13497" name="Rectangle 185">
              <a:extLst>
                <a:ext uri="{FF2B5EF4-FFF2-40B4-BE49-F238E27FC236}">
                  <a16:creationId xmlns:a16="http://schemas.microsoft.com/office/drawing/2014/main" id="{F429EA31-3C1F-4474-9216-DC294F2E9530}"/>
                </a:ext>
              </a:extLst>
            </p:cNvPr>
            <p:cNvSpPr>
              <a:spLocks noChangeArrowheads="1"/>
            </p:cNvSpPr>
            <p:nvPr/>
          </p:nvSpPr>
          <p:spPr bwMode="auto">
            <a:xfrm>
              <a:off x="1269" y="3590"/>
              <a:ext cx="19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13498" name="Rectangle 186">
              <a:extLst>
                <a:ext uri="{FF2B5EF4-FFF2-40B4-BE49-F238E27FC236}">
                  <a16:creationId xmlns:a16="http://schemas.microsoft.com/office/drawing/2014/main" id="{D99407CC-631B-4D03-A235-140786E039A8}"/>
                </a:ext>
              </a:extLst>
            </p:cNvPr>
            <p:cNvSpPr>
              <a:spLocks noChangeArrowheads="1"/>
            </p:cNvSpPr>
            <p:nvPr/>
          </p:nvSpPr>
          <p:spPr bwMode="auto">
            <a:xfrm>
              <a:off x="1077" y="3590"/>
              <a:ext cx="19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13499" name="Rectangle 187">
              <a:extLst>
                <a:ext uri="{FF2B5EF4-FFF2-40B4-BE49-F238E27FC236}">
                  <a16:creationId xmlns:a16="http://schemas.microsoft.com/office/drawing/2014/main" id="{0418F43A-E970-46B5-8FF4-1DF573F37AAA}"/>
                </a:ext>
              </a:extLst>
            </p:cNvPr>
            <p:cNvSpPr>
              <a:spLocks noChangeArrowheads="1"/>
            </p:cNvSpPr>
            <p:nvPr/>
          </p:nvSpPr>
          <p:spPr bwMode="auto">
            <a:xfrm>
              <a:off x="21" y="3590"/>
              <a:ext cx="105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vi-VN" sz="2000">
                  <a:latin typeface=".VnTime" panose="020B7200000000000000" pitchFamily="34" charset="0"/>
                </a:rPr>
                <a:t>H. Chám cÇu</a:t>
              </a:r>
            </a:p>
          </p:txBody>
        </p:sp>
        <p:sp>
          <p:nvSpPr>
            <p:cNvPr id="13500" name="Rectangle 188">
              <a:extLst>
                <a:ext uri="{FF2B5EF4-FFF2-40B4-BE49-F238E27FC236}">
                  <a16:creationId xmlns:a16="http://schemas.microsoft.com/office/drawing/2014/main" id="{1CE732B3-4DCF-4E6C-8424-FE34B987F2E5}"/>
                </a:ext>
              </a:extLst>
            </p:cNvPr>
            <p:cNvSpPr>
              <a:spLocks noChangeArrowheads="1"/>
            </p:cNvSpPr>
            <p:nvPr/>
          </p:nvSpPr>
          <p:spPr bwMode="auto">
            <a:xfrm>
              <a:off x="1653" y="3264"/>
              <a:ext cx="19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13501" name="Rectangle 189">
              <a:extLst>
                <a:ext uri="{FF2B5EF4-FFF2-40B4-BE49-F238E27FC236}">
                  <a16:creationId xmlns:a16="http://schemas.microsoft.com/office/drawing/2014/main" id="{535E7035-3CE8-43A8-90D3-BD5E2134607B}"/>
                </a:ext>
              </a:extLst>
            </p:cNvPr>
            <p:cNvSpPr>
              <a:spLocks noChangeArrowheads="1"/>
            </p:cNvSpPr>
            <p:nvPr/>
          </p:nvSpPr>
          <p:spPr bwMode="auto">
            <a:xfrm>
              <a:off x="1461" y="3264"/>
              <a:ext cx="19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13502" name="Rectangle 190">
              <a:extLst>
                <a:ext uri="{FF2B5EF4-FFF2-40B4-BE49-F238E27FC236}">
                  <a16:creationId xmlns:a16="http://schemas.microsoft.com/office/drawing/2014/main" id="{7B1BCF96-2B7C-44D6-BDE2-48124A503F08}"/>
                </a:ext>
              </a:extLst>
            </p:cNvPr>
            <p:cNvSpPr>
              <a:spLocks noChangeArrowheads="1"/>
            </p:cNvSpPr>
            <p:nvPr/>
          </p:nvSpPr>
          <p:spPr bwMode="auto">
            <a:xfrm>
              <a:off x="1269" y="3264"/>
              <a:ext cx="19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13503" name="Rectangle 191">
              <a:extLst>
                <a:ext uri="{FF2B5EF4-FFF2-40B4-BE49-F238E27FC236}">
                  <a16:creationId xmlns:a16="http://schemas.microsoft.com/office/drawing/2014/main" id="{EB8000BB-54B3-4B75-86D5-A9ED49E49381}"/>
                </a:ext>
              </a:extLst>
            </p:cNvPr>
            <p:cNvSpPr>
              <a:spLocks noChangeArrowheads="1"/>
            </p:cNvSpPr>
            <p:nvPr/>
          </p:nvSpPr>
          <p:spPr bwMode="auto">
            <a:xfrm>
              <a:off x="1077" y="3264"/>
              <a:ext cx="19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13504" name="Rectangle 192">
              <a:extLst>
                <a:ext uri="{FF2B5EF4-FFF2-40B4-BE49-F238E27FC236}">
                  <a16:creationId xmlns:a16="http://schemas.microsoft.com/office/drawing/2014/main" id="{40CD69E6-96BB-4891-BA67-EB4716B85CC2}"/>
                </a:ext>
              </a:extLst>
            </p:cNvPr>
            <p:cNvSpPr>
              <a:spLocks noChangeArrowheads="1"/>
            </p:cNvSpPr>
            <p:nvPr/>
          </p:nvSpPr>
          <p:spPr bwMode="auto">
            <a:xfrm>
              <a:off x="21" y="3264"/>
              <a:ext cx="105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vi-VN" sz="2000">
                  <a:latin typeface=".VnTime" panose="020B7200000000000000" pitchFamily="34" charset="0"/>
                </a:rPr>
                <a:t>H. Hép CN</a:t>
              </a:r>
            </a:p>
          </p:txBody>
        </p:sp>
        <p:sp>
          <p:nvSpPr>
            <p:cNvPr id="13505" name="Rectangle 193">
              <a:extLst>
                <a:ext uri="{FF2B5EF4-FFF2-40B4-BE49-F238E27FC236}">
                  <a16:creationId xmlns:a16="http://schemas.microsoft.com/office/drawing/2014/main" id="{D6559E5C-1D9C-405D-9960-D91D745EF64C}"/>
                </a:ext>
              </a:extLst>
            </p:cNvPr>
            <p:cNvSpPr>
              <a:spLocks noChangeArrowheads="1"/>
            </p:cNvSpPr>
            <p:nvPr/>
          </p:nvSpPr>
          <p:spPr bwMode="auto">
            <a:xfrm>
              <a:off x="1653" y="2927"/>
              <a:ext cx="192"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13506" name="Rectangle 194">
              <a:extLst>
                <a:ext uri="{FF2B5EF4-FFF2-40B4-BE49-F238E27FC236}">
                  <a16:creationId xmlns:a16="http://schemas.microsoft.com/office/drawing/2014/main" id="{E232B2D8-8E73-429F-B58B-A0C959039E77}"/>
                </a:ext>
              </a:extLst>
            </p:cNvPr>
            <p:cNvSpPr>
              <a:spLocks noChangeArrowheads="1"/>
            </p:cNvSpPr>
            <p:nvPr/>
          </p:nvSpPr>
          <p:spPr bwMode="auto">
            <a:xfrm>
              <a:off x="1461" y="2927"/>
              <a:ext cx="192"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13507" name="Rectangle 195">
              <a:extLst>
                <a:ext uri="{FF2B5EF4-FFF2-40B4-BE49-F238E27FC236}">
                  <a16:creationId xmlns:a16="http://schemas.microsoft.com/office/drawing/2014/main" id="{42A89523-B2E9-4017-BF89-58D2A17B81D9}"/>
                </a:ext>
              </a:extLst>
            </p:cNvPr>
            <p:cNvSpPr>
              <a:spLocks noChangeArrowheads="1"/>
            </p:cNvSpPr>
            <p:nvPr/>
          </p:nvSpPr>
          <p:spPr bwMode="auto">
            <a:xfrm>
              <a:off x="1269" y="2927"/>
              <a:ext cx="192"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13508" name="Rectangle 196">
              <a:extLst>
                <a:ext uri="{FF2B5EF4-FFF2-40B4-BE49-F238E27FC236}">
                  <a16:creationId xmlns:a16="http://schemas.microsoft.com/office/drawing/2014/main" id="{82870989-60C8-479B-AF80-5B9CC148F151}"/>
                </a:ext>
              </a:extLst>
            </p:cNvPr>
            <p:cNvSpPr>
              <a:spLocks noChangeArrowheads="1"/>
            </p:cNvSpPr>
            <p:nvPr/>
          </p:nvSpPr>
          <p:spPr bwMode="auto">
            <a:xfrm>
              <a:off x="1077" y="2927"/>
              <a:ext cx="192"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13509" name="Rectangle 197">
              <a:extLst>
                <a:ext uri="{FF2B5EF4-FFF2-40B4-BE49-F238E27FC236}">
                  <a16:creationId xmlns:a16="http://schemas.microsoft.com/office/drawing/2014/main" id="{C88D4590-3F20-49F6-8CF6-4F7F94D923CA}"/>
                </a:ext>
              </a:extLst>
            </p:cNvPr>
            <p:cNvSpPr>
              <a:spLocks noChangeArrowheads="1"/>
            </p:cNvSpPr>
            <p:nvPr/>
          </p:nvSpPr>
          <p:spPr bwMode="auto">
            <a:xfrm>
              <a:off x="21" y="2927"/>
              <a:ext cx="1056"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vi-VN" sz="2000">
                  <a:latin typeface=".VnTime" panose="020B7200000000000000" pitchFamily="34" charset="0"/>
                </a:rPr>
                <a:t>H. Nãn côt</a:t>
              </a:r>
            </a:p>
          </p:txBody>
        </p:sp>
        <p:sp>
          <p:nvSpPr>
            <p:cNvPr id="13510" name="Rectangle 198">
              <a:extLst>
                <a:ext uri="{FF2B5EF4-FFF2-40B4-BE49-F238E27FC236}">
                  <a16:creationId xmlns:a16="http://schemas.microsoft.com/office/drawing/2014/main" id="{726D5A0B-3D5E-4959-801A-CB7800CEDBDD}"/>
                </a:ext>
              </a:extLst>
            </p:cNvPr>
            <p:cNvSpPr>
              <a:spLocks noChangeArrowheads="1"/>
            </p:cNvSpPr>
            <p:nvPr/>
          </p:nvSpPr>
          <p:spPr bwMode="auto">
            <a:xfrm>
              <a:off x="1653" y="2601"/>
              <a:ext cx="19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13511" name="Rectangle 199">
              <a:extLst>
                <a:ext uri="{FF2B5EF4-FFF2-40B4-BE49-F238E27FC236}">
                  <a16:creationId xmlns:a16="http://schemas.microsoft.com/office/drawing/2014/main" id="{9D8673DD-91E4-409A-B86E-D559BB91BA84}"/>
                </a:ext>
              </a:extLst>
            </p:cNvPr>
            <p:cNvSpPr>
              <a:spLocks noChangeArrowheads="1"/>
            </p:cNvSpPr>
            <p:nvPr/>
          </p:nvSpPr>
          <p:spPr bwMode="auto">
            <a:xfrm>
              <a:off x="1461" y="2601"/>
              <a:ext cx="19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13512" name="Rectangle 200">
              <a:extLst>
                <a:ext uri="{FF2B5EF4-FFF2-40B4-BE49-F238E27FC236}">
                  <a16:creationId xmlns:a16="http://schemas.microsoft.com/office/drawing/2014/main" id="{121EFDCE-542F-472E-A4DE-4DBE0E2E1AC9}"/>
                </a:ext>
              </a:extLst>
            </p:cNvPr>
            <p:cNvSpPr>
              <a:spLocks noChangeArrowheads="1"/>
            </p:cNvSpPr>
            <p:nvPr/>
          </p:nvSpPr>
          <p:spPr bwMode="auto">
            <a:xfrm>
              <a:off x="1269" y="2601"/>
              <a:ext cx="19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13513" name="Rectangle 201">
              <a:extLst>
                <a:ext uri="{FF2B5EF4-FFF2-40B4-BE49-F238E27FC236}">
                  <a16:creationId xmlns:a16="http://schemas.microsoft.com/office/drawing/2014/main" id="{40CBBC45-5C63-4E56-BF1F-2201BE15D417}"/>
                </a:ext>
              </a:extLst>
            </p:cNvPr>
            <p:cNvSpPr>
              <a:spLocks noChangeArrowheads="1"/>
            </p:cNvSpPr>
            <p:nvPr/>
          </p:nvSpPr>
          <p:spPr bwMode="auto">
            <a:xfrm>
              <a:off x="1077" y="2601"/>
              <a:ext cx="19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13514" name="Rectangle 202">
              <a:extLst>
                <a:ext uri="{FF2B5EF4-FFF2-40B4-BE49-F238E27FC236}">
                  <a16:creationId xmlns:a16="http://schemas.microsoft.com/office/drawing/2014/main" id="{BD82310A-79D5-4704-AD6B-A78546513952}"/>
                </a:ext>
              </a:extLst>
            </p:cNvPr>
            <p:cNvSpPr>
              <a:spLocks noChangeArrowheads="1"/>
            </p:cNvSpPr>
            <p:nvPr/>
          </p:nvSpPr>
          <p:spPr bwMode="auto">
            <a:xfrm>
              <a:off x="21" y="2601"/>
              <a:ext cx="105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vi-VN" sz="2000">
                  <a:latin typeface=".VnTime" panose="020B7200000000000000" pitchFamily="34" charset="0"/>
                </a:rPr>
                <a:t>H. trô</a:t>
              </a:r>
            </a:p>
          </p:txBody>
        </p:sp>
        <p:sp>
          <p:nvSpPr>
            <p:cNvPr id="13515" name="Rectangle 203">
              <a:extLst>
                <a:ext uri="{FF2B5EF4-FFF2-40B4-BE49-F238E27FC236}">
                  <a16:creationId xmlns:a16="http://schemas.microsoft.com/office/drawing/2014/main" id="{990B5EB1-3252-43EE-B945-EFFB1E7E99BE}"/>
                </a:ext>
              </a:extLst>
            </p:cNvPr>
            <p:cNvSpPr>
              <a:spLocks noChangeArrowheads="1"/>
            </p:cNvSpPr>
            <p:nvPr/>
          </p:nvSpPr>
          <p:spPr bwMode="auto">
            <a:xfrm>
              <a:off x="1653" y="2160"/>
              <a:ext cx="192"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en-US" altLang="vi-VN" sz="2000" b="1">
                  <a:latin typeface="Times New Roman" panose="02020603050405020304" pitchFamily="18" charset="0"/>
                  <a:cs typeface="Times New Roman" panose="02020603050405020304" pitchFamily="18" charset="0"/>
                </a:rPr>
                <a:t>D</a:t>
              </a:r>
              <a:endParaRPr lang="en-US" altLang="vi-VN" sz="2000" b="1"/>
            </a:p>
          </p:txBody>
        </p:sp>
        <p:sp>
          <p:nvSpPr>
            <p:cNvPr id="13516" name="Rectangle 204">
              <a:extLst>
                <a:ext uri="{FF2B5EF4-FFF2-40B4-BE49-F238E27FC236}">
                  <a16:creationId xmlns:a16="http://schemas.microsoft.com/office/drawing/2014/main" id="{F7B52894-7261-44D4-A69E-1923965EED3E}"/>
                </a:ext>
              </a:extLst>
            </p:cNvPr>
            <p:cNvSpPr>
              <a:spLocks noChangeArrowheads="1"/>
            </p:cNvSpPr>
            <p:nvPr/>
          </p:nvSpPr>
          <p:spPr bwMode="auto">
            <a:xfrm>
              <a:off x="1461" y="2160"/>
              <a:ext cx="192"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en-US" altLang="vi-VN" sz="2000" b="1">
                  <a:latin typeface=".VnTime" panose="020B7200000000000000" pitchFamily="34" charset="0"/>
                  <a:cs typeface="Times New Roman" panose="02020603050405020304" pitchFamily="18" charset="0"/>
                </a:rPr>
                <a:t>C</a:t>
              </a:r>
              <a:endParaRPr lang="en-US" altLang="vi-VN" sz="2000" b="1"/>
            </a:p>
          </p:txBody>
        </p:sp>
        <p:sp>
          <p:nvSpPr>
            <p:cNvPr id="13517" name="Rectangle 205">
              <a:extLst>
                <a:ext uri="{FF2B5EF4-FFF2-40B4-BE49-F238E27FC236}">
                  <a16:creationId xmlns:a16="http://schemas.microsoft.com/office/drawing/2014/main" id="{A4D5E969-AAED-440B-9C17-E011DA361C8E}"/>
                </a:ext>
              </a:extLst>
            </p:cNvPr>
            <p:cNvSpPr>
              <a:spLocks noChangeArrowheads="1"/>
            </p:cNvSpPr>
            <p:nvPr/>
          </p:nvSpPr>
          <p:spPr bwMode="auto">
            <a:xfrm>
              <a:off x="1269" y="2160"/>
              <a:ext cx="192"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en-US" altLang="vi-VN" sz="2000" b="1">
                  <a:latin typeface=".VnTime" panose="020B7200000000000000" pitchFamily="34" charset="0"/>
                  <a:cs typeface="Times New Roman" panose="02020603050405020304" pitchFamily="18" charset="0"/>
                </a:rPr>
                <a:t>B</a:t>
              </a:r>
              <a:endParaRPr lang="en-US" altLang="vi-VN" sz="2000" b="1"/>
            </a:p>
          </p:txBody>
        </p:sp>
        <p:sp>
          <p:nvSpPr>
            <p:cNvPr id="13518" name="Rectangle 206">
              <a:extLst>
                <a:ext uri="{FF2B5EF4-FFF2-40B4-BE49-F238E27FC236}">
                  <a16:creationId xmlns:a16="http://schemas.microsoft.com/office/drawing/2014/main" id="{AFBD1A00-330B-4D52-BBDE-9B245522A422}"/>
                </a:ext>
              </a:extLst>
            </p:cNvPr>
            <p:cNvSpPr>
              <a:spLocks noChangeArrowheads="1"/>
            </p:cNvSpPr>
            <p:nvPr/>
          </p:nvSpPr>
          <p:spPr bwMode="auto">
            <a:xfrm>
              <a:off x="1077" y="2160"/>
              <a:ext cx="192"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en-US" altLang="vi-VN" sz="2000" b="1">
                  <a:latin typeface=".VnTime" panose="020B7200000000000000" pitchFamily="34" charset="0"/>
                  <a:cs typeface="Times New Roman" panose="02020603050405020304" pitchFamily="18" charset="0"/>
                </a:rPr>
                <a:t>A</a:t>
              </a:r>
              <a:endParaRPr lang="en-US" altLang="vi-VN" sz="2000" b="1"/>
            </a:p>
          </p:txBody>
        </p:sp>
        <p:sp>
          <p:nvSpPr>
            <p:cNvPr id="13519" name="Rectangle 207">
              <a:extLst>
                <a:ext uri="{FF2B5EF4-FFF2-40B4-BE49-F238E27FC236}">
                  <a16:creationId xmlns:a16="http://schemas.microsoft.com/office/drawing/2014/main" id="{5BC12328-8FAD-4D3D-8140-65F7FCFA1749}"/>
                </a:ext>
              </a:extLst>
            </p:cNvPr>
            <p:cNvSpPr>
              <a:spLocks noChangeArrowheads="1"/>
            </p:cNvSpPr>
            <p:nvPr/>
          </p:nvSpPr>
          <p:spPr bwMode="auto">
            <a:xfrm>
              <a:off x="21" y="2160"/>
              <a:ext cx="1056"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en-US" altLang="vi-VN" sz="2000" b="1">
                  <a:latin typeface=".VnTime" panose="020B7200000000000000" pitchFamily="34" charset="0"/>
                  <a:cs typeface="Times New Roman" panose="02020603050405020304" pitchFamily="18" charset="0"/>
                </a:rPr>
                <a:t>          VËt thÓ</a:t>
              </a:r>
              <a:endParaRPr lang="en-US" altLang="vi-VN" sz="2000" b="1">
                <a:latin typeface="Times New Roman" panose="02020603050405020304" pitchFamily="18" charset="0"/>
                <a:cs typeface="Times New Roman" panose="02020603050405020304" pitchFamily="18" charset="0"/>
              </a:endParaRPr>
            </a:p>
            <a:p>
              <a:pPr algn="just" eaLnBrk="0" hangingPunct="0">
                <a:spcBef>
                  <a:spcPct val="0"/>
                </a:spcBef>
                <a:buFontTx/>
                <a:buNone/>
              </a:pPr>
              <a:r>
                <a:rPr lang="en-US" altLang="vi-VN" sz="2000" b="1">
                  <a:latin typeface=".VnTime" panose="020B7200000000000000" pitchFamily="34" charset="0"/>
                  <a:cs typeface="Times New Roman" panose="02020603050405020304" pitchFamily="18" charset="0"/>
                </a:rPr>
                <a:t>Khèi h. häc</a:t>
              </a:r>
              <a:endParaRPr lang="en-US" altLang="vi-VN" sz="2000" b="1"/>
            </a:p>
          </p:txBody>
        </p:sp>
        <p:sp>
          <p:nvSpPr>
            <p:cNvPr id="13520" name="Line 208">
              <a:extLst>
                <a:ext uri="{FF2B5EF4-FFF2-40B4-BE49-F238E27FC236}">
                  <a16:creationId xmlns:a16="http://schemas.microsoft.com/office/drawing/2014/main" id="{8F8D0CC6-BB3C-4FEF-BE85-D72C11C8840F}"/>
                </a:ext>
              </a:extLst>
            </p:cNvPr>
            <p:cNvSpPr>
              <a:spLocks noChangeShapeType="1"/>
            </p:cNvSpPr>
            <p:nvPr/>
          </p:nvSpPr>
          <p:spPr bwMode="auto">
            <a:xfrm>
              <a:off x="21" y="2160"/>
              <a:ext cx="1824"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521" name="Line 209">
              <a:extLst>
                <a:ext uri="{FF2B5EF4-FFF2-40B4-BE49-F238E27FC236}">
                  <a16:creationId xmlns:a16="http://schemas.microsoft.com/office/drawing/2014/main" id="{71CB5431-CBA3-4B1B-BE9E-370B45480D30}"/>
                </a:ext>
              </a:extLst>
            </p:cNvPr>
            <p:cNvSpPr>
              <a:spLocks noChangeShapeType="1"/>
            </p:cNvSpPr>
            <p:nvPr/>
          </p:nvSpPr>
          <p:spPr bwMode="auto">
            <a:xfrm>
              <a:off x="21" y="3916"/>
              <a:ext cx="1824"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522" name="Line 210">
              <a:extLst>
                <a:ext uri="{FF2B5EF4-FFF2-40B4-BE49-F238E27FC236}">
                  <a16:creationId xmlns:a16="http://schemas.microsoft.com/office/drawing/2014/main" id="{0AF1E8C6-8C8E-4429-AD93-57FB70D7ED24}"/>
                </a:ext>
              </a:extLst>
            </p:cNvPr>
            <p:cNvSpPr>
              <a:spLocks noChangeShapeType="1"/>
            </p:cNvSpPr>
            <p:nvPr/>
          </p:nvSpPr>
          <p:spPr bwMode="auto">
            <a:xfrm>
              <a:off x="21" y="2160"/>
              <a:ext cx="0" cy="175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523" name="Line 211">
              <a:extLst>
                <a:ext uri="{FF2B5EF4-FFF2-40B4-BE49-F238E27FC236}">
                  <a16:creationId xmlns:a16="http://schemas.microsoft.com/office/drawing/2014/main" id="{1705E493-9A0A-4CD1-AA2A-7D44C5A17DB8}"/>
                </a:ext>
              </a:extLst>
            </p:cNvPr>
            <p:cNvSpPr>
              <a:spLocks noChangeShapeType="1"/>
            </p:cNvSpPr>
            <p:nvPr/>
          </p:nvSpPr>
          <p:spPr bwMode="auto">
            <a:xfrm>
              <a:off x="1845" y="2160"/>
              <a:ext cx="0" cy="175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524" name="Line 212">
              <a:extLst>
                <a:ext uri="{FF2B5EF4-FFF2-40B4-BE49-F238E27FC236}">
                  <a16:creationId xmlns:a16="http://schemas.microsoft.com/office/drawing/2014/main" id="{60827D9C-9716-49BA-8AFD-8EB84CFD6628}"/>
                </a:ext>
              </a:extLst>
            </p:cNvPr>
            <p:cNvSpPr>
              <a:spLocks noChangeShapeType="1"/>
            </p:cNvSpPr>
            <p:nvPr/>
          </p:nvSpPr>
          <p:spPr bwMode="auto">
            <a:xfrm>
              <a:off x="21" y="2601"/>
              <a:ext cx="1824"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525" name="Line 213">
              <a:extLst>
                <a:ext uri="{FF2B5EF4-FFF2-40B4-BE49-F238E27FC236}">
                  <a16:creationId xmlns:a16="http://schemas.microsoft.com/office/drawing/2014/main" id="{8768D084-D0D7-4E18-89D1-44DCE247040D}"/>
                </a:ext>
              </a:extLst>
            </p:cNvPr>
            <p:cNvSpPr>
              <a:spLocks noChangeShapeType="1"/>
            </p:cNvSpPr>
            <p:nvPr/>
          </p:nvSpPr>
          <p:spPr bwMode="auto">
            <a:xfrm>
              <a:off x="1077" y="2160"/>
              <a:ext cx="0" cy="175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526" name="Line 214">
              <a:extLst>
                <a:ext uri="{FF2B5EF4-FFF2-40B4-BE49-F238E27FC236}">
                  <a16:creationId xmlns:a16="http://schemas.microsoft.com/office/drawing/2014/main" id="{BA172623-172A-4751-B916-982A256ECFAB}"/>
                </a:ext>
              </a:extLst>
            </p:cNvPr>
            <p:cNvSpPr>
              <a:spLocks noChangeShapeType="1"/>
            </p:cNvSpPr>
            <p:nvPr/>
          </p:nvSpPr>
          <p:spPr bwMode="auto">
            <a:xfrm>
              <a:off x="1269" y="2160"/>
              <a:ext cx="0" cy="175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527" name="Line 215">
              <a:extLst>
                <a:ext uri="{FF2B5EF4-FFF2-40B4-BE49-F238E27FC236}">
                  <a16:creationId xmlns:a16="http://schemas.microsoft.com/office/drawing/2014/main" id="{E1F6D1FB-4EFD-4019-AC39-FFD1F52AED6C}"/>
                </a:ext>
              </a:extLst>
            </p:cNvPr>
            <p:cNvSpPr>
              <a:spLocks noChangeShapeType="1"/>
            </p:cNvSpPr>
            <p:nvPr/>
          </p:nvSpPr>
          <p:spPr bwMode="auto">
            <a:xfrm>
              <a:off x="1461" y="2160"/>
              <a:ext cx="0" cy="175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528" name="Line 216">
              <a:extLst>
                <a:ext uri="{FF2B5EF4-FFF2-40B4-BE49-F238E27FC236}">
                  <a16:creationId xmlns:a16="http://schemas.microsoft.com/office/drawing/2014/main" id="{08EFEA40-69F2-4AAC-BF32-93333082FF38}"/>
                </a:ext>
              </a:extLst>
            </p:cNvPr>
            <p:cNvSpPr>
              <a:spLocks noChangeShapeType="1"/>
            </p:cNvSpPr>
            <p:nvPr/>
          </p:nvSpPr>
          <p:spPr bwMode="auto">
            <a:xfrm>
              <a:off x="1653" y="2160"/>
              <a:ext cx="0" cy="1756"/>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529" name="Line 217">
              <a:extLst>
                <a:ext uri="{FF2B5EF4-FFF2-40B4-BE49-F238E27FC236}">
                  <a16:creationId xmlns:a16="http://schemas.microsoft.com/office/drawing/2014/main" id="{3B0344AD-023B-4726-A8A4-D7E90C42D029}"/>
                </a:ext>
              </a:extLst>
            </p:cNvPr>
            <p:cNvSpPr>
              <a:spLocks noChangeShapeType="1"/>
            </p:cNvSpPr>
            <p:nvPr/>
          </p:nvSpPr>
          <p:spPr bwMode="auto">
            <a:xfrm>
              <a:off x="21" y="2927"/>
              <a:ext cx="1824"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530" name="Line 218">
              <a:extLst>
                <a:ext uri="{FF2B5EF4-FFF2-40B4-BE49-F238E27FC236}">
                  <a16:creationId xmlns:a16="http://schemas.microsoft.com/office/drawing/2014/main" id="{09075C58-4700-46B8-8087-E412BC8CD259}"/>
                </a:ext>
              </a:extLst>
            </p:cNvPr>
            <p:cNvSpPr>
              <a:spLocks noChangeShapeType="1"/>
            </p:cNvSpPr>
            <p:nvPr/>
          </p:nvSpPr>
          <p:spPr bwMode="auto">
            <a:xfrm>
              <a:off x="21" y="3264"/>
              <a:ext cx="1824"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531" name="Line 219">
              <a:extLst>
                <a:ext uri="{FF2B5EF4-FFF2-40B4-BE49-F238E27FC236}">
                  <a16:creationId xmlns:a16="http://schemas.microsoft.com/office/drawing/2014/main" id="{3DDF06CF-3AEE-4D8E-A2AC-68CC5B0C1104}"/>
                </a:ext>
              </a:extLst>
            </p:cNvPr>
            <p:cNvSpPr>
              <a:spLocks noChangeShapeType="1"/>
            </p:cNvSpPr>
            <p:nvPr/>
          </p:nvSpPr>
          <p:spPr bwMode="auto">
            <a:xfrm>
              <a:off x="21" y="3590"/>
              <a:ext cx="1824"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3541" name="Line 229">
            <a:extLst>
              <a:ext uri="{FF2B5EF4-FFF2-40B4-BE49-F238E27FC236}">
                <a16:creationId xmlns:a16="http://schemas.microsoft.com/office/drawing/2014/main" id="{1FA6DE1A-AC6F-448F-B892-802405388DD0}"/>
              </a:ext>
            </a:extLst>
          </p:cNvPr>
          <p:cNvSpPr>
            <a:spLocks noChangeShapeType="1"/>
          </p:cNvSpPr>
          <p:nvPr/>
        </p:nvSpPr>
        <p:spPr bwMode="auto">
          <a:xfrm>
            <a:off x="0" y="2743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544" name="Line 232">
            <a:extLst>
              <a:ext uri="{FF2B5EF4-FFF2-40B4-BE49-F238E27FC236}">
                <a16:creationId xmlns:a16="http://schemas.microsoft.com/office/drawing/2014/main" id="{6B9C3343-6476-43AE-9CF4-48DF3BEA7508}"/>
              </a:ext>
            </a:extLst>
          </p:cNvPr>
          <p:cNvSpPr>
            <a:spLocks noChangeShapeType="1"/>
          </p:cNvSpPr>
          <p:nvPr/>
        </p:nvSpPr>
        <p:spPr bwMode="auto">
          <a:xfrm>
            <a:off x="42863" y="2743200"/>
            <a:ext cx="1633537"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13561" name="Picture 249" descr="H7">
            <a:extLst>
              <a:ext uri="{FF2B5EF4-FFF2-40B4-BE49-F238E27FC236}">
                <a16:creationId xmlns:a16="http://schemas.microsoft.com/office/drawing/2014/main" id="{D34912B7-0101-4F0C-A84F-2FD251D3F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000"/>
          <a:stretch>
            <a:fillRect/>
          </a:stretch>
        </p:blipFill>
        <p:spPr bwMode="auto">
          <a:xfrm>
            <a:off x="4191000" y="3124200"/>
            <a:ext cx="1257300" cy="2794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13562" name="Picture 250" descr="H7">
            <a:extLst>
              <a:ext uri="{FF2B5EF4-FFF2-40B4-BE49-F238E27FC236}">
                <a16:creationId xmlns:a16="http://schemas.microsoft.com/office/drawing/2014/main" id="{6D3D9F38-CA05-486C-A911-CBF3C9A86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2301"/>
          <a:stretch>
            <a:fillRect/>
          </a:stretch>
        </p:blipFill>
        <p:spPr bwMode="auto">
          <a:xfrm>
            <a:off x="5638800" y="3124200"/>
            <a:ext cx="2997200" cy="1447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13563" name="Picture 251" descr="H7">
            <a:extLst>
              <a:ext uri="{FF2B5EF4-FFF2-40B4-BE49-F238E27FC236}">
                <a16:creationId xmlns:a16="http://schemas.microsoft.com/office/drawing/2014/main" id="{61116B92-C7F5-4345-B52D-DF661945A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000125"/>
            <a:ext cx="6629400" cy="1998663"/>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13564" name="Text Box 252">
            <a:extLst>
              <a:ext uri="{FF2B5EF4-FFF2-40B4-BE49-F238E27FC236}">
                <a16:creationId xmlns:a16="http://schemas.microsoft.com/office/drawing/2014/main" id="{5F23EEE7-8445-4FC3-B084-A094AADD38F5}"/>
              </a:ext>
            </a:extLst>
          </p:cNvPr>
          <p:cNvSpPr txBox="1">
            <a:spLocks noChangeArrowheads="1"/>
          </p:cNvSpPr>
          <p:nvPr/>
        </p:nvSpPr>
        <p:spPr bwMode="auto">
          <a:xfrm>
            <a:off x="609600" y="63246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000" b="1">
                <a:latin typeface=".VnTime" panose="020B7200000000000000" pitchFamily="34" charset="0"/>
              </a:rPr>
              <a:t>B¶ng a</a:t>
            </a:r>
          </a:p>
        </p:txBody>
      </p:sp>
      <p:sp>
        <p:nvSpPr>
          <p:cNvPr id="13565" name="Text Box 253">
            <a:extLst>
              <a:ext uri="{FF2B5EF4-FFF2-40B4-BE49-F238E27FC236}">
                <a16:creationId xmlns:a16="http://schemas.microsoft.com/office/drawing/2014/main" id="{C11ABC3C-49F6-4CFC-9DC7-BA30BF73AC87}"/>
              </a:ext>
            </a:extLst>
          </p:cNvPr>
          <p:cNvSpPr txBox="1">
            <a:spLocks noChangeArrowheads="1"/>
          </p:cNvSpPr>
          <p:nvPr/>
        </p:nvSpPr>
        <p:spPr bwMode="auto">
          <a:xfrm>
            <a:off x="914400" y="57150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000" b="1">
                <a:latin typeface=".VnTime" panose="020B7200000000000000" pitchFamily="34" charset="0"/>
              </a:rPr>
              <a:t>B¶ng b</a:t>
            </a:r>
          </a:p>
        </p:txBody>
      </p:sp>
      <p:pic>
        <p:nvPicPr>
          <p:cNvPr id="13571" name="Picture 259" descr="H7">
            <a:extLst>
              <a:ext uri="{FF2B5EF4-FFF2-40B4-BE49-F238E27FC236}">
                <a16:creationId xmlns:a16="http://schemas.microsoft.com/office/drawing/2014/main" id="{D7973AB8-6B38-49E6-B008-76C681D81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666"/>
          <a:stretch>
            <a:fillRect/>
          </a:stretch>
        </p:blipFill>
        <p:spPr bwMode="auto">
          <a:xfrm>
            <a:off x="2743200" y="3124200"/>
            <a:ext cx="1295400" cy="2794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13572" name="Picture 260" descr="H7">
            <a:extLst>
              <a:ext uri="{FF2B5EF4-FFF2-40B4-BE49-F238E27FC236}">
                <a16:creationId xmlns:a16="http://schemas.microsoft.com/office/drawing/2014/main" id="{0A7CACF1-4889-49D5-A1FB-C127A2EFC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7741"/>
          <a:stretch>
            <a:fillRect/>
          </a:stretch>
        </p:blipFill>
        <p:spPr bwMode="auto">
          <a:xfrm>
            <a:off x="5638800" y="4633913"/>
            <a:ext cx="2997200" cy="12827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13574" name="Text Box 262">
            <a:extLst>
              <a:ext uri="{FF2B5EF4-FFF2-40B4-BE49-F238E27FC236}">
                <a16:creationId xmlns:a16="http://schemas.microsoft.com/office/drawing/2014/main" id="{48426042-6299-4752-9903-EEB4921F708E}"/>
              </a:ext>
            </a:extLst>
          </p:cNvPr>
          <p:cNvSpPr txBox="1">
            <a:spLocks noChangeArrowheads="1"/>
          </p:cNvSpPr>
          <p:nvPr/>
        </p:nvSpPr>
        <p:spPr bwMode="auto">
          <a:xfrm>
            <a:off x="3048000" y="62484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000" b="1">
                <a:latin typeface=".VnTime" panose="020B7200000000000000" pitchFamily="34" charset="0"/>
              </a:rPr>
              <a:t>H. 1</a:t>
            </a:r>
          </a:p>
        </p:txBody>
      </p:sp>
      <p:sp>
        <p:nvSpPr>
          <p:cNvPr id="13575" name="Text Box 263">
            <a:extLst>
              <a:ext uri="{FF2B5EF4-FFF2-40B4-BE49-F238E27FC236}">
                <a16:creationId xmlns:a16="http://schemas.microsoft.com/office/drawing/2014/main" id="{9A56B6F2-B3E5-4674-A0FF-C37771868F40}"/>
              </a:ext>
            </a:extLst>
          </p:cNvPr>
          <p:cNvSpPr txBox="1">
            <a:spLocks noChangeArrowheads="1"/>
          </p:cNvSpPr>
          <p:nvPr/>
        </p:nvSpPr>
        <p:spPr bwMode="auto">
          <a:xfrm>
            <a:off x="4495800" y="62484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000" b="1">
                <a:latin typeface=".VnTime" panose="020B7200000000000000" pitchFamily="34" charset="0"/>
              </a:rPr>
              <a:t>H. 2</a:t>
            </a:r>
          </a:p>
        </p:txBody>
      </p:sp>
      <p:sp>
        <p:nvSpPr>
          <p:cNvPr id="13576" name="Text Box 264">
            <a:extLst>
              <a:ext uri="{FF2B5EF4-FFF2-40B4-BE49-F238E27FC236}">
                <a16:creationId xmlns:a16="http://schemas.microsoft.com/office/drawing/2014/main" id="{A6C52A2A-DB85-4018-A3A6-2646EAC6CA46}"/>
              </a:ext>
            </a:extLst>
          </p:cNvPr>
          <p:cNvSpPr txBox="1">
            <a:spLocks noChangeArrowheads="1"/>
          </p:cNvSpPr>
          <p:nvPr/>
        </p:nvSpPr>
        <p:spPr bwMode="auto">
          <a:xfrm>
            <a:off x="8553450" y="37338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000" b="1">
                <a:latin typeface=".VnTime" panose="020B7200000000000000" pitchFamily="34" charset="0"/>
              </a:rPr>
              <a:t>H. 3</a:t>
            </a:r>
          </a:p>
        </p:txBody>
      </p:sp>
      <p:sp>
        <p:nvSpPr>
          <p:cNvPr id="13577" name="Text Box 265">
            <a:extLst>
              <a:ext uri="{FF2B5EF4-FFF2-40B4-BE49-F238E27FC236}">
                <a16:creationId xmlns:a16="http://schemas.microsoft.com/office/drawing/2014/main" id="{9DA80D36-4119-4B4D-9F02-6B10BFFE53FC}"/>
              </a:ext>
            </a:extLst>
          </p:cNvPr>
          <p:cNvSpPr txBox="1">
            <a:spLocks noChangeArrowheads="1"/>
          </p:cNvSpPr>
          <p:nvPr/>
        </p:nvSpPr>
        <p:spPr bwMode="auto">
          <a:xfrm>
            <a:off x="8534400" y="5029200"/>
            <a:ext cx="771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000" b="1">
                <a:latin typeface=".VnTime" panose="020B7200000000000000" pitchFamily="34" charset="0"/>
              </a:rPr>
              <a:t>H. 4</a:t>
            </a:r>
          </a:p>
        </p:txBody>
      </p:sp>
      <p:pic>
        <p:nvPicPr>
          <p:cNvPr id="13578" name="Picture 266" descr="H7">
            <a:extLst>
              <a:ext uri="{FF2B5EF4-FFF2-40B4-BE49-F238E27FC236}">
                <a16:creationId xmlns:a16="http://schemas.microsoft.com/office/drawing/2014/main" id="{703D7B66-B228-44D8-8A49-2B1F19413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438400"/>
            <a:ext cx="6096000" cy="28956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13579" name="Line 267">
            <a:extLst>
              <a:ext uri="{FF2B5EF4-FFF2-40B4-BE49-F238E27FC236}">
                <a16:creationId xmlns:a16="http://schemas.microsoft.com/office/drawing/2014/main" id="{361C9C18-8CD1-4108-BB58-7B6507D4BBB7}"/>
              </a:ext>
            </a:extLst>
          </p:cNvPr>
          <p:cNvSpPr>
            <a:spLocks noChangeShapeType="1"/>
          </p:cNvSpPr>
          <p:nvPr/>
        </p:nvSpPr>
        <p:spPr bwMode="auto">
          <a:xfrm>
            <a:off x="71438" y="3333750"/>
            <a:ext cx="1219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diamond(in)">
                                      <p:cBhvr>
                                        <p:cTn id="7" dur="2000"/>
                                        <p:tgtEl>
                                          <p:spTgt spid="13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3324"/>
                                        </p:tgtEl>
                                        <p:attrNameLst>
                                          <p:attrName>style.visibility</p:attrName>
                                        </p:attrNameLst>
                                      </p:cBhvr>
                                      <p:to>
                                        <p:strVal val="visible"/>
                                      </p:to>
                                    </p:set>
                                    <p:anim calcmode="lin" valueType="num">
                                      <p:cBhvr>
                                        <p:cTn id="12" dur="1000" fill="hold"/>
                                        <p:tgtEl>
                                          <p:spTgt spid="13324"/>
                                        </p:tgtEl>
                                        <p:attrNameLst>
                                          <p:attrName>ppt_w</p:attrName>
                                        </p:attrNameLst>
                                      </p:cBhvr>
                                      <p:tavLst>
                                        <p:tav tm="0">
                                          <p:val>
                                            <p:fltVal val="0"/>
                                          </p:val>
                                        </p:tav>
                                        <p:tav tm="100000">
                                          <p:val>
                                            <p:strVal val="#ppt_w"/>
                                          </p:val>
                                        </p:tav>
                                      </p:tavLst>
                                    </p:anim>
                                    <p:anim calcmode="lin" valueType="num">
                                      <p:cBhvr>
                                        <p:cTn id="13" dur="1000" fill="hold"/>
                                        <p:tgtEl>
                                          <p:spTgt spid="13324"/>
                                        </p:tgtEl>
                                        <p:attrNameLst>
                                          <p:attrName>ppt_h</p:attrName>
                                        </p:attrNameLst>
                                      </p:cBhvr>
                                      <p:tavLst>
                                        <p:tav tm="0">
                                          <p:val>
                                            <p:fltVal val="0"/>
                                          </p:val>
                                        </p:tav>
                                        <p:tav tm="100000">
                                          <p:val>
                                            <p:strVal val="#ppt_h"/>
                                          </p:val>
                                        </p:tav>
                                      </p:tavLst>
                                    </p:anim>
                                    <p:anim calcmode="lin" valueType="num">
                                      <p:cBhvr>
                                        <p:cTn id="14" dur="1000" fill="hold"/>
                                        <p:tgtEl>
                                          <p:spTgt spid="13324"/>
                                        </p:tgtEl>
                                        <p:attrNameLst>
                                          <p:attrName>style.rotation</p:attrName>
                                        </p:attrNameLst>
                                      </p:cBhvr>
                                      <p:tavLst>
                                        <p:tav tm="0">
                                          <p:val>
                                            <p:fltVal val="90"/>
                                          </p:val>
                                        </p:tav>
                                        <p:tav tm="100000">
                                          <p:val>
                                            <p:fltVal val="0"/>
                                          </p:val>
                                        </p:tav>
                                      </p:tavLst>
                                    </p:anim>
                                    <p:animEffect transition="in" filter="fade">
                                      <p:cBhvr>
                                        <p:cTn id="15" dur="1000"/>
                                        <p:tgtEl>
                                          <p:spTgt spid="133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13325"/>
                                        </p:tgtEl>
                                        <p:attrNameLst>
                                          <p:attrName>style.visibility</p:attrName>
                                        </p:attrNameLst>
                                      </p:cBhvr>
                                      <p:to>
                                        <p:strVal val="visible"/>
                                      </p:to>
                                    </p:set>
                                    <p:anim calcmode="lin" valueType="num">
                                      <p:cBhvr>
                                        <p:cTn id="20" dur="1000" fill="hold"/>
                                        <p:tgtEl>
                                          <p:spTgt spid="13325"/>
                                        </p:tgtEl>
                                        <p:attrNameLst>
                                          <p:attrName>ppt_w</p:attrName>
                                        </p:attrNameLst>
                                      </p:cBhvr>
                                      <p:tavLst>
                                        <p:tav tm="0">
                                          <p:val>
                                            <p:fltVal val="0"/>
                                          </p:val>
                                        </p:tav>
                                        <p:tav tm="100000">
                                          <p:val>
                                            <p:strVal val="#ppt_w"/>
                                          </p:val>
                                        </p:tav>
                                      </p:tavLst>
                                    </p:anim>
                                    <p:anim calcmode="lin" valueType="num">
                                      <p:cBhvr>
                                        <p:cTn id="21" dur="1000" fill="hold"/>
                                        <p:tgtEl>
                                          <p:spTgt spid="13325"/>
                                        </p:tgtEl>
                                        <p:attrNameLst>
                                          <p:attrName>ppt_h</p:attrName>
                                        </p:attrNameLst>
                                      </p:cBhvr>
                                      <p:tavLst>
                                        <p:tav tm="0">
                                          <p:val>
                                            <p:fltVal val="0"/>
                                          </p:val>
                                        </p:tav>
                                        <p:tav tm="100000">
                                          <p:val>
                                            <p:strVal val="#ppt_h"/>
                                          </p:val>
                                        </p:tav>
                                      </p:tavLst>
                                    </p:anim>
                                    <p:anim calcmode="lin" valueType="num">
                                      <p:cBhvr>
                                        <p:cTn id="22" dur="1000" fill="hold"/>
                                        <p:tgtEl>
                                          <p:spTgt spid="13325"/>
                                        </p:tgtEl>
                                        <p:attrNameLst>
                                          <p:attrName>style.rotation</p:attrName>
                                        </p:attrNameLst>
                                      </p:cBhvr>
                                      <p:tavLst>
                                        <p:tav tm="0">
                                          <p:val>
                                            <p:fltVal val="90"/>
                                          </p:val>
                                        </p:tav>
                                        <p:tav tm="100000">
                                          <p:val>
                                            <p:fltVal val="0"/>
                                          </p:val>
                                        </p:tav>
                                      </p:tavLst>
                                    </p:anim>
                                    <p:animEffect transition="in" filter="fade">
                                      <p:cBhvr>
                                        <p:cTn id="23" dur="1000"/>
                                        <p:tgtEl>
                                          <p:spTgt spid="133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3573"/>
                                        </p:tgtEl>
                                        <p:attrNameLst>
                                          <p:attrName>style.visibility</p:attrName>
                                        </p:attrNameLst>
                                      </p:cBhvr>
                                      <p:to>
                                        <p:strVal val="visible"/>
                                      </p:to>
                                    </p:set>
                                    <p:animEffect transition="in" filter="box(in)">
                                      <p:cBhvr>
                                        <p:cTn id="28" dur="500"/>
                                        <p:tgtEl>
                                          <p:spTgt spid="13573"/>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3564"/>
                                        </p:tgtEl>
                                        <p:attrNameLst>
                                          <p:attrName>style.visibility</p:attrName>
                                        </p:attrNameLst>
                                      </p:cBhvr>
                                      <p:to>
                                        <p:strVal val="visible"/>
                                      </p:to>
                                    </p:set>
                                    <p:animEffect transition="in" filter="box(in)">
                                      <p:cBhvr>
                                        <p:cTn id="31" dur="500"/>
                                        <p:tgtEl>
                                          <p:spTgt spid="13564"/>
                                        </p:tgtEl>
                                      </p:cBhvr>
                                    </p:animEffect>
                                  </p:childTnLst>
                                </p:cTn>
                              </p:par>
                              <p:par>
                                <p:cTn id="32" presetID="4" presetClass="entr" presetSubtype="16" fill="hold" nodeType="withEffect">
                                  <p:stCondLst>
                                    <p:cond delay="0"/>
                                  </p:stCondLst>
                                  <p:childTnLst>
                                    <p:set>
                                      <p:cBhvr>
                                        <p:cTn id="33" dur="1" fill="hold">
                                          <p:stCondLst>
                                            <p:cond delay="0"/>
                                          </p:stCondLst>
                                        </p:cTn>
                                        <p:tgtEl>
                                          <p:spTgt spid="13579"/>
                                        </p:tgtEl>
                                        <p:attrNameLst>
                                          <p:attrName>style.visibility</p:attrName>
                                        </p:attrNameLst>
                                      </p:cBhvr>
                                      <p:to>
                                        <p:strVal val="visible"/>
                                      </p:to>
                                    </p:set>
                                    <p:animEffect transition="in" filter="box(in)">
                                      <p:cBhvr>
                                        <p:cTn id="34" dur="500"/>
                                        <p:tgtEl>
                                          <p:spTgt spid="13579"/>
                                        </p:tgtEl>
                                      </p:cBhvr>
                                    </p:animEffect>
                                  </p:childTnLst>
                                </p:cTn>
                              </p:par>
                              <p:par>
                                <p:cTn id="35" presetID="4" presetClass="entr" presetSubtype="16" fill="hold" nodeType="withEffect">
                                  <p:stCondLst>
                                    <p:cond delay="0"/>
                                  </p:stCondLst>
                                  <p:childTnLst>
                                    <p:set>
                                      <p:cBhvr>
                                        <p:cTn id="36" dur="1" fill="hold">
                                          <p:stCondLst>
                                            <p:cond delay="0"/>
                                          </p:stCondLst>
                                        </p:cTn>
                                        <p:tgtEl>
                                          <p:spTgt spid="13571"/>
                                        </p:tgtEl>
                                        <p:attrNameLst>
                                          <p:attrName>style.visibility</p:attrName>
                                        </p:attrNameLst>
                                      </p:cBhvr>
                                      <p:to>
                                        <p:strVal val="visible"/>
                                      </p:to>
                                    </p:set>
                                    <p:animEffect transition="in" filter="box(in)">
                                      <p:cBhvr>
                                        <p:cTn id="37" dur="500"/>
                                        <p:tgtEl>
                                          <p:spTgt spid="13571"/>
                                        </p:tgtEl>
                                      </p:cBhvr>
                                    </p:animEffect>
                                  </p:childTnLst>
                                </p:cTn>
                              </p:par>
                              <p:par>
                                <p:cTn id="38" presetID="4" presetClass="entr" presetSubtype="16" fill="hold" nodeType="withEffect">
                                  <p:stCondLst>
                                    <p:cond delay="0"/>
                                  </p:stCondLst>
                                  <p:childTnLst>
                                    <p:set>
                                      <p:cBhvr>
                                        <p:cTn id="39" dur="1" fill="hold">
                                          <p:stCondLst>
                                            <p:cond delay="0"/>
                                          </p:stCondLst>
                                        </p:cTn>
                                        <p:tgtEl>
                                          <p:spTgt spid="13561"/>
                                        </p:tgtEl>
                                        <p:attrNameLst>
                                          <p:attrName>style.visibility</p:attrName>
                                        </p:attrNameLst>
                                      </p:cBhvr>
                                      <p:to>
                                        <p:strVal val="visible"/>
                                      </p:to>
                                    </p:set>
                                    <p:animEffect transition="in" filter="box(in)">
                                      <p:cBhvr>
                                        <p:cTn id="40" dur="500"/>
                                        <p:tgtEl>
                                          <p:spTgt spid="13561"/>
                                        </p:tgtEl>
                                      </p:cBhvr>
                                    </p:animEffect>
                                  </p:childTnLst>
                                </p:cTn>
                              </p:par>
                              <p:par>
                                <p:cTn id="41" presetID="4" presetClass="entr" presetSubtype="16" fill="hold" nodeType="withEffect">
                                  <p:stCondLst>
                                    <p:cond delay="0"/>
                                  </p:stCondLst>
                                  <p:childTnLst>
                                    <p:set>
                                      <p:cBhvr>
                                        <p:cTn id="42" dur="1" fill="hold">
                                          <p:stCondLst>
                                            <p:cond delay="0"/>
                                          </p:stCondLst>
                                        </p:cTn>
                                        <p:tgtEl>
                                          <p:spTgt spid="13572"/>
                                        </p:tgtEl>
                                        <p:attrNameLst>
                                          <p:attrName>style.visibility</p:attrName>
                                        </p:attrNameLst>
                                      </p:cBhvr>
                                      <p:to>
                                        <p:strVal val="visible"/>
                                      </p:to>
                                    </p:set>
                                    <p:animEffect transition="in" filter="box(in)">
                                      <p:cBhvr>
                                        <p:cTn id="43" dur="500"/>
                                        <p:tgtEl>
                                          <p:spTgt spid="13572"/>
                                        </p:tgtEl>
                                      </p:cBhvr>
                                    </p:animEffect>
                                  </p:childTnLst>
                                </p:cTn>
                              </p:par>
                              <p:par>
                                <p:cTn id="44" presetID="4" presetClass="entr" presetSubtype="16" fill="hold" nodeType="withEffect">
                                  <p:stCondLst>
                                    <p:cond delay="0"/>
                                  </p:stCondLst>
                                  <p:childTnLst>
                                    <p:set>
                                      <p:cBhvr>
                                        <p:cTn id="45" dur="1" fill="hold">
                                          <p:stCondLst>
                                            <p:cond delay="0"/>
                                          </p:stCondLst>
                                        </p:cTn>
                                        <p:tgtEl>
                                          <p:spTgt spid="13562"/>
                                        </p:tgtEl>
                                        <p:attrNameLst>
                                          <p:attrName>style.visibility</p:attrName>
                                        </p:attrNameLst>
                                      </p:cBhvr>
                                      <p:to>
                                        <p:strVal val="visible"/>
                                      </p:to>
                                    </p:set>
                                    <p:animEffect transition="in" filter="box(in)">
                                      <p:cBhvr>
                                        <p:cTn id="46" dur="500"/>
                                        <p:tgtEl>
                                          <p:spTgt spid="13562"/>
                                        </p:tgtEl>
                                      </p:cBhvr>
                                    </p:animEffect>
                                  </p:childTnLst>
                                </p:cTn>
                              </p:par>
                              <p:par>
                                <p:cTn id="47" presetID="4" presetClass="entr" presetSubtype="16" fill="hold" nodeType="withEffect">
                                  <p:stCondLst>
                                    <p:cond delay="0"/>
                                  </p:stCondLst>
                                  <p:childTnLst>
                                    <p:set>
                                      <p:cBhvr>
                                        <p:cTn id="48" dur="1" fill="hold">
                                          <p:stCondLst>
                                            <p:cond delay="0"/>
                                          </p:stCondLst>
                                        </p:cTn>
                                        <p:tgtEl>
                                          <p:spTgt spid="13563"/>
                                        </p:tgtEl>
                                        <p:attrNameLst>
                                          <p:attrName>style.visibility</p:attrName>
                                        </p:attrNameLst>
                                      </p:cBhvr>
                                      <p:to>
                                        <p:strVal val="visible"/>
                                      </p:to>
                                    </p:set>
                                    <p:animEffect transition="in" filter="box(in)">
                                      <p:cBhvr>
                                        <p:cTn id="49" dur="500"/>
                                        <p:tgtEl>
                                          <p:spTgt spid="13563"/>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3576"/>
                                        </p:tgtEl>
                                        <p:attrNameLst>
                                          <p:attrName>style.visibility</p:attrName>
                                        </p:attrNameLst>
                                      </p:cBhvr>
                                      <p:to>
                                        <p:strVal val="visible"/>
                                      </p:to>
                                    </p:set>
                                    <p:animEffect transition="in" filter="box(in)">
                                      <p:cBhvr>
                                        <p:cTn id="52" dur="500"/>
                                        <p:tgtEl>
                                          <p:spTgt spid="13576"/>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3577"/>
                                        </p:tgtEl>
                                        <p:attrNameLst>
                                          <p:attrName>style.visibility</p:attrName>
                                        </p:attrNameLst>
                                      </p:cBhvr>
                                      <p:to>
                                        <p:strVal val="visible"/>
                                      </p:to>
                                    </p:set>
                                    <p:animEffect transition="in" filter="box(in)">
                                      <p:cBhvr>
                                        <p:cTn id="55" dur="500"/>
                                        <p:tgtEl>
                                          <p:spTgt spid="13577"/>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13575"/>
                                        </p:tgtEl>
                                        <p:attrNameLst>
                                          <p:attrName>style.visibility</p:attrName>
                                        </p:attrNameLst>
                                      </p:cBhvr>
                                      <p:to>
                                        <p:strVal val="visible"/>
                                      </p:to>
                                    </p:set>
                                    <p:animEffect transition="in" filter="box(in)">
                                      <p:cBhvr>
                                        <p:cTn id="58" dur="500"/>
                                        <p:tgtEl>
                                          <p:spTgt spid="13575"/>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3574"/>
                                        </p:tgtEl>
                                        <p:attrNameLst>
                                          <p:attrName>style.visibility</p:attrName>
                                        </p:attrNameLst>
                                      </p:cBhvr>
                                      <p:to>
                                        <p:strVal val="visible"/>
                                      </p:to>
                                    </p:set>
                                    <p:animEffect transition="in" filter="box(in)">
                                      <p:cBhvr>
                                        <p:cTn id="61" dur="500"/>
                                        <p:tgtEl>
                                          <p:spTgt spid="1357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xit" presetSubtype="16" fill="hold" nodeType="clickEffect">
                                  <p:stCondLst>
                                    <p:cond delay="0"/>
                                  </p:stCondLst>
                                  <p:childTnLst>
                                    <p:animEffect transition="out" filter="box(in)">
                                      <p:cBhvr>
                                        <p:cTn id="65" dur="1000"/>
                                        <p:tgtEl>
                                          <p:spTgt spid="13573"/>
                                        </p:tgtEl>
                                      </p:cBhvr>
                                    </p:animEffect>
                                    <p:set>
                                      <p:cBhvr>
                                        <p:cTn id="66" dur="1" fill="hold">
                                          <p:stCondLst>
                                            <p:cond delay="999"/>
                                          </p:stCondLst>
                                        </p:cTn>
                                        <p:tgtEl>
                                          <p:spTgt spid="13573"/>
                                        </p:tgtEl>
                                        <p:attrNameLst>
                                          <p:attrName>style.visibility</p:attrName>
                                        </p:attrNameLst>
                                      </p:cBhvr>
                                      <p:to>
                                        <p:strVal val="hidden"/>
                                      </p:to>
                                    </p:set>
                                  </p:childTnLst>
                                </p:cTn>
                              </p:par>
                              <p:par>
                                <p:cTn id="67" presetID="4" presetClass="exit" presetSubtype="16" fill="hold" nodeType="withEffect">
                                  <p:stCondLst>
                                    <p:cond delay="0"/>
                                  </p:stCondLst>
                                  <p:childTnLst>
                                    <p:animEffect transition="out" filter="box(in)">
                                      <p:cBhvr>
                                        <p:cTn id="68" dur="1000"/>
                                        <p:tgtEl>
                                          <p:spTgt spid="13563"/>
                                        </p:tgtEl>
                                      </p:cBhvr>
                                    </p:animEffect>
                                    <p:set>
                                      <p:cBhvr>
                                        <p:cTn id="69" dur="1" fill="hold">
                                          <p:stCondLst>
                                            <p:cond delay="999"/>
                                          </p:stCondLst>
                                        </p:cTn>
                                        <p:tgtEl>
                                          <p:spTgt spid="13563"/>
                                        </p:tgtEl>
                                        <p:attrNameLst>
                                          <p:attrName>style.visibility</p:attrName>
                                        </p:attrNameLst>
                                      </p:cBhvr>
                                      <p:to>
                                        <p:strVal val="hidden"/>
                                      </p:to>
                                    </p:set>
                                  </p:childTnLst>
                                </p:cTn>
                              </p:par>
                              <p:par>
                                <p:cTn id="70" presetID="4" presetClass="exit" presetSubtype="16" fill="hold" nodeType="withEffect">
                                  <p:stCondLst>
                                    <p:cond delay="0"/>
                                  </p:stCondLst>
                                  <p:childTnLst>
                                    <p:animEffect transition="out" filter="box(in)">
                                      <p:cBhvr>
                                        <p:cTn id="71" dur="1000"/>
                                        <p:tgtEl>
                                          <p:spTgt spid="13571"/>
                                        </p:tgtEl>
                                      </p:cBhvr>
                                    </p:animEffect>
                                    <p:set>
                                      <p:cBhvr>
                                        <p:cTn id="72" dur="1" fill="hold">
                                          <p:stCondLst>
                                            <p:cond delay="999"/>
                                          </p:stCondLst>
                                        </p:cTn>
                                        <p:tgtEl>
                                          <p:spTgt spid="13571"/>
                                        </p:tgtEl>
                                        <p:attrNameLst>
                                          <p:attrName>style.visibility</p:attrName>
                                        </p:attrNameLst>
                                      </p:cBhvr>
                                      <p:to>
                                        <p:strVal val="hidden"/>
                                      </p:to>
                                    </p:set>
                                  </p:childTnLst>
                                </p:cTn>
                              </p:par>
                              <p:par>
                                <p:cTn id="73" presetID="4" presetClass="exit" presetSubtype="16" fill="hold" nodeType="withEffect">
                                  <p:stCondLst>
                                    <p:cond delay="0"/>
                                  </p:stCondLst>
                                  <p:childTnLst>
                                    <p:animEffect transition="out" filter="box(in)">
                                      <p:cBhvr>
                                        <p:cTn id="74" dur="1000"/>
                                        <p:tgtEl>
                                          <p:spTgt spid="13561"/>
                                        </p:tgtEl>
                                      </p:cBhvr>
                                    </p:animEffect>
                                    <p:set>
                                      <p:cBhvr>
                                        <p:cTn id="75" dur="1" fill="hold">
                                          <p:stCondLst>
                                            <p:cond delay="999"/>
                                          </p:stCondLst>
                                        </p:cTn>
                                        <p:tgtEl>
                                          <p:spTgt spid="13561"/>
                                        </p:tgtEl>
                                        <p:attrNameLst>
                                          <p:attrName>style.visibility</p:attrName>
                                        </p:attrNameLst>
                                      </p:cBhvr>
                                      <p:to>
                                        <p:strVal val="hidden"/>
                                      </p:to>
                                    </p:set>
                                  </p:childTnLst>
                                </p:cTn>
                              </p:par>
                              <p:par>
                                <p:cTn id="76" presetID="4" presetClass="exit" presetSubtype="16" fill="hold" nodeType="withEffect">
                                  <p:stCondLst>
                                    <p:cond delay="0"/>
                                  </p:stCondLst>
                                  <p:childTnLst>
                                    <p:animEffect transition="out" filter="box(in)">
                                      <p:cBhvr>
                                        <p:cTn id="77" dur="1000"/>
                                        <p:tgtEl>
                                          <p:spTgt spid="13562"/>
                                        </p:tgtEl>
                                      </p:cBhvr>
                                    </p:animEffect>
                                    <p:set>
                                      <p:cBhvr>
                                        <p:cTn id="78" dur="1" fill="hold">
                                          <p:stCondLst>
                                            <p:cond delay="999"/>
                                          </p:stCondLst>
                                        </p:cTn>
                                        <p:tgtEl>
                                          <p:spTgt spid="13562"/>
                                        </p:tgtEl>
                                        <p:attrNameLst>
                                          <p:attrName>style.visibility</p:attrName>
                                        </p:attrNameLst>
                                      </p:cBhvr>
                                      <p:to>
                                        <p:strVal val="hidden"/>
                                      </p:to>
                                    </p:set>
                                  </p:childTnLst>
                                </p:cTn>
                              </p:par>
                              <p:par>
                                <p:cTn id="79" presetID="4" presetClass="exit" presetSubtype="16" fill="hold" nodeType="withEffect">
                                  <p:stCondLst>
                                    <p:cond delay="0"/>
                                  </p:stCondLst>
                                  <p:childTnLst>
                                    <p:animEffect transition="out" filter="box(in)">
                                      <p:cBhvr>
                                        <p:cTn id="80" dur="1000"/>
                                        <p:tgtEl>
                                          <p:spTgt spid="13572"/>
                                        </p:tgtEl>
                                      </p:cBhvr>
                                    </p:animEffect>
                                    <p:set>
                                      <p:cBhvr>
                                        <p:cTn id="81" dur="1" fill="hold">
                                          <p:stCondLst>
                                            <p:cond delay="999"/>
                                          </p:stCondLst>
                                        </p:cTn>
                                        <p:tgtEl>
                                          <p:spTgt spid="13572"/>
                                        </p:tgtEl>
                                        <p:attrNameLst>
                                          <p:attrName>style.visibility</p:attrName>
                                        </p:attrNameLst>
                                      </p:cBhvr>
                                      <p:to>
                                        <p:strVal val="hidden"/>
                                      </p:to>
                                    </p:set>
                                  </p:childTnLst>
                                </p:cTn>
                              </p:par>
                              <p:par>
                                <p:cTn id="82" presetID="4" presetClass="exit" presetSubtype="16" fill="hold" grpId="1" nodeType="withEffect">
                                  <p:stCondLst>
                                    <p:cond delay="0"/>
                                  </p:stCondLst>
                                  <p:childTnLst>
                                    <p:animEffect transition="out" filter="box(in)">
                                      <p:cBhvr>
                                        <p:cTn id="83" dur="1000"/>
                                        <p:tgtEl>
                                          <p:spTgt spid="13575"/>
                                        </p:tgtEl>
                                      </p:cBhvr>
                                    </p:animEffect>
                                    <p:set>
                                      <p:cBhvr>
                                        <p:cTn id="84" dur="1" fill="hold">
                                          <p:stCondLst>
                                            <p:cond delay="999"/>
                                          </p:stCondLst>
                                        </p:cTn>
                                        <p:tgtEl>
                                          <p:spTgt spid="13575"/>
                                        </p:tgtEl>
                                        <p:attrNameLst>
                                          <p:attrName>style.visibility</p:attrName>
                                        </p:attrNameLst>
                                      </p:cBhvr>
                                      <p:to>
                                        <p:strVal val="hidden"/>
                                      </p:to>
                                    </p:set>
                                  </p:childTnLst>
                                </p:cTn>
                              </p:par>
                              <p:par>
                                <p:cTn id="85" presetID="4" presetClass="exit" presetSubtype="16" fill="hold" grpId="1" nodeType="withEffect">
                                  <p:stCondLst>
                                    <p:cond delay="0"/>
                                  </p:stCondLst>
                                  <p:childTnLst>
                                    <p:animEffect transition="out" filter="box(in)">
                                      <p:cBhvr>
                                        <p:cTn id="86" dur="1000"/>
                                        <p:tgtEl>
                                          <p:spTgt spid="13574"/>
                                        </p:tgtEl>
                                      </p:cBhvr>
                                    </p:animEffect>
                                    <p:set>
                                      <p:cBhvr>
                                        <p:cTn id="87" dur="1" fill="hold">
                                          <p:stCondLst>
                                            <p:cond delay="999"/>
                                          </p:stCondLst>
                                        </p:cTn>
                                        <p:tgtEl>
                                          <p:spTgt spid="13574"/>
                                        </p:tgtEl>
                                        <p:attrNameLst>
                                          <p:attrName>style.visibility</p:attrName>
                                        </p:attrNameLst>
                                      </p:cBhvr>
                                      <p:to>
                                        <p:strVal val="hidden"/>
                                      </p:to>
                                    </p:set>
                                  </p:childTnLst>
                                </p:cTn>
                              </p:par>
                              <p:par>
                                <p:cTn id="88" presetID="4" presetClass="exit" presetSubtype="16" fill="hold" grpId="1" nodeType="withEffect">
                                  <p:stCondLst>
                                    <p:cond delay="0"/>
                                  </p:stCondLst>
                                  <p:childTnLst>
                                    <p:animEffect transition="out" filter="box(in)">
                                      <p:cBhvr>
                                        <p:cTn id="89" dur="1000"/>
                                        <p:tgtEl>
                                          <p:spTgt spid="13564"/>
                                        </p:tgtEl>
                                      </p:cBhvr>
                                    </p:animEffect>
                                    <p:set>
                                      <p:cBhvr>
                                        <p:cTn id="90" dur="1" fill="hold">
                                          <p:stCondLst>
                                            <p:cond delay="999"/>
                                          </p:stCondLst>
                                        </p:cTn>
                                        <p:tgtEl>
                                          <p:spTgt spid="13564"/>
                                        </p:tgtEl>
                                        <p:attrNameLst>
                                          <p:attrName>style.visibility</p:attrName>
                                        </p:attrNameLst>
                                      </p:cBhvr>
                                      <p:to>
                                        <p:strVal val="hidden"/>
                                      </p:to>
                                    </p:set>
                                  </p:childTnLst>
                                </p:cTn>
                              </p:par>
                              <p:par>
                                <p:cTn id="91" presetID="4" presetClass="exit" presetSubtype="16" fill="hold" grpId="1" nodeType="withEffect">
                                  <p:stCondLst>
                                    <p:cond delay="0"/>
                                  </p:stCondLst>
                                  <p:childTnLst>
                                    <p:animEffect transition="out" filter="box(in)">
                                      <p:cBhvr>
                                        <p:cTn id="92" dur="1000"/>
                                        <p:tgtEl>
                                          <p:spTgt spid="13576"/>
                                        </p:tgtEl>
                                      </p:cBhvr>
                                    </p:animEffect>
                                    <p:set>
                                      <p:cBhvr>
                                        <p:cTn id="93" dur="1" fill="hold">
                                          <p:stCondLst>
                                            <p:cond delay="999"/>
                                          </p:stCondLst>
                                        </p:cTn>
                                        <p:tgtEl>
                                          <p:spTgt spid="13576"/>
                                        </p:tgtEl>
                                        <p:attrNameLst>
                                          <p:attrName>style.visibility</p:attrName>
                                        </p:attrNameLst>
                                      </p:cBhvr>
                                      <p:to>
                                        <p:strVal val="hidden"/>
                                      </p:to>
                                    </p:set>
                                  </p:childTnLst>
                                </p:cTn>
                              </p:par>
                              <p:par>
                                <p:cTn id="94" presetID="4" presetClass="exit" presetSubtype="16" fill="hold" grpId="1" nodeType="withEffect">
                                  <p:stCondLst>
                                    <p:cond delay="0"/>
                                  </p:stCondLst>
                                  <p:childTnLst>
                                    <p:animEffect transition="out" filter="box(in)">
                                      <p:cBhvr>
                                        <p:cTn id="95" dur="1000"/>
                                        <p:tgtEl>
                                          <p:spTgt spid="13577"/>
                                        </p:tgtEl>
                                      </p:cBhvr>
                                    </p:animEffect>
                                    <p:set>
                                      <p:cBhvr>
                                        <p:cTn id="96" dur="1" fill="hold">
                                          <p:stCondLst>
                                            <p:cond delay="999"/>
                                          </p:stCondLst>
                                        </p:cTn>
                                        <p:tgtEl>
                                          <p:spTgt spid="13577"/>
                                        </p:tgtEl>
                                        <p:attrNameLst>
                                          <p:attrName>style.visibility</p:attrName>
                                        </p:attrNameLst>
                                      </p:cBhvr>
                                      <p:to>
                                        <p:strVal val="hidden"/>
                                      </p:to>
                                    </p:set>
                                  </p:childTnLst>
                                </p:cTn>
                              </p:par>
                              <p:par>
                                <p:cTn id="97" presetID="4" presetClass="exit" presetSubtype="16" fill="hold" nodeType="withEffect">
                                  <p:stCondLst>
                                    <p:cond delay="0"/>
                                  </p:stCondLst>
                                  <p:childTnLst>
                                    <p:animEffect transition="out" filter="box(in)">
                                      <p:cBhvr>
                                        <p:cTn id="98" dur="1000"/>
                                        <p:tgtEl>
                                          <p:spTgt spid="13579"/>
                                        </p:tgtEl>
                                      </p:cBhvr>
                                    </p:animEffect>
                                    <p:set>
                                      <p:cBhvr>
                                        <p:cTn id="99" dur="1" fill="hold">
                                          <p:stCondLst>
                                            <p:cond delay="999"/>
                                          </p:stCondLst>
                                        </p:cTn>
                                        <p:tgtEl>
                                          <p:spTgt spid="13579"/>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 presetClass="entr" presetSubtype="16" fill="hold" nodeType="clickEffect">
                                  <p:stCondLst>
                                    <p:cond delay="0"/>
                                  </p:stCondLst>
                                  <p:childTnLst>
                                    <p:set>
                                      <p:cBhvr>
                                        <p:cTn id="103" dur="1" fill="hold">
                                          <p:stCondLst>
                                            <p:cond delay="0"/>
                                          </p:stCondLst>
                                        </p:cTn>
                                        <p:tgtEl>
                                          <p:spTgt spid="13580"/>
                                        </p:tgtEl>
                                        <p:attrNameLst>
                                          <p:attrName>style.visibility</p:attrName>
                                        </p:attrNameLst>
                                      </p:cBhvr>
                                      <p:to>
                                        <p:strVal val="visible"/>
                                      </p:to>
                                    </p:set>
                                    <p:animEffect transition="in" filter="box(in)">
                                      <p:cBhvr>
                                        <p:cTn id="104" dur="500"/>
                                        <p:tgtEl>
                                          <p:spTgt spid="13580"/>
                                        </p:tgtEl>
                                      </p:cBhvr>
                                    </p:animEffect>
                                  </p:childTnLst>
                                </p:cTn>
                              </p:par>
                              <p:par>
                                <p:cTn id="105" presetID="4" presetClass="entr" presetSubtype="16" fill="hold" nodeType="withEffect">
                                  <p:stCondLst>
                                    <p:cond delay="0"/>
                                  </p:stCondLst>
                                  <p:childTnLst>
                                    <p:set>
                                      <p:cBhvr>
                                        <p:cTn id="106" dur="1" fill="hold">
                                          <p:stCondLst>
                                            <p:cond delay="0"/>
                                          </p:stCondLst>
                                        </p:cTn>
                                        <p:tgtEl>
                                          <p:spTgt spid="13544"/>
                                        </p:tgtEl>
                                        <p:attrNameLst>
                                          <p:attrName>style.visibility</p:attrName>
                                        </p:attrNameLst>
                                      </p:cBhvr>
                                      <p:to>
                                        <p:strVal val="visible"/>
                                      </p:to>
                                    </p:set>
                                    <p:animEffect transition="in" filter="box(in)">
                                      <p:cBhvr>
                                        <p:cTn id="107" dur="500"/>
                                        <p:tgtEl>
                                          <p:spTgt spid="13544"/>
                                        </p:tgtEl>
                                      </p:cBhvr>
                                    </p:animEffect>
                                  </p:childTnLst>
                                </p:cTn>
                              </p:par>
                              <p:par>
                                <p:cTn id="108" presetID="4" presetClass="entr" presetSubtype="16" fill="hold" nodeType="withEffect">
                                  <p:stCondLst>
                                    <p:cond delay="0"/>
                                  </p:stCondLst>
                                  <p:childTnLst>
                                    <p:set>
                                      <p:cBhvr>
                                        <p:cTn id="109" dur="1" fill="hold">
                                          <p:stCondLst>
                                            <p:cond delay="0"/>
                                          </p:stCondLst>
                                        </p:cTn>
                                        <p:tgtEl>
                                          <p:spTgt spid="13578"/>
                                        </p:tgtEl>
                                        <p:attrNameLst>
                                          <p:attrName>style.visibility</p:attrName>
                                        </p:attrNameLst>
                                      </p:cBhvr>
                                      <p:to>
                                        <p:strVal val="visible"/>
                                      </p:to>
                                    </p:set>
                                    <p:animEffect transition="in" filter="box(in)">
                                      <p:cBhvr>
                                        <p:cTn id="110" dur="500"/>
                                        <p:tgtEl>
                                          <p:spTgt spid="13578"/>
                                        </p:tgtEl>
                                      </p:cBhvr>
                                    </p:animEffect>
                                  </p:childTnLst>
                                </p:cTn>
                              </p:par>
                              <p:par>
                                <p:cTn id="111" presetID="4" presetClass="entr" presetSubtype="16" fill="hold" grpId="0" nodeType="withEffect">
                                  <p:stCondLst>
                                    <p:cond delay="0"/>
                                  </p:stCondLst>
                                  <p:childTnLst>
                                    <p:set>
                                      <p:cBhvr>
                                        <p:cTn id="112" dur="1" fill="hold">
                                          <p:stCondLst>
                                            <p:cond delay="0"/>
                                          </p:stCondLst>
                                        </p:cTn>
                                        <p:tgtEl>
                                          <p:spTgt spid="13565"/>
                                        </p:tgtEl>
                                        <p:attrNameLst>
                                          <p:attrName>style.visibility</p:attrName>
                                        </p:attrNameLst>
                                      </p:cBhvr>
                                      <p:to>
                                        <p:strVal val="visible"/>
                                      </p:to>
                                    </p:set>
                                    <p:animEffect transition="in" filter="box(in)">
                                      <p:cBhvr>
                                        <p:cTn id="113" dur="500"/>
                                        <p:tgtEl>
                                          <p:spTgt spid="13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4" grpId="0"/>
      <p:bldP spid="13325" grpId="0"/>
      <p:bldP spid="13564" grpId="0"/>
      <p:bldP spid="13564" grpId="1"/>
      <p:bldP spid="13565" grpId="0"/>
      <p:bldP spid="13574" grpId="0"/>
      <p:bldP spid="13574" grpId="1"/>
      <p:bldP spid="13575" grpId="0"/>
      <p:bldP spid="13575" grpId="1"/>
      <p:bldP spid="13576" grpId="0"/>
      <p:bldP spid="13576" grpId="1"/>
      <p:bldP spid="13577" grpId="0"/>
      <p:bldP spid="1357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433E7BF5-4F6E-464C-9A17-ADC4C2555280}"/>
              </a:ext>
            </a:extLst>
          </p:cNvPr>
          <p:cNvSpPr txBox="1">
            <a:spLocks noChangeArrowheads="1"/>
          </p:cNvSpPr>
          <p:nvPr/>
        </p:nvSpPr>
        <p:spPr bwMode="auto">
          <a:xfrm>
            <a:off x="533400" y="0"/>
            <a:ext cx="8077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a:solidFill>
                  <a:srgbClr val="009900"/>
                </a:solidFill>
                <a:latin typeface=".VnTime" panose="020B7200000000000000" pitchFamily="34" charset="0"/>
              </a:rPr>
              <a:t>Bài 7</a:t>
            </a:r>
            <a:r>
              <a:rPr lang="en-US" altLang="vi-VN" sz="2400" b="1">
                <a:solidFill>
                  <a:schemeClr val="accent2"/>
                </a:solidFill>
                <a:latin typeface=".VnTime" panose="020B7200000000000000" pitchFamily="34" charset="0"/>
              </a:rPr>
              <a:t>:Bµi tËp thùc hµnh: </a:t>
            </a:r>
          </a:p>
          <a:p>
            <a:pPr algn="ctr">
              <a:spcBef>
                <a:spcPct val="50000"/>
              </a:spcBef>
            </a:pPr>
            <a:r>
              <a:rPr lang="en-US" altLang="vi-VN" sz="2400" b="1">
                <a:solidFill>
                  <a:schemeClr val="accent2"/>
                </a:solidFill>
                <a:latin typeface=".VnTimeH" pitchFamily="34" charset="0"/>
              </a:rPr>
              <a:t>®äc b¶n vÏ c¸c khèi trßn xoay</a:t>
            </a:r>
          </a:p>
        </p:txBody>
      </p:sp>
      <p:sp>
        <p:nvSpPr>
          <p:cNvPr id="36867" name="Text Box 17">
            <a:extLst>
              <a:ext uri="{FF2B5EF4-FFF2-40B4-BE49-F238E27FC236}">
                <a16:creationId xmlns:a16="http://schemas.microsoft.com/office/drawing/2014/main" id="{F9D3A104-4425-4936-84F3-F8811B4EAFDE}"/>
              </a:ext>
            </a:extLst>
          </p:cNvPr>
          <p:cNvSpPr txBox="1">
            <a:spLocks noChangeArrowheads="1"/>
          </p:cNvSpPr>
          <p:nvPr/>
        </p:nvSpPr>
        <p:spPr bwMode="auto">
          <a:xfrm>
            <a:off x="0" y="12192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vi-VN" sz="2800" b="1">
                <a:latin typeface=".VnTime" panose="020B7200000000000000" pitchFamily="34" charset="0"/>
              </a:rPr>
              <a:t>I. ChuÈn bÞ  </a:t>
            </a:r>
          </a:p>
        </p:txBody>
      </p:sp>
      <p:sp>
        <p:nvSpPr>
          <p:cNvPr id="36868" name="Text Box 17">
            <a:extLst>
              <a:ext uri="{FF2B5EF4-FFF2-40B4-BE49-F238E27FC236}">
                <a16:creationId xmlns:a16="http://schemas.microsoft.com/office/drawing/2014/main" id="{736016E2-61A7-4868-960E-BE33031609A0}"/>
              </a:ext>
            </a:extLst>
          </p:cNvPr>
          <p:cNvSpPr txBox="1">
            <a:spLocks noChangeArrowheads="1"/>
          </p:cNvSpPr>
          <p:nvPr/>
        </p:nvSpPr>
        <p:spPr bwMode="auto">
          <a:xfrm>
            <a:off x="0" y="167640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vi-VN" sz="2800" b="1">
                <a:latin typeface=".VnTime" panose="020B7200000000000000" pitchFamily="34" charset="0"/>
              </a:rPr>
              <a:t>II. Néi dung</a:t>
            </a:r>
          </a:p>
        </p:txBody>
      </p:sp>
      <p:sp>
        <p:nvSpPr>
          <p:cNvPr id="36945" name="Line 81">
            <a:extLst>
              <a:ext uri="{FF2B5EF4-FFF2-40B4-BE49-F238E27FC236}">
                <a16:creationId xmlns:a16="http://schemas.microsoft.com/office/drawing/2014/main" id="{B23ACD73-D077-49EC-A905-431744152BB7}"/>
              </a:ext>
            </a:extLst>
          </p:cNvPr>
          <p:cNvSpPr>
            <a:spLocks noChangeShapeType="1"/>
          </p:cNvSpPr>
          <p:nvPr/>
        </p:nvSpPr>
        <p:spPr bwMode="auto">
          <a:xfrm>
            <a:off x="0" y="2743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7024" name="Group 160">
            <a:extLst>
              <a:ext uri="{FF2B5EF4-FFF2-40B4-BE49-F238E27FC236}">
                <a16:creationId xmlns:a16="http://schemas.microsoft.com/office/drawing/2014/main" id="{053AC24F-DA31-4EDE-B938-194A0A819F04}"/>
              </a:ext>
            </a:extLst>
          </p:cNvPr>
          <p:cNvGrpSpPr>
            <a:grpSpLocks/>
          </p:cNvGrpSpPr>
          <p:nvPr/>
        </p:nvGrpSpPr>
        <p:grpSpPr bwMode="auto">
          <a:xfrm>
            <a:off x="304800" y="2690813"/>
            <a:ext cx="744538" cy="165100"/>
            <a:chOff x="1537" y="2413"/>
            <a:chExt cx="1173" cy="259"/>
          </a:xfrm>
        </p:grpSpPr>
        <p:sp>
          <p:nvSpPr>
            <p:cNvPr id="37025" name="Line 161">
              <a:extLst>
                <a:ext uri="{FF2B5EF4-FFF2-40B4-BE49-F238E27FC236}">
                  <a16:creationId xmlns:a16="http://schemas.microsoft.com/office/drawing/2014/main" id="{90B00F08-4086-488C-B5C0-081FFFF2CD71}"/>
                </a:ext>
              </a:extLst>
            </p:cNvPr>
            <p:cNvSpPr>
              <a:spLocks noChangeShapeType="1"/>
            </p:cNvSpPr>
            <p:nvPr/>
          </p:nvSpPr>
          <p:spPr bwMode="auto">
            <a:xfrm>
              <a:off x="1547" y="2658"/>
              <a:ext cx="57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26" name="Line 162">
              <a:extLst>
                <a:ext uri="{FF2B5EF4-FFF2-40B4-BE49-F238E27FC236}">
                  <a16:creationId xmlns:a16="http://schemas.microsoft.com/office/drawing/2014/main" id="{443EB240-E82A-4610-AB07-8B59D599282A}"/>
                </a:ext>
              </a:extLst>
            </p:cNvPr>
            <p:cNvSpPr>
              <a:spLocks noChangeShapeType="1"/>
            </p:cNvSpPr>
            <p:nvPr/>
          </p:nvSpPr>
          <p:spPr bwMode="auto">
            <a:xfrm>
              <a:off x="2134" y="2658"/>
              <a:ext cx="57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27" name="Line 163">
              <a:extLst>
                <a:ext uri="{FF2B5EF4-FFF2-40B4-BE49-F238E27FC236}">
                  <a16:creationId xmlns:a16="http://schemas.microsoft.com/office/drawing/2014/main" id="{1B6B4486-63D7-4963-8278-1133065E7275}"/>
                </a:ext>
              </a:extLst>
            </p:cNvPr>
            <p:cNvSpPr>
              <a:spLocks noChangeShapeType="1"/>
            </p:cNvSpPr>
            <p:nvPr/>
          </p:nvSpPr>
          <p:spPr bwMode="auto">
            <a:xfrm>
              <a:off x="1712" y="2427"/>
              <a:ext cx="43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28" name="Line 164">
              <a:extLst>
                <a:ext uri="{FF2B5EF4-FFF2-40B4-BE49-F238E27FC236}">
                  <a16:creationId xmlns:a16="http://schemas.microsoft.com/office/drawing/2014/main" id="{D8BF8BDC-98D6-41CE-981A-D0F8F506AC7A}"/>
                </a:ext>
              </a:extLst>
            </p:cNvPr>
            <p:cNvSpPr>
              <a:spLocks noChangeShapeType="1"/>
            </p:cNvSpPr>
            <p:nvPr/>
          </p:nvSpPr>
          <p:spPr bwMode="auto">
            <a:xfrm>
              <a:off x="2111" y="2427"/>
              <a:ext cx="43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29" name="Line 165">
              <a:extLst>
                <a:ext uri="{FF2B5EF4-FFF2-40B4-BE49-F238E27FC236}">
                  <a16:creationId xmlns:a16="http://schemas.microsoft.com/office/drawing/2014/main" id="{5314553A-1E8C-4701-9AD6-CB2A4AEC7040}"/>
                </a:ext>
              </a:extLst>
            </p:cNvPr>
            <p:cNvSpPr>
              <a:spLocks noChangeShapeType="1"/>
            </p:cNvSpPr>
            <p:nvPr/>
          </p:nvSpPr>
          <p:spPr bwMode="auto">
            <a:xfrm rot="20760000">
              <a:off x="2562" y="2413"/>
              <a:ext cx="101" cy="259"/>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30" name="Line 166">
              <a:extLst>
                <a:ext uri="{FF2B5EF4-FFF2-40B4-BE49-F238E27FC236}">
                  <a16:creationId xmlns:a16="http://schemas.microsoft.com/office/drawing/2014/main" id="{C10A1A2B-8866-4C6A-8FF2-E9DFC4D0B0F9}"/>
                </a:ext>
              </a:extLst>
            </p:cNvPr>
            <p:cNvSpPr>
              <a:spLocks noChangeShapeType="1"/>
            </p:cNvSpPr>
            <p:nvPr/>
          </p:nvSpPr>
          <p:spPr bwMode="auto">
            <a:xfrm rot="21000000" flipH="1">
              <a:off x="1537" y="2426"/>
              <a:ext cx="216" cy="21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grpSp>
      <p:grpSp>
        <p:nvGrpSpPr>
          <p:cNvPr id="37038" name="Group 174">
            <a:extLst>
              <a:ext uri="{FF2B5EF4-FFF2-40B4-BE49-F238E27FC236}">
                <a16:creationId xmlns:a16="http://schemas.microsoft.com/office/drawing/2014/main" id="{73857495-EF3A-4835-8CF7-F5ED403BE1C7}"/>
              </a:ext>
            </a:extLst>
          </p:cNvPr>
          <p:cNvGrpSpPr>
            <a:grpSpLocks/>
          </p:cNvGrpSpPr>
          <p:nvPr/>
        </p:nvGrpSpPr>
        <p:grpSpPr bwMode="auto">
          <a:xfrm>
            <a:off x="0" y="2362200"/>
            <a:ext cx="1316038" cy="1693863"/>
            <a:chOff x="1013" y="1896"/>
            <a:chExt cx="2071" cy="2667"/>
          </a:xfrm>
        </p:grpSpPr>
        <p:grpSp>
          <p:nvGrpSpPr>
            <p:cNvPr id="37039" name="Group 175">
              <a:extLst>
                <a:ext uri="{FF2B5EF4-FFF2-40B4-BE49-F238E27FC236}">
                  <a16:creationId xmlns:a16="http://schemas.microsoft.com/office/drawing/2014/main" id="{EC8C7A2C-4DCA-4603-A941-D1AFC0D6C337}"/>
                </a:ext>
              </a:extLst>
            </p:cNvPr>
            <p:cNvGrpSpPr>
              <a:grpSpLocks/>
            </p:cNvGrpSpPr>
            <p:nvPr/>
          </p:nvGrpSpPr>
          <p:grpSpPr bwMode="auto">
            <a:xfrm>
              <a:off x="1515" y="2934"/>
              <a:ext cx="1152" cy="1152"/>
              <a:chOff x="1515" y="2934"/>
              <a:chExt cx="1152" cy="1152"/>
            </a:xfrm>
          </p:grpSpPr>
          <p:sp>
            <p:nvSpPr>
              <p:cNvPr id="37040" name="Oval 176">
                <a:extLst>
                  <a:ext uri="{FF2B5EF4-FFF2-40B4-BE49-F238E27FC236}">
                    <a16:creationId xmlns:a16="http://schemas.microsoft.com/office/drawing/2014/main" id="{887D33E9-93B3-434B-B806-22B34BDF193E}"/>
                  </a:ext>
                </a:extLst>
              </p:cNvPr>
              <p:cNvSpPr>
                <a:spLocks noChangeArrowheads="1"/>
              </p:cNvSpPr>
              <p:nvPr/>
            </p:nvSpPr>
            <p:spPr bwMode="auto">
              <a:xfrm>
                <a:off x="1515" y="2934"/>
                <a:ext cx="1152" cy="1152"/>
              </a:xfrm>
              <a:prstGeom prst="ellipse">
                <a:avLst/>
              </a:prstGeom>
              <a:solidFill>
                <a:srgbClr val="FFFFFF"/>
              </a:solidFill>
              <a:ln w="2857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41" name="Oval 177">
                <a:extLst>
                  <a:ext uri="{FF2B5EF4-FFF2-40B4-BE49-F238E27FC236}">
                    <a16:creationId xmlns:a16="http://schemas.microsoft.com/office/drawing/2014/main" id="{6933A8F4-E421-4484-9A23-D4E8709D43B8}"/>
                  </a:ext>
                </a:extLst>
              </p:cNvPr>
              <p:cNvSpPr>
                <a:spLocks noChangeArrowheads="1"/>
              </p:cNvSpPr>
              <p:nvPr/>
            </p:nvSpPr>
            <p:spPr bwMode="auto">
              <a:xfrm>
                <a:off x="1663" y="3084"/>
                <a:ext cx="864" cy="864"/>
              </a:xfrm>
              <a:prstGeom prst="ellipse">
                <a:avLst/>
              </a:prstGeom>
              <a:solidFill>
                <a:srgbClr val="FFFFFF"/>
              </a:solidFill>
              <a:ln w="2857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grpSp>
        <p:sp>
          <p:nvSpPr>
            <p:cNvPr id="37042" name="Line 178">
              <a:extLst>
                <a:ext uri="{FF2B5EF4-FFF2-40B4-BE49-F238E27FC236}">
                  <a16:creationId xmlns:a16="http://schemas.microsoft.com/office/drawing/2014/main" id="{69E70D1C-14D7-4B04-B49E-AEC8CCCDF136}"/>
                </a:ext>
              </a:extLst>
            </p:cNvPr>
            <p:cNvSpPr>
              <a:spLocks noChangeShapeType="1"/>
            </p:cNvSpPr>
            <p:nvPr/>
          </p:nvSpPr>
          <p:spPr bwMode="auto">
            <a:xfrm>
              <a:off x="1013" y="3510"/>
              <a:ext cx="2071" cy="0"/>
            </a:xfrm>
            <a:prstGeom prst="line">
              <a:avLst/>
            </a:prstGeom>
            <a:noFill/>
            <a:ln w="9525">
              <a:solidFill>
                <a:srgbClr val="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43" name="Line 179">
              <a:extLst>
                <a:ext uri="{FF2B5EF4-FFF2-40B4-BE49-F238E27FC236}">
                  <a16:creationId xmlns:a16="http://schemas.microsoft.com/office/drawing/2014/main" id="{A2565F2A-3D67-4CED-9EC6-489B5E957846}"/>
                </a:ext>
              </a:extLst>
            </p:cNvPr>
            <p:cNvSpPr>
              <a:spLocks noChangeShapeType="1"/>
            </p:cNvSpPr>
            <p:nvPr/>
          </p:nvSpPr>
          <p:spPr bwMode="auto">
            <a:xfrm>
              <a:off x="2092" y="1896"/>
              <a:ext cx="0" cy="2667"/>
            </a:xfrm>
            <a:prstGeom prst="line">
              <a:avLst/>
            </a:prstGeom>
            <a:noFill/>
            <a:ln w="9525">
              <a:solidFill>
                <a:srgbClr val="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grpSp>
      <p:grpSp>
        <p:nvGrpSpPr>
          <p:cNvPr id="37045" name="Group 181">
            <a:extLst>
              <a:ext uri="{FF2B5EF4-FFF2-40B4-BE49-F238E27FC236}">
                <a16:creationId xmlns:a16="http://schemas.microsoft.com/office/drawing/2014/main" id="{B9926504-D221-43BE-A473-71FFA18BF4BB}"/>
              </a:ext>
            </a:extLst>
          </p:cNvPr>
          <p:cNvGrpSpPr>
            <a:grpSpLocks/>
          </p:cNvGrpSpPr>
          <p:nvPr/>
        </p:nvGrpSpPr>
        <p:grpSpPr bwMode="auto">
          <a:xfrm>
            <a:off x="1244600" y="2273300"/>
            <a:ext cx="715963" cy="968375"/>
            <a:chOff x="4576" y="1768"/>
            <a:chExt cx="451" cy="610"/>
          </a:xfrm>
        </p:grpSpPr>
        <p:grpSp>
          <p:nvGrpSpPr>
            <p:cNvPr id="37031" name="Group 167">
              <a:extLst>
                <a:ext uri="{FF2B5EF4-FFF2-40B4-BE49-F238E27FC236}">
                  <a16:creationId xmlns:a16="http://schemas.microsoft.com/office/drawing/2014/main" id="{E6005665-3288-4FF9-A981-77B28F77D696}"/>
                </a:ext>
              </a:extLst>
            </p:cNvPr>
            <p:cNvGrpSpPr>
              <a:grpSpLocks/>
            </p:cNvGrpSpPr>
            <p:nvPr/>
          </p:nvGrpSpPr>
          <p:grpSpPr bwMode="auto">
            <a:xfrm>
              <a:off x="4576" y="2025"/>
              <a:ext cx="451" cy="103"/>
              <a:chOff x="2980" y="2397"/>
              <a:chExt cx="1128" cy="259"/>
            </a:xfrm>
          </p:grpSpPr>
          <p:sp>
            <p:nvSpPr>
              <p:cNvPr id="37032" name="Line 168">
                <a:extLst>
                  <a:ext uri="{FF2B5EF4-FFF2-40B4-BE49-F238E27FC236}">
                    <a16:creationId xmlns:a16="http://schemas.microsoft.com/office/drawing/2014/main" id="{E25CEC25-5930-4002-84BF-75D06B62D347}"/>
                  </a:ext>
                </a:extLst>
              </p:cNvPr>
              <p:cNvSpPr>
                <a:spLocks noChangeShapeType="1"/>
              </p:cNvSpPr>
              <p:nvPr/>
            </p:nvSpPr>
            <p:spPr bwMode="auto">
              <a:xfrm>
                <a:off x="2990" y="2642"/>
                <a:ext cx="57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33" name="Line 169">
                <a:extLst>
                  <a:ext uri="{FF2B5EF4-FFF2-40B4-BE49-F238E27FC236}">
                    <a16:creationId xmlns:a16="http://schemas.microsoft.com/office/drawing/2014/main" id="{0AE5D876-E13D-41DC-BD11-3724390067A4}"/>
                  </a:ext>
                </a:extLst>
              </p:cNvPr>
              <p:cNvSpPr>
                <a:spLocks noChangeShapeType="1"/>
              </p:cNvSpPr>
              <p:nvPr/>
            </p:nvSpPr>
            <p:spPr bwMode="auto">
              <a:xfrm>
                <a:off x="3532" y="2642"/>
                <a:ext cx="57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34" name="Line 170">
                <a:extLst>
                  <a:ext uri="{FF2B5EF4-FFF2-40B4-BE49-F238E27FC236}">
                    <a16:creationId xmlns:a16="http://schemas.microsoft.com/office/drawing/2014/main" id="{704362EB-9F49-4CDD-849B-32063648EC35}"/>
                  </a:ext>
                </a:extLst>
              </p:cNvPr>
              <p:cNvSpPr>
                <a:spLocks noChangeShapeType="1"/>
              </p:cNvSpPr>
              <p:nvPr/>
            </p:nvSpPr>
            <p:spPr bwMode="auto">
              <a:xfrm>
                <a:off x="3140" y="2411"/>
                <a:ext cx="43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35" name="Line 171">
                <a:extLst>
                  <a:ext uri="{FF2B5EF4-FFF2-40B4-BE49-F238E27FC236}">
                    <a16:creationId xmlns:a16="http://schemas.microsoft.com/office/drawing/2014/main" id="{34E96051-A285-4761-9037-76F164DF9792}"/>
                  </a:ext>
                </a:extLst>
              </p:cNvPr>
              <p:cNvSpPr>
                <a:spLocks noChangeShapeType="1"/>
              </p:cNvSpPr>
              <p:nvPr/>
            </p:nvSpPr>
            <p:spPr bwMode="auto">
              <a:xfrm>
                <a:off x="3509" y="2411"/>
                <a:ext cx="43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36" name="Line 172">
                <a:extLst>
                  <a:ext uri="{FF2B5EF4-FFF2-40B4-BE49-F238E27FC236}">
                    <a16:creationId xmlns:a16="http://schemas.microsoft.com/office/drawing/2014/main" id="{0B8D161B-AE19-499F-83DA-4F2F3745C49D}"/>
                  </a:ext>
                </a:extLst>
              </p:cNvPr>
              <p:cNvSpPr>
                <a:spLocks noChangeShapeType="1"/>
              </p:cNvSpPr>
              <p:nvPr/>
            </p:nvSpPr>
            <p:spPr bwMode="auto">
              <a:xfrm rot="20760000">
                <a:off x="3960" y="2397"/>
                <a:ext cx="101" cy="259"/>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37" name="Line 173">
                <a:extLst>
                  <a:ext uri="{FF2B5EF4-FFF2-40B4-BE49-F238E27FC236}">
                    <a16:creationId xmlns:a16="http://schemas.microsoft.com/office/drawing/2014/main" id="{585DF913-597B-48D2-BDCA-A5CF1CA7AA19}"/>
                  </a:ext>
                </a:extLst>
              </p:cNvPr>
              <p:cNvSpPr>
                <a:spLocks noChangeShapeType="1"/>
              </p:cNvSpPr>
              <p:nvPr/>
            </p:nvSpPr>
            <p:spPr bwMode="auto">
              <a:xfrm rot="21000000" flipH="1">
                <a:off x="2980" y="2410"/>
                <a:ext cx="216" cy="21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grpSp>
        <p:sp>
          <p:nvSpPr>
            <p:cNvPr id="37044" name="Line 180">
              <a:extLst>
                <a:ext uri="{FF2B5EF4-FFF2-40B4-BE49-F238E27FC236}">
                  <a16:creationId xmlns:a16="http://schemas.microsoft.com/office/drawing/2014/main" id="{8AB63586-3465-45FD-AA45-552ADDD8CF57}"/>
                </a:ext>
              </a:extLst>
            </p:cNvPr>
            <p:cNvSpPr>
              <a:spLocks noChangeShapeType="1"/>
            </p:cNvSpPr>
            <p:nvPr/>
          </p:nvSpPr>
          <p:spPr bwMode="auto">
            <a:xfrm>
              <a:off x="4800" y="1768"/>
              <a:ext cx="0" cy="610"/>
            </a:xfrm>
            <a:prstGeom prst="line">
              <a:avLst/>
            </a:prstGeom>
            <a:noFill/>
            <a:ln w="9525">
              <a:solidFill>
                <a:srgbClr val="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grpSp>
      <p:sp>
        <p:nvSpPr>
          <p:cNvPr id="37046" name="Rectangle 182">
            <a:extLst>
              <a:ext uri="{FF2B5EF4-FFF2-40B4-BE49-F238E27FC236}">
                <a16:creationId xmlns:a16="http://schemas.microsoft.com/office/drawing/2014/main" id="{769525FD-6027-405D-B803-7370D02B33CD}"/>
              </a:ext>
            </a:extLst>
          </p:cNvPr>
          <p:cNvSpPr>
            <a:spLocks noChangeArrowheads="1"/>
          </p:cNvSpPr>
          <p:nvPr/>
        </p:nvSpPr>
        <p:spPr bwMode="auto">
          <a:xfrm>
            <a:off x="2362200" y="2032000"/>
            <a:ext cx="731838" cy="1209675"/>
          </a:xfrm>
          <a:prstGeom prst="rect">
            <a:avLst/>
          </a:prstGeom>
          <a:solidFill>
            <a:schemeClr val="bg1"/>
          </a:soli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ltLang="vi-VN"/>
          </a:p>
        </p:txBody>
      </p:sp>
      <p:sp>
        <p:nvSpPr>
          <p:cNvPr id="37047" name="Rectangle 183">
            <a:extLst>
              <a:ext uri="{FF2B5EF4-FFF2-40B4-BE49-F238E27FC236}">
                <a16:creationId xmlns:a16="http://schemas.microsoft.com/office/drawing/2014/main" id="{01F8DF07-725B-4AC5-ADD5-A37C5A353857}"/>
              </a:ext>
            </a:extLst>
          </p:cNvPr>
          <p:cNvSpPr>
            <a:spLocks noChangeArrowheads="1"/>
          </p:cNvSpPr>
          <p:nvPr/>
        </p:nvSpPr>
        <p:spPr bwMode="auto">
          <a:xfrm>
            <a:off x="3467100" y="2032000"/>
            <a:ext cx="731838" cy="1209675"/>
          </a:xfrm>
          <a:prstGeom prst="rect">
            <a:avLst/>
          </a:prstGeom>
          <a:solidFill>
            <a:schemeClr val="bg1"/>
          </a:soli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48" name="Line 184">
            <a:extLst>
              <a:ext uri="{FF2B5EF4-FFF2-40B4-BE49-F238E27FC236}">
                <a16:creationId xmlns:a16="http://schemas.microsoft.com/office/drawing/2014/main" id="{4A40C0C9-7F8E-413F-B046-62D9B07A9C43}"/>
              </a:ext>
            </a:extLst>
          </p:cNvPr>
          <p:cNvSpPr>
            <a:spLocks noChangeShapeType="1"/>
          </p:cNvSpPr>
          <p:nvPr/>
        </p:nvSpPr>
        <p:spPr bwMode="auto">
          <a:xfrm>
            <a:off x="3838575" y="1597025"/>
            <a:ext cx="0" cy="1935163"/>
          </a:xfrm>
          <a:prstGeom prst="line">
            <a:avLst/>
          </a:prstGeom>
          <a:noFill/>
          <a:ln w="9525">
            <a:solidFill>
              <a:srgbClr val="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grpSp>
        <p:nvGrpSpPr>
          <p:cNvPr id="37049" name="Group 185">
            <a:extLst>
              <a:ext uri="{FF2B5EF4-FFF2-40B4-BE49-F238E27FC236}">
                <a16:creationId xmlns:a16="http://schemas.microsoft.com/office/drawing/2014/main" id="{FEFC4C57-E8A4-4B5E-8AA9-6D4DA3EF1FA4}"/>
              </a:ext>
            </a:extLst>
          </p:cNvPr>
          <p:cNvGrpSpPr>
            <a:grpSpLocks/>
          </p:cNvGrpSpPr>
          <p:nvPr/>
        </p:nvGrpSpPr>
        <p:grpSpPr bwMode="auto">
          <a:xfrm>
            <a:off x="2176463" y="1790700"/>
            <a:ext cx="1246187" cy="2903538"/>
            <a:chOff x="5843" y="1344"/>
            <a:chExt cx="1962" cy="4572"/>
          </a:xfrm>
        </p:grpSpPr>
        <p:sp>
          <p:nvSpPr>
            <p:cNvPr id="37050" name="Oval 186">
              <a:extLst>
                <a:ext uri="{FF2B5EF4-FFF2-40B4-BE49-F238E27FC236}">
                  <a16:creationId xmlns:a16="http://schemas.microsoft.com/office/drawing/2014/main" id="{D6168ACB-E66E-4E49-9820-788A00D78466}"/>
                </a:ext>
              </a:extLst>
            </p:cNvPr>
            <p:cNvSpPr>
              <a:spLocks noChangeArrowheads="1"/>
            </p:cNvSpPr>
            <p:nvPr/>
          </p:nvSpPr>
          <p:spPr bwMode="auto">
            <a:xfrm>
              <a:off x="6135" y="4179"/>
              <a:ext cx="1152" cy="1152"/>
            </a:xfrm>
            <a:prstGeom prst="ellipse">
              <a:avLst/>
            </a:prstGeom>
            <a:solidFill>
              <a:srgbClr val="FFFFFF"/>
            </a:solidFill>
            <a:ln w="2857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51" name="Line 187">
              <a:extLst>
                <a:ext uri="{FF2B5EF4-FFF2-40B4-BE49-F238E27FC236}">
                  <a16:creationId xmlns:a16="http://schemas.microsoft.com/office/drawing/2014/main" id="{8113B884-6653-431F-819A-AB99436E5CAE}"/>
                </a:ext>
              </a:extLst>
            </p:cNvPr>
            <p:cNvSpPr>
              <a:spLocks noChangeShapeType="1"/>
            </p:cNvSpPr>
            <p:nvPr/>
          </p:nvSpPr>
          <p:spPr bwMode="auto">
            <a:xfrm>
              <a:off x="6715" y="1344"/>
              <a:ext cx="0" cy="4572"/>
            </a:xfrm>
            <a:prstGeom prst="line">
              <a:avLst/>
            </a:prstGeom>
            <a:noFill/>
            <a:ln w="9525">
              <a:solidFill>
                <a:srgbClr val="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52" name="Line 188">
              <a:extLst>
                <a:ext uri="{FF2B5EF4-FFF2-40B4-BE49-F238E27FC236}">
                  <a16:creationId xmlns:a16="http://schemas.microsoft.com/office/drawing/2014/main" id="{BFAD7955-C556-454C-9738-A912EF8A4AFE}"/>
                </a:ext>
              </a:extLst>
            </p:cNvPr>
            <p:cNvSpPr>
              <a:spLocks noChangeShapeType="1"/>
            </p:cNvSpPr>
            <p:nvPr/>
          </p:nvSpPr>
          <p:spPr bwMode="auto">
            <a:xfrm>
              <a:off x="5843" y="4758"/>
              <a:ext cx="1962" cy="0"/>
            </a:xfrm>
            <a:prstGeom prst="line">
              <a:avLst/>
            </a:prstGeom>
            <a:noFill/>
            <a:ln w="9525">
              <a:solidFill>
                <a:srgbClr val="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grpSp>
      <p:sp>
        <p:nvSpPr>
          <p:cNvPr id="37053" name="Rectangle 189">
            <a:extLst>
              <a:ext uri="{FF2B5EF4-FFF2-40B4-BE49-F238E27FC236}">
                <a16:creationId xmlns:a16="http://schemas.microsoft.com/office/drawing/2014/main" id="{01EC591B-BFF2-4C0B-B522-25A34CC94F52}"/>
              </a:ext>
            </a:extLst>
          </p:cNvPr>
          <p:cNvSpPr>
            <a:spLocks noChangeArrowheads="1"/>
          </p:cNvSpPr>
          <p:nvPr/>
        </p:nvSpPr>
        <p:spPr bwMode="auto">
          <a:xfrm>
            <a:off x="88900" y="4724400"/>
            <a:ext cx="1279525" cy="457200"/>
          </a:xfrm>
          <a:prstGeom prst="rect">
            <a:avLst/>
          </a:prstGeom>
          <a:solidFill>
            <a:srgbClr val="FFFFFF"/>
          </a:soli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54" name="Rectangle 190">
            <a:extLst>
              <a:ext uri="{FF2B5EF4-FFF2-40B4-BE49-F238E27FC236}">
                <a16:creationId xmlns:a16="http://schemas.microsoft.com/office/drawing/2014/main" id="{3C508827-44F4-4474-8C40-7D4FD7E8F3D4}"/>
              </a:ext>
            </a:extLst>
          </p:cNvPr>
          <p:cNvSpPr>
            <a:spLocks noChangeArrowheads="1"/>
          </p:cNvSpPr>
          <p:nvPr/>
        </p:nvSpPr>
        <p:spPr bwMode="auto">
          <a:xfrm>
            <a:off x="88900" y="5449888"/>
            <a:ext cx="1279525" cy="1281112"/>
          </a:xfrm>
          <a:prstGeom prst="rect">
            <a:avLst/>
          </a:prstGeom>
          <a:solidFill>
            <a:srgbClr val="FFFFFF"/>
          </a:soli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55" name="Rectangle 191">
            <a:extLst>
              <a:ext uri="{FF2B5EF4-FFF2-40B4-BE49-F238E27FC236}">
                <a16:creationId xmlns:a16="http://schemas.microsoft.com/office/drawing/2014/main" id="{ED3C11B7-0805-4938-9A32-C235E89B336A}"/>
              </a:ext>
            </a:extLst>
          </p:cNvPr>
          <p:cNvSpPr>
            <a:spLocks noChangeArrowheads="1"/>
          </p:cNvSpPr>
          <p:nvPr/>
        </p:nvSpPr>
        <p:spPr bwMode="auto">
          <a:xfrm>
            <a:off x="1611313" y="4724400"/>
            <a:ext cx="1279525" cy="457200"/>
          </a:xfrm>
          <a:prstGeom prst="rect">
            <a:avLst/>
          </a:prstGeom>
          <a:solidFill>
            <a:srgbClr val="FFFFFF"/>
          </a:soli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grpSp>
        <p:nvGrpSpPr>
          <p:cNvPr id="37079" name="Group 215">
            <a:extLst>
              <a:ext uri="{FF2B5EF4-FFF2-40B4-BE49-F238E27FC236}">
                <a16:creationId xmlns:a16="http://schemas.microsoft.com/office/drawing/2014/main" id="{5BC74BA2-AB94-4387-B6DF-6E8B5763A4E0}"/>
              </a:ext>
            </a:extLst>
          </p:cNvPr>
          <p:cNvGrpSpPr>
            <a:grpSpLocks/>
          </p:cNvGrpSpPr>
          <p:nvPr/>
        </p:nvGrpSpPr>
        <p:grpSpPr bwMode="auto">
          <a:xfrm>
            <a:off x="5372100" y="1616075"/>
            <a:ext cx="2171700" cy="3870325"/>
            <a:chOff x="3384" y="1018"/>
            <a:chExt cx="1368" cy="2438"/>
          </a:xfrm>
        </p:grpSpPr>
        <p:sp>
          <p:nvSpPr>
            <p:cNvPr id="37056" name="Rectangle 192">
              <a:extLst>
                <a:ext uri="{FF2B5EF4-FFF2-40B4-BE49-F238E27FC236}">
                  <a16:creationId xmlns:a16="http://schemas.microsoft.com/office/drawing/2014/main" id="{EDD2194F-A8BC-4B6A-8D37-6D6B3F5D90C2}"/>
                </a:ext>
              </a:extLst>
            </p:cNvPr>
            <p:cNvSpPr>
              <a:spLocks noChangeArrowheads="1"/>
            </p:cNvSpPr>
            <p:nvPr/>
          </p:nvSpPr>
          <p:spPr bwMode="auto">
            <a:xfrm>
              <a:off x="3662" y="2084"/>
              <a:ext cx="807" cy="288"/>
            </a:xfrm>
            <a:prstGeom prst="rect">
              <a:avLst/>
            </a:prstGeom>
            <a:solidFill>
              <a:srgbClr val="FFFFFF"/>
            </a:soli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57" name="Rectangle 193">
              <a:extLst>
                <a:ext uri="{FF2B5EF4-FFF2-40B4-BE49-F238E27FC236}">
                  <a16:creationId xmlns:a16="http://schemas.microsoft.com/office/drawing/2014/main" id="{B9A3FDCD-0B48-4A13-8C38-F7FEE3DB3E71}"/>
                </a:ext>
              </a:extLst>
            </p:cNvPr>
            <p:cNvSpPr>
              <a:spLocks noChangeArrowheads="1"/>
            </p:cNvSpPr>
            <p:nvPr/>
          </p:nvSpPr>
          <p:spPr bwMode="auto">
            <a:xfrm>
              <a:off x="3837" y="1322"/>
              <a:ext cx="461" cy="762"/>
            </a:xfrm>
            <a:prstGeom prst="rect">
              <a:avLst/>
            </a:prstGeom>
            <a:solidFill>
              <a:srgbClr val="FFFFFF"/>
            </a:soli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58" name="Line 194">
              <a:extLst>
                <a:ext uri="{FF2B5EF4-FFF2-40B4-BE49-F238E27FC236}">
                  <a16:creationId xmlns:a16="http://schemas.microsoft.com/office/drawing/2014/main" id="{125D0F99-1599-4788-A72C-B82FC7E48801}"/>
                </a:ext>
              </a:extLst>
            </p:cNvPr>
            <p:cNvSpPr>
              <a:spLocks noChangeShapeType="1"/>
            </p:cNvSpPr>
            <p:nvPr/>
          </p:nvSpPr>
          <p:spPr bwMode="auto">
            <a:xfrm>
              <a:off x="3829" y="1322"/>
              <a:ext cx="231"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59" name="Line 195">
              <a:extLst>
                <a:ext uri="{FF2B5EF4-FFF2-40B4-BE49-F238E27FC236}">
                  <a16:creationId xmlns:a16="http://schemas.microsoft.com/office/drawing/2014/main" id="{4049CD91-0D0E-426E-A030-F4871576C9A9}"/>
                </a:ext>
              </a:extLst>
            </p:cNvPr>
            <p:cNvSpPr>
              <a:spLocks noChangeShapeType="1"/>
            </p:cNvSpPr>
            <p:nvPr/>
          </p:nvSpPr>
          <p:spPr bwMode="auto">
            <a:xfrm>
              <a:off x="4064" y="1322"/>
              <a:ext cx="23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60" name="Line 196">
              <a:extLst>
                <a:ext uri="{FF2B5EF4-FFF2-40B4-BE49-F238E27FC236}">
                  <a16:creationId xmlns:a16="http://schemas.microsoft.com/office/drawing/2014/main" id="{FB72215B-72B7-45E4-8E66-76E660D5EEF0}"/>
                </a:ext>
              </a:extLst>
            </p:cNvPr>
            <p:cNvSpPr>
              <a:spLocks noChangeShapeType="1"/>
            </p:cNvSpPr>
            <p:nvPr/>
          </p:nvSpPr>
          <p:spPr bwMode="auto">
            <a:xfrm>
              <a:off x="3895" y="1230"/>
              <a:ext cx="173"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61" name="Line 197">
              <a:extLst>
                <a:ext uri="{FF2B5EF4-FFF2-40B4-BE49-F238E27FC236}">
                  <a16:creationId xmlns:a16="http://schemas.microsoft.com/office/drawing/2014/main" id="{D68AC0DA-5D5A-423E-9FD9-420E5BD0FF13}"/>
                </a:ext>
              </a:extLst>
            </p:cNvPr>
            <p:cNvSpPr>
              <a:spLocks noChangeShapeType="1"/>
            </p:cNvSpPr>
            <p:nvPr/>
          </p:nvSpPr>
          <p:spPr bwMode="auto">
            <a:xfrm>
              <a:off x="4067" y="1230"/>
              <a:ext cx="173"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62" name="Line 198">
              <a:extLst>
                <a:ext uri="{FF2B5EF4-FFF2-40B4-BE49-F238E27FC236}">
                  <a16:creationId xmlns:a16="http://schemas.microsoft.com/office/drawing/2014/main" id="{18AB0254-E385-4BB8-AAEB-9ABB033FECCF}"/>
                </a:ext>
              </a:extLst>
            </p:cNvPr>
            <p:cNvSpPr>
              <a:spLocks noChangeShapeType="1"/>
            </p:cNvSpPr>
            <p:nvPr/>
          </p:nvSpPr>
          <p:spPr bwMode="auto">
            <a:xfrm rot="20760000">
              <a:off x="4247" y="1224"/>
              <a:ext cx="41" cy="10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63" name="Line 199">
              <a:extLst>
                <a:ext uri="{FF2B5EF4-FFF2-40B4-BE49-F238E27FC236}">
                  <a16:creationId xmlns:a16="http://schemas.microsoft.com/office/drawing/2014/main" id="{7514692D-3323-45F2-8FF0-E3A2A3E77E65}"/>
                </a:ext>
              </a:extLst>
            </p:cNvPr>
            <p:cNvSpPr>
              <a:spLocks noChangeShapeType="1"/>
            </p:cNvSpPr>
            <p:nvPr/>
          </p:nvSpPr>
          <p:spPr bwMode="auto">
            <a:xfrm rot="21000000" flipH="1">
              <a:off x="3825" y="1229"/>
              <a:ext cx="87" cy="87"/>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72" name="Rectangle 208">
              <a:extLst>
                <a:ext uri="{FF2B5EF4-FFF2-40B4-BE49-F238E27FC236}">
                  <a16:creationId xmlns:a16="http://schemas.microsoft.com/office/drawing/2014/main" id="{8231D871-C568-4757-BF31-BEE1E9A0C834}"/>
                </a:ext>
              </a:extLst>
            </p:cNvPr>
            <p:cNvSpPr>
              <a:spLocks noChangeArrowheads="1"/>
            </p:cNvSpPr>
            <p:nvPr/>
          </p:nvSpPr>
          <p:spPr bwMode="auto">
            <a:xfrm>
              <a:off x="3662" y="2542"/>
              <a:ext cx="807" cy="806"/>
            </a:xfrm>
            <a:prstGeom prst="rect">
              <a:avLst/>
            </a:prstGeom>
            <a:solidFill>
              <a:srgbClr val="FFFFFF"/>
            </a:soli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73" name="Oval 209">
              <a:extLst>
                <a:ext uri="{FF2B5EF4-FFF2-40B4-BE49-F238E27FC236}">
                  <a16:creationId xmlns:a16="http://schemas.microsoft.com/office/drawing/2014/main" id="{40095735-03BF-47E9-AAC6-ECE0BA676D03}"/>
                </a:ext>
              </a:extLst>
            </p:cNvPr>
            <p:cNvSpPr>
              <a:spLocks noChangeArrowheads="1"/>
            </p:cNvSpPr>
            <p:nvPr/>
          </p:nvSpPr>
          <p:spPr bwMode="auto">
            <a:xfrm>
              <a:off x="3837" y="2694"/>
              <a:ext cx="461" cy="461"/>
            </a:xfrm>
            <a:prstGeom prst="ellipse">
              <a:avLst/>
            </a:prstGeom>
            <a:solidFill>
              <a:srgbClr val="FFFFFF"/>
            </a:solidFill>
            <a:ln w="2857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74" name="Oval 210">
              <a:extLst>
                <a:ext uri="{FF2B5EF4-FFF2-40B4-BE49-F238E27FC236}">
                  <a16:creationId xmlns:a16="http://schemas.microsoft.com/office/drawing/2014/main" id="{65E1AE77-E7AF-46AC-AF5F-16D055CCE6E2}"/>
                </a:ext>
              </a:extLst>
            </p:cNvPr>
            <p:cNvSpPr>
              <a:spLocks noChangeArrowheads="1"/>
            </p:cNvSpPr>
            <p:nvPr/>
          </p:nvSpPr>
          <p:spPr bwMode="auto">
            <a:xfrm>
              <a:off x="3896" y="2754"/>
              <a:ext cx="346" cy="346"/>
            </a:xfrm>
            <a:prstGeom prst="ellipse">
              <a:avLst/>
            </a:prstGeom>
            <a:solidFill>
              <a:srgbClr val="FFFFFF"/>
            </a:solidFill>
            <a:ln w="2857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75" name="Line 211">
              <a:extLst>
                <a:ext uri="{FF2B5EF4-FFF2-40B4-BE49-F238E27FC236}">
                  <a16:creationId xmlns:a16="http://schemas.microsoft.com/office/drawing/2014/main" id="{8C90A09D-B099-4E66-AD61-B90151670D14}"/>
                </a:ext>
              </a:extLst>
            </p:cNvPr>
            <p:cNvSpPr>
              <a:spLocks noChangeShapeType="1"/>
            </p:cNvSpPr>
            <p:nvPr/>
          </p:nvSpPr>
          <p:spPr bwMode="auto">
            <a:xfrm>
              <a:off x="3384" y="2924"/>
              <a:ext cx="1368" cy="0"/>
            </a:xfrm>
            <a:prstGeom prst="line">
              <a:avLst/>
            </a:prstGeom>
            <a:noFill/>
            <a:ln w="9525">
              <a:solidFill>
                <a:srgbClr val="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76" name="Line 212">
              <a:extLst>
                <a:ext uri="{FF2B5EF4-FFF2-40B4-BE49-F238E27FC236}">
                  <a16:creationId xmlns:a16="http://schemas.microsoft.com/office/drawing/2014/main" id="{FCD1CE6A-0F04-48B8-AF6B-07739E3E483D}"/>
                </a:ext>
              </a:extLst>
            </p:cNvPr>
            <p:cNvSpPr>
              <a:spLocks noChangeShapeType="1"/>
            </p:cNvSpPr>
            <p:nvPr/>
          </p:nvSpPr>
          <p:spPr bwMode="auto">
            <a:xfrm>
              <a:off x="4068" y="1018"/>
              <a:ext cx="0" cy="2438"/>
            </a:xfrm>
            <a:prstGeom prst="line">
              <a:avLst/>
            </a:prstGeom>
            <a:noFill/>
            <a:ln w="9525">
              <a:solidFill>
                <a:srgbClr val="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grpSp>
      <p:grpSp>
        <p:nvGrpSpPr>
          <p:cNvPr id="37078" name="Group 214">
            <a:extLst>
              <a:ext uri="{FF2B5EF4-FFF2-40B4-BE49-F238E27FC236}">
                <a16:creationId xmlns:a16="http://schemas.microsoft.com/office/drawing/2014/main" id="{0A791A58-7AA2-41D1-8B79-96A5BE29EB68}"/>
              </a:ext>
            </a:extLst>
          </p:cNvPr>
          <p:cNvGrpSpPr>
            <a:grpSpLocks/>
          </p:cNvGrpSpPr>
          <p:nvPr/>
        </p:nvGrpSpPr>
        <p:grpSpPr bwMode="auto">
          <a:xfrm>
            <a:off x="7405688" y="1616075"/>
            <a:ext cx="1281112" cy="2498725"/>
            <a:chOff x="4665" y="1018"/>
            <a:chExt cx="807" cy="1574"/>
          </a:xfrm>
        </p:grpSpPr>
        <p:sp>
          <p:nvSpPr>
            <p:cNvPr id="37064" name="Rectangle 200">
              <a:extLst>
                <a:ext uri="{FF2B5EF4-FFF2-40B4-BE49-F238E27FC236}">
                  <a16:creationId xmlns:a16="http://schemas.microsoft.com/office/drawing/2014/main" id="{AD28C040-8A7C-4B12-848A-DEA492261855}"/>
                </a:ext>
              </a:extLst>
            </p:cNvPr>
            <p:cNvSpPr>
              <a:spLocks noChangeArrowheads="1"/>
            </p:cNvSpPr>
            <p:nvPr/>
          </p:nvSpPr>
          <p:spPr bwMode="auto">
            <a:xfrm>
              <a:off x="4665" y="2084"/>
              <a:ext cx="807" cy="288"/>
            </a:xfrm>
            <a:prstGeom prst="rect">
              <a:avLst/>
            </a:prstGeom>
            <a:solidFill>
              <a:srgbClr val="FFFFFF"/>
            </a:soli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65" name="Rectangle 201">
              <a:extLst>
                <a:ext uri="{FF2B5EF4-FFF2-40B4-BE49-F238E27FC236}">
                  <a16:creationId xmlns:a16="http://schemas.microsoft.com/office/drawing/2014/main" id="{64D7E88C-133F-4DDF-B5CB-AF6F6636D14C}"/>
                </a:ext>
              </a:extLst>
            </p:cNvPr>
            <p:cNvSpPr>
              <a:spLocks noChangeArrowheads="1"/>
            </p:cNvSpPr>
            <p:nvPr/>
          </p:nvSpPr>
          <p:spPr bwMode="auto">
            <a:xfrm>
              <a:off x="4840" y="1322"/>
              <a:ext cx="460" cy="762"/>
            </a:xfrm>
            <a:prstGeom prst="rect">
              <a:avLst/>
            </a:prstGeom>
            <a:solidFill>
              <a:srgbClr val="FFFFFF"/>
            </a:soli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66" name="Line 202">
              <a:extLst>
                <a:ext uri="{FF2B5EF4-FFF2-40B4-BE49-F238E27FC236}">
                  <a16:creationId xmlns:a16="http://schemas.microsoft.com/office/drawing/2014/main" id="{11EDB20C-AC02-4BDF-999E-FF528357246B}"/>
                </a:ext>
              </a:extLst>
            </p:cNvPr>
            <p:cNvSpPr>
              <a:spLocks noChangeShapeType="1"/>
            </p:cNvSpPr>
            <p:nvPr/>
          </p:nvSpPr>
          <p:spPr bwMode="auto">
            <a:xfrm>
              <a:off x="4832" y="1322"/>
              <a:ext cx="23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67" name="Line 203">
              <a:extLst>
                <a:ext uri="{FF2B5EF4-FFF2-40B4-BE49-F238E27FC236}">
                  <a16:creationId xmlns:a16="http://schemas.microsoft.com/office/drawing/2014/main" id="{C6358467-0B02-4FCF-AA06-49177BC7D391}"/>
                </a:ext>
              </a:extLst>
            </p:cNvPr>
            <p:cNvSpPr>
              <a:spLocks noChangeShapeType="1"/>
            </p:cNvSpPr>
            <p:nvPr/>
          </p:nvSpPr>
          <p:spPr bwMode="auto">
            <a:xfrm>
              <a:off x="5067" y="1322"/>
              <a:ext cx="23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68" name="Line 204">
              <a:extLst>
                <a:ext uri="{FF2B5EF4-FFF2-40B4-BE49-F238E27FC236}">
                  <a16:creationId xmlns:a16="http://schemas.microsoft.com/office/drawing/2014/main" id="{B9FBDD79-A2E0-40EA-BA1E-10404B586D9E}"/>
                </a:ext>
              </a:extLst>
            </p:cNvPr>
            <p:cNvSpPr>
              <a:spLocks noChangeShapeType="1"/>
            </p:cNvSpPr>
            <p:nvPr/>
          </p:nvSpPr>
          <p:spPr bwMode="auto">
            <a:xfrm>
              <a:off x="4898" y="1230"/>
              <a:ext cx="173"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69" name="Line 205">
              <a:extLst>
                <a:ext uri="{FF2B5EF4-FFF2-40B4-BE49-F238E27FC236}">
                  <a16:creationId xmlns:a16="http://schemas.microsoft.com/office/drawing/2014/main" id="{8426F4C1-362C-4747-8517-4203060AFF8C}"/>
                </a:ext>
              </a:extLst>
            </p:cNvPr>
            <p:cNvSpPr>
              <a:spLocks noChangeShapeType="1"/>
            </p:cNvSpPr>
            <p:nvPr/>
          </p:nvSpPr>
          <p:spPr bwMode="auto">
            <a:xfrm>
              <a:off x="5070" y="1230"/>
              <a:ext cx="17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70" name="Line 206">
              <a:extLst>
                <a:ext uri="{FF2B5EF4-FFF2-40B4-BE49-F238E27FC236}">
                  <a16:creationId xmlns:a16="http://schemas.microsoft.com/office/drawing/2014/main" id="{18A7E969-9F4B-48D6-8512-76C6500E2A4E}"/>
                </a:ext>
              </a:extLst>
            </p:cNvPr>
            <p:cNvSpPr>
              <a:spLocks noChangeShapeType="1"/>
            </p:cNvSpPr>
            <p:nvPr/>
          </p:nvSpPr>
          <p:spPr bwMode="auto">
            <a:xfrm rot="20760000">
              <a:off x="5250" y="1224"/>
              <a:ext cx="40" cy="10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71" name="Line 207">
              <a:extLst>
                <a:ext uri="{FF2B5EF4-FFF2-40B4-BE49-F238E27FC236}">
                  <a16:creationId xmlns:a16="http://schemas.microsoft.com/office/drawing/2014/main" id="{8F094D16-D8CE-48D8-AF62-D24C145FD737}"/>
                </a:ext>
              </a:extLst>
            </p:cNvPr>
            <p:cNvSpPr>
              <a:spLocks noChangeShapeType="1"/>
            </p:cNvSpPr>
            <p:nvPr/>
          </p:nvSpPr>
          <p:spPr bwMode="auto">
            <a:xfrm rot="21000000" flipH="1">
              <a:off x="4828" y="1229"/>
              <a:ext cx="86" cy="87"/>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37077" name="Line 213">
              <a:extLst>
                <a:ext uri="{FF2B5EF4-FFF2-40B4-BE49-F238E27FC236}">
                  <a16:creationId xmlns:a16="http://schemas.microsoft.com/office/drawing/2014/main" id="{25E60E9F-5DAA-4632-B25E-B4E68953FE15}"/>
                </a:ext>
              </a:extLst>
            </p:cNvPr>
            <p:cNvSpPr>
              <a:spLocks noChangeShapeType="1"/>
            </p:cNvSpPr>
            <p:nvPr/>
          </p:nvSpPr>
          <p:spPr bwMode="auto">
            <a:xfrm>
              <a:off x="5071" y="1018"/>
              <a:ext cx="0" cy="1574"/>
            </a:xfrm>
            <a:prstGeom prst="line">
              <a:avLst/>
            </a:prstGeom>
            <a:noFill/>
            <a:ln w="9525">
              <a:solidFill>
                <a:srgbClr val="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amond(in)">
                                      <p:cBhvr>
                                        <p:cTn id="7" dur="2000"/>
                                        <p:tgtEl>
                                          <p:spTgt spid="36866"/>
                                        </p:tgtEl>
                                      </p:cBhvr>
                                    </p:animEffect>
                                  </p:childTnLst>
                                </p:cTn>
                              </p:par>
                            </p:childTnLst>
                          </p:cTn>
                        </p:par>
                        <p:par>
                          <p:cTn id="8" fill="hold" nodeType="afterGroup">
                            <p:stCondLst>
                              <p:cond delay="20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36867"/>
                                        </p:tgtEl>
                                        <p:attrNameLst>
                                          <p:attrName>style.visibility</p:attrName>
                                        </p:attrNameLst>
                                      </p:cBhvr>
                                      <p:to>
                                        <p:strVal val="visible"/>
                                      </p:to>
                                    </p:set>
                                    <p:anim calcmode="lin" valueType="num">
                                      <p:cBhvr>
                                        <p:cTn id="11" dur="500" fill="hold"/>
                                        <p:tgtEl>
                                          <p:spTgt spid="36867"/>
                                        </p:tgtEl>
                                        <p:attrNameLst>
                                          <p:attrName>ppt_w</p:attrName>
                                        </p:attrNameLst>
                                      </p:cBhvr>
                                      <p:tavLst>
                                        <p:tav tm="0">
                                          <p:val>
                                            <p:fltVal val="0"/>
                                          </p:val>
                                        </p:tav>
                                        <p:tav tm="100000">
                                          <p:val>
                                            <p:strVal val="#ppt_w"/>
                                          </p:val>
                                        </p:tav>
                                      </p:tavLst>
                                    </p:anim>
                                    <p:anim calcmode="lin" valueType="num">
                                      <p:cBhvr>
                                        <p:cTn id="12" dur="500" fill="hold"/>
                                        <p:tgtEl>
                                          <p:spTgt spid="36867"/>
                                        </p:tgtEl>
                                        <p:attrNameLst>
                                          <p:attrName>ppt_h</p:attrName>
                                        </p:attrNameLst>
                                      </p:cBhvr>
                                      <p:tavLst>
                                        <p:tav tm="0">
                                          <p:val>
                                            <p:fltVal val="0"/>
                                          </p:val>
                                        </p:tav>
                                        <p:tav tm="100000">
                                          <p:val>
                                            <p:strVal val="#ppt_h"/>
                                          </p:val>
                                        </p:tav>
                                      </p:tavLst>
                                    </p:anim>
                                    <p:anim calcmode="lin" valueType="num">
                                      <p:cBhvr>
                                        <p:cTn id="13" dur="500" fill="hold"/>
                                        <p:tgtEl>
                                          <p:spTgt spid="36867"/>
                                        </p:tgtEl>
                                        <p:attrNameLst>
                                          <p:attrName>style.rotation</p:attrName>
                                        </p:attrNameLst>
                                      </p:cBhvr>
                                      <p:tavLst>
                                        <p:tav tm="0">
                                          <p:val>
                                            <p:fltVal val="90"/>
                                          </p:val>
                                        </p:tav>
                                        <p:tav tm="100000">
                                          <p:val>
                                            <p:fltVal val="0"/>
                                          </p:val>
                                        </p:tav>
                                      </p:tavLst>
                                    </p:anim>
                                    <p:animEffect transition="in" filter="fade">
                                      <p:cBhvr>
                                        <p:cTn id="14" dur="500"/>
                                        <p:tgtEl>
                                          <p:spTgt spid="36867"/>
                                        </p:tgtEl>
                                      </p:cBhvr>
                                    </p:animEffect>
                                  </p:childTnLst>
                                </p:cTn>
                              </p:par>
                            </p:childTnLst>
                          </p:cTn>
                        </p:par>
                        <p:par>
                          <p:cTn id="15" fill="hold" nodeType="afterGroup">
                            <p:stCondLst>
                              <p:cond delay="27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36868"/>
                                        </p:tgtEl>
                                        <p:attrNameLst>
                                          <p:attrName>style.visibility</p:attrName>
                                        </p:attrNameLst>
                                      </p:cBhvr>
                                      <p:to>
                                        <p:strVal val="visible"/>
                                      </p:to>
                                    </p:set>
                                    <p:anim calcmode="lin" valueType="num">
                                      <p:cBhvr>
                                        <p:cTn id="18" dur="500" fill="hold"/>
                                        <p:tgtEl>
                                          <p:spTgt spid="36868"/>
                                        </p:tgtEl>
                                        <p:attrNameLst>
                                          <p:attrName>ppt_w</p:attrName>
                                        </p:attrNameLst>
                                      </p:cBhvr>
                                      <p:tavLst>
                                        <p:tav tm="0">
                                          <p:val>
                                            <p:fltVal val="0"/>
                                          </p:val>
                                        </p:tav>
                                        <p:tav tm="100000">
                                          <p:val>
                                            <p:strVal val="#ppt_w"/>
                                          </p:val>
                                        </p:tav>
                                      </p:tavLst>
                                    </p:anim>
                                    <p:anim calcmode="lin" valueType="num">
                                      <p:cBhvr>
                                        <p:cTn id="19" dur="500" fill="hold"/>
                                        <p:tgtEl>
                                          <p:spTgt spid="36868"/>
                                        </p:tgtEl>
                                        <p:attrNameLst>
                                          <p:attrName>ppt_h</p:attrName>
                                        </p:attrNameLst>
                                      </p:cBhvr>
                                      <p:tavLst>
                                        <p:tav tm="0">
                                          <p:val>
                                            <p:fltVal val="0"/>
                                          </p:val>
                                        </p:tav>
                                        <p:tav tm="100000">
                                          <p:val>
                                            <p:strVal val="#ppt_h"/>
                                          </p:val>
                                        </p:tav>
                                      </p:tavLst>
                                    </p:anim>
                                    <p:anim calcmode="lin" valueType="num">
                                      <p:cBhvr>
                                        <p:cTn id="20" dur="500" fill="hold"/>
                                        <p:tgtEl>
                                          <p:spTgt spid="36868"/>
                                        </p:tgtEl>
                                        <p:attrNameLst>
                                          <p:attrName>style.rotation</p:attrName>
                                        </p:attrNameLst>
                                      </p:cBhvr>
                                      <p:tavLst>
                                        <p:tav tm="0">
                                          <p:val>
                                            <p:fltVal val="90"/>
                                          </p:val>
                                        </p:tav>
                                        <p:tav tm="100000">
                                          <p:val>
                                            <p:fltVal val="0"/>
                                          </p:val>
                                        </p:tav>
                                      </p:tavLst>
                                    </p:anim>
                                    <p:animEffect transition="in" filter="fade">
                                      <p:cBhvr>
                                        <p:cTn id="21" dur="500"/>
                                        <p:tgtEl>
                                          <p:spTgt spid="3686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37079"/>
                                        </p:tgtEl>
                                        <p:attrNameLst>
                                          <p:attrName>style.visibility</p:attrName>
                                        </p:attrNameLst>
                                      </p:cBhvr>
                                      <p:to>
                                        <p:strVal val="visible"/>
                                      </p:to>
                                    </p:set>
                                    <p:animEffect transition="in" filter="box(in)">
                                      <p:cBhvr>
                                        <p:cTn id="26" dur="500"/>
                                        <p:tgtEl>
                                          <p:spTgt spid="3707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37024"/>
                                        </p:tgtEl>
                                        <p:attrNameLst>
                                          <p:attrName>style.visibility</p:attrName>
                                        </p:attrNameLst>
                                      </p:cBhvr>
                                      <p:to>
                                        <p:strVal val="visible"/>
                                      </p:to>
                                    </p:set>
                                    <p:animEffect transition="in" filter="box(in)">
                                      <p:cBhvr>
                                        <p:cTn id="31" dur="1000"/>
                                        <p:tgtEl>
                                          <p:spTgt spid="3702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37038"/>
                                        </p:tgtEl>
                                        <p:attrNameLst>
                                          <p:attrName>style.visibility</p:attrName>
                                        </p:attrNameLst>
                                      </p:cBhvr>
                                      <p:to>
                                        <p:strVal val="visible"/>
                                      </p:to>
                                    </p:set>
                                    <p:animEffect transition="in" filter="box(in)">
                                      <p:cBhvr>
                                        <p:cTn id="36" dur="500"/>
                                        <p:tgtEl>
                                          <p:spTgt spid="3703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37045"/>
                                        </p:tgtEl>
                                        <p:attrNameLst>
                                          <p:attrName>style.visibility</p:attrName>
                                        </p:attrNameLst>
                                      </p:cBhvr>
                                      <p:to>
                                        <p:strVal val="visible"/>
                                      </p:to>
                                    </p:set>
                                    <p:animEffect transition="in" filter="box(in)">
                                      <p:cBhvr>
                                        <p:cTn id="41" dur="500"/>
                                        <p:tgtEl>
                                          <p:spTgt spid="3704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37046"/>
                                        </p:tgtEl>
                                        <p:attrNameLst>
                                          <p:attrName>style.visibility</p:attrName>
                                        </p:attrNameLst>
                                      </p:cBhvr>
                                      <p:to>
                                        <p:strVal val="visible"/>
                                      </p:to>
                                    </p:set>
                                    <p:animEffect transition="in" filter="box(in)">
                                      <p:cBhvr>
                                        <p:cTn id="46" dur="500"/>
                                        <p:tgtEl>
                                          <p:spTgt spid="3704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37049"/>
                                        </p:tgtEl>
                                        <p:attrNameLst>
                                          <p:attrName>style.visibility</p:attrName>
                                        </p:attrNameLst>
                                      </p:cBhvr>
                                      <p:to>
                                        <p:strVal val="visible"/>
                                      </p:to>
                                    </p:set>
                                    <p:animEffect transition="in" filter="box(in)">
                                      <p:cBhvr>
                                        <p:cTn id="51" dur="500"/>
                                        <p:tgtEl>
                                          <p:spTgt spid="3704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37047"/>
                                        </p:tgtEl>
                                        <p:attrNameLst>
                                          <p:attrName>style.visibility</p:attrName>
                                        </p:attrNameLst>
                                      </p:cBhvr>
                                      <p:to>
                                        <p:strVal val="visible"/>
                                      </p:to>
                                    </p:set>
                                    <p:animEffect transition="in" filter="box(in)">
                                      <p:cBhvr>
                                        <p:cTn id="56" dur="500"/>
                                        <p:tgtEl>
                                          <p:spTgt spid="3704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nodeType="clickEffect">
                                  <p:stCondLst>
                                    <p:cond delay="0"/>
                                  </p:stCondLst>
                                  <p:childTnLst>
                                    <p:set>
                                      <p:cBhvr>
                                        <p:cTn id="60" dur="1" fill="hold">
                                          <p:stCondLst>
                                            <p:cond delay="0"/>
                                          </p:stCondLst>
                                        </p:cTn>
                                        <p:tgtEl>
                                          <p:spTgt spid="37053"/>
                                        </p:tgtEl>
                                        <p:attrNameLst>
                                          <p:attrName>style.visibility</p:attrName>
                                        </p:attrNameLst>
                                      </p:cBhvr>
                                      <p:to>
                                        <p:strVal val="visible"/>
                                      </p:to>
                                    </p:set>
                                    <p:animEffect transition="in" filter="box(in)">
                                      <p:cBhvr>
                                        <p:cTn id="61" dur="500"/>
                                        <p:tgtEl>
                                          <p:spTgt spid="3705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nodeType="clickEffect">
                                  <p:stCondLst>
                                    <p:cond delay="0"/>
                                  </p:stCondLst>
                                  <p:childTnLst>
                                    <p:set>
                                      <p:cBhvr>
                                        <p:cTn id="65" dur="1" fill="hold">
                                          <p:stCondLst>
                                            <p:cond delay="0"/>
                                          </p:stCondLst>
                                        </p:cTn>
                                        <p:tgtEl>
                                          <p:spTgt spid="37054"/>
                                        </p:tgtEl>
                                        <p:attrNameLst>
                                          <p:attrName>style.visibility</p:attrName>
                                        </p:attrNameLst>
                                      </p:cBhvr>
                                      <p:to>
                                        <p:strVal val="visible"/>
                                      </p:to>
                                    </p:set>
                                    <p:animEffect transition="in" filter="box(in)">
                                      <p:cBhvr>
                                        <p:cTn id="66" dur="500"/>
                                        <p:tgtEl>
                                          <p:spTgt spid="3705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nodeType="clickEffect">
                                  <p:stCondLst>
                                    <p:cond delay="0"/>
                                  </p:stCondLst>
                                  <p:childTnLst>
                                    <p:set>
                                      <p:cBhvr>
                                        <p:cTn id="70" dur="1" fill="hold">
                                          <p:stCondLst>
                                            <p:cond delay="0"/>
                                          </p:stCondLst>
                                        </p:cTn>
                                        <p:tgtEl>
                                          <p:spTgt spid="37055"/>
                                        </p:tgtEl>
                                        <p:attrNameLst>
                                          <p:attrName>style.visibility</p:attrName>
                                        </p:attrNameLst>
                                      </p:cBhvr>
                                      <p:to>
                                        <p:strVal val="visible"/>
                                      </p:to>
                                    </p:set>
                                    <p:animEffect transition="in" filter="box(in)">
                                      <p:cBhvr>
                                        <p:cTn id="71" dur="500"/>
                                        <p:tgtEl>
                                          <p:spTgt spid="3705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nodeType="clickEffect">
                                  <p:stCondLst>
                                    <p:cond delay="0"/>
                                  </p:stCondLst>
                                  <p:childTnLst>
                                    <p:set>
                                      <p:cBhvr>
                                        <p:cTn id="75" dur="1" fill="hold">
                                          <p:stCondLst>
                                            <p:cond delay="0"/>
                                          </p:stCondLst>
                                        </p:cTn>
                                        <p:tgtEl>
                                          <p:spTgt spid="37078"/>
                                        </p:tgtEl>
                                        <p:attrNameLst>
                                          <p:attrName>style.visibility</p:attrName>
                                        </p:attrNameLst>
                                      </p:cBhvr>
                                      <p:to>
                                        <p:strVal val="visible"/>
                                      </p:to>
                                    </p:set>
                                    <p:animEffect transition="in" filter="box(in)">
                                      <p:cBhvr>
                                        <p:cTn id="76" dur="500"/>
                                        <p:tgtEl>
                                          <p:spTgt spid="37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p:bldP spid="36868" grpId="0"/>
      <p:bldP spid="370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4D5FC0EE-349A-4730-82EA-C5FC237F3A4D}"/>
              </a:ext>
            </a:extLst>
          </p:cNvPr>
          <p:cNvSpPr txBox="1">
            <a:spLocks noChangeArrowheads="1"/>
          </p:cNvSpPr>
          <p:nvPr/>
        </p:nvSpPr>
        <p:spPr bwMode="auto">
          <a:xfrm>
            <a:off x="533400" y="0"/>
            <a:ext cx="8077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a:solidFill>
                  <a:srgbClr val="009900"/>
                </a:solidFill>
                <a:latin typeface=".VnTime" panose="020B7200000000000000" pitchFamily="34" charset="0"/>
              </a:rPr>
              <a:t>Bài 7</a:t>
            </a:r>
            <a:r>
              <a:rPr lang="en-US" altLang="vi-VN" sz="2400" b="1">
                <a:solidFill>
                  <a:schemeClr val="accent2"/>
                </a:solidFill>
                <a:latin typeface=".VnTime" panose="020B7200000000000000" pitchFamily="34" charset="0"/>
              </a:rPr>
              <a:t>:Bµi tËp thùc hµnh: </a:t>
            </a:r>
          </a:p>
          <a:p>
            <a:pPr algn="ctr">
              <a:spcBef>
                <a:spcPct val="50000"/>
              </a:spcBef>
            </a:pPr>
            <a:r>
              <a:rPr lang="en-US" altLang="vi-VN" sz="2400" b="1">
                <a:solidFill>
                  <a:schemeClr val="accent2"/>
                </a:solidFill>
                <a:latin typeface=".VnTimeH" pitchFamily="34" charset="0"/>
              </a:rPr>
              <a:t>®äc b¶n vÏ c¸c khèi trßn xoay</a:t>
            </a:r>
          </a:p>
        </p:txBody>
      </p:sp>
      <p:sp>
        <p:nvSpPr>
          <p:cNvPr id="37891" name="Text Box 17">
            <a:extLst>
              <a:ext uri="{FF2B5EF4-FFF2-40B4-BE49-F238E27FC236}">
                <a16:creationId xmlns:a16="http://schemas.microsoft.com/office/drawing/2014/main" id="{84B35219-569C-43AF-8344-8DF4C82AA751}"/>
              </a:ext>
            </a:extLst>
          </p:cNvPr>
          <p:cNvSpPr txBox="1">
            <a:spLocks noChangeArrowheads="1"/>
          </p:cNvSpPr>
          <p:nvPr/>
        </p:nvSpPr>
        <p:spPr bwMode="auto">
          <a:xfrm>
            <a:off x="0" y="9906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vi-VN" sz="2800" b="1">
                <a:latin typeface=".VnTime" panose="020B7200000000000000" pitchFamily="34" charset="0"/>
              </a:rPr>
              <a:t>I. ChuÈn bÞ  </a:t>
            </a:r>
          </a:p>
        </p:txBody>
      </p:sp>
      <p:sp>
        <p:nvSpPr>
          <p:cNvPr id="37892" name="Text Box 17">
            <a:extLst>
              <a:ext uri="{FF2B5EF4-FFF2-40B4-BE49-F238E27FC236}">
                <a16:creationId xmlns:a16="http://schemas.microsoft.com/office/drawing/2014/main" id="{B715C913-F1E5-49EC-AB89-87238EAB6B35}"/>
              </a:ext>
            </a:extLst>
          </p:cNvPr>
          <p:cNvSpPr txBox="1">
            <a:spLocks noChangeArrowheads="1"/>
          </p:cNvSpPr>
          <p:nvPr/>
        </p:nvSpPr>
        <p:spPr bwMode="auto">
          <a:xfrm>
            <a:off x="0" y="137160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vi-VN" sz="2800" b="1">
                <a:latin typeface=".VnTime" panose="020B7200000000000000" pitchFamily="34" charset="0"/>
              </a:rPr>
              <a:t>II. Néi dung</a:t>
            </a:r>
          </a:p>
        </p:txBody>
      </p:sp>
      <p:pic>
        <p:nvPicPr>
          <p:cNvPr id="38053" name="Picture 165" descr="H7">
            <a:extLst>
              <a:ext uri="{FF2B5EF4-FFF2-40B4-BE49-F238E27FC236}">
                <a16:creationId xmlns:a16="http://schemas.microsoft.com/office/drawing/2014/main" id="{448E54BA-8DAC-4D2C-A26F-4F2E01AD4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4343400" cy="16764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38054" name="Picture 166" descr="H7">
            <a:extLst>
              <a:ext uri="{FF2B5EF4-FFF2-40B4-BE49-F238E27FC236}">
                <a16:creationId xmlns:a16="http://schemas.microsoft.com/office/drawing/2014/main" id="{802CFEDC-5A44-4185-A134-78A618559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939800"/>
            <a:ext cx="2857500" cy="2794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38055" name="Picture 167" descr="H7">
            <a:extLst>
              <a:ext uri="{FF2B5EF4-FFF2-40B4-BE49-F238E27FC236}">
                <a16:creationId xmlns:a16="http://schemas.microsoft.com/office/drawing/2014/main" id="{0598CD71-5412-4337-8E9F-77F52222E1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4127500"/>
            <a:ext cx="2743200" cy="27305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38056" name="Text Box 17">
            <a:extLst>
              <a:ext uri="{FF2B5EF4-FFF2-40B4-BE49-F238E27FC236}">
                <a16:creationId xmlns:a16="http://schemas.microsoft.com/office/drawing/2014/main" id="{46656ABA-6DFC-4A06-852A-254E3312B597}"/>
              </a:ext>
            </a:extLst>
          </p:cNvPr>
          <p:cNvSpPr txBox="1">
            <a:spLocks noChangeArrowheads="1"/>
          </p:cNvSpPr>
          <p:nvPr/>
        </p:nvSpPr>
        <p:spPr bwMode="auto">
          <a:xfrm>
            <a:off x="0" y="175260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vi-VN" sz="2800" b="1">
                <a:latin typeface=".VnTime" panose="020B7200000000000000" pitchFamily="34" charset="0"/>
              </a:rPr>
              <a:t>III. Thùc hµnh</a:t>
            </a:r>
          </a:p>
        </p:txBody>
      </p:sp>
      <p:sp>
        <p:nvSpPr>
          <p:cNvPr id="38071" name="Rectangle 183">
            <a:extLst>
              <a:ext uri="{FF2B5EF4-FFF2-40B4-BE49-F238E27FC236}">
                <a16:creationId xmlns:a16="http://schemas.microsoft.com/office/drawing/2014/main" id="{0614D06D-8874-4F13-B47C-BDC73A8D829D}"/>
              </a:ext>
            </a:extLst>
          </p:cNvPr>
          <p:cNvSpPr>
            <a:spLocks noChangeArrowheads="1"/>
          </p:cNvSpPr>
          <p:nvPr/>
        </p:nvSpPr>
        <p:spPr bwMode="auto">
          <a:xfrm>
            <a:off x="4492625" y="5448300"/>
            <a:ext cx="412750"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8072" name="Rectangle 184">
            <a:extLst>
              <a:ext uri="{FF2B5EF4-FFF2-40B4-BE49-F238E27FC236}">
                <a16:creationId xmlns:a16="http://schemas.microsoft.com/office/drawing/2014/main" id="{E7EE9DE1-2C3C-4FC3-80D0-A1409604E989}"/>
              </a:ext>
            </a:extLst>
          </p:cNvPr>
          <p:cNvSpPr>
            <a:spLocks noChangeArrowheads="1"/>
          </p:cNvSpPr>
          <p:nvPr/>
        </p:nvSpPr>
        <p:spPr bwMode="auto">
          <a:xfrm>
            <a:off x="4049713" y="5448300"/>
            <a:ext cx="442912"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grpSp>
        <p:nvGrpSpPr>
          <p:cNvPr id="38134" name="Group 246">
            <a:extLst>
              <a:ext uri="{FF2B5EF4-FFF2-40B4-BE49-F238E27FC236}">
                <a16:creationId xmlns:a16="http://schemas.microsoft.com/office/drawing/2014/main" id="{B72741BE-07E7-47CE-BDC2-EB80176CA9AA}"/>
              </a:ext>
            </a:extLst>
          </p:cNvPr>
          <p:cNvGrpSpPr>
            <a:grpSpLocks/>
          </p:cNvGrpSpPr>
          <p:nvPr/>
        </p:nvGrpSpPr>
        <p:grpSpPr bwMode="auto">
          <a:xfrm>
            <a:off x="2209800" y="4064000"/>
            <a:ext cx="2678113" cy="2552700"/>
            <a:chOff x="1632" y="1824"/>
            <a:chExt cx="1687" cy="1608"/>
          </a:xfrm>
        </p:grpSpPr>
        <p:sp>
          <p:nvSpPr>
            <p:cNvPr id="38073" name="Rectangle 185">
              <a:extLst>
                <a:ext uri="{FF2B5EF4-FFF2-40B4-BE49-F238E27FC236}">
                  <a16:creationId xmlns:a16="http://schemas.microsoft.com/office/drawing/2014/main" id="{AD2FF34E-F55C-4794-8E9A-18BEC6477164}"/>
                </a:ext>
              </a:extLst>
            </p:cNvPr>
            <p:cNvSpPr>
              <a:spLocks noChangeArrowheads="1"/>
            </p:cNvSpPr>
            <p:nvPr/>
          </p:nvSpPr>
          <p:spPr bwMode="auto">
            <a:xfrm>
              <a:off x="1632" y="3024"/>
              <a:ext cx="919"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vi-VN" sz="2000">
                  <a:latin typeface=".VnTime" panose="020B7200000000000000" pitchFamily="34" charset="0"/>
                </a:rPr>
                <a:t>H.Chám cÇu</a:t>
              </a:r>
            </a:p>
          </p:txBody>
        </p:sp>
        <p:sp>
          <p:nvSpPr>
            <p:cNvPr id="38076" name="Rectangle 188">
              <a:extLst>
                <a:ext uri="{FF2B5EF4-FFF2-40B4-BE49-F238E27FC236}">
                  <a16:creationId xmlns:a16="http://schemas.microsoft.com/office/drawing/2014/main" id="{1E59C045-BB93-4B5C-842B-26EAD39B7F89}"/>
                </a:ext>
              </a:extLst>
            </p:cNvPr>
            <p:cNvSpPr>
              <a:spLocks noChangeArrowheads="1"/>
            </p:cNvSpPr>
            <p:nvPr/>
          </p:nvSpPr>
          <p:spPr bwMode="auto">
            <a:xfrm>
              <a:off x="2830" y="3065"/>
              <a:ext cx="260"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8077" name="Rectangle 189">
              <a:extLst>
                <a:ext uri="{FF2B5EF4-FFF2-40B4-BE49-F238E27FC236}">
                  <a16:creationId xmlns:a16="http://schemas.microsoft.com/office/drawing/2014/main" id="{CEA0CAC6-1979-4E9F-863A-4E5A196B4BBB}"/>
                </a:ext>
              </a:extLst>
            </p:cNvPr>
            <p:cNvSpPr>
              <a:spLocks noChangeArrowheads="1"/>
            </p:cNvSpPr>
            <p:nvPr/>
          </p:nvSpPr>
          <p:spPr bwMode="auto">
            <a:xfrm>
              <a:off x="2551" y="3065"/>
              <a:ext cx="279"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8078" name="Rectangle 190">
              <a:extLst>
                <a:ext uri="{FF2B5EF4-FFF2-40B4-BE49-F238E27FC236}">
                  <a16:creationId xmlns:a16="http://schemas.microsoft.com/office/drawing/2014/main" id="{9B8FF789-BFF1-47DE-B153-35BDEF08AFE9}"/>
                </a:ext>
              </a:extLst>
            </p:cNvPr>
            <p:cNvSpPr>
              <a:spLocks noChangeArrowheads="1"/>
            </p:cNvSpPr>
            <p:nvPr/>
          </p:nvSpPr>
          <p:spPr bwMode="auto">
            <a:xfrm>
              <a:off x="1632" y="2777"/>
              <a:ext cx="919"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vi-VN" sz="2000">
                  <a:latin typeface=".VnTime" panose="020B7200000000000000" pitchFamily="34" charset="0"/>
                </a:rPr>
                <a:t>H.Hép CN</a:t>
              </a:r>
            </a:p>
          </p:txBody>
        </p:sp>
        <p:sp>
          <p:nvSpPr>
            <p:cNvPr id="38080" name="Rectangle 192">
              <a:extLst>
                <a:ext uri="{FF2B5EF4-FFF2-40B4-BE49-F238E27FC236}">
                  <a16:creationId xmlns:a16="http://schemas.microsoft.com/office/drawing/2014/main" id="{5BC60BB5-2689-409A-A4CC-C98CE9DE09D9}"/>
                </a:ext>
              </a:extLst>
            </p:cNvPr>
            <p:cNvSpPr>
              <a:spLocks noChangeArrowheads="1"/>
            </p:cNvSpPr>
            <p:nvPr/>
          </p:nvSpPr>
          <p:spPr bwMode="auto">
            <a:xfrm>
              <a:off x="3090" y="2686"/>
              <a:ext cx="229"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8081" name="Rectangle 193">
              <a:extLst>
                <a:ext uri="{FF2B5EF4-FFF2-40B4-BE49-F238E27FC236}">
                  <a16:creationId xmlns:a16="http://schemas.microsoft.com/office/drawing/2014/main" id="{27F41B12-A401-4611-8F0C-8D0DF30607EB}"/>
                </a:ext>
              </a:extLst>
            </p:cNvPr>
            <p:cNvSpPr>
              <a:spLocks noChangeArrowheads="1"/>
            </p:cNvSpPr>
            <p:nvPr/>
          </p:nvSpPr>
          <p:spPr bwMode="auto">
            <a:xfrm>
              <a:off x="2830" y="2686"/>
              <a:ext cx="260"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8082" name="Rectangle 194">
              <a:extLst>
                <a:ext uri="{FF2B5EF4-FFF2-40B4-BE49-F238E27FC236}">
                  <a16:creationId xmlns:a16="http://schemas.microsoft.com/office/drawing/2014/main" id="{7A0A0929-33BF-4CD2-9FDA-E10598389CFE}"/>
                </a:ext>
              </a:extLst>
            </p:cNvPr>
            <p:cNvSpPr>
              <a:spLocks noChangeArrowheads="1"/>
            </p:cNvSpPr>
            <p:nvPr/>
          </p:nvSpPr>
          <p:spPr bwMode="auto">
            <a:xfrm>
              <a:off x="2551" y="2686"/>
              <a:ext cx="279"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8083" name="Rectangle 195">
              <a:extLst>
                <a:ext uri="{FF2B5EF4-FFF2-40B4-BE49-F238E27FC236}">
                  <a16:creationId xmlns:a16="http://schemas.microsoft.com/office/drawing/2014/main" id="{ADD51C37-A573-4ABB-B1B2-5ABA7FA03CE3}"/>
                </a:ext>
              </a:extLst>
            </p:cNvPr>
            <p:cNvSpPr>
              <a:spLocks noChangeArrowheads="1"/>
            </p:cNvSpPr>
            <p:nvPr/>
          </p:nvSpPr>
          <p:spPr bwMode="auto">
            <a:xfrm>
              <a:off x="1632" y="2542"/>
              <a:ext cx="919"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vi-VN" sz="2000">
                  <a:latin typeface=".VnTime" panose="020B7200000000000000" pitchFamily="34" charset="0"/>
                </a:rPr>
                <a:t>H.Nãn côt</a:t>
              </a:r>
            </a:p>
          </p:txBody>
        </p:sp>
        <p:sp>
          <p:nvSpPr>
            <p:cNvPr id="38085" name="Rectangle 197">
              <a:extLst>
                <a:ext uri="{FF2B5EF4-FFF2-40B4-BE49-F238E27FC236}">
                  <a16:creationId xmlns:a16="http://schemas.microsoft.com/office/drawing/2014/main" id="{10458504-E8A9-4582-A2AA-3448B17F8BAD}"/>
                </a:ext>
              </a:extLst>
            </p:cNvPr>
            <p:cNvSpPr>
              <a:spLocks noChangeArrowheads="1"/>
            </p:cNvSpPr>
            <p:nvPr/>
          </p:nvSpPr>
          <p:spPr bwMode="auto">
            <a:xfrm>
              <a:off x="3090" y="2320"/>
              <a:ext cx="22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8086" name="Rectangle 198">
              <a:extLst>
                <a:ext uri="{FF2B5EF4-FFF2-40B4-BE49-F238E27FC236}">
                  <a16:creationId xmlns:a16="http://schemas.microsoft.com/office/drawing/2014/main" id="{107B198A-2D6C-4C9A-B2AC-AF63E7B75417}"/>
                </a:ext>
              </a:extLst>
            </p:cNvPr>
            <p:cNvSpPr>
              <a:spLocks noChangeArrowheads="1"/>
            </p:cNvSpPr>
            <p:nvPr/>
          </p:nvSpPr>
          <p:spPr bwMode="auto">
            <a:xfrm>
              <a:off x="2830" y="2320"/>
              <a:ext cx="26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8087" name="Rectangle 199">
              <a:extLst>
                <a:ext uri="{FF2B5EF4-FFF2-40B4-BE49-F238E27FC236}">
                  <a16:creationId xmlns:a16="http://schemas.microsoft.com/office/drawing/2014/main" id="{84E8649D-FE76-43D3-877E-5BE76019F43C}"/>
                </a:ext>
              </a:extLst>
            </p:cNvPr>
            <p:cNvSpPr>
              <a:spLocks noChangeArrowheads="1"/>
            </p:cNvSpPr>
            <p:nvPr/>
          </p:nvSpPr>
          <p:spPr bwMode="auto">
            <a:xfrm>
              <a:off x="2551" y="2320"/>
              <a:ext cx="27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8088" name="Rectangle 200">
              <a:extLst>
                <a:ext uri="{FF2B5EF4-FFF2-40B4-BE49-F238E27FC236}">
                  <a16:creationId xmlns:a16="http://schemas.microsoft.com/office/drawing/2014/main" id="{52E0ED68-E6E0-4A77-8A57-75CA0BCE81ED}"/>
                </a:ext>
              </a:extLst>
            </p:cNvPr>
            <p:cNvSpPr>
              <a:spLocks noChangeArrowheads="1"/>
            </p:cNvSpPr>
            <p:nvPr/>
          </p:nvSpPr>
          <p:spPr bwMode="auto">
            <a:xfrm>
              <a:off x="1632" y="2288"/>
              <a:ext cx="57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vi-VN" sz="2000">
                  <a:latin typeface=".VnTime" panose="020B7200000000000000" pitchFamily="34" charset="0"/>
                </a:rPr>
                <a:t>H.Trô</a:t>
              </a:r>
            </a:p>
          </p:txBody>
        </p:sp>
        <p:sp>
          <p:nvSpPr>
            <p:cNvPr id="38089" name="Rectangle 201">
              <a:extLst>
                <a:ext uri="{FF2B5EF4-FFF2-40B4-BE49-F238E27FC236}">
                  <a16:creationId xmlns:a16="http://schemas.microsoft.com/office/drawing/2014/main" id="{CB39CCFB-0329-4D0A-84D3-F577A19E0C16}"/>
                </a:ext>
              </a:extLst>
            </p:cNvPr>
            <p:cNvSpPr>
              <a:spLocks noChangeArrowheads="1"/>
            </p:cNvSpPr>
            <p:nvPr/>
          </p:nvSpPr>
          <p:spPr bwMode="auto">
            <a:xfrm>
              <a:off x="3071" y="1936"/>
              <a:ext cx="230"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en-US" altLang="vi-VN" sz="2000" b="1">
                  <a:latin typeface="Times New Roman" panose="02020603050405020304" pitchFamily="18" charset="0"/>
                  <a:cs typeface="Times New Roman" panose="02020603050405020304" pitchFamily="18" charset="0"/>
                </a:rPr>
                <a:t>D</a:t>
              </a:r>
              <a:endParaRPr lang="en-US" altLang="vi-VN" sz="2000" b="1"/>
            </a:p>
          </p:txBody>
        </p:sp>
        <p:sp>
          <p:nvSpPr>
            <p:cNvPr id="38090" name="Rectangle 202">
              <a:extLst>
                <a:ext uri="{FF2B5EF4-FFF2-40B4-BE49-F238E27FC236}">
                  <a16:creationId xmlns:a16="http://schemas.microsoft.com/office/drawing/2014/main" id="{BB63C849-61A9-4346-9557-BA74C568AE04}"/>
                </a:ext>
              </a:extLst>
            </p:cNvPr>
            <p:cNvSpPr>
              <a:spLocks noChangeArrowheads="1"/>
            </p:cNvSpPr>
            <p:nvPr/>
          </p:nvSpPr>
          <p:spPr bwMode="auto">
            <a:xfrm>
              <a:off x="2866" y="1936"/>
              <a:ext cx="229"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en-US" altLang="vi-VN" sz="2000" b="1">
                  <a:latin typeface=".VnTime" panose="020B7200000000000000" pitchFamily="34" charset="0"/>
                  <a:cs typeface="Times New Roman" panose="02020603050405020304" pitchFamily="18" charset="0"/>
                </a:rPr>
                <a:t>C</a:t>
              </a:r>
              <a:endParaRPr lang="en-US" altLang="vi-VN" sz="2000" b="1"/>
            </a:p>
          </p:txBody>
        </p:sp>
        <p:sp>
          <p:nvSpPr>
            <p:cNvPr id="38091" name="Rectangle 203">
              <a:extLst>
                <a:ext uri="{FF2B5EF4-FFF2-40B4-BE49-F238E27FC236}">
                  <a16:creationId xmlns:a16="http://schemas.microsoft.com/office/drawing/2014/main" id="{71623405-0D2A-46AC-81D0-792A40E32BD2}"/>
                </a:ext>
              </a:extLst>
            </p:cNvPr>
            <p:cNvSpPr>
              <a:spLocks noChangeArrowheads="1"/>
            </p:cNvSpPr>
            <p:nvPr/>
          </p:nvSpPr>
          <p:spPr bwMode="auto">
            <a:xfrm>
              <a:off x="2710" y="1928"/>
              <a:ext cx="260"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en-US" altLang="vi-VN" sz="2000" b="1">
                  <a:latin typeface=".VnTime" panose="020B7200000000000000" pitchFamily="34" charset="0"/>
                  <a:cs typeface="Times New Roman" panose="02020603050405020304" pitchFamily="18" charset="0"/>
                </a:rPr>
                <a:t>B</a:t>
              </a:r>
              <a:endParaRPr lang="en-US" altLang="vi-VN" sz="2000" b="1"/>
            </a:p>
          </p:txBody>
        </p:sp>
        <p:sp>
          <p:nvSpPr>
            <p:cNvPr id="38092" name="Rectangle 204">
              <a:extLst>
                <a:ext uri="{FF2B5EF4-FFF2-40B4-BE49-F238E27FC236}">
                  <a16:creationId xmlns:a16="http://schemas.microsoft.com/office/drawing/2014/main" id="{AFF5B2A0-4CAA-42A0-BFCB-86A1CC5B3F8C}"/>
                </a:ext>
              </a:extLst>
            </p:cNvPr>
            <p:cNvSpPr>
              <a:spLocks noChangeArrowheads="1"/>
            </p:cNvSpPr>
            <p:nvPr/>
          </p:nvSpPr>
          <p:spPr bwMode="auto">
            <a:xfrm>
              <a:off x="2527" y="1920"/>
              <a:ext cx="279"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en-US" altLang="vi-VN" sz="2000" b="1">
                  <a:latin typeface=".VnTime" panose="020B7200000000000000" pitchFamily="34" charset="0"/>
                  <a:cs typeface="Times New Roman" panose="02020603050405020304" pitchFamily="18" charset="0"/>
                </a:rPr>
                <a:t>A</a:t>
              </a:r>
              <a:endParaRPr lang="en-US" altLang="vi-VN" sz="2000" b="1"/>
            </a:p>
          </p:txBody>
        </p:sp>
        <p:sp>
          <p:nvSpPr>
            <p:cNvPr id="38093" name="Rectangle 205">
              <a:extLst>
                <a:ext uri="{FF2B5EF4-FFF2-40B4-BE49-F238E27FC236}">
                  <a16:creationId xmlns:a16="http://schemas.microsoft.com/office/drawing/2014/main" id="{644E3264-8481-4ED0-9753-1993C7D36B97}"/>
                </a:ext>
              </a:extLst>
            </p:cNvPr>
            <p:cNvSpPr>
              <a:spLocks noChangeArrowheads="1"/>
            </p:cNvSpPr>
            <p:nvPr/>
          </p:nvSpPr>
          <p:spPr bwMode="auto">
            <a:xfrm>
              <a:off x="1632" y="1824"/>
              <a:ext cx="919"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en-US" altLang="vi-VN" sz="2000" b="1">
                  <a:latin typeface=".VnTime" panose="020B7200000000000000" pitchFamily="34" charset="0"/>
                  <a:cs typeface="Times New Roman" panose="02020603050405020304" pitchFamily="18" charset="0"/>
                </a:rPr>
                <a:t>       </a:t>
              </a:r>
              <a:r>
                <a:rPr lang="en-US" altLang="vi-VN" sz="1800" b="1">
                  <a:latin typeface=".VnTime" panose="020B7200000000000000" pitchFamily="34" charset="0"/>
                  <a:cs typeface="Times New Roman" panose="02020603050405020304" pitchFamily="18" charset="0"/>
                </a:rPr>
                <a:t>VËt thÓ </a:t>
              </a:r>
              <a:endParaRPr lang="en-US" altLang="vi-VN" sz="1800" b="1">
                <a:latin typeface="Times New Roman" panose="02020603050405020304" pitchFamily="18" charset="0"/>
                <a:cs typeface="Times New Roman" panose="02020603050405020304" pitchFamily="18" charset="0"/>
              </a:endParaRPr>
            </a:p>
            <a:p>
              <a:pPr algn="just" eaLnBrk="0" hangingPunct="0">
                <a:spcBef>
                  <a:spcPct val="0"/>
                </a:spcBef>
                <a:buFontTx/>
                <a:buNone/>
              </a:pPr>
              <a:r>
                <a:rPr lang="en-US" altLang="vi-VN" sz="1800" b="1">
                  <a:latin typeface=".VnTime" panose="020B7200000000000000" pitchFamily="34" charset="0"/>
                  <a:cs typeface="Times New Roman" panose="02020603050405020304" pitchFamily="18" charset="0"/>
                </a:rPr>
                <a:t>Khèi h. h</a:t>
              </a:r>
            </a:p>
          </p:txBody>
        </p:sp>
        <p:sp>
          <p:nvSpPr>
            <p:cNvPr id="38094" name="Line 206">
              <a:extLst>
                <a:ext uri="{FF2B5EF4-FFF2-40B4-BE49-F238E27FC236}">
                  <a16:creationId xmlns:a16="http://schemas.microsoft.com/office/drawing/2014/main" id="{EBA989DC-ED5C-43CA-897E-FEB9E698BB3B}"/>
                </a:ext>
              </a:extLst>
            </p:cNvPr>
            <p:cNvSpPr>
              <a:spLocks noChangeShapeType="1"/>
            </p:cNvSpPr>
            <p:nvPr/>
          </p:nvSpPr>
          <p:spPr bwMode="auto">
            <a:xfrm>
              <a:off x="1632" y="1824"/>
              <a:ext cx="163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095" name="Line 207">
              <a:extLst>
                <a:ext uri="{FF2B5EF4-FFF2-40B4-BE49-F238E27FC236}">
                  <a16:creationId xmlns:a16="http://schemas.microsoft.com/office/drawing/2014/main" id="{4ED97E9C-676A-4B8A-A00C-61B7806A0A7A}"/>
                </a:ext>
              </a:extLst>
            </p:cNvPr>
            <p:cNvSpPr>
              <a:spLocks noChangeShapeType="1"/>
            </p:cNvSpPr>
            <p:nvPr/>
          </p:nvSpPr>
          <p:spPr bwMode="auto">
            <a:xfrm>
              <a:off x="1632" y="3285"/>
              <a:ext cx="163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096" name="Line 208">
              <a:extLst>
                <a:ext uri="{FF2B5EF4-FFF2-40B4-BE49-F238E27FC236}">
                  <a16:creationId xmlns:a16="http://schemas.microsoft.com/office/drawing/2014/main" id="{99435AC2-6FC0-45AA-9F6A-5AED2A13F94D}"/>
                </a:ext>
              </a:extLst>
            </p:cNvPr>
            <p:cNvSpPr>
              <a:spLocks noChangeShapeType="1"/>
            </p:cNvSpPr>
            <p:nvPr/>
          </p:nvSpPr>
          <p:spPr bwMode="auto">
            <a:xfrm>
              <a:off x="1632" y="1824"/>
              <a:ext cx="0" cy="145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098" name="Line 210">
              <a:extLst>
                <a:ext uri="{FF2B5EF4-FFF2-40B4-BE49-F238E27FC236}">
                  <a16:creationId xmlns:a16="http://schemas.microsoft.com/office/drawing/2014/main" id="{074DAE13-9EAD-4BC8-BC4B-76D1C5931568}"/>
                </a:ext>
              </a:extLst>
            </p:cNvPr>
            <p:cNvSpPr>
              <a:spLocks noChangeShapeType="1"/>
            </p:cNvSpPr>
            <p:nvPr/>
          </p:nvSpPr>
          <p:spPr bwMode="auto">
            <a:xfrm>
              <a:off x="1632" y="2302"/>
              <a:ext cx="163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03" name="Line 215">
              <a:extLst>
                <a:ext uri="{FF2B5EF4-FFF2-40B4-BE49-F238E27FC236}">
                  <a16:creationId xmlns:a16="http://schemas.microsoft.com/office/drawing/2014/main" id="{84631EA5-18BC-4DAC-92AB-B5CA531E10D1}"/>
                </a:ext>
              </a:extLst>
            </p:cNvPr>
            <p:cNvSpPr>
              <a:spLocks noChangeShapeType="1"/>
            </p:cNvSpPr>
            <p:nvPr/>
          </p:nvSpPr>
          <p:spPr bwMode="auto">
            <a:xfrm>
              <a:off x="1632" y="2544"/>
              <a:ext cx="1632" cy="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04" name="Line 216">
              <a:extLst>
                <a:ext uri="{FF2B5EF4-FFF2-40B4-BE49-F238E27FC236}">
                  <a16:creationId xmlns:a16="http://schemas.microsoft.com/office/drawing/2014/main" id="{E48B6E29-89BD-428C-B466-0D48C7EFFB90}"/>
                </a:ext>
              </a:extLst>
            </p:cNvPr>
            <p:cNvSpPr>
              <a:spLocks noChangeShapeType="1"/>
            </p:cNvSpPr>
            <p:nvPr/>
          </p:nvSpPr>
          <p:spPr bwMode="auto">
            <a:xfrm>
              <a:off x="1632" y="2784"/>
              <a:ext cx="163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05" name="Line 217">
              <a:extLst>
                <a:ext uri="{FF2B5EF4-FFF2-40B4-BE49-F238E27FC236}">
                  <a16:creationId xmlns:a16="http://schemas.microsoft.com/office/drawing/2014/main" id="{CFF26A1F-453B-4F81-90E3-70B9D2786A0B}"/>
                </a:ext>
              </a:extLst>
            </p:cNvPr>
            <p:cNvSpPr>
              <a:spLocks noChangeShapeType="1"/>
            </p:cNvSpPr>
            <p:nvPr/>
          </p:nvSpPr>
          <p:spPr bwMode="auto">
            <a:xfrm>
              <a:off x="1632" y="3024"/>
              <a:ext cx="1632"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07" name="Line 219">
              <a:extLst>
                <a:ext uri="{FF2B5EF4-FFF2-40B4-BE49-F238E27FC236}">
                  <a16:creationId xmlns:a16="http://schemas.microsoft.com/office/drawing/2014/main" id="{8FF9C299-7A5E-48AC-82EE-ECC307F11D0D}"/>
                </a:ext>
              </a:extLst>
            </p:cNvPr>
            <p:cNvSpPr>
              <a:spLocks noChangeShapeType="1"/>
            </p:cNvSpPr>
            <p:nvPr/>
          </p:nvSpPr>
          <p:spPr bwMode="auto">
            <a:xfrm>
              <a:off x="2536" y="1824"/>
              <a:ext cx="0" cy="145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09" name="Line 221">
              <a:extLst>
                <a:ext uri="{FF2B5EF4-FFF2-40B4-BE49-F238E27FC236}">
                  <a16:creationId xmlns:a16="http://schemas.microsoft.com/office/drawing/2014/main" id="{02B09755-FC7A-486C-9EC9-44CA851D814F}"/>
                </a:ext>
              </a:extLst>
            </p:cNvPr>
            <p:cNvSpPr>
              <a:spLocks noChangeShapeType="1"/>
            </p:cNvSpPr>
            <p:nvPr/>
          </p:nvSpPr>
          <p:spPr bwMode="auto">
            <a:xfrm>
              <a:off x="3267" y="1824"/>
              <a:ext cx="0" cy="145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10" name="Line 222">
              <a:extLst>
                <a:ext uri="{FF2B5EF4-FFF2-40B4-BE49-F238E27FC236}">
                  <a16:creationId xmlns:a16="http://schemas.microsoft.com/office/drawing/2014/main" id="{7355BFAA-EB7D-4AC4-921A-D4917649B63B}"/>
                </a:ext>
              </a:extLst>
            </p:cNvPr>
            <p:cNvSpPr>
              <a:spLocks noChangeShapeType="1"/>
            </p:cNvSpPr>
            <p:nvPr/>
          </p:nvSpPr>
          <p:spPr bwMode="auto">
            <a:xfrm>
              <a:off x="3087" y="1824"/>
              <a:ext cx="0" cy="145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11" name="Line 223">
              <a:extLst>
                <a:ext uri="{FF2B5EF4-FFF2-40B4-BE49-F238E27FC236}">
                  <a16:creationId xmlns:a16="http://schemas.microsoft.com/office/drawing/2014/main" id="{1EE7C7DA-5A1E-4B63-8D93-3A611CD8A305}"/>
                </a:ext>
              </a:extLst>
            </p:cNvPr>
            <p:cNvSpPr>
              <a:spLocks noChangeShapeType="1"/>
            </p:cNvSpPr>
            <p:nvPr/>
          </p:nvSpPr>
          <p:spPr bwMode="auto">
            <a:xfrm>
              <a:off x="2904" y="1824"/>
              <a:ext cx="0" cy="145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12" name="Line 224">
              <a:extLst>
                <a:ext uri="{FF2B5EF4-FFF2-40B4-BE49-F238E27FC236}">
                  <a16:creationId xmlns:a16="http://schemas.microsoft.com/office/drawing/2014/main" id="{651FE528-ACBD-4D34-A86F-A1D294AF8F0B}"/>
                </a:ext>
              </a:extLst>
            </p:cNvPr>
            <p:cNvSpPr>
              <a:spLocks noChangeShapeType="1"/>
            </p:cNvSpPr>
            <p:nvPr/>
          </p:nvSpPr>
          <p:spPr bwMode="auto">
            <a:xfrm>
              <a:off x="2733" y="1824"/>
              <a:ext cx="0" cy="1457"/>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13" name="Line 225">
              <a:extLst>
                <a:ext uri="{FF2B5EF4-FFF2-40B4-BE49-F238E27FC236}">
                  <a16:creationId xmlns:a16="http://schemas.microsoft.com/office/drawing/2014/main" id="{C2C06968-2A34-4A00-910E-F0BF8C7E3B3D}"/>
                </a:ext>
              </a:extLst>
            </p:cNvPr>
            <p:cNvSpPr>
              <a:spLocks noChangeShapeType="1"/>
            </p:cNvSpPr>
            <p:nvPr/>
          </p:nvSpPr>
          <p:spPr bwMode="auto">
            <a:xfrm>
              <a:off x="1632" y="1824"/>
              <a:ext cx="912"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8133" name="Group 245">
            <a:extLst>
              <a:ext uri="{FF2B5EF4-FFF2-40B4-BE49-F238E27FC236}">
                <a16:creationId xmlns:a16="http://schemas.microsoft.com/office/drawing/2014/main" id="{C9C6180F-7966-4052-9EE2-4DAB438636C8}"/>
              </a:ext>
            </a:extLst>
          </p:cNvPr>
          <p:cNvGrpSpPr>
            <a:grpSpLocks/>
          </p:cNvGrpSpPr>
          <p:nvPr/>
        </p:nvGrpSpPr>
        <p:grpSpPr bwMode="auto">
          <a:xfrm>
            <a:off x="0" y="4197350"/>
            <a:ext cx="2057400" cy="2432050"/>
            <a:chOff x="0" y="1728"/>
            <a:chExt cx="1296" cy="1532"/>
          </a:xfrm>
        </p:grpSpPr>
        <p:sp>
          <p:nvSpPr>
            <p:cNvPr id="37898" name="Rectangle 10">
              <a:extLst>
                <a:ext uri="{FF2B5EF4-FFF2-40B4-BE49-F238E27FC236}">
                  <a16:creationId xmlns:a16="http://schemas.microsoft.com/office/drawing/2014/main" id="{C0B8168B-6B4B-4D7A-803D-5CED3966C4D9}"/>
                </a:ext>
              </a:extLst>
            </p:cNvPr>
            <p:cNvSpPr>
              <a:spLocks noChangeArrowheads="1"/>
            </p:cNvSpPr>
            <p:nvPr/>
          </p:nvSpPr>
          <p:spPr bwMode="auto">
            <a:xfrm>
              <a:off x="0" y="2844"/>
              <a:ext cx="68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n-US" altLang="vi-VN" sz="2000"/>
                <a:t>4</a:t>
              </a:r>
            </a:p>
          </p:txBody>
        </p:sp>
        <p:sp>
          <p:nvSpPr>
            <p:cNvPr id="37900" name="Rectangle 12">
              <a:extLst>
                <a:ext uri="{FF2B5EF4-FFF2-40B4-BE49-F238E27FC236}">
                  <a16:creationId xmlns:a16="http://schemas.microsoft.com/office/drawing/2014/main" id="{6DFD7F89-580A-424C-BC51-7B0005D44DAE}"/>
                </a:ext>
              </a:extLst>
            </p:cNvPr>
            <p:cNvSpPr>
              <a:spLocks noChangeArrowheads="1"/>
            </p:cNvSpPr>
            <p:nvPr/>
          </p:nvSpPr>
          <p:spPr bwMode="auto">
            <a:xfrm>
              <a:off x="1075" y="2934"/>
              <a:ext cx="18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7901" name="Rectangle 13">
              <a:extLst>
                <a:ext uri="{FF2B5EF4-FFF2-40B4-BE49-F238E27FC236}">
                  <a16:creationId xmlns:a16="http://schemas.microsoft.com/office/drawing/2014/main" id="{23F9E9F2-8C2E-4024-8359-CDCF2C0F3D04}"/>
                </a:ext>
              </a:extLst>
            </p:cNvPr>
            <p:cNvSpPr>
              <a:spLocks noChangeArrowheads="1"/>
            </p:cNvSpPr>
            <p:nvPr/>
          </p:nvSpPr>
          <p:spPr bwMode="auto">
            <a:xfrm>
              <a:off x="890" y="2934"/>
              <a:ext cx="18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7902" name="Rectangle 14">
              <a:extLst>
                <a:ext uri="{FF2B5EF4-FFF2-40B4-BE49-F238E27FC236}">
                  <a16:creationId xmlns:a16="http://schemas.microsoft.com/office/drawing/2014/main" id="{5B372EBA-095B-4858-AF2F-E87E8078D99B}"/>
                </a:ext>
              </a:extLst>
            </p:cNvPr>
            <p:cNvSpPr>
              <a:spLocks noChangeArrowheads="1"/>
            </p:cNvSpPr>
            <p:nvPr/>
          </p:nvSpPr>
          <p:spPr bwMode="auto">
            <a:xfrm>
              <a:off x="686" y="2934"/>
              <a:ext cx="2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7903" name="Rectangle 15">
              <a:extLst>
                <a:ext uri="{FF2B5EF4-FFF2-40B4-BE49-F238E27FC236}">
                  <a16:creationId xmlns:a16="http://schemas.microsoft.com/office/drawing/2014/main" id="{F30CFF00-6DD4-4F74-9E3F-6BEAC9E0533E}"/>
                </a:ext>
              </a:extLst>
            </p:cNvPr>
            <p:cNvSpPr>
              <a:spLocks noChangeArrowheads="1"/>
            </p:cNvSpPr>
            <p:nvPr/>
          </p:nvSpPr>
          <p:spPr bwMode="auto">
            <a:xfrm>
              <a:off x="0" y="2638"/>
              <a:ext cx="68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n-US" altLang="vi-VN" sz="2000"/>
                <a:t>3</a:t>
              </a:r>
            </a:p>
          </p:txBody>
        </p:sp>
        <p:sp>
          <p:nvSpPr>
            <p:cNvPr id="37905" name="Rectangle 17">
              <a:extLst>
                <a:ext uri="{FF2B5EF4-FFF2-40B4-BE49-F238E27FC236}">
                  <a16:creationId xmlns:a16="http://schemas.microsoft.com/office/drawing/2014/main" id="{65F4E4E6-415A-4718-90E2-2E284AD9D210}"/>
                </a:ext>
              </a:extLst>
            </p:cNvPr>
            <p:cNvSpPr>
              <a:spLocks noChangeArrowheads="1"/>
            </p:cNvSpPr>
            <p:nvPr/>
          </p:nvSpPr>
          <p:spPr bwMode="auto">
            <a:xfrm>
              <a:off x="1075" y="2608"/>
              <a:ext cx="18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7906" name="Rectangle 18">
              <a:extLst>
                <a:ext uri="{FF2B5EF4-FFF2-40B4-BE49-F238E27FC236}">
                  <a16:creationId xmlns:a16="http://schemas.microsoft.com/office/drawing/2014/main" id="{D363FEA1-5559-4E08-A35D-57F8CCE64E2D}"/>
                </a:ext>
              </a:extLst>
            </p:cNvPr>
            <p:cNvSpPr>
              <a:spLocks noChangeArrowheads="1"/>
            </p:cNvSpPr>
            <p:nvPr/>
          </p:nvSpPr>
          <p:spPr bwMode="auto">
            <a:xfrm>
              <a:off x="890" y="2608"/>
              <a:ext cx="18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7907" name="Rectangle 19">
              <a:extLst>
                <a:ext uri="{FF2B5EF4-FFF2-40B4-BE49-F238E27FC236}">
                  <a16:creationId xmlns:a16="http://schemas.microsoft.com/office/drawing/2014/main" id="{EBA01284-BCC5-4DB1-86FB-BD45A3AA9BBC}"/>
                </a:ext>
              </a:extLst>
            </p:cNvPr>
            <p:cNvSpPr>
              <a:spLocks noChangeArrowheads="1"/>
            </p:cNvSpPr>
            <p:nvPr/>
          </p:nvSpPr>
          <p:spPr bwMode="auto">
            <a:xfrm>
              <a:off x="686" y="2608"/>
              <a:ext cx="2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7908" name="Rectangle 20">
              <a:extLst>
                <a:ext uri="{FF2B5EF4-FFF2-40B4-BE49-F238E27FC236}">
                  <a16:creationId xmlns:a16="http://schemas.microsoft.com/office/drawing/2014/main" id="{880E3235-CA7B-4C1C-BE4D-0832C557AA6A}"/>
                </a:ext>
              </a:extLst>
            </p:cNvPr>
            <p:cNvSpPr>
              <a:spLocks noChangeArrowheads="1"/>
            </p:cNvSpPr>
            <p:nvPr/>
          </p:nvSpPr>
          <p:spPr bwMode="auto">
            <a:xfrm>
              <a:off x="0" y="2448"/>
              <a:ext cx="68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n-US" altLang="vi-VN" sz="2000"/>
                <a:t>2</a:t>
              </a:r>
            </a:p>
          </p:txBody>
        </p:sp>
        <p:sp>
          <p:nvSpPr>
            <p:cNvPr id="37910" name="Rectangle 22">
              <a:extLst>
                <a:ext uri="{FF2B5EF4-FFF2-40B4-BE49-F238E27FC236}">
                  <a16:creationId xmlns:a16="http://schemas.microsoft.com/office/drawing/2014/main" id="{0FF536D7-71F3-438B-B678-1C3C88A70980}"/>
                </a:ext>
              </a:extLst>
            </p:cNvPr>
            <p:cNvSpPr>
              <a:spLocks noChangeArrowheads="1"/>
            </p:cNvSpPr>
            <p:nvPr/>
          </p:nvSpPr>
          <p:spPr bwMode="auto">
            <a:xfrm>
              <a:off x="1075" y="2282"/>
              <a:ext cx="18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7911" name="Rectangle 23">
              <a:extLst>
                <a:ext uri="{FF2B5EF4-FFF2-40B4-BE49-F238E27FC236}">
                  <a16:creationId xmlns:a16="http://schemas.microsoft.com/office/drawing/2014/main" id="{4C7B68A5-EAD6-4980-BF51-DA735D4FC238}"/>
                </a:ext>
              </a:extLst>
            </p:cNvPr>
            <p:cNvSpPr>
              <a:spLocks noChangeArrowheads="1"/>
            </p:cNvSpPr>
            <p:nvPr/>
          </p:nvSpPr>
          <p:spPr bwMode="auto">
            <a:xfrm>
              <a:off x="890" y="2282"/>
              <a:ext cx="18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7912" name="Rectangle 24">
              <a:extLst>
                <a:ext uri="{FF2B5EF4-FFF2-40B4-BE49-F238E27FC236}">
                  <a16:creationId xmlns:a16="http://schemas.microsoft.com/office/drawing/2014/main" id="{CE4E7507-1349-4210-9498-0AB363B9C596}"/>
                </a:ext>
              </a:extLst>
            </p:cNvPr>
            <p:cNvSpPr>
              <a:spLocks noChangeArrowheads="1"/>
            </p:cNvSpPr>
            <p:nvPr/>
          </p:nvSpPr>
          <p:spPr bwMode="auto">
            <a:xfrm>
              <a:off x="686" y="2282"/>
              <a:ext cx="2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vi-VN" altLang="vi-VN"/>
            </a:p>
          </p:txBody>
        </p:sp>
        <p:sp>
          <p:nvSpPr>
            <p:cNvPr id="37913" name="Rectangle 25">
              <a:extLst>
                <a:ext uri="{FF2B5EF4-FFF2-40B4-BE49-F238E27FC236}">
                  <a16:creationId xmlns:a16="http://schemas.microsoft.com/office/drawing/2014/main" id="{9944F9CF-E6F5-45A2-B95A-BD4C13E69A76}"/>
                </a:ext>
              </a:extLst>
            </p:cNvPr>
            <p:cNvSpPr>
              <a:spLocks noChangeArrowheads="1"/>
            </p:cNvSpPr>
            <p:nvPr/>
          </p:nvSpPr>
          <p:spPr bwMode="auto">
            <a:xfrm>
              <a:off x="0" y="2274"/>
              <a:ext cx="686"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n-US" altLang="vi-VN" sz="2000"/>
                <a:t>1</a:t>
              </a:r>
            </a:p>
          </p:txBody>
        </p:sp>
        <p:sp>
          <p:nvSpPr>
            <p:cNvPr id="37914" name="Rectangle 26">
              <a:extLst>
                <a:ext uri="{FF2B5EF4-FFF2-40B4-BE49-F238E27FC236}">
                  <a16:creationId xmlns:a16="http://schemas.microsoft.com/office/drawing/2014/main" id="{C1522B9A-F98F-48EE-824F-53A7A069750E}"/>
                </a:ext>
              </a:extLst>
            </p:cNvPr>
            <p:cNvSpPr>
              <a:spLocks noChangeArrowheads="1"/>
            </p:cNvSpPr>
            <p:nvPr/>
          </p:nvSpPr>
          <p:spPr bwMode="auto">
            <a:xfrm>
              <a:off x="1113" y="1824"/>
              <a:ext cx="182"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ctr">
                <a:spcBef>
                  <a:spcPct val="0"/>
                </a:spcBef>
                <a:buFontTx/>
                <a:buNone/>
              </a:pPr>
              <a:r>
                <a:rPr lang="en-US" altLang="vi-VN" sz="2000" b="1">
                  <a:latin typeface="Times New Roman" panose="02020603050405020304" pitchFamily="18" charset="0"/>
                  <a:cs typeface="Times New Roman" panose="02020603050405020304" pitchFamily="18" charset="0"/>
                </a:rPr>
                <a:t>D</a:t>
              </a:r>
              <a:endParaRPr lang="en-US" altLang="vi-VN" sz="2000" b="1"/>
            </a:p>
          </p:txBody>
        </p:sp>
        <p:sp>
          <p:nvSpPr>
            <p:cNvPr id="37915" name="Rectangle 27">
              <a:extLst>
                <a:ext uri="{FF2B5EF4-FFF2-40B4-BE49-F238E27FC236}">
                  <a16:creationId xmlns:a16="http://schemas.microsoft.com/office/drawing/2014/main" id="{D352788C-932A-4B73-9DDE-FD8C9365223E}"/>
                </a:ext>
              </a:extLst>
            </p:cNvPr>
            <p:cNvSpPr>
              <a:spLocks noChangeArrowheads="1"/>
            </p:cNvSpPr>
            <p:nvPr/>
          </p:nvSpPr>
          <p:spPr bwMode="auto">
            <a:xfrm>
              <a:off x="975" y="1824"/>
              <a:ext cx="183"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ctr">
                <a:spcBef>
                  <a:spcPct val="0"/>
                </a:spcBef>
                <a:buFontTx/>
                <a:buNone/>
              </a:pPr>
              <a:r>
                <a:rPr lang="en-US" altLang="vi-VN" sz="2000" b="1">
                  <a:latin typeface=".VnTime" panose="020B7200000000000000" pitchFamily="34" charset="0"/>
                  <a:cs typeface="Times New Roman" panose="02020603050405020304" pitchFamily="18" charset="0"/>
                </a:rPr>
                <a:t>C</a:t>
              </a:r>
              <a:endParaRPr lang="en-US" altLang="vi-VN" sz="2000" b="1"/>
            </a:p>
          </p:txBody>
        </p:sp>
        <p:sp>
          <p:nvSpPr>
            <p:cNvPr id="37916" name="Rectangle 28">
              <a:extLst>
                <a:ext uri="{FF2B5EF4-FFF2-40B4-BE49-F238E27FC236}">
                  <a16:creationId xmlns:a16="http://schemas.microsoft.com/office/drawing/2014/main" id="{11A78016-2154-4C56-825B-5F479E159BDD}"/>
                </a:ext>
              </a:extLst>
            </p:cNvPr>
            <p:cNvSpPr>
              <a:spLocks noChangeArrowheads="1"/>
            </p:cNvSpPr>
            <p:nvPr/>
          </p:nvSpPr>
          <p:spPr bwMode="auto">
            <a:xfrm>
              <a:off x="836" y="1824"/>
              <a:ext cx="185"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ctr">
                <a:spcBef>
                  <a:spcPct val="0"/>
                </a:spcBef>
                <a:buFontTx/>
                <a:buNone/>
              </a:pPr>
              <a:r>
                <a:rPr lang="en-US" altLang="vi-VN" sz="2000" b="1">
                  <a:latin typeface=".VnTime" panose="020B7200000000000000" pitchFamily="34" charset="0"/>
                  <a:cs typeface="Times New Roman" panose="02020603050405020304" pitchFamily="18" charset="0"/>
                </a:rPr>
                <a:t>B</a:t>
              </a:r>
              <a:endParaRPr lang="en-US" altLang="vi-VN" sz="2000" b="1"/>
            </a:p>
          </p:txBody>
        </p:sp>
        <p:sp>
          <p:nvSpPr>
            <p:cNvPr id="37917" name="Rectangle 29">
              <a:extLst>
                <a:ext uri="{FF2B5EF4-FFF2-40B4-BE49-F238E27FC236}">
                  <a16:creationId xmlns:a16="http://schemas.microsoft.com/office/drawing/2014/main" id="{1565BBF5-C7DF-496A-AD02-B60D9A09CC2C}"/>
                </a:ext>
              </a:extLst>
            </p:cNvPr>
            <p:cNvSpPr>
              <a:spLocks noChangeArrowheads="1"/>
            </p:cNvSpPr>
            <p:nvPr/>
          </p:nvSpPr>
          <p:spPr bwMode="auto">
            <a:xfrm>
              <a:off x="686" y="1824"/>
              <a:ext cx="204"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ctr">
                <a:spcBef>
                  <a:spcPct val="0"/>
                </a:spcBef>
                <a:buFontTx/>
                <a:buNone/>
              </a:pPr>
              <a:r>
                <a:rPr lang="en-US" altLang="vi-VN" sz="2000" b="1">
                  <a:latin typeface=".VnTime" panose="020B7200000000000000" pitchFamily="34" charset="0"/>
                  <a:cs typeface="Times New Roman" panose="02020603050405020304" pitchFamily="18" charset="0"/>
                </a:rPr>
                <a:t>A</a:t>
              </a:r>
              <a:endParaRPr lang="en-US" altLang="vi-VN" sz="2000" b="1"/>
            </a:p>
          </p:txBody>
        </p:sp>
        <p:sp>
          <p:nvSpPr>
            <p:cNvPr id="37918" name="Rectangle 30">
              <a:extLst>
                <a:ext uri="{FF2B5EF4-FFF2-40B4-BE49-F238E27FC236}">
                  <a16:creationId xmlns:a16="http://schemas.microsoft.com/office/drawing/2014/main" id="{F1F67BB3-42A0-4CA7-B1EC-A88EF73C6291}"/>
                </a:ext>
              </a:extLst>
            </p:cNvPr>
            <p:cNvSpPr>
              <a:spLocks noChangeArrowheads="1"/>
            </p:cNvSpPr>
            <p:nvPr/>
          </p:nvSpPr>
          <p:spPr bwMode="auto">
            <a:xfrm>
              <a:off x="0" y="1824"/>
              <a:ext cx="686"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en-US" altLang="vi-VN" sz="2000" b="1">
                  <a:latin typeface=".VnTime" panose="020B7200000000000000" pitchFamily="34" charset="0"/>
                  <a:cs typeface="Times New Roman" panose="02020603050405020304" pitchFamily="18" charset="0"/>
                </a:rPr>
                <a:t>  </a:t>
              </a:r>
              <a:r>
                <a:rPr lang="en-US" altLang="vi-VN" sz="1800" b="1">
                  <a:latin typeface=".VnTime" panose="020B7200000000000000" pitchFamily="34" charset="0"/>
                  <a:cs typeface="Times New Roman" panose="02020603050405020304" pitchFamily="18" charset="0"/>
                </a:rPr>
                <a:t>VËt thÓ</a:t>
              </a:r>
            </a:p>
            <a:p>
              <a:pPr algn="just">
                <a:spcBef>
                  <a:spcPct val="0"/>
                </a:spcBef>
                <a:buFontTx/>
                <a:buNone/>
              </a:pPr>
              <a:r>
                <a:rPr lang="en-US" altLang="vi-VN" sz="1800" b="1">
                  <a:latin typeface=".VnTime" panose="020B7200000000000000" pitchFamily="34" charset="0"/>
                  <a:cs typeface="Times New Roman" panose="02020603050405020304" pitchFamily="18" charset="0"/>
                </a:rPr>
                <a:t>B.vÏ</a:t>
              </a:r>
            </a:p>
          </p:txBody>
        </p:sp>
        <p:sp>
          <p:nvSpPr>
            <p:cNvPr id="37919" name="Line 31">
              <a:extLst>
                <a:ext uri="{FF2B5EF4-FFF2-40B4-BE49-F238E27FC236}">
                  <a16:creationId xmlns:a16="http://schemas.microsoft.com/office/drawing/2014/main" id="{D33B09A3-BAD8-487E-958E-A8709396EF26}"/>
                </a:ext>
              </a:extLst>
            </p:cNvPr>
            <p:cNvSpPr>
              <a:spLocks noChangeShapeType="1"/>
            </p:cNvSpPr>
            <p:nvPr/>
          </p:nvSpPr>
          <p:spPr bwMode="auto">
            <a:xfrm>
              <a:off x="0" y="1824"/>
              <a:ext cx="129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21" name="Line 33">
              <a:extLst>
                <a:ext uri="{FF2B5EF4-FFF2-40B4-BE49-F238E27FC236}">
                  <a16:creationId xmlns:a16="http://schemas.microsoft.com/office/drawing/2014/main" id="{4E450C27-2867-4CD7-AEB0-73C266389405}"/>
                </a:ext>
              </a:extLst>
            </p:cNvPr>
            <p:cNvSpPr>
              <a:spLocks noChangeShapeType="1"/>
            </p:cNvSpPr>
            <p:nvPr/>
          </p:nvSpPr>
          <p:spPr bwMode="auto">
            <a:xfrm>
              <a:off x="0" y="1824"/>
              <a:ext cx="0" cy="1278"/>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042" name="Line 154">
              <a:extLst>
                <a:ext uri="{FF2B5EF4-FFF2-40B4-BE49-F238E27FC236}">
                  <a16:creationId xmlns:a16="http://schemas.microsoft.com/office/drawing/2014/main" id="{0279FBF5-05BA-43E0-B59D-D2F00C5F60F6}"/>
                </a:ext>
              </a:extLst>
            </p:cNvPr>
            <p:cNvSpPr>
              <a:spLocks noChangeShapeType="1"/>
            </p:cNvSpPr>
            <p:nvPr/>
          </p:nvSpPr>
          <p:spPr bwMode="auto">
            <a:xfrm>
              <a:off x="0" y="1824"/>
              <a:ext cx="720" cy="432"/>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31" name="Line 43">
              <a:extLst>
                <a:ext uri="{FF2B5EF4-FFF2-40B4-BE49-F238E27FC236}">
                  <a16:creationId xmlns:a16="http://schemas.microsoft.com/office/drawing/2014/main" id="{42D9873A-D230-46BE-A648-7964F6AD20A2}"/>
                </a:ext>
              </a:extLst>
            </p:cNvPr>
            <p:cNvSpPr>
              <a:spLocks noChangeShapeType="1"/>
            </p:cNvSpPr>
            <p:nvPr/>
          </p:nvSpPr>
          <p:spPr bwMode="auto">
            <a:xfrm>
              <a:off x="0" y="172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21" name="Line 233">
              <a:extLst>
                <a:ext uri="{FF2B5EF4-FFF2-40B4-BE49-F238E27FC236}">
                  <a16:creationId xmlns:a16="http://schemas.microsoft.com/office/drawing/2014/main" id="{43B165A6-697E-4B6E-90DB-21865BB71C9F}"/>
                </a:ext>
              </a:extLst>
            </p:cNvPr>
            <p:cNvSpPr>
              <a:spLocks noChangeShapeType="1"/>
            </p:cNvSpPr>
            <p:nvPr/>
          </p:nvSpPr>
          <p:spPr bwMode="auto">
            <a:xfrm>
              <a:off x="873" y="1824"/>
              <a:ext cx="0" cy="1278"/>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22" name="Line 234">
              <a:extLst>
                <a:ext uri="{FF2B5EF4-FFF2-40B4-BE49-F238E27FC236}">
                  <a16:creationId xmlns:a16="http://schemas.microsoft.com/office/drawing/2014/main" id="{1A4E6D24-768B-4E2E-ABB2-0C3E3A5DDC27}"/>
                </a:ext>
              </a:extLst>
            </p:cNvPr>
            <p:cNvSpPr>
              <a:spLocks noChangeShapeType="1"/>
            </p:cNvSpPr>
            <p:nvPr/>
          </p:nvSpPr>
          <p:spPr bwMode="auto">
            <a:xfrm>
              <a:off x="1020" y="1824"/>
              <a:ext cx="0" cy="1278"/>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23" name="Line 235">
              <a:extLst>
                <a:ext uri="{FF2B5EF4-FFF2-40B4-BE49-F238E27FC236}">
                  <a16:creationId xmlns:a16="http://schemas.microsoft.com/office/drawing/2014/main" id="{2F4969C5-B899-4CD1-A936-3779E44E0A9F}"/>
                </a:ext>
              </a:extLst>
            </p:cNvPr>
            <p:cNvSpPr>
              <a:spLocks noChangeShapeType="1"/>
            </p:cNvSpPr>
            <p:nvPr/>
          </p:nvSpPr>
          <p:spPr bwMode="auto">
            <a:xfrm>
              <a:off x="1158" y="1824"/>
              <a:ext cx="0" cy="1278"/>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24" name="Line 236">
              <a:extLst>
                <a:ext uri="{FF2B5EF4-FFF2-40B4-BE49-F238E27FC236}">
                  <a16:creationId xmlns:a16="http://schemas.microsoft.com/office/drawing/2014/main" id="{4DF1FF76-9837-415D-A32F-97BE8F81C606}"/>
                </a:ext>
              </a:extLst>
            </p:cNvPr>
            <p:cNvSpPr>
              <a:spLocks noChangeShapeType="1"/>
            </p:cNvSpPr>
            <p:nvPr/>
          </p:nvSpPr>
          <p:spPr bwMode="auto">
            <a:xfrm>
              <a:off x="1296" y="1824"/>
              <a:ext cx="0" cy="1278"/>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25" name="Line 237">
              <a:extLst>
                <a:ext uri="{FF2B5EF4-FFF2-40B4-BE49-F238E27FC236}">
                  <a16:creationId xmlns:a16="http://schemas.microsoft.com/office/drawing/2014/main" id="{14D11B42-2E1E-4CBC-B900-FA2ED12EAE02}"/>
                </a:ext>
              </a:extLst>
            </p:cNvPr>
            <p:cNvSpPr>
              <a:spLocks noChangeShapeType="1"/>
            </p:cNvSpPr>
            <p:nvPr/>
          </p:nvSpPr>
          <p:spPr bwMode="auto">
            <a:xfrm>
              <a:off x="717" y="1824"/>
              <a:ext cx="0" cy="1278"/>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26" name="Line 238">
              <a:extLst>
                <a:ext uri="{FF2B5EF4-FFF2-40B4-BE49-F238E27FC236}">
                  <a16:creationId xmlns:a16="http://schemas.microsoft.com/office/drawing/2014/main" id="{5F6BBDE1-A2D0-494C-8CA9-81860E33F251}"/>
                </a:ext>
              </a:extLst>
            </p:cNvPr>
            <p:cNvSpPr>
              <a:spLocks noChangeShapeType="1"/>
            </p:cNvSpPr>
            <p:nvPr/>
          </p:nvSpPr>
          <p:spPr bwMode="auto">
            <a:xfrm>
              <a:off x="0" y="2262"/>
              <a:ext cx="129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27" name="Line 239">
              <a:extLst>
                <a:ext uri="{FF2B5EF4-FFF2-40B4-BE49-F238E27FC236}">
                  <a16:creationId xmlns:a16="http://schemas.microsoft.com/office/drawing/2014/main" id="{133FF36D-80AC-4FE1-82B2-C0E3133EBA80}"/>
                </a:ext>
              </a:extLst>
            </p:cNvPr>
            <p:cNvSpPr>
              <a:spLocks noChangeShapeType="1"/>
            </p:cNvSpPr>
            <p:nvPr/>
          </p:nvSpPr>
          <p:spPr bwMode="auto">
            <a:xfrm>
              <a:off x="0" y="2481"/>
              <a:ext cx="129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30" name="Line 242">
              <a:extLst>
                <a:ext uri="{FF2B5EF4-FFF2-40B4-BE49-F238E27FC236}">
                  <a16:creationId xmlns:a16="http://schemas.microsoft.com/office/drawing/2014/main" id="{28D9DBB0-0B73-475C-9FBB-18E27318DEE1}"/>
                </a:ext>
              </a:extLst>
            </p:cNvPr>
            <p:cNvSpPr>
              <a:spLocks noChangeShapeType="1"/>
            </p:cNvSpPr>
            <p:nvPr/>
          </p:nvSpPr>
          <p:spPr bwMode="auto">
            <a:xfrm>
              <a:off x="0" y="2703"/>
              <a:ext cx="129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31" name="Line 243">
              <a:extLst>
                <a:ext uri="{FF2B5EF4-FFF2-40B4-BE49-F238E27FC236}">
                  <a16:creationId xmlns:a16="http://schemas.microsoft.com/office/drawing/2014/main" id="{9B352936-8541-4474-A0D5-3ABE18117993}"/>
                </a:ext>
              </a:extLst>
            </p:cNvPr>
            <p:cNvSpPr>
              <a:spLocks noChangeShapeType="1"/>
            </p:cNvSpPr>
            <p:nvPr/>
          </p:nvSpPr>
          <p:spPr bwMode="auto">
            <a:xfrm>
              <a:off x="0" y="2895"/>
              <a:ext cx="129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132" name="Line 244">
              <a:extLst>
                <a:ext uri="{FF2B5EF4-FFF2-40B4-BE49-F238E27FC236}">
                  <a16:creationId xmlns:a16="http://schemas.microsoft.com/office/drawing/2014/main" id="{695C3F2A-EA6F-4B45-9028-A28D8AB99942}"/>
                </a:ext>
              </a:extLst>
            </p:cNvPr>
            <p:cNvSpPr>
              <a:spLocks noChangeShapeType="1"/>
            </p:cNvSpPr>
            <p:nvPr/>
          </p:nvSpPr>
          <p:spPr bwMode="auto">
            <a:xfrm>
              <a:off x="0" y="3105"/>
              <a:ext cx="1296"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8135" name="Text Box 247">
            <a:extLst>
              <a:ext uri="{FF2B5EF4-FFF2-40B4-BE49-F238E27FC236}">
                <a16:creationId xmlns:a16="http://schemas.microsoft.com/office/drawing/2014/main" id="{946F0C2C-B355-4996-A1DF-5659FBA1E827}"/>
              </a:ext>
            </a:extLst>
          </p:cNvPr>
          <p:cNvSpPr txBox="1">
            <a:spLocks noChangeArrowheads="1"/>
          </p:cNvSpPr>
          <p:nvPr/>
        </p:nvSpPr>
        <p:spPr bwMode="auto">
          <a:xfrm>
            <a:off x="6019800" y="3733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t>H. 1</a:t>
            </a:r>
          </a:p>
        </p:txBody>
      </p:sp>
      <p:sp>
        <p:nvSpPr>
          <p:cNvPr id="38136" name="Text Box 248">
            <a:extLst>
              <a:ext uri="{FF2B5EF4-FFF2-40B4-BE49-F238E27FC236}">
                <a16:creationId xmlns:a16="http://schemas.microsoft.com/office/drawing/2014/main" id="{BEC7B91A-1140-495D-8BF1-C9530119FD65}"/>
              </a:ext>
            </a:extLst>
          </p:cNvPr>
          <p:cNvSpPr txBox="1">
            <a:spLocks noChangeArrowheads="1"/>
          </p:cNvSpPr>
          <p:nvPr/>
        </p:nvSpPr>
        <p:spPr bwMode="auto">
          <a:xfrm>
            <a:off x="8458200" y="4495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t>H. 3</a:t>
            </a:r>
          </a:p>
        </p:txBody>
      </p:sp>
      <p:sp>
        <p:nvSpPr>
          <p:cNvPr id="38137" name="Text Box 249">
            <a:extLst>
              <a:ext uri="{FF2B5EF4-FFF2-40B4-BE49-F238E27FC236}">
                <a16:creationId xmlns:a16="http://schemas.microsoft.com/office/drawing/2014/main" id="{FB11A125-313E-4228-99BB-32D5F29BE651}"/>
              </a:ext>
            </a:extLst>
          </p:cNvPr>
          <p:cNvSpPr txBox="1">
            <a:spLocks noChangeArrowheads="1"/>
          </p:cNvSpPr>
          <p:nvPr/>
        </p:nvSpPr>
        <p:spPr bwMode="auto">
          <a:xfrm>
            <a:off x="304800" y="6384925"/>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000" b="1" i="1">
                <a:latin typeface=".VnTime" panose="020B7200000000000000" pitchFamily="34" charset="0"/>
              </a:rPr>
              <a:t>B¶ng 7.1</a:t>
            </a:r>
          </a:p>
        </p:txBody>
      </p:sp>
      <p:sp>
        <p:nvSpPr>
          <p:cNvPr id="38138" name="Text Box 250">
            <a:extLst>
              <a:ext uri="{FF2B5EF4-FFF2-40B4-BE49-F238E27FC236}">
                <a16:creationId xmlns:a16="http://schemas.microsoft.com/office/drawing/2014/main" id="{C009F43F-E16C-4B9F-8740-92DC8677FEEA}"/>
              </a:ext>
            </a:extLst>
          </p:cNvPr>
          <p:cNvSpPr txBox="1">
            <a:spLocks noChangeArrowheads="1"/>
          </p:cNvSpPr>
          <p:nvPr/>
        </p:nvSpPr>
        <p:spPr bwMode="auto">
          <a:xfrm>
            <a:off x="3048000" y="6384925"/>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000" b="1" i="1">
                <a:latin typeface=".VnTime" panose="020B7200000000000000" pitchFamily="34" charset="0"/>
              </a:rPr>
              <a:t>B¶ng 7.2</a:t>
            </a:r>
          </a:p>
        </p:txBody>
      </p:sp>
      <p:sp>
        <p:nvSpPr>
          <p:cNvPr id="38139" name="Text Box 251">
            <a:extLst>
              <a:ext uri="{FF2B5EF4-FFF2-40B4-BE49-F238E27FC236}">
                <a16:creationId xmlns:a16="http://schemas.microsoft.com/office/drawing/2014/main" id="{3F01767A-1B6F-46D5-A0FD-22A565A133D8}"/>
              </a:ext>
            </a:extLst>
          </p:cNvPr>
          <p:cNvSpPr txBox="1">
            <a:spLocks noChangeArrowheads="1"/>
          </p:cNvSpPr>
          <p:nvPr/>
        </p:nvSpPr>
        <p:spPr bwMode="auto">
          <a:xfrm>
            <a:off x="8458200" y="59436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t>H. 4</a:t>
            </a:r>
          </a:p>
        </p:txBody>
      </p:sp>
      <p:sp>
        <p:nvSpPr>
          <p:cNvPr id="38140" name="Text Box 252">
            <a:extLst>
              <a:ext uri="{FF2B5EF4-FFF2-40B4-BE49-F238E27FC236}">
                <a16:creationId xmlns:a16="http://schemas.microsoft.com/office/drawing/2014/main" id="{9FA41181-9F00-4F7F-AF9E-D328D00966F9}"/>
              </a:ext>
            </a:extLst>
          </p:cNvPr>
          <p:cNvSpPr txBox="1">
            <a:spLocks noChangeArrowheads="1"/>
          </p:cNvSpPr>
          <p:nvPr/>
        </p:nvSpPr>
        <p:spPr bwMode="auto">
          <a:xfrm>
            <a:off x="7594600" y="3733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t>H. 2</a:t>
            </a:r>
          </a:p>
        </p:txBody>
      </p:sp>
      <p:sp>
        <p:nvSpPr>
          <p:cNvPr id="38141" name="Text Box 253">
            <a:extLst>
              <a:ext uri="{FF2B5EF4-FFF2-40B4-BE49-F238E27FC236}">
                <a16:creationId xmlns:a16="http://schemas.microsoft.com/office/drawing/2014/main" id="{D864F647-5B6C-40E3-914E-69A6D45CBF86}"/>
              </a:ext>
            </a:extLst>
          </p:cNvPr>
          <p:cNvSpPr txBox="1">
            <a:spLocks noChangeArrowheads="1"/>
          </p:cNvSpPr>
          <p:nvPr/>
        </p:nvSpPr>
        <p:spPr bwMode="auto">
          <a:xfrm>
            <a:off x="1778000" y="5029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solidFill>
                  <a:srgbClr val="FF0000"/>
                </a:solidFill>
              </a:rPr>
              <a:t>X</a:t>
            </a:r>
          </a:p>
        </p:txBody>
      </p:sp>
      <p:sp>
        <p:nvSpPr>
          <p:cNvPr id="38142" name="Text Box 254">
            <a:extLst>
              <a:ext uri="{FF2B5EF4-FFF2-40B4-BE49-F238E27FC236}">
                <a16:creationId xmlns:a16="http://schemas.microsoft.com/office/drawing/2014/main" id="{A217A6FD-2F30-485B-ABA9-0BDEFE982A25}"/>
              </a:ext>
            </a:extLst>
          </p:cNvPr>
          <p:cNvSpPr txBox="1">
            <a:spLocks noChangeArrowheads="1"/>
          </p:cNvSpPr>
          <p:nvPr/>
        </p:nvSpPr>
        <p:spPr bwMode="auto">
          <a:xfrm>
            <a:off x="1333500" y="53721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solidFill>
                  <a:srgbClr val="FF0000"/>
                </a:solidFill>
              </a:rPr>
              <a:t>X</a:t>
            </a:r>
          </a:p>
        </p:txBody>
      </p:sp>
      <p:sp>
        <p:nvSpPr>
          <p:cNvPr id="38143" name="Text Box 255">
            <a:extLst>
              <a:ext uri="{FF2B5EF4-FFF2-40B4-BE49-F238E27FC236}">
                <a16:creationId xmlns:a16="http://schemas.microsoft.com/office/drawing/2014/main" id="{CFDBE402-6CCD-49C1-A060-AC1BF5A6B3C6}"/>
              </a:ext>
            </a:extLst>
          </p:cNvPr>
          <p:cNvSpPr txBox="1">
            <a:spLocks noChangeArrowheads="1"/>
          </p:cNvSpPr>
          <p:nvPr/>
        </p:nvSpPr>
        <p:spPr bwMode="auto">
          <a:xfrm>
            <a:off x="1117600" y="5715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solidFill>
                  <a:srgbClr val="FF0000"/>
                </a:solidFill>
              </a:rPr>
              <a:t>X</a:t>
            </a:r>
          </a:p>
        </p:txBody>
      </p:sp>
      <p:sp>
        <p:nvSpPr>
          <p:cNvPr id="38144" name="Text Box 256">
            <a:extLst>
              <a:ext uri="{FF2B5EF4-FFF2-40B4-BE49-F238E27FC236}">
                <a16:creationId xmlns:a16="http://schemas.microsoft.com/office/drawing/2014/main" id="{1C6E143F-D0BC-4F16-86A3-3BFED5E38C4A}"/>
              </a:ext>
            </a:extLst>
          </p:cNvPr>
          <p:cNvSpPr txBox="1">
            <a:spLocks noChangeArrowheads="1"/>
          </p:cNvSpPr>
          <p:nvPr/>
        </p:nvSpPr>
        <p:spPr bwMode="auto">
          <a:xfrm>
            <a:off x="1562100" y="6034088"/>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solidFill>
                  <a:srgbClr val="FF0000"/>
                </a:solidFill>
              </a:rPr>
              <a:t>X</a:t>
            </a:r>
          </a:p>
        </p:txBody>
      </p:sp>
      <p:sp>
        <p:nvSpPr>
          <p:cNvPr id="38145" name="Text Box 257">
            <a:extLst>
              <a:ext uri="{FF2B5EF4-FFF2-40B4-BE49-F238E27FC236}">
                <a16:creationId xmlns:a16="http://schemas.microsoft.com/office/drawing/2014/main" id="{9DB37767-C6EB-4B21-8D16-9A2A02194636}"/>
              </a:ext>
            </a:extLst>
          </p:cNvPr>
          <p:cNvSpPr txBox="1">
            <a:spLocks noChangeArrowheads="1"/>
          </p:cNvSpPr>
          <p:nvPr/>
        </p:nvSpPr>
        <p:spPr bwMode="auto">
          <a:xfrm>
            <a:off x="4508500" y="48387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solidFill>
                  <a:srgbClr val="FF0000"/>
                </a:solidFill>
              </a:rPr>
              <a:t>X</a:t>
            </a:r>
          </a:p>
        </p:txBody>
      </p:sp>
      <p:sp>
        <p:nvSpPr>
          <p:cNvPr id="38146" name="Text Box 258">
            <a:extLst>
              <a:ext uri="{FF2B5EF4-FFF2-40B4-BE49-F238E27FC236}">
                <a16:creationId xmlns:a16="http://schemas.microsoft.com/office/drawing/2014/main" id="{58186360-D814-4465-8272-129BCFBBC8C7}"/>
              </a:ext>
            </a:extLst>
          </p:cNvPr>
          <p:cNvSpPr txBox="1">
            <a:spLocks noChangeArrowheads="1"/>
          </p:cNvSpPr>
          <p:nvPr/>
        </p:nvSpPr>
        <p:spPr bwMode="auto">
          <a:xfrm>
            <a:off x="4508500" y="52197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solidFill>
                  <a:srgbClr val="FF0000"/>
                </a:solidFill>
              </a:rPr>
              <a:t>X</a:t>
            </a:r>
          </a:p>
        </p:txBody>
      </p:sp>
      <p:sp>
        <p:nvSpPr>
          <p:cNvPr id="38147" name="Text Box 259">
            <a:extLst>
              <a:ext uri="{FF2B5EF4-FFF2-40B4-BE49-F238E27FC236}">
                <a16:creationId xmlns:a16="http://schemas.microsoft.com/office/drawing/2014/main" id="{203AC4B3-FF6B-4F64-BA4D-214D5ACC2003}"/>
              </a:ext>
            </a:extLst>
          </p:cNvPr>
          <p:cNvSpPr txBox="1">
            <a:spLocks noChangeArrowheads="1"/>
          </p:cNvSpPr>
          <p:nvPr/>
        </p:nvSpPr>
        <p:spPr bwMode="auto">
          <a:xfrm>
            <a:off x="4508500" y="5613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solidFill>
                  <a:srgbClr val="FF0000"/>
                </a:solidFill>
              </a:rPr>
              <a:t>X</a:t>
            </a:r>
          </a:p>
        </p:txBody>
      </p:sp>
      <p:sp>
        <p:nvSpPr>
          <p:cNvPr id="38148" name="Text Box 260">
            <a:extLst>
              <a:ext uri="{FF2B5EF4-FFF2-40B4-BE49-F238E27FC236}">
                <a16:creationId xmlns:a16="http://schemas.microsoft.com/office/drawing/2014/main" id="{09025947-7BE4-497E-83ED-647B4B6AB15E}"/>
              </a:ext>
            </a:extLst>
          </p:cNvPr>
          <p:cNvSpPr txBox="1">
            <a:spLocks noChangeArrowheads="1"/>
          </p:cNvSpPr>
          <p:nvPr/>
        </p:nvSpPr>
        <p:spPr bwMode="auto">
          <a:xfrm>
            <a:off x="3937000" y="59817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solidFill>
                  <a:srgbClr val="FF0000"/>
                </a:solidFill>
              </a:rPr>
              <a:t>X</a:t>
            </a:r>
          </a:p>
        </p:txBody>
      </p:sp>
      <p:sp>
        <p:nvSpPr>
          <p:cNvPr id="38149" name="Text Box 261">
            <a:extLst>
              <a:ext uri="{FF2B5EF4-FFF2-40B4-BE49-F238E27FC236}">
                <a16:creationId xmlns:a16="http://schemas.microsoft.com/office/drawing/2014/main" id="{7902EDB9-CDD2-4C44-9165-207DAF6A1392}"/>
              </a:ext>
            </a:extLst>
          </p:cNvPr>
          <p:cNvSpPr txBox="1">
            <a:spLocks noChangeArrowheads="1"/>
          </p:cNvSpPr>
          <p:nvPr/>
        </p:nvSpPr>
        <p:spPr bwMode="auto">
          <a:xfrm>
            <a:off x="3937000" y="56007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solidFill>
                  <a:srgbClr val="FF0000"/>
                </a:solidFill>
              </a:rPr>
              <a:t>X</a:t>
            </a:r>
          </a:p>
        </p:txBody>
      </p:sp>
      <p:sp>
        <p:nvSpPr>
          <p:cNvPr id="38150" name="Text Box 262">
            <a:extLst>
              <a:ext uri="{FF2B5EF4-FFF2-40B4-BE49-F238E27FC236}">
                <a16:creationId xmlns:a16="http://schemas.microsoft.com/office/drawing/2014/main" id="{385C5B21-7E67-44DC-B59E-0F5247341777}"/>
              </a:ext>
            </a:extLst>
          </p:cNvPr>
          <p:cNvSpPr txBox="1">
            <a:spLocks noChangeArrowheads="1"/>
          </p:cNvSpPr>
          <p:nvPr/>
        </p:nvSpPr>
        <p:spPr bwMode="auto">
          <a:xfrm>
            <a:off x="4191000" y="5181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solidFill>
                  <a:srgbClr val="FF0000"/>
                </a:solidFill>
              </a:rPr>
              <a:t>X</a:t>
            </a:r>
          </a:p>
        </p:txBody>
      </p:sp>
      <p:sp>
        <p:nvSpPr>
          <p:cNvPr id="38151" name="Text Box 263">
            <a:extLst>
              <a:ext uri="{FF2B5EF4-FFF2-40B4-BE49-F238E27FC236}">
                <a16:creationId xmlns:a16="http://schemas.microsoft.com/office/drawing/2014/main" id="{0E40E8E9-339D-408E-A449-9B9D0491B327}"/>
              </a:ext>
            </a:extLst>
          </p:cNvPr>
          <p:cNvSpPr txBox="1">
            <a:spLocks noChangeArrowheads="1"/>
          </p:cNvSpPr>
          <p:nvPr/>
        </p:nvSpPr>
        <p:spPr bwMode="auto">
          <a:xfrm>
            <a:off x="4216400" y="56007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solidFill>
                  <a:srgbClr val="FF0000"/>
                </a:solidFill>
              </a:rPr>
              <a:t>X</a:t>
            </a:r>
          </a:p>
        </p:txBody>
      </p:sp>
      <p:sp>
        <p:nvSpPr>
          <p:cNvPr id="38152" name="Text Box 264">
            <a:extLst>
              <a:ext uri="{FF2B5EF4-FFF2-40B4-BE49-F238E27FC236}">
                <a16:creationId xmlns:a16="http://schemas.microsoft.com/office/drawing/2014/main" id="{C01B80E8-7D4F-4597-B5A0-AF9126B85641}"/>
              </a:ext>
            </a:extLst>
          </p:cNvPr>
          <p:cNvSpPr txBox="1">
            <a:spLocks noChangeArrowheads="1"/>
          </p:cNvSpPr>
          <p:nvPr/>
        </p:nvSpPr>
        <p:spPr bwMode="auto">
          <a:xfrm>
            <a:off x="3657600" y="48133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solidFill>
                  <a:srgbClr val="FF0000"/>
                </a:solidFill>
              </a:rPr>
              <a:t>X</a:t>
            </a:r>
          </a:p>
        </p:txBody>
      </p:sp>
      <p:sp>
        <p:nvSpPr>
          <p:cNvPr id="38153" name="Text Box 265">
            <a:extLst>
              <a:ext uri="{FF2B5EF4-FFF2-40B4-BE49-F238E27FC236}">
                <a16:creationId xmlns:a16="http://schemas.microsoft.com/office/drawing/2014/main" id="{DB65B2F2-5360-4767-959D-239671CFA765}"/>
              </a:ext>
            </a:extLst>
          </p:cNvPr>
          <p:cNvSpPr txBox="1">
            <a:spLocks noChangeArrowheads="1"/>
          </p:cNvSpPr>
          <p:nvPr/>
        </p:nvSpPr>
        <p:spPr bwMode="auto">
          <a:xfrm>
            <a:off x="3644900" y="5602288"/>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solidFill>
                  <a:srgbClr val="FF0000"/>
                </a:solidFill>
              </a:rPr>
              <a:t>X</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amond(in)">
                                      <p:cBhvr>
                                        <p:cTn id="7" dur="1000"/>
                                        <p:tgtEl>
                                          <p:spTgt spid="37890"/>
                                        </p:tgtEl>
                                      </p:cBhvr>
                                    </p:animEffect>
                                  </p:childTnLst>
                                </p:cTn>
                              </p:par>
                            </p:childTnLst>
                          </p:cTn>
                        </p:par>
                        <p:par>
                          <p:cTn id="8" fill="hold" nodeType="afterGroup">
                            <p:stCondLst>
                              <p:cond delay="10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37891"/>
                                        </p:tgtEl>
                                        <p:attrNameLst>
                                          <p:attrName>style.visibility</p:attrName>
                                        </p:attrNameLst>
                                      </p:cBhvr>
                                      <p:to>
                                        <p:strVal val="visible"/>
                                      </p:to>
                                    </p:set>
                                    <p:anim calcmode="lin" valueType="num">
                                      <p:cBhvr>
                                        <p:cTn id="11" dur="1000" fill="hold"/>
                                        <p:tgtEl>
                                          <p:spTgt spid="37891"/>
                                        </p:tgtEl>
                                        <p:attrNameLst>
                                          <p:attrName>ppt_w</p:attrName>
                                        </p:attrNameLst>
                                      </p:cBhvr>
                                      <p:tavLst>
                                        <p:tav tm="0">
                                          <p:val>
                                            <p:fltVal val="0"/>
                                          </p:val>
                                        </p:tav>
                                        <p:tav tm="100000">
                                          <p:val>
                                            <p:strVal val="#ppt_w"/>
                                          </p:val>
                                        </p:tav>
                                      </p:tavLst>
                                    </p:anim>
                                    <p:anim calcmode="lin" valueType="num">
                                      <p:cBhvr>
                                        <p:cTn id="12" dur="1000" fill="hold"/>
                                        <p:tgtEl>
                                          <p:spTgt spid="37891"/>
                                        </p:tgtEl>
                                        <p:attrNameLst>
                                          <p:attrName>ppt_h</p:attrName>
                                        </p:attrNameLst>
                                      </p:cBhvr>
                                      <p:tavLst>
                                        <p:tav tm="0">
                                          <p:val>
                                            <p:fltVal val="0"/>
                                          </p:val>
                                        </p:tav>
                                        <p:tav tm="100000">
                                          <p:val>
                                            <p:strVal val="#ppt_h"/>
                                          </p:val>
                                        </p:tav>
                                      </p:tavLst>
                                    </p:anim>
                                    <p:anim calcmode="lin" valueType="num">
                                      <p:cBhvr>
                                        <p:cTn id="13" dur="1000" fill="hold"/>
                                        <p:tgtEl>
                                          <p:spTgt spid="37891"/>
                                        </p:tgtEl>
                                        <p:attrNameLst>
                                          <p:attrName>style.rotation</p:attrName>
                                        </p:attrNameLst>
                                      </p:cBhvr>
                                      <p:tavLst>
                                        <p:tav tm="0">
                                          <p:val>
                                            <p:fltVal val="90"/>
                                          </p:val>
                                        </p:tav>
                                        <p:tav tm="100000">
                                          <p:val>
                                            <p:fltVal val="0"/>
                                          </p:val>
                                        </p:tav>
                                      </p:tavLst>
                                    </p:anim>
                                    <p:animEffect transition="in" filter="fade">
                                      <p:cBhvr>
                                        <p:cTn id="14" dur="1000"/>
                                        <p:tgtEl>
                                          <p:spTgt spid="37891"/>
                                        </p:tgtEl>
                                      </p:cBhvr>
                                    </p:animEffect>
                                  </p:childTnLst>
                                </p:cTn>
                              </p:par>
                              <p:par>
                                <p:cTn id="15" presetID="31" presetClass="entr" presetSubtype="0" fill="hold" grpId="0" nodeType="withEffect">
                                  <p:stCondLst>
                                    <p:cond delay="0"/>
                                  </p:stCondLst>
                                  <p:iterate type="lt">
                                    <p:tmPct val="5000"/>
                                  </p:iterate>
                                  <p:childTnLst>
                                    <p:set>
                                      <p:cBhvr>
                                        <p:cTn id="16" dur="1" fill="hold">
                                          <p:stCondLst>
                                            <p:cond delay="0"/>
                                          </p:stCondLst>
                                        </p:cTn>
                                        <p:tgtEl>
                                          <p:spTgt spid="37892"/>
                                        </p:tgtEl>
                                        <p:attrNameLst>
                                          <p:attrName>style.visibility</p:attrName>
                                        </p:attrNameLst>
                                      </p:cBhvr>
                                      <p:to>
                                        <p:strVal val="visible"/>
                                      </p:to>
                                    </p:set>
                                    <p:anim calcmode="lin" valueType="num">
                                      <p:cBhvr>
                                        <p:cTn id="17" dur="1000" fill="hold"/>
                                        <p:tgtEl>
                                          <p:spTgt spid="37892"/>
                                        </p:tgtEl>
                                        <p:attrNameLst>
                                          <p:attrName>ppt_w</p:attrName>
                                        </p:attrNameLst>
                                      </p:cBhvr>
                                      <p:tavLst>
                                        <p:tav tm="0">
                                          <p:val>
                                            <p:fltVal val="0"/>
                                          </p:val>
                                        </p:tav>
                                        <p:tav tm="100000">
                                          <p:val>
                                            <p:strVal val="#ppt_w"/>
                                          </p:val>
                                        </p:tav>
                                      </p:tavLst>
                                    </p:anim>
                                    <p:anim calcmode="lin" valueType="num">
                                      <p:cBhvr>
                                        <p:cTn id="18" dur="1000" fill="hold"/>
                                        <p:tgtEl>
                                          <p:spTgt spid="37892"/>
                                        </p:tgtEl>
                                        <p:attrNameLst>
                                          <p:attrName>ppt_h</p:attrName>
                                        </p:attrNameLst>
                                      </p:cBhvr>
                                      <p:tavLst>
                                        <p:tav tm="0">
                                          <p:val>
                                            <p:fltVal val="0"/>
                                          </p:val>
                                        </p:tav>
                                        <p:tav tm="100000">
                                          <p:val>
                                            <p:strVal val="#ppt_h"/>
                                          </p:val>
                                        </p:tav>
                                      </p:tavLst>
                                    </p:anim>
                                    <p:anim calcmode="lin" valueType="num">
                                      <p:cBhvr>
                                        <p:cTn id="19" dur="1000" fill="hold"/>
                                        <p:tgtEl>
                                          <p:spTgt spid="37892"/>
                                        </p:tgtEl>
                                        <p:attrNameLst>
                                          <p:attrName>style.rotation</p:attrName>
                                        </p:attrNameLst>
                                      </p:cBhvr>
                                      <p:tavLst>
                                        <p:tav tm="0">
                                          <p:val>
                                            <p:fltVal val="90"/>
                                          </p:val>
                                        </p:tav>
                                        <p:tav tm="100000">
                                          <p:val>
                                            <p:fltVal val="0"/>
                                          </p:val>
                                        </p:tav>
                                      </p:tavLst>
                                    </p:anim>
                                    <p:animEffect transition="in" filter="fade">
                                      <p:cBhvr>
                                        <p:cTn id="20" dur="1000"/>
                                        <p:tgtEl>
                                          <p:spTgt spid="3789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38056"/>
                                        </p:tgtEl>
                                        <p:attrNameLst>
                                          <p:attrName>style.visibility</p:attrName>
                                        </p:attrNameLst>
                                      </p:cBhvr>
                                      <p:to>
                                        <p:strVal val="visible"/>
                                      </p:to>
                                    </p:set>
                                    <p:anim calcmode="lin" valueType="num">
                                      <p:cBhvr>
                                        <p:cTn id="25" dur="1000" fill="hold"/>
                                        <p:tgtEl>
                                          <p:spTgt spid="38056"/>
                                        </p:tgtEl>
                                        <p:attrNameLst>
                                          <p:attrName>ppt_w</p:attrName>
                                        </p:attrNameLst>
                                      </p:cBhvr>
                                      <p:tavLst>
                                        <p:tav tm="0">
                                          <p:val>
                                            <p:fltVal val="0"/>
                                          </p:val>
                                        </p:tav>
                                        <p:tav tm="100000">
                                          <p:val>
                                            <p:strVal val="#ppt_w"/>
                                          </p:val>
                                        </p:tav>
                                      </p:tavLst>
                                    </p:anim>
                                    <p:anim calcmode="lin" valueType="num">
                                      <p:cBhvr>
                                        <p:cTn id="26" dur="1000" fill="hold"/>
                                        <p:tgtEl>
                                          <p:spTgt spid="38056"/>
                                        </p:tgtEl>
                                        <p:attrNameLst>
                                          <p:attrName>ppt_h</p:attrName>
                                        </p:attrNameLst>
                                      </p:cBhvr>
                                      <p:tavLst>
                                        <p:tav tm="0">
                                          <p:val>
                                            <p:fltVal val="0"/>
                                          </p:val>
                                        </p:tav>
                                        <p:tav tm="100000">
                                          <p:val>
                                            <p:strVal val="#ppt_h"/>
                                          </p:val>
                                        </p:tav>
                                      </p:tavLst>
                                    </p:anim>
                                    <p:anim calcmode="lin" valueType="num">
                                      <p:cBhvr>
                                        <p:cTn id="27" dur="1000" fill="hold"/>
                                        <p:tgtEl>
                                          <p:spTgt spid="38056"/>
                                        </p:tgtEl>
                                        <p:attrNameLst>
                                          <p:attrName>style.rotation</p:attrName>
                                        </p:attrNameLst>
                                      </p:cBhvr>
                                      <p:tavLst>
                                        <p:tav tm="0">
                                          <p:val>
                                            <p:fltVal val="90"/>
                                          </p:val>
                                        </p:tav>
                                        <p:tav tm="100000">
                                          <p:val>
                                            <p:fltVal val="0"/>
                                          </p:val>
                                        </p:tav>
                                      </p:tavLst>
                                    </p:anim>
                                    <p:animEffect transition="in" filter="fade">
                                      <p:cBhvr>
                                        <p:cTn id="28" dur="1000"/>
                                        <p:tgtEl>
                                          <p:spTgt spid="380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38053"/>
                                        </p:tgtEl>
                                        <p:attrNameLst>
                                          <p:attrName>style.visibility</p:attrName>
                                        </p:attrNameLst>
                                      </p:cBhvr>
                                      <p:to>
                                        <p:strVal val="visible"/>
                                      </p:to>
                                    </p:set>
                                    <p:animEffect transition="in" filter="box(in)">
                                      <p:cBhvr>
                                        <p:cTn id="33" dur="1000"/>
                                        <p:tgtEl>
                                          <p:spTgt spid="38053"/>
                                        </p:tgtEl>
                                      </p:cBhvr>
                                    </p:animEffect>
                                  </p:childTnLst>
                                </p:cTn>
                              </p:par>
                              <p:par>
                                <p:cTn id="34" presetID="4" presetClass="entr" presetSubtype="16" fill="hold" nodeType="withEffect">
                                  <p:stCondLst>
                                    <p:cond delay="0"/>
                                  </p:stCondLst>
                                  <p:childTnLst>
                                    <p:set>
                                      <p:cBhvr>
                                        <p:cTn id="35" dur="1" fill="hold">
                                          <p:stCondLst>
                                            <p:cond delay="0"/>
                                          </p:stCondLst>
                                        </p:cTn>
                                        <p:tgtEl>
                                          <p:spTgt spid="38133"/>
                                        </p:tgtEl>
                                        <p:attrNameLst>
                                          <p:attrName>style.visibility</p:attrName>
                                        </p:attrNameLst>
                                      </p:cBhvr>
                                      <p:to>
                                        <p:strVal val="visible"/>
                                      </p:to>
                                    </p:set>
                                    <p:animEffect transition="in" filter="box(in)">
                                      <p:cBhvr>
                                        <p:cTn id="36" dur="1000"/>
                                        <p:tgtEl>
                                          <p:spTgt spid="38133"/>
                                        </p:tgtEl>
                                      </p:cBhvr>
                                    </p:animEffect>
                                  </p:childTnLst>
                                </p:cTn>
                              </p:par>
                              <p:par>
                                <p:cTn id="37" presetID="4" presetClass="entr" presetSubtype="16" fill="hold" nodeType="withEffect">
                                  <p:stCondLst>
                                    <p:cond delay="0"/>
                                  </p:stCondLst>
                                  <p:childTnLst>
                                    <p:set>
                                      <p:cBhvr>
                                        <p:cTn id="38" dur="1" fill="hold">
                                          <p:stCondLst>
                                            <p:cond delay="0"/>
                                          </p:stCondLst>
                                        </p:cTn>
                                        <p:tgtEl>
                                          <p:spTgt spid="38134"/>
                                        </p:tgtEl>
                                        <p:attrNameLst>
                                          <p:attrName>style.visibility</p:attrName>
                                        </p:attrNameLst>
                                      </p:cBhvr>
                                      <p:to>
                                        <p:strVal val="visible"/>
                                      </p:to>
                                    </p:set>
                                    <p:animEffect transition="in" filter="box(in)">
                                      <p:cBhvr>
                                        <p:cTn id="39" dur="1000"/>
                                        <p:tgtEl>
                                          <p:spTgt spid="38134"/>
                                        </p:tgtEl>
                                      </p:cBhvr>
                                    </p:animEffect>
                                  </p:childTnLst>
                                </p:cTn>
                              </p:par>
                              <p:par>
                                <p:cTn id="40" presetID="4" presetClass="entr" presetSubtype="16" fill="hold" nodeType="withEffect">
                                  <p:stCondLst>
                                    <p:cond delay="0"/>
                                  </p:stCondLst>
                                  <p:childTnLst>
                                    <p:set>
                                      <p:cBhvr>
                                        <p:cTn id="41" dur="1" fill="hold">
                                          <p:stCondLst>
                                            <p:cond delay="0"/>
                                          </p:stCondLst>
                                        </p:cTn>
                                        <p:tgtEl>
                                          <p:spTgt spid="38054"/>
                                        </p:tgtEl>
                                        <p:attrNameLst>
                                          <p:attrName>style.visibility</p:attrName>
                                        </p:attrNameLst>
                                      </p:cBhvr>
                                      <p:to>
                                        <p:strVal val="visible"/>
                                      </p:to>
                                    </p:set>
                                    <p:animEffect transition="in" filter="box(in)">
                                      <p:cBhvr>
                                        <p:cTn id="42" dur="1000"/>
                                        <p:tgtEl>
                                          <p:spTgt spid="38054"/>
                                        </p:tgtEl>
                                      </p:cBhvr>
                                    </p:animEffect>
                                  </p:childTnLst>
                                </p:cTn>
                              </p:par>
                              <p:par>
                                <p:cTn id="43" presetID="4" presetClass="entr" presetSubtype="16" fill="hold" nodeType="withEffect">
                                  <p:stCondLst>
                                    <p:cond delay="0"/>
                                  </p:stCondLst>
                                  <p:childTnLst>
                                    <p:set>
                                      <p:cBhvr>
                                        <p:cTn id="44" dur="1" fill="hold">
                                          <p:stCondLst>
                                            <p:cond delay="0"/>
                                          </p:stCondLst>
                                        </p:cTn>
                                        <p:tgtEl>
                                          <p:spTgt spid="38055"/>
                                        </p:tgtEl>
                                        <p:attrNameLst>
                                          <p:attrName>style.visibility</p:attrName>
                                        </p:attrNameLst>
                                      </p:cBhvr>
                                      <p:to>
                                        <p:strVal val="visible"/>
                                      </p:to>
                                    </p:set>
                                    <p:animEffect transition="in" filter="box(in)">
                                      <p:cBhvr>
                                        <p:cTn id="45" dur="1000"/>
                                        <p:tgtEl>
                                          <p:spTgt spid="38055"/>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38135"/>
                                        </p:tgtEl>
                                        <p:attrNameLst>
                                          <p:attrName>style.visibility</p:attrName>
                                        </p:attrNameLst>
                                      </p:cBhvr>
                                      <p:to>
                                        <p:strVal val="visible"/>
                                      </p:to>
                                    </p:set>
                                    <p:animEffect transition="in" filter="box(in)">
                                      <p:cBhvr>
                                        <p:cTn id="48" dur="1000"/>
                                        <p:tgtEl>
                                          <p:spTgt spid="3813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8140"/>
                                        </p:tgtEl>
                                        <p:attrNameLst>
                                          <p:attrName>style.visibility</p:attrName>
                                        </p:attrNameLst>
                                      </p:cBhvr>
                                      <p:to>
                                        <p:strVal val="visible"/>
                                      </p:to>
                                    </p:set>
                                    <p:animEffect transition="in" filter="box(in)">
                                      <p:cBhvr>
                                        <p:cTn id="51" dur="1000"/>
                                        <p:tgtEl>
                                          <p:spTgt spid="38140"/>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38138"/>
                                        </p:tgtEl>
                                        <p:attrNameLst>
                                          <p:attrName>style.visibility</p:attrName>
                                        </p:attrNameLst>
                                      </p:cBhvr>
                                      <p:to>
                                        <p:strVal val="visible"/>
                                      </p:to>
                                    </p:set>
                                    <p:animEffect transition="in" filter="box(in)">
                                      <p:cBhvr>
                                        <p:cTn id="54" dur="1000"/>
                                        <p:tgtEl>
                                          <p:spTgt spid="38138"/>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38137"/>
                                        </p:tgtEl>
                                        <p:attrNameLst>
                                          <p:attrName>style.visibility</p:attrName>
                                        </p:attrNameLst>
                                      </p:cBhvr>
                                      <p:to>
                                        <p:strVal val="visible"/>
                                      </p:to>
                                    </p:set>
                                    <p:animEffect transition="in" filter="box(in)">
                                      <p:cBhvr>
                                        <p:cTn id="57" dur="1000"/>
                                        <p:tgtEl>
                                          <p:spTgt spid="38137"/>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38136"/>
                                        </p:tgtEl>
                                        <p:attrNameLst>
                                          <p:attrName>style.visibility</p:attrName>
                                        </p:attrNameLst>
                                      </p:cBhvr>
                                      <p:to>
                                        <p:strVal val="visible"/>
                                      </p:to>
                                    </p:set>
                                    <p:animEffect transition="in" filter="box(in)">
                                      <p:cBhvr>
                                        <p:cTn id="60" dur="1000"/>
                                        <p:tgtEl>
                                          <p:spTgt spid="38136"/>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38139"/>
                                        </p:tgtEl>
                                        <p:attrNameLst>
                                          <p:attrName>style.visibility</p:attrName>
                                        </p:attrNameLst>
                                      </p:cBhvr>
                                      <p:to>
                                        <p:strVal val="visible"/>
                                      </p:to>
                                    </p:set>
                                    <p:animEffect transition="in" filter="box(in)">
                                      <p:cBhvr>
                                        <p:cTn id="63" dur="1000"/>
                                        <p:tgtEl>
                                          <p:spTgt spid="3813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38143"/>
                                        </p:tgtEl>
                                        <p:attrNameLst>
                                          <p:attrName>style.visibility</p:attrName>
                                        </p:attrNameLst>
                                      </p:cBhvr>
                                      <p:to>
                                        <p:strVal val="visible"/>
                                      </p:to>
                                    </p:set>
                                    <p:animEffect transition="in" filter="box(in)">
                                      <p:cBhvr>
                                        <p:cTn id="68" dur="500"/>
                                        <p:tgtEl>
                                          <p:spTgt spid="3814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38142"/>
                                        </p:tgtEl>
                                        <p:attrNameLst>
                                          <p:attrName>style.visibility</p:attrName>
                                        </p:attrNameLst>
                                      </p:cBhvr>
                                      <p:to>
                                        <p:strVal val="visible"/>
                                      </p:to>
                                    </p:set>
                                    <p:animEffect transition="in" filter="box(in)">
                                      <p:cBhvr>
                                        <p:cTn id="73" dur="500"/>
                                        <p:tgtEl>
                                          <p:spTgt spid="3814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38144"/>
                                        </p:tgtEl>
                                        <p:attrNameLst>
                                          <p:attrName>style.visibility</p:attrName>
                                        </p:attrNameLst>
                                      </p:cBhvr>
                                      <p:to>
                                        <p:strVal val="visible"/>
                                      </p:to>
                                    </p:set>
                                    <p:animEffect transition="in" filter="box(in)">
                                      <p:cBhvr>
                                        <p:cTn id="78" dur="500"/>
                                        <p:tgtEl>
                                          <p:spTgt spid="3814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38141"/>
                                        </p:tgtEl>
                                        <p:attrNameLst>
                                          <p:attrName>style.visibility</p:attrName>
                                        </p:attrNameLst>
                                      </p:cBhvr>
                                      <p:to>
                                        <p:strVal val="visible"/>
                                      </p:to>
                                    </p:set>
                                    <p:animEffect transition="in" filter="box(in)">
                                      <p:cBhvr>
                                        <p:cTn id="83" dur="500"/>
                                        <p:tgtEl>
                                          <p:spTgt spid="3814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38152"/>
                                        </p:tgtEl>
                                        <p:attrNameLst>
                                          <p:attrName>style.visibility</p:attrName>
                                        </p:attrNameLst>
                                      </p:cBhvr>
                                      <p:to>
                                        <p:strVal val="visible"/>
                                      </p:to>
                                    </p:set>
                                    <p:animEffect transition="in" filter="box(in)">
                                      <p:cBhvr>
                                        <p:cTn id="88" dur="500"/>
                                        <p:tgtEl>
                                          <p:spTgt spid="38152"/>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38153"/>
                                        </p:tgtEl>
                                        <p:attrNameLst>
                                          <p:attrName>style.visibility</p:attrName>
                                        </p:attrNameLst>
                                      </p:cBhvr>
                                      <p:to>
                                        <p:strVal val="visible"/>
                                      </p:to>
                                    </p:set>
                                    <p:animEffect transition="in" filter="box(in)">
                                      <p:cBhvr>
                                        <p:cTn id="91" dur="500"/>
                                        <p:tgtEl>
                                          <p:spTgt spid="38153"/>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38149"/>
                                        </p:tgtEl>
                                        <p:attrNameLst>
                                          <p:attrName>style.visibility</p:attrName>
                                        </p:attrNameLst>
                                      </p:cBhvr>
                                      <p:to>
                                        <p:strVal val="visible"/>
                                      </p:to>
                                    </p:set>
                                    <p:animEffect transition="in" filter="box(in)">
                                      <p:cBhvr>
                                        <p:cTn id="96" dur="500"/>
                                        <p:tgtEl>
                                          <p:spTgt spid="38149"/>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38148"/>
                                        </p:tgtEl>
                                        <p:attrNameLst>
                                          <p:attrName>style.visibility</p:attrName>
                                        </p:attrNameLst>
                                      </p:cBhvr>
                                      <p:to>
                                        <p:strVal val="visible"/>
                                      </p:to>
                                    </p:set>
                                    <p:animEffect transition="in" filter="box(in)">
                                      <p:cBhvr>
                                        <p:cTn id="99" dur="500"/>
                                        <p:tgtEl>
                                          <p:spTgt spid="3814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38150"/>
                                        </p:tgtEl>
                                        <p:attrNameLst>
                                          <p:attrName>style.visibility</p:attrName>
                                        </p:attrNameLst>
                                      </p:cBhvr>
                                      <p:to>
                                        <p:strVal val="visible"/>
                                      </p:to>
                                    </p:set>
                                    <p:animEffect transition="in" filter="box(in)">
                                      <p:cBhvr>
                                        <p:cTn id="104" dur="500"/>
                                        <p:tgtEl>
                                          <p:spTgt spid="38150"/>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38151"/>
                                        </p:tgtEl>
                                        <p:attrNameLst>
                                          <p:attrName>style.visibility</p:attrName>
                                        </p:attrNameLst>
                                      </p:cBhvr>
                                      <p:to>
                                        <p:strVal val="visible"/>
                                      </p:to>
                                    </p:set>
                                    <p:animEffect transition="in" filter="box(in)">
                                      <p:cBhvr>
                                        <p:cTn id="107" dur="500"/>
                                        <p:tgtEl>
                                          <p:spTgt spid="3815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 presetClass="entr" presetSubtype="16" fill="hold" grpId="0" nodeType="clickEffect">
                                  <p:stCondLst>
                                    <p:cond delay="0"/>
                                  </p:stCondLst>
                                  <p:childTnLst>
                                    <p:set>
                                      <p:cBhvr>
                                        <p:cTn id="111" dur="1" fill="hold">
                                          <p:stCondLst>
                                            <p:cond delay="0"/>
                                          </p:stCondLst>
                                        </p:cTn>
                                        <p:tgtEl>
                                          <p:spTgt spid="38145"/>
                                        </p:tgtEl>
                                        <p:attrNameLst>
                                          <p:attrName>style.visibility</p:attrName>
                                        </p:attrNameLst>
                                      </p:cBhvr>
                                      <p:to>
                                        <p:strVal val="visible"/>
                                      </p:to>
                                    </p:set>
                                    <p:animEffect transition="in" filter="box(in)">
                                      <p:cBhvr>
                                        <p:cTn id="112" dur="500"/>
                                        <p:tgtEl>
                                          <p:spTgt spid="38145"/>
                                        </p:tgtEl>
                                      </p:cBhvr>
                                    </p:animEffect>
                                  </p:childTnLst>
                                </p:cTn>
                              </p:par>
                              <p:par>
                                <p:cTn id="113" presetID="4" presetClass="entr" presetSubtype="16" fill="hold" grpId="0" nodeType="withEffect">
                                  <p:stCondLst>
                                    <p:cond delay="0"/>
                                  </p:stCondLst>
                                  <p:childTnLst>
                                    <p:set>
                                      <p:cBhvr>
                                        <p:cTn id="114" dur="1" fill="hold">
                                          <p:stCondLst>
                                            <p:cond delay="0"/>
                                          </p:stCondLst>
                                        </p:cTn>
                                        <p:tgtEl>
                                          <p:spTgt spid="38146"/>
                                        </p:tgtEl>
                                        <p:attrNameLst>
                                          <p:attrName>style.visibility</p:attrName>
                                        </p:attrNameLst>
                                      </p:cBhvr>
                                      <p:to>
                                        <p:strVal val="visible"/>
                                      </p:to>
                                    </p:set>
                                    <p:animEffect transition="in" filter="box(in)">
                                      <p:cBhvr>
                                        <p:cTn id="115" dur="500"/>
                                        <p:tgtEl>
                                          <p:spTgt spid="38146"/>
                                        </p:tgtEl>
                                      </p:cBhvr>
                                    </p:animEffect>
                                  </p:childTnLst>
                                </p:cTn>
                              </p:par>
                              <p:par>
                                <p:cTn id="116" presetID="4" presetClass="entr" presetSubtype="16" fill="hold" grpId="0" nodeType="withEffect">
                                  <p:stCondLst>
                                    <p:cond delay="0"/>
                                  </p:stCondLst>
                                  <p:childTnLst>
                                    <p:set>
                                      <p:cBhvr>
                                        <p:cTn id="117" dur="1" fill="hold">
                                          <p:stCondLst>
                                            <p:cond delay="0"/>
                                          </p:stCondLst>
                                        </p:cTn>
                                        <p:tgtEl>
                                          <p:spTgt spid="38147"/>
                                        </p:tgtEl>
                                        <p:attrNameLst>
                                          <p:attrName>style.visibility</p:attrName>
                                        </p:attrNameLst>
                                      </p:cBhvr>
                                      <p:to>
                                        <p:strVal val="visible"/>
                                      </p:to>
                                    </p:set>
                                    <p:animEffect transition="in" filter="box(in)">
                                      <p:cBhvr>
                                        <p:cTn id="118" dur="500"/>
                                        <p:tgtEl>
                                          <p:spTgt spid="38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P spid="37892" grpId="0"/>
      <p:bldP spid="38056" grpId="0"/>
      <p:bldP spid="38135" grpId="0"/>
      <p:bldP spid="38136" grpId="0"/>
      <p:bldP spid="38137" grpId="0"/>
      <p:bldP spid="38138" grpId="0"/>
      <p:bldP spid="38139" grpId="0"/>
      <p:bldP spid="38140" grpId="0"/>
      <p:bldP spid="38141" grpId="0"/>
      <p:bldP spid="38142" grpId="0"/>
      <p:bldP spid="38143" grpId="0"/>
      <p:bldP spid="38144" grpId="0"/>
      <p:bldP spid="38145" grpId="0"/>
      <p:bldP spid="38146" grpId="0"/>
      <p:bldP spid="38147" grpId="0"/>
      <p:bldP spid="38148" grpId="0"/>
      <p:bldP spid="38149" grpId="0"/>
      <p:bldP spid="38150" grpId="0"/>
      <p:bldP spid="38151" grpId="0"/>
      <p:bldP spid="38152" grpId="0"/>
      <p:bldP spid="381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a:extLst>
              <a:ext uri="{FF2B5EF4-FFF2-40B4-BE49-F238E27FC236}">
                <a16:creationId xmlns:a16="http://schemas.microsoft.com/office/drawing/2014/main" id="{4B907091-5C53-499B-8C9D-7AC5775AF5B8}"/>
              </a:ext>
            </a:extLst>
          </p:cNvPr>
          <p:cNvSpPr txBox="1">
            <a:spLocks noChangeArrowheads="1"/>
          </p:cNvSpPr>
          <p:nvPr/>
        </p:nvSpPr>
        <p:spPr bwMode="auto">
          <a:xfrm>
            <a:off x="533400" y="0"/>
            <a:ext cx="8077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a:solidFill>
                  <a:srgbClr val="009900"/>
                </a:solidFill>
                <a:latin typeface=".VnTime" panose="020B7200000000000000" pitchFamily="34" charset="0"/>
              </a:rPr>
              <a:t>Bài 7</a:t>
            </a:r>
            <a:r>
              <a:rPr lang="en-US" altLang="vi-VN" sz="2400" b="1">
                <a:solidFill>
                  <a:schemeClr val="accent2"/>
                </a:solidFill>
                <a:latin typeface=".VnTime" panose="020B7200000000000000" pitchFamily="34" charset="0"/>
              </a:rPr>
              <a:t>:Bµi tËp thùc hµnh: </a:t>
            </a:r>
          </a:p>
          <a:p>
            <a:pPr algn="ctr">
              <a:spcBef>
                <a:spcPct val="50000"/>
              </a:spcBef>
            </a:pPr>
            <a:r>
              <a:rPr lang="en-US" altLang="vi-VN" sz="2400" b="1">
                <a:solidFill>
                  <a:schemeClr val="accent2"/>
                </a:solidFill>
                <a:latin typeface=".VnTimeH" pitchFamily="34" charset="0"/>
              </a:rPr>
              <a:t>®äc b¶n vÏ c¸c khèi trßn xoay</a:t>
            </a:r>
          </a:p>
        </p:txBody>
      </p:sp>
      <p:sp>
        <p:nvSpPr>
          <p:cNvPr id="45060" name="Text Box 17">
            <a:extLst>
              <a:ext uri="{FF2B5EF4-FFF2-40B4-BE49-F238E27FC236}">
                <a16:creationId xmlns:a16="http://schemas.microsoft.com/office/drawing/2014/main" id="{19926568-A51B-420B-8E85-FA1290653DCB}"/>
              </a:ext>
            </a:extLst>
          </p:cNvPr>
          <p:cNvSpPr txBox="1">
            <a:spLocks noChangeArrowheads="1"/>
          </p:cNvSpPr>
          <p:nvPr/>
        </p:nvSpPr>
        <p:spPr bwMode="auto">
          <a:xfrm>
            <a:off x="0" y="9906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vi-VN" sz="2800" b="1">
                <a:latin typeface=".VnTime" panose="020B7200000000000000" pitchFamily="34" charset="0"/>
              </a:rPr>
              <a:t>I. ChuÈn bÞ  </a:t>
            </a:r>
          </a:p>
        </p:txBody>
      </p:sp>
      <p:sp>
        <p:nvSpPr>
          <p:cNvPr id="45061" name="Text Box 17">
            <a:extLst>
              <a:ext uri="{FF2B5EF4-FFF2-40B4-BE49-F238E27FC236}">
                <a16:creationId xmlns:a16="http://schemas.microsoft.com/office/drawing/2014/main" id="{F794A6C5-A359-4840-99C9-1622025A2BDF}"/>
              </a:ext>
            </a:extLst>
          </p:cNvPr>
          <p:cNvSpPr txBox="1">
            <a:spLocks noChangeArrowheads="1"/>
          </p:cNvSpPr>
          <p:nvPr/>
        </p:nvSpPr>
        <p:spPr bwMode="auto">
          <a:xfrm>
            <a:off x="0" y="144780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vi-VN" sz="2800" b="1">
                <a:latin typeface=".VnTime" panose="020B7200000000000000" pitchFamily="34" charset="0"/>
              </a:rPr>
              <a:t>II. Néi dung</a:t>
            </a:r>
          </a:p>
        </p:txBody>
      </p:sp>
      <p:pic>
        <p:nvPicPr>
          <p:cNvPr id="45062" name="Picture 6" descr="H7">
            <a:extLst>
              <a:ext uri="{FF2B5EF4-FFF2-40B4-BE49-F238E27FC236}">
                <a16:creationId xmlns:a16="http://schemas.microsoft.com/office/drawing/2014/main" id="{C2713D3B-910C-4936-AAD8-03BAFF28E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000"/>
          <a:stretch>
            <a:fillRect/>
          </a:stretch>
        </p:blipFill>
        <p:spPr bwMode="auto">
          <a:xfrm>
            <a:off x="0" y="2743200"/>
            <a:ext cx="1679575" cy="3733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45063" name="Picture 7" descr="H7">
            <a:extLst>
              <a:ext uri="{FF2B5EF4-FFF2-40B4-BE49-F238E27FC236}">
                <a16:creationId xmlns:a16="http://schemas.microsoft.com/office/drawing/2014/main" id="{E85D8EB6-3117-4DCB-8F80-E4BCBB8F3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2301"/>
          <a:stretch>
            <a:fillRect/>
          </a:stretch>
        </p:blipFill>
        <p:spPr bwMode="auto">
          <a:xfrm>
            <a:off x="6146800" y="3962400"/>
            <a:ext cx="2997200" cy="1447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45065" name="Picture 9" descr="H7">
            <a:extLst>
              <a:ext uri="{FF2B5EF4-FFF2-40B4-BE49-F238E27FC236}">
                <a16:creationId xmlns:a16="http://schemas.microsoft.com/office/drawing/2014/main" id="{79625C12-8E8C-4680-AEB5-AF3760537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7741"/>
          <a:stretch>
            <a:fillRect/>
          </a:stretch>
        </p:blipFill>
        <p:spPr bwMode="auto">
          <a:xfrm>
            <a:off x="6146800" y="990600"/>
            <a:ext cx="2997200" cy="12827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45067" name="Picture 11" descr="H7">
            <a:extLst>
              <a:ext uri="{FF2B5EF4-FFF2-40B4-BE49-F238E27FC236}">
                <a16:creationId xmlns:a16="http://schemas.microsoft.com/office/drawing/2014/main" id="{9AD56986-150F-4251-BA6B-E9B53CE88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000" b="46939"/>
          <a:stretch>
            <a:fillRect/>
          </a:stretch>
        </p:blipFill>
        <p:spPr bwMode="auto">
          <a:xfrm>
            <a:off x="1676400" y="2743200"/>
            <a:ext cx="1679575" cy="19812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45068" name="Picture 12" descr="H7">
            <a:extLst>
              <a:ext uri="{FF2B5EF4-FFF2-40B4-BE49-F238E27FC236}">
                <a16:creationId xmlns:a16="http://schemas.microsoft.com/office/drawing/2014/main" id="{20933EBD-D894-4051-9A27-311F5CD43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7741" r="43221"/>
          <a:stretch>
            <a:fillRect/>
          </a:stretch>
        </p:blipFill>
        <p:spPr bwMode="auto">
          <a:xfrm>
            <a:off x="6146800" y="2286000"/>
            <a:ext cx="1701800" cy="12827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45069" name="Picture 13" descr="H7">
            <a:extLst>
              <a:ext uri="{FF2B5EF4-FFF2-40B4-BE49-F238E27FC236}">
                <a16:creationId xmlns:a16="http://schemas.microsoft.com/office/drawing/2014/main" id="{87106AB5-8201-475A-B94F-FA77B93D0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8305" b="52301"/>
          <a:stretch>
            <a:fillRect/>
          </a:stretch>
        </p:blipFill>
        <p:spPr bwMode="auto">
          <a:xfrm>
            <a:off x="6146800" y="5410200"/>
            <a:ext cx="1549400" cy="1447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5070" name="Text Box 17">
            <a:extLst>
              <a:ext uri="{FF2B5EF4-FFF2-40B4-BE49-F238E27FC236}">
                <a16:creationId xmlns:a16="http://schemas.microsoft.com/office/drawing/2014/main" id="{75E34B67-354A-49A6-9222-AD7E39D28705}"/>
              </a:ext>
            </a:extLst>
          </p:cNvPr>
          <p:cNvSpPr txBox="1">
            <a:spLocks noChangeArrowheads="1"/>
          </p:cNvSpPr>
          <p:nvPr/>
        </p:nvSpPr>
        <p:spPr bwMode="auto">
          <a:xfrm>
            <a:off x="0" y="194310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vi-VN" sz="2800" b="1">
                <a:latin typeface=".VnTime" panose="020B7200000000000000" pitchFamily="34" charset="0"/>
              </a:rPr>
              <a:t>III. Thùc hµnh</a:t>
            </a:r>
          </a:p>
        </p:txBody>
      </p:sp>
      <p:sp>
        <p:nvSpPr>
          <p:cNvPr id="45071" name="Text Box 15">
            <a:extLst>
              <a:ext uri="{FF2B5EF4-FFF2-40B4-BE49-F238E27FC236}">
                <a16:creationId xmlns:a16="http://schemas.microsoft.com/office/drawing/2014/main" id="{B079105A-75FC-48F4-BDE5-053C92BEF2D1}"/>
              </a:ext>
            </a:extLst>
          </p:cNvPr>
          <p:cNvSpPr txBox="1">
            <a:spLocks noChangeArrowheads="1"/>
          </p:cNvSpPr>
          <p:nvPr/>
        </p:nvSpPr>
        <p:spPr bwMode="auto">
          <a:xfrm>
            <a:off x="8001000" y="28956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t>H. 3</a:t>
            </a:r>
          </a:p>
        </p:txBody>
      </p:sp>
      <p:sp>
        <p:nvSpPr>
          <p:cNvPr id="45072" name="Text Box 16">
            <a:extLst>
              <a:ext uri="{FF2B5EF4-FFF2-40B4-BE49-F238E27FC236}">
                <a16:creationId xmlns:a16="http://schemas.microsoft.com/office/drawing/2014/main" id="{386A9553-6C1A-40FF-BE30-3FBFD46EAA61}"/>
              </a:ext>
            </a:extLst>
          </p:cNvPr>
          <p:cNvSpPr txBox="1">
            <a:spLocks noChangeArrowheads="1"/>
          </p:cNvSpPr>
          <p:nvPr/>
        </p:nvSpPr>
        <p:spPr bwMode="auto">
          <a:xfrm>
            <a:off x="7924800" y="5867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t>H. 4</a:t>
            </a:r>
          </a:p>
        </p:txBody>
      </p:sp>
      <p:sp>
        <p:nvSpPr>
          <p:cNvPr id="45073" name="Text Box 17">
            <a:extLst>
              <a:ext uri="{FF2B5EF4-FFF2-40B4-BE49-F238E27FC236}">
                <a16:creationId xmlns:a16="http://schemas.microsoft.com/office/drawing/2014/main" id="{D605F06D-CF44-4035-A345-5042B18D057D}"/>
              </a:ext>
            </a:extLst>
          </p:cNvPr>
          <p:cNvSpPr txBox="1">
            <a:spLocks noChangeArrowheads="1"/>
          </p:cNvSpPr>
          <p:nvPr/>
        </p:nvSpPr>
        <p:spPr bwMode="auto">
          <a:xfrm>
            <a:off x="1981200" y="5029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t>H. 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diamond(in)">
                                      <p:cBhvr>
                                        <p:cTn id="7" dur="2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82F0F7B8-B071-44B9-B8CB-0EB66C36F5BC}"/>
              </a:ext>
            </a:extLst>
          </p:cNvPr>
          <p:cNvSpPr txBox="1">
            <a:spLocks noChangeArrowheads="1"/>
          </p:cNvSpPr>
          <p:nvPr/>
        </p:nvSpPr>
        <p:spPr bwMode="auto">
          <a:xfrm>
            <a:off x="0" y="228600"/>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vi-VN" sz="2800" b="1">
                <a:latin typeface=".VnTimeH" pitchFamily="34" charset="0"/>
              </a:rPr>
              <a:t>H­íng dÉn vÒ nhµ</a:t>
            </a:r>
          </a:p>
        </p:txBody>
      </p:sp>
      <p:sp>
        <p:nvSpPr>
          <p:cNvPr id="47107" name="Text Box 3">
            <a:extLst>
              <a:ext uri="{FF2B5EF4-FFF2-40B4-BE49-F238E27FC236}">
                <a16:creationId xmlns:a16="http://schemas.microsoft.com/office/drawing/2014/main" id="{9BCBAA41-FE52-4180-A8A3-27B6ED385C4D}"/>
              </a:ext>
            </a:extLst>
          </p:cNvPr>
          <p:cNvSpPr txBox="1">
            <a:spLocks noChangeArrowheads="1"/>
          </p:cNvSpPr>
          <p:nvPr/>
        </p:nvSpPr>
        <p:spPr bwMode="auto">
          <a:xfrm>
            <a:off x="0" y="762000"/>
            <a:ext cx="4876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a:latin typeface=".VnTime" panose="020B7200000000000000" pitchFamily="34" charset="0"/>
              </a:rPr>
              <a:t>§äc tr­íc bµi 8,9</a:t>
            </a:r>
          </a:p>
          <a:p>
            <a:pPr>
              <a:spcBef>
                <a:spcPct val="50000"/>
              </a:spcBef>
            </a:pPr>
            <a:r>
              <a:rPr lang="en-US" altLang="vi-VN" sz="2400">
                <a:latin typeface=".VnTime" panose="020B7200000000000000" pitchFamily="34" charset="0"/>
              </a:rPr>
              <a:t>Lµm bµi tËp 3 SGK – Trang 55</a:t>
            </a:r>
          </a:p>
        </p:txBody>
      </p:sp>
      <p:pic>
        <p:nvPicPr>
          <p:cNvPr id="47108" name="Picture 4" descr="H4A">
            <a:extLst>
              <a:ext uri="{FF2B5EF4-FFF2-40B4-BE49-F238E27FC236}">
                <a16:creationId xmlns:a16="http://schemas.microsoft.com/office/drawing/2014/main" id="{207755AA-B92F-4E6A-AC01-A0C963BDF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28956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47109" name="Picture 5" descr="H4B">
            <a:extLst>
              <a:ext uri="{FF2B5EF4-FFF2-40B4-BE49-F238E27FC236}">
                <a16:creationId xmlns:a16="http://schemas.microsoft.com/office/drawing/2014/main" id="{F4B3BB98-457E-47EE-A4BE-2347B2326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352800"/>
            <a:ext cx="2209800" cy="31242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7209" name="Group 105">
            <a:extLst>
              <a:ext uri="{FF2B5EF4-FFF2-40B4-BE49-F238E27FC236}">
                <a16:creationId xmlns:a16="http://schemas.microsoft.com/office/drawing/2014/main" id="{6F666950-654F-4989-BCD6-685CAD1D54D7}"/>
              </a:ext>
            </a:extLst>
          </p:cNvPr>
          <p:cNvGraphicFramePr>
            <a:graphicFrameLocks noGrp="1"/>
          </p:cNvGraphicFramePr>
          <p:nvPr/>
        </p:nvGraphicFramePr>
        <p:xfrm>
          <a:off x="76200" y="2209800"/>
          <a:ext cx="3429000" cy="3124200"/>
        </p:xfrm>
        <a:graphic>
          <a:graphicData uri="http://schemas.openxmlformats.org/drawingml/2006/table">
            <a:tbl>
              <a:tblPr/>
              <a:tblGrid>
                <a:gridCol w="2193925">
                  <a:extLst>
                    <a:ext uri="{9D8B030D-6E8A-4147-A177-3AD203B41FA5}">
                      <a16:colId xmlns:a16="http://schemas.microsoft.com/office/drawing/2014/main" val="1259474854"/>
                    </a:ext>
                  </a:extLst>
                </a:gridCol>
                <a:gridCol w="457200">
                  <a:extLst>
                    <a:ext uri="{9D8B030D-6E8A-4147-A177-3AD203B41FA5}">
                      <a16:colId xmlns:a16="http://schemas.microsoft.com/office/drawing/2014/main" val="3439666071"/>
                    </a:ext>
                  </a:extLst>
                </a:gridCol>
                <a:gridCol w="376238">
                  <a:extLst>
                    <a:ext uri="{9D8B030D-6E8A-4147-A177-3AD203B41FA5}">
                      <a16:colId xmlns:a16="http://schemas.microsoft.com/office/drawing/2014/main" val="1924103407"/>
                    </a:ext>
                  </a:extLst>
                </a:gridCol>
                <a:gridCol w="401637">
                  <a:extLst>
                    <a:ext uri="{9D8B030D-6E8A-4147-A177-3AD203B41FA5}">
                      <a16:colId xmlns:a16="http://schemas.microsoft.com/office/drawing/2014/main" val="498515462"/>
                    </a:ext>
                  </a:extLst>
                </a:gridCol>
              </a:tblGrid>
              <a:tr h="63341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a:ln>
                            <a:noFill/>
                          </a:ln>
                          <a:solidFill>
                            <a:schemeClr val="tx1"/>
                          </a:solidFill>
                          <a:effectLst/>
                          <a:latin typeface=".VnTime" panose="020B7200000000000000" pitchFamily="34" charset="0"/>
                          <a:cs typeface="Times New Roman" panose="02020603050405020304" pitchFamily="18" charset="0"/>
                        </a:rPr>
                        <a:t> H. d¹ng khèi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a:ln>
                            <a:noFill/>
                          </a:ln>
                          <a:solidFill>
                            <a:schemeClr val="tx1"/>
                          </a:solidFill>
                          <a:effectLst/>
                          <a:latin typeface=".VnTime" panose="020B7200000000000000" pitchFamily="34" charset="0"/>
                          <a:cs typeface="Times New Roman" panose="02020603050405020304" pitchFamily="18" charset="0"/>
                        </a:rPr>
                        <a:t>A</a:t>
                      </a:r>
                      <a:endParaRPr kumimoji="0" lang="en-US" altLang="vi-VN" sz="20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a:ln>
                            <a:noFill/>
                          </a:ln>
                          <a:solidFill>
                            <a:schemeClr val="tx1"/>
                          </a:solidFill>
                          <a:effectLst/>
                          <a:latin typeface=".VnTime" panose="020B7200000000000000" pitchFamily="34" charset="0"/>
                          <a:cs typeface="Times New Roman" panose="02020603050405020304" pitchFamily="18" charset="0"/>
                        </a:rPr>
                        <a:t>B</a:t>
                      </a:r>
                      <a:endParaRPr kumimoji="0" lang="en-US" altLang="vi-VN" sz="20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a:ln>
                            <a:noFill/>
                          </a:ln>
                          <a:solidFill>
                            <a:schemeClr val="tx1"/>
                          </a:solidFill>
                          <a:effectLst/>
                          <a:latin typeface=".VnTime" panose="020B7200000000000000" pitchFamily="34" charset="0"/>
                          <a:cs typeface="Times New Roman" panose="02020603050405020304" pitchFamily="18" charset="0"/>
                        </a:rPr>
                        <a:t>C</a:t>
                      </a:r>
                      <a:endParaRPr kumimoji="0" lang="en-US" altLang="vi-VN" sz="20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3790688"/>
                  </a:ext>
                </a:extLst>
              </a:tr>
              <a:tr h="830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VnTime" panose="020B7200000000000000" pitchFamily="34" charset="0"/>
                        </a:rPr>
                        <a:t>H.Trô</a:t>
                      </a:r>
                      <a:endParaRPr kumimoji="0" lang="en-US"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04298664"/>
                  </a:ext>
                </a:extLst>
              </a:tr>
              <a:tr h="830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VnTime" panose="020B7200000000000000" pitchFamily="34" charset="0"/>
                        </a:rPr>
                        <a:t>H.Hép ch÷ nhËt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9711795"/>
                  </a:ext>
                </a:extLst>
              </a:tr>
              <a:tr h="830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VnTime" panose="020B7200000000000000" pitchFamily="34" charset="0"/>
                        </a:rPr>
                        <a:t>H.Chãp côt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3543215"/>
                  </a:ext>
                </a:extLst>
              </a:tr>
            </a:tbl>
          </a:graphicData>
        </a:graphic>
      </p:graphicFrame>
      <p:graphicFrame>
        <p:nvGraphicFramePr>
          <p:cNvPr id="47204" name="Group 100">
            <a:extLst>
              <a:ext uri="{FF2B5EF4-FFF2-40B4-BE49-F238E27FC236}">
                <a16:creationId xmlns:a16="http://schemas.microsoft.com/office/drawing/2014/main" id="{1D0BA08D-B0A2-4AE1-9078-80AA491AB516}"/>
              </a:ext>
            </a:extLst>
          </p:cNvPr>
          <p:cNvGraphicFramePr>
            <a:graphicFrameLocks noGrp="1"/>
          </p:cNvGraphicFramePr>
          <p:nvPr/>
        </p:nvGraphicFramePr>
        <p:xfrm>
          <a:off x="3810000" y="2209800"/>
          <a:ext cx="2971800" cy="3124200"/>
        </p:xfrm>
        <a:graphic>
          <a:graphicData uri="http://schemas.openxmlformats.org/drawingml/2006/table">
            <a:tbl>
              <a:tblPr/>
              <a:tblGrid>
                <a:gridCol w="1922463">
                  <a:extLst>
                    <a:ext uri="{9D8B030D-6E8A-4147-A177-3AD203B41FA5}">
                      <a16:colId xmlns:a16="http://schemas.microsoft.com/office/drawing/2014/main" val="748307109"/>
                    </a:ext>
                  </a:extLst>
                </a:gridCol>
                <a:gridCol w="350837">
                  <a:extLst>
                    <a:ext uri="{9D8B030D-6E8A-4147-A177-3AD203B41FA5}">
                      <a16:colId xmlns:a16="http://schemas.microsoft.com/office/drawing/2014/main" val="3261591007"/>
                    </a:ext>
                  </a:extLst>
                </a:gridCol>
                <a:gridCol w="349250">
                  <a:extLst>
                    <a:ext uri="{9D8B030D-6E8A-4147-A177-3AD203B41FA5}">
                      <a16:colId xmlns:a16="http://schemas.microsoft.com/office/drawing/2014/main" val="3967876515"/>
                    </a:ext>
                  </a:extLst>
                </a:gridCol>
                <a:gridCol w="349250">
                  <a:extLst>
                    <a:ext uri="{9D8B030D-6E8A-4147-A177-3AD203B41FA5}">
                      <a16:colId xmlns:a16="http://schemas.microsoft.com/office/drawing/2014/main" val="1945433289"/>
                    </a:ext>
                  </a:extLst>
                </a:gridCol>
              </a:tblGrid>
              <a:tr h="62865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a:ln>
                            <a:noFill/>
                          </a:ln>
                          <a:solidFill>
                            <a:schemeClr val="tx1"/>
                          </a:solidFill>
                          <a:effectLst/>
                          <a:latin typeface=".VnTime" panose="020B7200000000000000" pitchFamily="34" charset="0"/>
                          <a:cs typeface="Times New Roman" panose="02020603050405020304" pitchFamily="18" charset="0"/>
                        </a:rPr>
                        <a:t>H. d¹ng khèi</a:t>
                      </a:r>
                      <a:endParaRPr kumimoji="0" lang="en-US" altLang="vi-VN" sz="2000" b="0"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a:ln>
                            <a:noFill/>
                          </a:ln>
                          <a:solidFill>
                            <a:schemeClr val="tx1"/>
                          </a:solidFill>
                          <a:effectLst/>
                          <a:latin typeface=".VnTime" panose="020B7200000000000000" pitchFamily="34" charset="0"/>
                          <a:cs typeface="Times New Roman" panose="02020603050405020304" pitchFamily="18" charset="0"/>
                        </a:rPr>
                        <a:t>A</a:t>
                      </a:r>
                      <a:endParaRPr kumimoji="0" lang="en-US" altLang="vi-VN" sz="20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a:ln>
                            <a:noFill/>
                          </a:ln>
                          <a:solidFill>
                            <a:schemeClr val="tx1"/>
                          </a:solidFill>
                          <a:effectLst/>
                          <a:latin typeface=".VnTime" panose="020B7200000000000000" pitchFamily="34" charset="0"/>
                          <a:cs typeface="Times New Roman" panose="02020603050405020304" pitchFamily="18" charset="0"/>
                        </a:rPr>
                        <a:t>B</a:t>
                      </a:r>
                      <a:endParaRPr kumimoji="0" lang="en-US" altLang="vi-VN" sz="20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a:ln>
                            <a:noFill/>
                          </a:ln>
                          <a:solidFill>
                            <a:schemeClr val="tx1"/>
                          </a:solidFill>
                          <a:effectLst/>
                          <a:latin typeface=".VnTime" panose="020B7200000000000000" pitchFamily="34" charset="0"/>
                          <a:cs typeface="Times New Roman" panose="02020603050405020304" pitchFamily="18" charset="0"/>
                        </a:rPr>
                        <a:t>C</a:t>
                      </a:r>
                      <a:endParaRPr kumimoji="0" lang="en-US" altLang="vi-VN" sz="20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9151848"/>
                  </a:ext>
                </a:extLst>
              </a:tr>
              <a:tr h="822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VnTime" panose="020B7200000000000000" pitchFamily="34" charset="0"/>
                        </a:rPr>
                        <a:t>H.Trô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318114"/>
                  </a:ext>
                </a:extLst>
              </a:tr>
              <a:tr h="850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VnTime" panose="020B7200000000000000" pitchFamily="34" charset="0"/>
                        </a:rPr>
                        <a:t>H.Nãn côt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1666524"/>
                  </a:ext>
                </a:extLst>
              </a:tr>
              <a:tr h="822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VnTime" panose="020B7200000000000000" pitchFamily="34" charset="0"/>
                        </a:rPr>
                        <a:t>H.Chám cÇu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3850681"/>
                  </a:ext>
                </a:extLst>
              </a:tr>
            </a:tbl>
          </a:graphicData>
        </a:graphic>
      </p:graphicFrame>
      <p:sp>
        <p:nvSpPr>
          <p:cNvPr id="47210" name="Text Box 106">
            <a:extLst>
              <a:ext uri="{FF2B5EF4-FFF2-40B4-BE49-F238E27FC236}">
                <a16:creationId xmlns:a16="http://schemas.microsoft.com/office/drawing/2014/main" id="{B675B5F6-2F00-4554-9766-396584880011}"/>
              </a:ext>
            </a:extLst>
          </p:cNvPr>
          <p:cNvSpPr txBox="1">
            <a:spLocks noChangeArrowheads="1"/>
          </p:cNvSpPr>
          <p:nvPr/>
        </p:nvSpPr>
        <p:spPr bwMode="auto">
          <a:xfrm>
            <a:off x="7467600" y="2971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t>H. 4a</a:t>
            </a:r>
          </a:p>
        </p:txBody>
      </p:sp>
      <p:sp>
        <p:nvSpPr>
          <p:cNvPr id="47211" name="Text Box 107">
            <a:extLst>
              <a:ext uri="{FF2B5EF4-FFF2-40B4-BE49-F238E27FC236}">
                <a16:creationId xmlns:a16="http://schemas.microsoft.com/office/drawing/2014/main" id="{6E2CF5EB-7CA3-4C36-80F8-F84AD07ED556}"/>
              </a:ext>
            </a:extLst>
          </p:cNvPr>
          <p:cNvSpPr txBox="1">
            <a:spLocks noChangeArrowheads="1"/>
          </p:cNvSpPr>
          <p:nvPr/>
        </p:nvSpPr>
        <p:spPr bwMode="auto">
          <a:xfrm>
            <a:off x="7467600" y="6491288"/>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t>H. 4b</a:t>
            </a:r>
          </a:p>
        </p:txBody>
      </p:sp>
      <p:sp>
        <p:nvSpPr>
          <p:cNvPr id="47212" name="Text Box 108">
            <a:extLst>
              <a:ext uri="{FF2B5EF4-FFF2-40B4-BE49-F238E27FC236}">
                <a16:creationId xmlns:a16="http://schemas.microsoft.com/office/drawing/2014/main" id="{E3126CC3-F218-4E68-8406-D96B7B89BBF6}"/>
              </a:ext>
            </a:extLst>
          </p:cNvPr>
          <p:cNvSpPr txBox="1">
            <a:spLocks noChangeArrowheads="1"/>
          </p:cNvSpPr>
          <p:nvPr/>
        </p:nvSpPr>
        <p:spPr bwMode="auto">
          <a:xfrm>
            <a:off x="1447800" y="55626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000" b="1" i="1">
                <a:latin typeface=".VnTime" panose="020B7200000000000000" pitchFamily="34" charset="0"/>
              </a:rPr>
              <a:t>B¶ng 3</a:t>
            </a:r>
          </a:p>
        </p:txBody>
      </p:sp>
      <p:sp>
        <p:nvSpPr>
          <p:cNvPr id="47217" name="Text Box 113">
            <a:extLst>
              <a:ext uri="{FF2B5EF4-FFF2-40B4-BE49-F238E27FC236}">
                <a16:creationId xmlns:a16="http://schemas.microsoft.com/office/drawing/2014/main" id="{911CD67B-28BF-46A6-B35F-454A74B1A92C}"/>
              </a:ext>
            </a:extLst>
          </p:cNvPr>
          <p:cNvSpPr txBox="1">
            <a:spLocks noChangeArrowheads="1"/>
          </p:cNvSpPr>
          <p:nvPr/>
        </p:nvSpPr>
        <p:spPr bwMode="auto">
          <a:xfrm>
            <a:off x="4800600" y="55626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000" b="1" i="1">
                <a:latin typeface=".VnTime" panose="020B7200000000000000" pitchFamily="34" charset="0"/>
              </a:rPr>
              <a:t>B¶ng 4</a:t>
            </a:r>
          </a:p>
        </p:txBody>
      </p:sp>
    </p:spTree>
  </p:cSld>
  <p:clrMapOvr>
    <a:masterClrMapping/>
  </p:clrMapOvr>
  <p:transition>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4b2c87be_03212783_3894293_140123077663_2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7" name="Rectangle 3"/>
          <p:cNvSpPr>
            <a:spLocks noChangeArrowheads="1"/>
          </p:cNvSpPr>
          <p:nvPr/>
        </p:nvSpPr>
        <p:spPr bwMode="auto">
          <a:xfrm>
            <a:off x="0" y="19812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6000" dirty="0" err="1">
                <a:solidFill>
                  <a:srgbClr val="FFFF00"/>
                </a:solidFill>
              </a:rPr>
              <a:t>Bài</a:t>
            </a:r>
            <a:r>
              <a:rPr lang="en-US" sz="6000" dirty="0">
                <a:solidFill>
                  <a:srgbClr val="FFFF00"/>
                </a:solidFill>
              </a:rPr>
              <a:t> </a:t>
            </a:r>
            <a:r>
              <a:rPr lang="en-US" sz="6000" dirty="0" err="1">
                <a:solidFill>
                  <a:srgbClr val="FFFF00"/>
                </a:solidFill>
              </a:rPr>
              <a:t>học</a:t>
            </a:r>
            <a:r>
              <a:rPr lang="en-US" sz="6000" dirty="0">
                <a:solidFill>
                  <a:srgbClr val="FFFF00"/>
                </a:solidFill>
              </a:rPr>
              <a:t> </a:t>
            </a:r>
            <a:r>
              <a:rPr lang="en-US" sz="6000" dirty="0" err="1">
                <a:solidFill>
                  <a:srgbClr val="FFFF00"/>
                </a:solidFill>
              </a:rPr>
              <a:t>kết</a:t>
            </a:r>
            <a:r>
              <a:rPr lang="en-US" sz="6000" dirty="0">
                <a:solidFill>
                  <a:srgbClr val="FFFF00"/>
                </a:solidFill>
              </a:rPr>
              <a:t> </a:t>
            </a:r>
            <a:r>
              <a:rPr lang="en-US" sz="6000" dirty="0" err="1">
                <a:solidFill>
                  <a:srgbClr val="FFFF00"/>
                </a:solidFill>
              </a:rPr>
              <a:t>thúc</a:t>
            </a:r>
            <a:r>
              <a:rPr lang="en-US" sz="6000" dirty="0">
                <a:solidFill>
                  <a:srgbClr val="FFFF00"/>
                </a:solidFill>
              </a:rPr>
              <a:t>, </a:t>
            </a:r>
          </a:p>
          <a:p>
            <a:pPr algn="ctr"/>
            <a:r>
              <a:rPr lang="vi-VN" sz="6000" dirty="0">
                <a:solidFill>
                  <a:srgbClr val="FFFF00"/>
                </a:solidFill>
              </a:rPr>
              <a:t>xin chân </a:t>
            </a:r>
            <a:r>
              <a:rPr lang="vi-VN" sz="6000" dirty="0" err="1">
                <a:solidFill>
                  <a:srgbClr val="FFFF00"/>
                </a:solidFill>
              </a:rPr>
              <a:t>thành</a:t>
            </a:r>
            <a:r>
              <a:rPr lang="vi-VN" sz="6000" dirty="0">
                <a:solidFill>
                  <a:srgbClr val="FFFF00"/>
                </a:solidFill>
              </a:rPr>
              <a:t> </a:t>
            </a:r>
            <a:r>
              <a:rPr lang="vi-VN" sz="6000" dirty="0" err="1">
                <a:solidFill>
                  <a:srgbClr val="FFFF00"/>
                </a:solidFill>
              </a:rPr>
              <a:t>cảm</a:t>
            </a:r>
            <a:r>
              <a:rPr lang="vi-VN" sz="6000" dirty="0">
                <a:solidFill>
                  <a:srgbClr val="FFFF00"/>
                </a:solidFill>
              </a:rPr>
              <a:t> ơn!</a:t>
            </a:r>
          </a:p>
        </p:txBody>
      </p:sp>
      <p:pic>
        <p:nvPicPr>
          <p:cNvPr id="226310" name="BuiPhan.MID">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96301" fill="hold"/>
                                        <p:tgtEl>
                                          <p:spTgt spid="2263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63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7CEAD2B-A310-4D8B-8CAC-F70B6786E1D3}"/>
              </a:ext>
            </a:extLst>
          </p:cNvPr>
          <p:cNvSpPr>
            <a:spLocks noGrp="1" noChangeArrowheads="1"/>
          </p:cNvSpPr>
          <p:nvPr>
            <p:ph type="body" idx="1"/>
          </p:nvPr>
        </p:nvSpPr>
        <p:spPr>
          <a:xfrm>
            <a:off x="419100" y="1651000"/>
            <a:ext cx="8534400" cy="2984500"/>
          </a:xfrm>
        </p:spPr>
        <p:txBody>
          <a:bodyPr/>
          <a:lstStyle/>
          <a:p>
            <a:r>
              <a:rPr lang="en-US" altLang="vi-VN" b="1">
                <a:solidFill>
                  <a:srgbClr val="CC3300"/>
                </a:solidFill>
              </a:rPr>
              <a:t>Biết được sự liên quan giữa hướng chiếu và hình chiếu</a:t>
            </a:r>
          </a:p>
          <a:p>
            <a:r>
              <a:rPr lang="en-US" altLang="vi-VN" b="1">
                <a:solidFill>
                  <a:srgbClr val="CC3300"/>
                </a:solidFill>
              </a:rPr>
              <a:t>Biết được cách sắp xếp các hình chiếu trên bản vẽ </a:t>
            </a:r>
          </a:p>
          <a:p>
            <a:r>
              <a:rPr lang="en-US" altLang="vi-VN" b="1">
                <a:solidFill>
                  <a:srgbClr val="CC3300"/>
                </a:solidFill>
              </a:rPr>
              <a:t>Hình thành kỹ năng đọc bản vẽ</a:t>
            </a:r>
            <a:r>
              <a:rPr lang="en-US" altLang="vi-VN" sz="2400"/>
              <a:t> </a:t>
            </a:r>
          </a:p>
        </p:txBody>
      </p:sp>
      <p:grpSp>
        <p:nvGrpSpPr>
          <p:cNvPr id="3075" name="Group 3">
            <a:extLst>
              <a:ext uri="{FF2B5EF4-FFF2-40B4-BE49-F238E27FC236}">
                <a16:creationId xmlns:a16="http://schemas.microsoft.com/office/drawing/2014/main" id="{3C6CA5D6-71AA-430F-B02B-6013337FF09A}"/>
              </a:ext>
            </a:extLst>
          </p:cNvPr>
          <p:cNvGrpSpPr>
            <a:grpSpLocks/>
          </p:cNvGrpSpPr>
          <p:nvPr/>
        </p:nvGrpSpPr>
        <p:grpSpPr bwMode="auto">
          <a:xfrm>
            <a:off x="-190500" y="228600"/>
            <a:ext cx="9277350" cy="1085850"/>
            <a:chOff x="96" y="192"/>
            <a:chExt cx="5844" cy="684"/>
          </a:xfrm>
        </p:grpSpPr>
        <p:sp>
          <p:nvSpPr>
            <p:cNvPr id="3076" name="WordArt 4">
              <a:extLst>
                <a:ext uri="{FF2B5EF4-FFF2-40B4-BE49-F238E27FC236}">
                  <a16:creationId xmlns:a16="http://schemas.microsoft.com/office/drawing/2014/main" id="{40B09BEC-BAF7-4BA4-ACFB-40FAAC024CCF}"/>
                </a:ext>
              </a:extLst>
            </p:cNvPr>
            <p:cNvSpPr>
              <a:spLocks noChangeArrowheads="1" noChangeShapeType="1" noTextEdit="1"/>
            </p:cNvSpPr>
            <p:nvPr/>
          </p:nvSpPr>
          <p:spPr bwMode="auto">
            <a:xfrm>
              <a:off x="1152" y="288"/>
              <a:ext cx="4788" cy="5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200" kern="10">
                  <a:ln w="12700">
                    <a:solidFill>
                      <a:srgbClr val="008000"/>
                    </a:solidFill>
                    <a:round/>
                    <a:headEnd/>
                    <a:tailEnd/>
                  </a:ln>
                  <a:solidFill>
                    <a:srgbClr val="800080"/>
                  </a:solidFill>
                  <a:cs typeface="Arial" panose="020B0604020202020204" pitchFamily="34" charset="0"/>
                </a:rPr>
                <a:t> thực hành:  HÌNH CHIẾU CỦA VẬT THỂ   </a:t>
              </a:r>
            </a:p>
          </p:txBody>
        </p:sp>
        <p:sp>
          <p:nvSpPr>
            <p:cNvPr id="3077" name="Text Box 5">
              <a:extLst>
                <a:ext uri="{FF2B5EF4-FFF2-40B4-BE49-F238E27FC236}">
                  <a16:creationId xmlns:a16="http://schemas.microsoft.com/office/drawing/2014/main" id="{8AAB4C7F-0F31-44EF-B4DD-5F201F32AF9E}"/>
                </a:ext>
              </a:extLst>
            </p:cNvPr>
            <p:cNvSpPr txBox="1">
              <a:spLocks noChangeArrowheads="1"/>
            </p:cNvSpPr>
            <p:nvPr/>
          </p:nvSpPr>
          <p:spPr bwMode="auto">
            <a:xfrm>
              <a:off x="96" y="192"/>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solidFill>
                    <a:srgbClr val="F02E00"/>
                  </a:solidFill>
                </a:rPr>
                <a:t>BÀI 3:</a:t>
              </a:r>
              <a:r>
                <a:rPr lang="en-US" altLang="vi-VN" sz="2400" b="1" u="sng">
                  <a:solidFill>
                    <a:srgbClr val="00008A"/>
                  </a:solidFill>
                </a:rPr>
                <a:t> </a:t>
              </a: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left)">
                                      <p:cBhvr>
                                        <p:cTn id="7" dur="1000"/>
                                        <p:tgtEl>
                                          <p:spTgt spid="3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iterate type="lt">
                                    <p:tmPct val="10000"/>
                                  </p:iterate>
                                  <p:childTnLst>
                                    <p:set>
                                      <p:cBhvr>
                                        <p:cTn id="11" dur="1" fill="hold">
                                          <p:stCondLst>
                                            <p:cond delay="0"/>
                                          </p:stCondLst>
                                        </p:cTn>
                                        <p:tgtEl>
                                          <p:spTgt spid="3074">
                                            <p:txEl>
                                              <p:pRg st="0" end="0"/>
                                            </p:txEl>
                                          </p:spTgt>
                                        </p:tgtEl>
                                        <p:attrNameLst>
                                          <p:attrName>style.visibility</p:attrName>
                                        </p:attrNameLst>
                                      </p:cBhvr>
                                      <p:to>
                                        <p:strVal val="visible"/>
                                      </p:to>
                                    </p:set>
                                    <p:anim calcmode="lin" valueType="num">
                                      <p:cBhvr additive="base">
                                        <p:cTn id="12" dur="500" fill="hold"/>
                                        <p:tgtEl>
                                          <p:spTgt spid="307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074">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6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3074">
                                            <p:txEl>
                                              <p:pRg st="1" end="1"/>
                                            </p:txEl>
                                          </p:spTgt>
                                        </p:tgtEl>
                                        <p:attrNameLst>
                                          <p:attrName>style.visibility</p:attrName>
                                        </p:attrNameLst>
                                      </p:cBhvr>
                                      <p:to>
                                        <p:strVal val="visible"/>
                                      </p:to>
                                    </p:set>
                                    <p:anim calcmode="lin" valueType="num">
                                      <p:cBhvr additive="base">
                                        <p:cTn id="17" dur="500" fill="hold"/>
                                        <p:tgtEl>
                                          <p:spTgt spid="3074">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074">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0"/>
                            </p:stCondLst>
                            <p:childTnLst>
                              <p:par>
                                <p:cTn id="20" presetID="2" presetClass="entr" presetSubtype="2" fill="hold" grpId="0" nodeType="afterEffect">
                                  <p:stCondLst>
                                    <p:cond delay="0"/>
                                  </p:stCondLst>
                                  <p:iterate type="lt">
                                    <p:tmPct val="10000"/>
                                  </p:iterate>
                                  <p:childTnLst>
                                    <p:set>
                                      <p:cBhvr>
                                        <p:cTn id="21" dur="1" fill="hold">
                                          <p:stCondLst>
                                            <p:cond delay="0"/>
                                          </p:stCondLst>
                                        </p:cTn>
                                        <p:tgtEl>
                                          <p:spTgt spid="3074">
                                            <p:txEl>
                                              <p:pRg st="2" end="2"/>
                                            </p:txEl>
                                          </p:spTgt>
                                        </p:tgtEl>
                                        <p:attrNameLst>
                                          <p:attrName>style.visibility</p:attrName>
                                        </p:attrNameLst>
                                      </p:cBhvr>
                                      <p:to>
                                        <p:strVal val="visible"/>
                                      </p:to>
                                    </p:set>
                                    <p:anim calcmode="lin" valueType="num">
                                      <p:cBhvr additive="base">
                                        <p:cTn id="22" dur="500" fill="hold"/>
                                        <p:tgtEl>
                                          <p:spTgt spid="3074">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07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Freeform 2">
            <a:extLst>
              <a:ext uri="{FF2B5EF4-FFF2-40B4-BE49-F238E27FC236}">
                <a16:creationId xmlns:a16="http://schemas.microsoft.com/office/drawing/2014/main" id="{581DF8BF-50C2-42D4-8AF9-D4DE10BAAC32}"/>
              </a:ext>
            </a:extLst>
          </p:cNvPr>
          <p:cNvSpPr>
            <a:spLocks/>
          </p:cNvSpPr>
          <p:nvPr/>
        </p:nvSpPr>
        <p:spPr bwMode="auto">
          <a:xfrm>
            <a:off x="838200" y="2343150"/>
            <a:ext cx="2667000" cy="457200"/>
          </a:xfrm>
          <a:custGeom>
            <a:avLst/>
            <a:gdLst>
              <a:gd name="T0" fmla="*/ 0 w 1680"/>
              <a:gd name="T1" fmla="*/ 12 h 288"/>
              <a:gd name="T2" fmla="*/ 1392 w 1680"/>
              <a:gd name="T3" fmla="*/ 0 h 288"/>
              <a:gd name="T4" fmla="*/ 1680 w 1680"/>
              <a:gd name="T5" fmla="*/ 288 h 288"/>
            </a:gdLst>
            <a:ahLst/>
            <a:cxnLst>
              <a:cxn ang="0">
                <a:pos x="T0" y="T1"/>
              </a:cxn>
              <a:cxn ang="0">
                <a:pos x="T2" y="T3"/>
              </a:cxn>
              <a:cxn ang="0">
                <a:pos x="T4" y="T5"/>
              </a:cxn>
            </a:cxnLst>
            <a:rect l="0" t="0" r="r" b="b"/>
            <a:pathLst>
              <a:path w="1680" h="288">
                <a:moveTo>
                  <a:pt x="0" y="12"/>
                </a:moveTo>
                <a:lnTo>
                  <a:pt x="1392" y="0"/>
                </a:lnTo>
                <a:lnTo>
                  <a:pt x="1680" y="288"/>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14342" name="Text Box 6">
            <a:extLst>
              <a:ext uri="{FF2B5EF4-FFF2-40B4-BE49-F238E27FC236}">
                <a16:creationId xmlns:a16="http://schemas.microsoft.com/office/drawing/2014/main" id="{348A8C6E-F088-4918-BB75-E039A9E1BD36}"/>
              </a:ext>
            </a:extLst>
          </p:cNvPr>
          <p:cNvSpPr txBox="1">
            <a:spLocks noChangeArrowheads="1"/>
          </p:cNvSpPr>
          <p:nvPr/>
        </p:nvSpPr>
        <p:spPr bwMode="auto">
          <a:xfrm>
            <a:off x="-152400" y="1066800"/>
            <a:ext cx="647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400" b="1">
                <a:latin typeface="VNI-Helve-Condense" pitchFamily="2" charset="0"/>
              </a:rPr>
              <a:t>C</a:t>
            </a:r>
          </a:p>
        </p:txBody>
      </p:sp>
      <p:sp>
        <p:nvSpPr>
          <p:cNvPr id="14343" name="Text Box 7">
            <a:extLst>
              <a:ext uri="{FF2B5EF4-FFF2-40B4-BE49-F238E27FC236}">
                <a16:creationId xmlns:a16="http://schemas.microsoft.com/office/drawing/2014/main" id="{D7FC29E1-440A-4CE3-8F63-625114AEB03E}"/>
              </a:ext>
            </a:extLst>
          </p:cNvPr>
          <p:cNvSpPr txBox="1">
            <a:spLocks noChangeArrowheads="1"/>
          </p:cNvSpPr>
          <p:nvPr/>
        </p:nvSpPr>
        <p:spPr bwMode="auto">
          <a:xfrm>
            <a:off x="1905000" y="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400" b="1">
                <a:latin typeface="VNI-Helve-Condense" pitchFamily="2" charset="0"/>
              </a:rPr>
              <a:t>B</a:t>
            </a:r>
          </a:p>
        </p:txBody>
      </p:sp>
      <p:sp>
        <p:nvSpPr>
          <p:cNvPr id="14344" name="Text Box 8">
            <a:extLst>
              <a:ext uri="{FF2B5EF4-FFF2-40B4-BE49-F238E27FC236}">
                <a16:creationId xmlns:a16="http://schemas.microsoft.com/office/drawing/2014/main" id="{1673D4B9-AD65-4530-B873-55CD2FE55D86}"/>
              </a:ext>
            </a:extLst>
          </p:cNvPr>
          <p:cNvSpPr txBox="1">
            <a:spLocks noChangeArrowheads="1"/>
          </p:cNvSpPr>
          <p:nvPr/>
        </p:nvSpPr>
        <p:spPr bwMode="auto">
          <a:xfrm>
            <a:off x="2971800" y="2438400"/>
            <a:ext cx="533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400" b="1">
                <a:latin typeface="VNI-Helve-Condense" pitchFamily="2" charset="0"/>
              </a:rPr>
              <a:t>A</a:t>
            </a:r>
          </a:p>
        </p:txBody>
      </p:sp>
      <p:sp>
        <p:nvSpPr>
          <p:cNvPr id="14352" name="Line 16">
            <a:extLst>
              <a:ext uri="{FF2B5EF4-FFF2-40B4-BE49-F238E27FC236}">
                <a16:creationId xmlns:a16="http://schemas.microsoft.com/office/drawing/2014/main" id="{7F8FC8C7-31FF-40CC-9375-F4600374A7A6}"/>
              </a:ext>
            </a:extLst>
          </p:cNvPr>
          <p:cNvSpPr>
            <a:spLocks noChangeShapeType="1"/>
          </p:cNvSpPr>
          <p:nvPr/>
        </p:nvSpPr>
        <p:spPr bwMode="auto">
          <a:xfrm>
            <a:off x="2286000" y="1981200"/>
            <a:ext cx="685800" cy="685800"/>
          </a:xfrm>
          <a:prstGeom prst="line">
            <a:avLst/>
          </a:prstGeom>
          <a:noFill/>
          <a:ln w="444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14353" name="Line 17">
            <a:extLst>
              <a:ext uri="{FF2B5EF4-FFF2-40B4-BE49-F238E27FC236}">
                <a16:creationId xmlns:a16="http://schemas.microsoft.com/office/drawing/2014/main" id="{726763FD-9CD3-4910-A0E3-AEC73AE36B27}"/>
              </a:ext>
            </a:extLst>
          </p:cNvPr>
          <p:cNvSpPr>
            <a:spLocks noChangeShapeType="1"/>
          </p:cNvSpPr>
          <p:nvPr/>
        </p:nvSpPr>
        <p:spPr bwMode="auto">
          <a:xfrm>
            <a:off x="1873250" y="-304800"/>
            <a:ext cx="0" cy="774700"/>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14354" name="Text Box 18">
            <a:extLst>
              <a:ext uri="{FF2B5EF4-FFF2-40B4-BE49-F238E27FC236}">
                <a16:creationId xmlns:a16="http://schemas.microsoft.com/office/drawing/2014/main" id="{75E6057B-A571-4CA8-BC15-4DCC4EDFB8C3}"/>
              </a:ext>
            </a:extLst>
          </p:cNvPr>
          <p:cNvSpPr txBox="1">
            <a:spLocks noChangeArrowheads="1"/>
          </p:cNvSpPr>
          <p:nvPr/>
        </p:nvSpPr>
        <p:spPr bwMode="auto">
          <a:xfrm>
            <a:off x="0" y="0"/>
            <a:ext cx="1600200" cy="457200"/>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vi-VN" sz="2400" b="1" u="sng">
                <a:solidFill>
                  <a:srgbClr val="D05400"/>
                </a:solidFill>
              </a:rPr>
              <a:t>BÀI TẬP</a:t>
            </a:r>
          </a:p>
        </p:txBody>
      </p:sp>
      <p:graphicFrame>
        <p:nvGraphicFramePr>
          <p:cNvPr id="14491" name="Group 155">
            <a:extLst>
              <a:ext uri="{FF2B5EF4-FFF2-40B4-BE49-F238E27FC236}">
                <a16:creationId xmlns:a16="http://schemas.microsoft.com/office/drawing/2014/main" id="{035EDCA8-E224-4BF2-B03D-1BA003DD91E2}"/>
              </a:ext>
            </a:extLst>
          </p:cNvPr>
          <p:cNvGraphicFramePr>
            <a:graphicFrameLocks noGrp="1"/>
          </p:cNvGraphicFramePr>
          <p:nvPr>
            <p:ph/>
          </p:nvPr>
        </p:nvGraphicFramePr>
        <p:xfrm>
          <a:off x="152400" y="4114800"/>
          <a:ext cx="4914900" cy="2387602"/>
        </p:xfrm>
        <a:graphic>
          <a:graphicData uri="http://schemas.openxmlformats.org/drawingml/2006/table">
            <a:tbl>
              <a:tblPr/>
              <a:tblGrid>
                <a:gridCol w="2613025">
                  <a:extLst>
                    <a:ext uri="{9D8B030D-6E8A-4147-A177-3AD203B41FA5}">
                      <a16:colId xmlns:a16="http://schemas.microsoft.com/office/drawing/2014/main" val="943964264"/>
                    </a:ext>
                  </a:extLst>
                </a:gridCol>
                <a:gridCol w="812800">
                  <a:extLst>
                    <a:ext uri="{9D8B030D-6E8A-4147-A177-3AD203B41FA5}">
                      <a16:colId xmlns:a16="http://schemas.microsoft.com/office/drawing/2014/main" val="2588618110"/>
                    </a:ext>
                  </a:extLst>
                </a:gridCol>
                <a:gridCol w="754063">
                  <a:extLst>
                    <a:ext uri="{9D8B030D-6E8A-4147-A177-3AD203B41FA5}">
                      <a16:colId xmlns:a16="http://schemas.microsoft.com/office/drawing/2014/main" val="3847400383"/>
                    </a:ext>
                  </a:extLst>
                </a:gridCol>
                <a:gridCol w="735012">
                  <a:extLst>
                    <a:ext uri="{9D8B030D-6E8A-4147-A177-3AD203B41FA5}">
                      <a16:colId xmlns:a16="http://schemas.microsoft.com/office/drawing/2014/main" val="1583625192"/>
                    </a:ext>
                  </a:extLst>
                </a:gridCol>
              </a:tblGrid>
              <a:tr h="652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w="28575" cap="flat" cmpd="sng" algn="ctr">
                      <a:solidFill>
                        <a:schemeClr val="bg2"/>
                      </a:solidFill>
                      <a:prstDash val="solid"/>
                      <a:round/>
                      <a:headEnd type="none" w="med" len="med"/>
                      <a:tailEnd type="none" w="med" len="med"/>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Arial" panose="020B0604020202020204" pitchFamily="34" charset="0"/>
                        </a:rPr>
                        <a:t>A</a:t>
                      </a:r>
                    </a:p>
                  </a:txBody>
                  <a:tcPr anchor="ct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Arial" panose="020B0604020202020204" pitchFamily="34" charset="0"/>
                        </a:rPr>
                        <a:t>B</a:t>
                      </a:r>
                    </a:p>
                  </a:txBody>
                  <a:tcPr anchor="ct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Arial" panose="020B0604020202020204" pitchFamily="34" charset="0"/>
                        </a:rPr>
                        <a:t>C</a:t>
                      </a:r>
                    </a:p>
                  </a:txBody>
                  <a:tcPr anchor="ct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971668"/>
                  </a:ext>
                </a:extLst>
              </a:tr>
              <a:tr h="6143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990033"/>
                          </a:solidFill>
                          <a:effectLst/>
                          <a:latin typeface="Arial" panose="020B0604020202020204" pitchFamily="34" charset="0"/>
                        </a:rPr>
                        <a:t>đứng</a:t>
                      </a:r>
                    </a:p>
                  </a:txBody>
                  <a:tcPr anchor="ct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2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2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9284536"/>
                  </a:ext>
                </a:extLst>
              </a:tr>
              <a:tr h="569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990033"/>
                          </a:solidFill>
                          <a:effectLst/>
                          <a:latin typeface="Arial" panose="020B0604020202020204" pitchFamily="34" charset="0"/>
                        </a:rPr>
                        <a:t>bằng</a:t>
                      </a:r>
                    </a:p>
                  </a:txBody>
                  <a:tcPr anchor="ct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3663759"/>
                  </a:ext>
                </a:extLst>
              </a:tr>
              <a:tr h="5508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990033"/>
                          </a:solidFill>
                          <a:effectLst/>
                          <a:latin typeface="Arial" panose="020B0604020202020204" pitchFamily="34" charset="0"/>
                        </a:rPr>
                        <a:t>cạnh</a:t>
                      </a:r>
                    </a:p>
                  </a:txBody>
                  <a:tcPr anchor="ct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9000118"/>
                  </a:ext>
                </a:extLst>
              </a:tr>
            </a:tbl>
          </a:graphicData>
        </a:graphic>
      </p:graphicFrame>
      <p:sp>
        <p:nvSpPr>
          <p:cNvPr id="14384" name="Text Box 48">
            <a:extLst>
              <a:ext uri="{FF2B5EF4-FFF2-40B4-BE49-F238E27FC236}">
                <a16:creationId xmlns:a16="http://schemas.microsoft.com/office/drawing/2014/main" id="{938DAEB5-1BB2-4520-81B7-7B3853C72B36}"/>
              </a:ext>
            </a:extLst>
          </p:cNvPr>
          <p:cNvSpPr txBox="1">
            <a:spLocks noChangeArrowheads="1"/>
          </p:cNvSpPr>
          <p:nvPr/>
        </p:nvSpPr>
        <p:spPr bwMode="auto">
          <a:xfrm>
            <a:off x="304800" y="4343400"/>
            <a:ext cx="14716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000">
                <a:solidFill>
                  <a:srgbClr val="15811A"/>
                </a:solidFill>
              </a:rPr>
              <a:t>Hình chiếu</a:t>
            </a:r>
          </a:p>
        </p:txBody>
      </p:sp>
      <p:sp>
        <p:nvSpPr>
          <p:cNvPr id="14394" name="Text Box 58">
            <a:extLst>
              <a:ext uri="{FF2B5EF4-FFF2-40B4-BE49-F238E27FC236}">
                <a16:creationId xmlns:a16="http://schemas.microsoft.com/office/drawing/2014/main" id="{3B387F5F-1007-4C7D-BD9B-52DD43924F14}"/>
              </a:ext>
            </a:extLst>
          </p:cNvPr>
          <p:cNvSpPr txBox="1">
            <a:spLocks noChangeArrowheads="1"/>
          </p:cNvSpPr>
          <p:nvPr/>
        </p:nvSpPr>
        <p:spPr bwMode="auto">
          <a:xfrm>
            <a:off x="3581400" y="5410200"/>
            <a:ext cx="6905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D05400"/>
                </a:solidFill>
              </a:rPr>
              <a:t>3</a:t>
            </a:r>
          </a:p>
        </p:txBody>
      </p:sp>
      <p:sp>
        <p:nvSpPr>
          <p:cNvPr id="14395" name="Text Box 59">
            <a:extLst>
              <a:ext uri="{FF2B5EF4-FFF2-40B4-BE49-F238E27FC236}">
                <a16:creationId xmlns:a16="http://schemas.microsoft.com/office/drawing/2014/main" id="{F7F5C882-8404-47E4-A527-9EE72DEB86DC}"/>
              </a:ext>
            </a:extLst>
          </p:cNvPr>
          <p:cNvSpPr txBox="1">
            <a:spLocks noChangeArrowheads="1"/>
          </p:cNvSpPr>
          <p:nvPr/>
        </p:nvSpPr>
        <p:spPr bwMode="auto">
          <a:xfrm>
            <a:off x="4419600" y="5943600"/>
            <a:ext cx="609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D05400"/>
                </a:solidFill>
              </a:rPr>
              <a:t>1</a:t>
            </a:r>
          </a:p>
        </p:txBody>
      </p:sp>
      <p:sp>
        <p:nvSpPr>
          <p:cNvPr id="14396" name="Text Box 60">
            <a:extLst>
              <a:ext uri="{FF2B5EF4-FFF2-40B4-BE49-F238E27FC236}">
                <a16:creationId xmlns:a16="http://schemas.microsoft.com/office/drawing/2014/main" id="{AB0DC4ED-6F7E-433B-BD2D-6E3EBB38AC07}"/>
              </a:ext>
            </a:extLst>
          </p:cNvPr>
          <p:cNvSpPr txBox="1">
            <a:spLocks noChangeArrowheads="1"/>
          </p:cNvSpPr>
          <p:nvPr/>
        </p:nvSpPr>
        <p:spPr bwMode="auto">
          <a:xfrm>
            <a:off x="2819400" y="4800600"/>
            <a:ext cx="6905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D05400"/>
                </a:solidFill>
              </a:rPr>
              <a:t>2</a:t>
            </a:r>
          </a:p>
        </p:txBody>
      </p:sp>
      <p:sp>
        <p:nvSpPr>
          <p:cNvPr id="14397" name="Rectangle 61">
            <a:extLst>
              <a:ext uri="{FF2B5EF4-FFF2-40B4-BE49-F238E27FC236}">
                <a16:creationId xmlns:a16="http://schemas.microsoft.com/office/drawing/2014/main" id="{5DD28C07-433B-4AEC-9946-3562E4D8D23D}"/>
              </a:ext>
            </a:extLst>
          </p:cNvPr>
          <p:cNvSpPr>
            <a:spLocks noChangeArrowheads="1"/>
          </p:cNvSpPr>
          <p:nvPr/>
        </p:nvSpPr>
        <p:spPr bwMode="auto">
          <a:xfrm>
            <a:off x="4267200" y="3124200"/>
            <a:ext cx="2438400" cy="876300"/>
          </a:xfrm>
          <a:prstGeom prst="rect">
            <a:avLst/>
          </a:prstGeom>
          <a:noFill/>
          <a:ln w="31750" algn="ctr">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vi-VN"/>
          </a:p>
        </p:txBody>
      </p:sp>
      <p:grpSp>
        <p:nvGrpSpPr>
          <p:cNvPr id="14413" name="Group 77">
            <a:extLst>
              <a:ext uri="{FF2B5EF4-FFF2-40B4-BE49-F238E27FC236}">
                <a16:creationId xmlns:a16="http://schemas.microsoft.com/office/drawing/2014/main" id="{9336922F-428B-4AF4-9E21-5FAF5A809FBC}"/>
              </a:ext>
            </a:extLst>
          </p:cNvPr>
          <p:cNvGrpSpPr>
            <a:grpSpLocks/>
          </p:cNvGrpSpPr>
          <p:nvPr/>
        </p:nvGrpSpPr>
        <p:grpSpPr bwMode="auto">
          <a:xfrm>
            <a:off x="381000" y="533400"/>
            <a:ext cx="3136900" cy="1778000"/>
            <a:chOff x="336" y="664"/>
            <a:chExt cx="1976" cy="1120"/>
          </a:xfrm>
        </p:grpSpPr>
        <p:sp>
          <p:nvSpPr>
            <p:cNvPr id="14407" name="Line 71">
              <a:extLst>
                <a:ext uri="{FF2B5EF4-FFF2-40B4-BE49-F238E27FC236}">
                  <a16:creationId xmlns:a16="http://schemas.microsoft.com/office/drawing/2014/main" id="{89BB82DC-8BEF-4D0D-8730-22FEE4861294}"/>
                </a:ext>
              </a:extLst>
            </p:cNvPr>
            <p:cNvSpPr>
              <a:spLocks noChangeShapeType="1"/>
            </p:cNvSpPr>
            <p:nvPr/>
          </p:nvSpPr>
          <p:spPr bwMode="auto">
            <a:xfrm flipV="1">
              <a:off x="336" y="680"/>
              <a:ext cx="768" cy="3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4412" name="Group 76">
              <a:extLst>
                <a:ext uri="{FF2B5EF4-FFF2-40B4-BE49-F238E27FC236}">
                  <a16:creationId xmlns:a16="http://schemas.microsoft.com/office/drawing/2014/main" id="{DCE0DA01-9409-4342-8279-542F37B82E2A}"/>
                </a:ext>
              </a:extLst>
            </p:cNvPr>
            <p:cNvGrpSpPr>
              <a:grpSpLocks/>
            </p:cNvGrpSpPr>
            <p:nvPr/>
          </p:nvGrpSpPr>
          <p:grpSpPr bwMode="auto">
            <a:xfrm>
              <a:off x="344" y="664"/>
              <a:ext cx="1968" cy="1120"/>
              <a:chOff x="336" y="664"/>
              <a:chExt cx="1968" cy="1120"/>
            </a:xfrm>
          </p:grpSpPr>
          <p:sp>
            <p:nvSpPr>
              <p:cNvPr id="14341" name="Freeform 5">
                <a:extLst>
                  <a:ext uri="{FF2B5EF4-FFF2-40B4-BE49-F238E27FC236}">
                    <a16:creationId xmlns:a16="http://schemas.microsoft.com/office/drawing/2014/main" id="{18B8C612-B0BE-469B-BFE0-E20F140CDD45}"/>
                  </a:ext>
                </a:extLst>
              </p:cNvPr>
              <p:cNvSpPr>
                <a:spLocks/>
              </p:cNvSpPr>
              <p:nvPr/>
            </p:nvSpPr>
            <p:spPr bwMode="auto">
              <a:xfrm>
                <a:off x="336" y="1017"/>
                <a:ext cx="430" cy="761"/>
              </a:xfrm>
              <a:custGeom>
                <a:avLst/>
                <a:gdLst>
                  <a:gd name="T0" fmla="*/ 0 w 288"/>
                  <a:gd name="T1" fmla="*/ 432 h 720"/>
                  <a:gd name="T2" fmla="*/ 0 w 288"/>
                  <a:gd name="T3" fmla="*/ 0 h 720"/>
                  <a:gd name="T4" fmla="*/ 288 w 288"/>
                  <a:gd name="T5" fmla="*/ 288 h 720"/>
                  <a:gd name="T6" fmla="*/ 288 w 288"/>
                  <a:gd name="T7" fmla="*/ 720 h 720"/>
                  <a:gd name="T8" fmla="*/ 0 w 288"/>
                  <a:gd name="T9" fmla="*/ 432 h 720"/>
                </a:gdLst>
                <a:ahLst/>
                <a:cxnLst>
                  <a:cxn ang="0">
                    <a:pos x="T0" y="T1"/>
                  </a:cxn>
                  <a:cxn ang="0">
                    <a:pos x="T2" y="T3"/>
                  </a:cxn>
                  <a:cxn ang="0">
                    <a:pos x="T4" y="T5"/>
                  </a:cxn>
                  <a:cxn ang="0">
                    <a:pos x="T6" y="T7"/>
                  </a:cxn>
                  <a:cxn ang="0">
                    <a:pos x="T8" y="T9"/>
                  </a:cxn>
                </a:cxnLst>
                <a:rect l="0" t="0" r="r" b="b"/>
                <a:pathLst>
                  <a:path w="288" h="720">
                    <a:moveTo>
                      <a:pt x="0" y="432"/>
                    </a:moveTo>
                    <a:lnTo>
                      <a:pt x="0" y="0"/>
                    </a:lnTo>
                    <a:lnTo>
                      <a:pt x="288" y="288"/>
                    </a:lnTo>
                    <a:lnTo>
                      <a:pt x="288" y="720"/>
                    </a:lnTo>
                    <a:lnTo>
                      <a:pt x="0" y="432"/>
                    </a:lnTo>
                    <a:close/>
                  </a:path>
                </a:pathLst>
              </a:custGeom>
              <a:solidFill>
                <a:srgbClr val="FFFF99"/>
              </a:solidFill>
              <a:ln w="22225"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14403" name="Line 67">
                <a:extLst>
                  <a:ext uri="{FF2B5EF4-FFF2-40B4-BE49-F238E27FC236}">
                    <a16:creationId xmlns:a16="http://schemas.microsoft.com/office/drawing/2014/main" id="{7E216888-ED0D-4A9B-8C1C-27094C992375}"/>
                  </a:ext>
                </a:extLst>
              </p:cNvPr>
              <p:cNvSpPr>
                <a:spLocks noChangeShapeType="1"/>
              </p:cNvSpPr>
              <p:nvPr/>
            </p:nvSpPr>
            <p:spPr bwMode="auto">
              <a:xfrm>
                <a:off x="768" y="1776"/>
                <a:ext cx="1536" cy="0"/>
              </a:xfrm>
              <a:prstGeom prst="line">
                <a:avLst/>
              </a:prstGeom>
              <a:noFill/>
              <a:ln w="254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04" name="Line 68">
                <a:extLst>
                  <a:ext uri="{FF2B5EF4-FFF2-40B4-BE49-F238E27FC236}">
                    <a16:creationId xmlns:a16="http://schemas.microsoft.com/office/drawing/2014/main" id="{64F7B733-4E78-4E2B-9768-562545F8CA8C}"/>
                  </a:ext>
                </a:extLst>
              </p:cNvPr>
              <p:cNvSpPr>
                <a:spLocks noChangeShapeType="1"/>
              </p:cNvSpPr>
              <p:nvPr/>
            </p:nvSpPr>
            <p:spPr bwMode="auto">
              <a:xfrm flipV="1">
                <a:off x="768" y="968"/>
                <a:ext cx="768" cy="336"/>
              </a:xfrm>
              <a:prstGeom prst="line">
                <a:avLst/>
              </a:prstGeom>
              <a:noFill/>
              <a:ln w="254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05" name="Line 69">
                <a:extLst>
                  <a:ext uri="{FF2B5EF4-FFF2-40B4-BE49-F238E27FC236}">
                    <a16:creationId xmlns:a16="http://schemas.microsoft.com/office/drawing/2014/main" id="{D9B034E2-9AB5-4241-9BAB-4A7D061B99BF}"/>
                  </a:ext>
                </a:extLst>
              </p:cNvPr>
              <p:cNvSpPr>
                <a:spLocks noChangeShapeType="1"/>
              </p:cNvSpPr>
              <p:nvPr/>
            </p:nvSpPr>
            <p:spPr bwMode="auto">
              <a:xfrm>
                <a:off x="2304" y="1304"/>
                <a:ext cx="0" cy="480"/>
              </a:xfrm>
              <a:prstGeom prst="line">
                <a:avLst/>
              </a:prstGeom>
              <a:noFill/>
              <a:ln w="254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06" name="Line 70">
                <a:extLst>
                  <a:ext uri="{FF2B5EF4-FFF2-40B4-BE49-F238E27FC236}">
                    <a16:creationId xmlns:a16="http://schemas.microsoft.com/office/drawing/2014/main" id="{3FC2BE74-B03D-49E2-AFA2-55E4280CB03F}"/>
                  </a:ext>
                </a:extLst>
              </p:cNvPr>
              <p:cNvSpPr>
                <a:spLocks noChangeShapeType="1"/>
              </p:cNvSpPr>
              <p:nvPr/>
            </p:nvSpPr>
            <p:spPr bwMode="auto">
              <a:xfrm>
                <a:off x="1536" y="960"/>
                <a:ext cx="768" cy="336"/>
              </a:xfrm>
              <a:prstGeom prst="line">
                <a:avLst/>
              </a:prstGeom>
              <a:noFill/>
              <a:ln w="254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08" name="Line 72">
                <a:extLst>
                  <a:ext uri="{FF2B5EF4-FFF2-40B4-BE49-F238E27FC236}">
                    <a16:creationId xmlns:a16="http://schemas.microsoft.com/office/drawing/2014/main" id="{36ED734D-91D1-496C-A6D3-9A4038B470AC}"/>
                  </a:ext>
                </a:extLst>
              </p:cNvPr>
              <p:cNvSpPr>
                <a:spLocks noChangeShapeType="1"/>
              </p:cNvSpPr>
              <p:nvPr/>
            </p:nvSpPr>
            <p:spPr bwMode="auto">
              <a:xfrm>
                <a:off x="1088" y="672"/>
                <a:ext cx="480" cy="277"/>
              </a:xfrm>
              <a:prstGeom prst="line">
                <a:avLst/>
              </a:prstGeom>
              <a:noFill/>
              <a:ln w="254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09" name="Line 73">
                <a:extLst>
                  <a:ext uri="{FF2B5EF4-FFF2-40B4-BE49-F238E27FC236}">
                    <a16:creationId xmlns:a16="http://schemas.microsoft.com/office/drawing/2014/main" id="{A735E601-315E-4AF8-A189-FB35DE9209D1}"/>
                  </a:ext>
                </a:extLst>
              </p:cNvPr>
              <p:cNvSpPr>
                <a:spLocks noChangeShapeType="1"/>
              </p:cNvSpPr>
              <p:nvPr/>
            </p:nvSpPr>
            <p:spPr bwMode="auto">
              <a:xfrm>
                <a:off x="1872" y="1008"/>
                <a:ext cx="432" cy="288"/>
              </a:xfrm>
              <a:prstGeom prst="line">
                <a:avLst/>
              </a:prstGeom>
              <a:noFill/>
              <a:ln w="254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10" name="Line 74">
                <a:extLst>
                  <a:ext uri="{FF2B5EF4-FFF2-40B4-BE49-F238E27FC236}">
                    <a16:creationId xmlns:a16="http://schemas.microsoft.com/office/drawing/2014/main" id="{5DE59E2B-0731-40F2-BB38-34030E704D9A}"/>
                  </a:ext>
                </a:extLst>
              </p:cNvPr>
              <p:cNvSpPr>
                <a:spLocks noChangeShapeType="1"/>
              </p:cNvSpPr>
              <p:nvPr/>
            </p:nvSpPr>
            <p:spPr bwMode="auto">
              <a:xfrm>
                <a:off x="1104" y="664"/>
                <a:ext cx="768" cy="336"/>
              </a:xfrm>
              <a:prstGeom prst="line">
                <a:avLst/>
              </a:prstGeom>
              <a:noFill/>
              <a:ln w="254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11" name="Line 75">
                <a:extLst>
                  <a:ext uri="{FF2B5EF4-FFF2-40B4-BE49-F238E27FC236}">
                    <a16:creationId xmlns:a16="http://schemas.microsoft.com/office/drawing/2014/main" id="{29D71C5A-DDA9-43F0-AE02-2F5A53A9300E}"/>
                  </a:ext>
                </a:extLst>
              </p:cNvPr>
              <p:cNvSpPr>
                <a:spLocks noChangeShapeType="1"/>
              </p:cNvSpPr>
              <p:nvPr/>
            </p:nvSpPr>
            <p:spPr bwMode="auto">
              <a:xfrm>
                <a:off x="768" y="1344"/>
                <a:ext cx="0" cy="432"/>
              </a:xfrm>
              <a:prstGeom prst="line">
                <a:avLst/>
              </a:prstGeom>
              <a:noFill/>
              <a:ln w="254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14346" name="Line 10">
            <a:extLst>
              <a:ext uri="{FF2B5EF4-FFF2-40B4-BE49-F238E27FC236}">
                <a16:creationId xmlns:a16="http://schemas.microsoft.com/office/drawing/2014/main" id="{29911075-30A5-4DB7-94FE-7EB879E64063}"/>
              </a:ext>
            </a:extLst>
          </p:cNvPr>
          <p:cNvSpPr>
            <a:spLocks noChangeShapeType="1"/>
          </p:cNvSpPr>
          <p:nvPr/>
        </p:nvSpPr>
        <p:spPr bwMode="auto">
          <a:xfrm>
            <a:off x="-6350" y="1663700"/>
            <a:ext cx="762000" cy="0"/>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grpSp>
        <p:nvGrpSpPr>
          <p:cNvPr id="14418" name="Group 82">
            <a:extLst>
              <a:ext uri="{FF2B5EF4-FFF2-40B4-BE49-F238E27FC236}">
                <a16:creationId xmlns:a16="http://schemas.microsoft.com/office/drawing/2014/main" id="{DD3791D6-18D5-4C32-8D1F-2869F1F8188F}"/>
              </a:ext>
            </a:extLst>
          </p:cNvPr>
          <p:cNvGrpSpPr>
            <a:grpSpLocks/>
          </p:cNvGrpSpPr>
          <p:nvPr/>
        </p:nvGrpSpPr>
        <p:grpSpPr bwMode="auto">
          <a:xfrm>
            <a:off x="4241800" y="246063"/>
            <a:ext cx="2489200" cy="1735137"/>
            <a:chOff x="2672" y="323"/>
            <a:chExt cx="1568" cy="1093"/>
          </a:xfrm>
        </p:grpSpPr>
        <p:sp>
          <p:nvSpPr>
            <p:cNvPr id="14414" name="Rectangle 78">
              <a:extLst>
                <a:ext uri="{FF2B5EF4-FFF2-40B4-BE49-F238E27FC236}">
                  <a16:creationId xmlns:a16="http://schemas.microsoft.com/office/drawing/2014/main" id="{4D43E8CF-5952-478A-962D-FEA67CE602D0}"/>
                </a:ext>
              </a:extLst>
            </p:cNvPr>
            <p:cNvSpPr>
              <a:spLocks noChangeArrowheads="1"/>
            </p:cNvSpPr>
            <p:nvPr/>
          </p:nvSpPr>
          <p:spPr bwMode="auto">
            <a:xfrm>
              <a:off x="2688" y="768"/>
              <a:ext cx="1536" cy="648"/>
            </a:xfrm>
            <a:prstGeom prst="rect">
              <a:avLst/>
            </a:prstGeom>
            <a:noFill/>
            <a:ln w="31750" algn="ctr">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vi-VN"/>
            </a:p>
          </p:txBody>
        </p:sp>
        <p:sp>
          <p:nvSpPr>
            <p:cNvPr id="14415" name="Rectangle 79">
              <a:extLst>
                <a:ext uri="{FF2B5EF4-FFF2-40B4-BE49-F238E27FC236}">
                  <a16:creationId xmlns:a16="http://schemas.microsoft.com/office/drawing/2014/main" id="{ADA5F727-9883-4754-BFF0-BDF96AA11F23}"/>
                </a:ext>
              </a:extLst>
            </p:cNvPr>
            <p:cNvSpPr>
              <a:spLocks noChangeArrowheads="1"/>
            </p:cNvSpPr>
            <p:nvPr/>
          </p:nvSpPr>
          <p:spPr bwMode="auto">
            <a:xfrm>
              <a:off x="2720" y="720"/>
              <a:ext cx="1488" cy="128"/>
            </a:xfrm>
            <a:prstGeom prst="rect">
              <a:avLst/>
            </a:prstGeom>
            <a:solidFill>
              <a:schemeClr val="bg1"/>
            </a:solidFill>
            <a:ln>
              <a:noFill/>
            </a:ln>
            <a:effectLst/>
            <a:extLs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vi-VN"/>
            </a:p>
          </p:txBody>
        </p:sp>
        <p:sp>
          <p:nvSpPr>
            <p:cNvPr id="14416" name="Line 80">
              <a:extLst>
                <a:ext uri="{FF2B5EF4-FFF2-40B4-BE49-F238E27FC236}">
                  <a16:creationId xmlns:a16="http://schemas.microsoft.com/office/drawing/2014/main" id="{26927B84-C491-4472-86E5-C93585424715}"/>
                </a:ext>
              </a:extLst>
            </p:cNvPr>
            <p:cNvSpPr>
              <a:spLocks noChangeShapeType="1"/>
            </p:cNvSpPr>
            <p:nvPr/>
          </p:nvSpPr>
          <p:spPr bwMode="auto">
            <a:xfrm flipV="1">
              <a:off x="2672" y="325"/>
              <a:ext cx="768" cy="44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17" name="Line 81">
              <a:extLst>
                <a:ext uri="{FF2B5EF4-FFF2-40B4-BE49-F238E27FC236}">
                  <a16:creationId xmlns:a16="http://schemas.microsoft.com/office/drawing/2014/main" id="{0860774F-5760-4DAE-A425-426A136C0119}"/>
                </a:ext>
              </a:extLst>
            </p:cNvPr>
            <p:cNvSpPr>
              <a:spLocks noChangeShapeType="1"/>
            </p:cNvSpPr>
            <p:nvPr/>
          </p:nvSpPr>
          <p:spPr bwMode="auto">
            <a:xfrm>
              <a:off x="3424" y="323"/>
              <a:ext cx="816" cy="429"/>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4419" name="Line 83">
            <a:extLst>
              <a:ext uri="{FF2B5EF4-FFF2-40B4-BE49-F238E27FC236}">
                <a16:creationId xmlns:a16="http://schemas.microsoft.com/office/drawing/2014/main" id="{90F5C111-E193-4377-A285-DBCB00D112A4}"/>
              </a:ext>
            </a:extLst>
          </p:cNvPr>
          <p:cNvSpPr>
            <a:spLocks noChangeShapeType="1"/>
          </p:cNvSpPr>
          <p:nvPr/>
        </p:nvSpPr>
        <p:spPr bwMode="auto">
          <a:xfrm>
            <a:off x="5448300" y="254000"/>
            <a:ext cx="0" cy="287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20" name="Line 84">
            <a:extLst>
              <a:ext uri="{FF2B5EF4-FFF2-40B4-BE49-F238E27FC236}">
                <a16:creationId xmlns:a16="http://schemas.microsoft.com/office/drawing/2014/main" id="{6ABE0C4E-0BD5-42CB-B023-E0ACDF22B458}"/>
              </a:ext>
            </a:extLst>
          </p:cNvPr>
          <p:cNvSpPr>
            <a:spLocks noChangeShapeType="1"/>
          </p:cNvSpPr>
          <p:nvPr/>
        </p:nvSpPr>
        <p:spPr bwMode="auto">
          <a:xfrm>
            <a:off x="5448300" y="3149600"/>
            <a:ext cx="0" cy="8382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4424" name="Group 88">
            <a:extLst>
              <a:ext uri="{FF2B5EF4-FFF2-40B4-BE49-F238E27FC236}">
                <a16:creationId xmlns:a16="http://schemas.microsoft.com/office/drawing/2014/main" id="{C371A60D-DB79-47EA-B683-CB25E461D1DF}"/>
              </a:ext>
            </a:extLst>
          </p:cNvPr>
          <p:cNvGrpSpPr>
            <a:grpSpLocks/>
          </p:cNvGrpSpPr>
          <p:nvPr/>
        </p:nvGrpSpPr>
        <p:grpSpPr bwMode="auto">
          <a:xfrm>
            <a:off x="7607300" y="258763"/>
            <a:ext cx="850900" cy="1722437"/>
            <a:chOff x="4792" y="163"/>
            <a:chExt cx="536" cy="1085"/>
          </a:xfrm>
        </p:grpSpPr>
        <p:sp>
          <p:nvSpPr>
            <p:cNvPr id="14399" name="Rectangle 63">
              <a:extLst>
                <a:ext uri="{FF2B5EF4-FFF2-40B4-BE49-F238E27FC236}">
                  <a16:creationId xmlns:a16="http://schemas.microsoft.com/office/drawing/2014/main" id="{F7693C5D-DAC2-4DE0-B86B-A91124177F70}"/>
                </a:ext>
              </a:extLst>
            </p:cNvPr>
            <p:cNvSpPr>
              <a:spLocks noChangeArrowheads="1"/>
            </p:cNvSpPr>
            <p:nvPr/>
          </p:nvSpPr>
          <p:spPr bwMode="auto">
            <a:xfrm>
              <a:off x="4792" y="163"/>
              <a:ext cx="536" cy="1085"/>
            </a:xfrm>
            <a:prstGeom prst="rect">
              <a:avLst/>
            </a:prstGeom>
            <a:noFill/>
            <a:ln w="31750" algn="ctr">
              <a:solidFill>
                <a:schemeClr val="tx1"/>
              </a:solidFill>
              <a:miter lim="800000"/>
              <a:headEnd/>
              <a:tailEnd/>
            </a:ln>
            <a:effectLst/>
            <a:extLst>
              <a:ext uri="{909E8E84-426E-40DD-AFC4-6F175D3DCCD1}">
                <a14:hiddenFill xmlns:a14="http://schemas.microsoft.com/office/drawing/2010/main">
                  <a:solidFill>
                    <a:srgbClr val="FB6B8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vi-VN"/>
            </a:p>
          </p:txBody>
        </p:sp>
        <p:sp>
          <p:nvSpPr>
            <p:cNvPr id="14421" name="Line 85">
              <a:extLst>
                <a:ext uri="{FF2B5EF4-FFF2-40B4-BE49-F238E27FC236}">
                  <a16:creationId xmlns:a16="http://schemas.microsoft.com/office/drawing/2014/main" id="{498A733E-9C4A-48C3-9EF9-44BC698AA692}"/>
                </a:ext>
              </a:extLst>
            </p:cNvPr>
            <p:cNvSpPr>
              <a:spLocks noChangeShapeType="1"/>
            </p:cNvSpPr>
            <p:nvPr/>
          </p:nvSpPr>
          <p:spPr bwMode="auto">
            <a:xfrm flipH="1">
              <a:off x="4792" y="592"/>
              <a:ext cx="528"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4422" name="Line 86">
            <a:extLst>
              <a:ext uri="{FF2B5EF4-FFF2-40B4-BE49-F238E27FC236}">
                <a16:creationId xmlns:a16="http://schemas.microsoft.com/office/drawing/2014/main" id="{4D9F5C5B-2E6A-401E-95D9-8A756E6F7086}"/>
              </a:ext>
            </a:extLst>
          </p:cNvPr>
          <p:cNvSpPr>
            <a:spLocks noChangeShapeType="1"/>
          </p:cNvSpPr>
          <p:nvPr/>
        </p:nvSpPr>
        <p:spPr bwMode="auto">
          <a:xfrm flipH="1">
            <a:off x="6718300" y="914400"/>
            <a:ext cx="838200" cy="0"/>
          </a:xfrm>
          <a:prstGeom prst="line">
            <a:avLst/>
          </a:prstGeom>
          <a:noFill/>
          <a:ln w="158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23" name="Line 87">
            <a:extLst>
              <a:ext uri="{FF2B5EF4-FFF2-40B4-BE49-F238E27FC236}">
                <a16:creationId xmlns:a16="http://schemas.microsoft.com/office/drawing/2014/main" id="{54FB948C-CE4B-428E-8522-E4489BC67E6B}"/>
              </a:ext>
            </a:extLst>
          </p:cNvPr>
          <p:cNvSpPr>
            <a:spLocks noChangeShapeType="1"/>
          </p:cNvSpPr>
          <p:nvPr/>
        </p:nvSpPr>
        <p:spPr bwMode="auto">
          <a:xfrm flipH="1">
            <a:off x="6718300" y="1968500"/>
            <a:ext cx="901700" cy="0"/>
          </a:xfrm>
          <a:prstGeom prst="line">
            <a:avLst/>
          </a:prstGeom>
          <a:noFill/>
          <a:ln w="158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25" name="Line 89">
            <a:extLst>
              <a:ext uri="{FF2B5EF4-FFF2-40B4-BE49-F238E27FC236}">
                <a16:creationId xmlns:a16="http://schemas.microsoft.com/office/drawing/2014/main" id="{6FC75C8D-8949-4E47-A401-F17890F4BEF7}"/>
              </a:ext>
            </a:extLst>
          </p:cNvPr>
          <p:cNvSpPr>
            <a:spLocks noChangeShapeType="1"/>
          </p:cNvSpPr>
          <p:nvPr/>
        </p:nvSpPr>
        <p:spPr bwMode="auto">
          <a:xfrm flipH="1">
            <a:off x="5410200" y="254000"/>
            <a:ext cx="2209800" cy="0"/>
          </a:xfrm>
          <a:prstGeom prst="line">
            <a:avLst/>
          </a:prstGeom>
          <a:noFill/>
          <a:ln w="158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4426" name="Group 90">
            <a:extLst>
              <a:ext uri="{FF2B5EF4-FFF2-40B4-BE49-F238E27FC236}">
                <a16:creationId xmlns:a16="http://schemas.microsoft.com/office/drawing/2014/main" id="{6C1CCF8C-3256-4659-AB17-BBEA4360DB0D}"/>
              </a:ext>
            </a:extLst>
          </p:cNvPr>
          <p:cNvGrpSpPr>
            <a:grpSpLocks/>
          </p:cNvGrpSpPr>
          <p:nvPr/>
        </p:nvGrpSpPr>
        <p:grpSpPr bwMode="auto">
          <a:xfrm>
            <a:off x="4267200" y="1981200"/>
            <a:ext cx="2438400" cy="1143000"/>
            <a:chOff x="176" y="2296"/>
            <a:chExt cx="1440" cy="576"/>
          </a:xfrm>
        </p:grpSpPr>
        <p:sp>
          <p:nvSpPr>
            <p:cNvPr id="14427" name="Rectangle 91">
              <a:extLst>
                <a:ext uri="{FF2B5EF4-FFF2-40B4-BE49-F238E27FC236}">
                  <a16:creationId xmlns:a16="http://schemas.microsoft.com/office/drawing/2014/main" id="{23006980-ED50-4CC1-B951-97EBA0F8A11C}"/>
                </a:ext>
              </a:extLst>
            </p:cNvPr>
            <p:cNvSpPr>
              <a:spLocks noChangeArrowheads="1"/>
            </p:cNvSpPr>
            <p:nvPr/>
          </p:nvSpPr>
          <p:spPr bwMode="auto">
            <a:xfrm>
              <a:off x="176" y="2296"/>
              <a:ext cx="1440"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28" name="Line 92">
              <a:extLst>
                <a:ext uri="{FF2B5EF4-FFF2-40B4-BE49-F238E27FC236}">
                  <a16:creationId xmlns:a16="http://schemas.microsoft.com/office/drawing/2014/main" id="{FF67DB82-1A52-4219-A7C2-45CE51564389}"/>
                </a:ext>
              </a:extLst>
            </p:cNvPr>
            <p:cNvSpPr>
              <a:spLocks noChangeShapeType="1"/>
            </p:cNvSpPr>
            <p:nvPr/>
          </p:nvSpPr>
          <p:spPr bwMode="auto">
            <a:xfrm>
              <a:off x="176" y="2320"/>
              <a:ext cx="0"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29" name="Line 93">
              <a:extLst>
                <a:ext uri="{FF2B5EF4-FFF2-40B4-BE49-F238E27FC236}">
                  <a16:creationId xmlns:a16="http://schemas.microsoft.com/office/drawing/2014/main" id="{C99BFA27-6782-471E-8C10-20F18F2BD9EC}"/>
                </a:ext>
              </a:extLst>
            </p:cNvPr>
            <p:cNvSpPr>
              <a:spLocks noChangeShapeType="1"/>
            </p:cNvSpPr>
            <p:nvPr/>
          </p:nvSpPr>
          <p:spPr bwMode="auto">
            <a:xfrm>
              <a:off x="1616" y="2320"/>
              <a:ext cx="0"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4385" name="Text Box 49">
            <a:extLst>
              <a:ext uri="{FF2B5EF4-FFF2-40B4-BE49-F238E27FC236}">
                <a16:creationId xmlns:a16="http://schemas.microsoft.com/office/drawing/2014/main" id="{B812471D-C5F8-4B84-B3F0-DF060570B385}"/>
              </a:ext>
            </a:extLst>
          </p:cNvPr>
          <p:cNvSpPr txBox="1">
            <a:spLocks noChangeArrowheads="1"/>
          </p:cNvSpPr>
          <p:nvPr/>
        </p:nvSpPr>
        <p:spPr bwMode="auto">
          <a:xfrm>
            <a:off x="1295400" y="4038600"/>
            <a:ext cx="1676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000">
                <a:solidFill>
                  <a:srgbClr val="15811A"/>
                </a:solidFill>
                <a:latin typeface="VNI-Helve-Condense" pitchFamily="2" charset="0"/>
              </a:rPr>
              <a:t>Höôùng chieáu</a:t>
            </a:r>
          </a:p>
        </p:txBody>
      </p:sp>
      <p:sp>
        <p:nvSpPr>
          <p:cNvPr id="14492" name="AutoShape 156">
            <a:extLst>
              <a:ext uri="{FF2B5EF4-FFF2-40B4-BE49-F238E27FC236}">
                <a16:creationId xmlns:a16="http://schemas.microsoft.com/office/drawing/2014/main" id="{849BCE5F-236C-476F-A43E-8E6A710F3837}"/>
              </a:ext>
            </a:extLst>
          </p:cNvPr>
          <p:cNvSpPr>
            <a:spLocks/>
          </p:cNvSpPr>
          <p:nvPr/>
        </p:nvSpPr>
        <p:spPr bwMode="auto">
          <a:xfrm>
            <a:off x="2971800" y="2971800"/>
            <a:ext cx="762000" cy="533400"/>
          </a:xfrm>
          <a:prstGeom prst="borderCallout1">
            <a:avLst>
              <a:gd name="adj1" fmla="val 21431"/>
              <a:gd name="adj2" fmla="val 110000"/>
              <a:gd name="adj3" fmla="val 69046"/>
              <a:gd name="adj4" fmla="val 200000"/>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en-US" altLang="vi-VN" sz="3200" b="1"/>
              <a:t>3</a:t>
            </a:r>
          </a:p>
          <a:p>
            <a:pPr algn="ctr"/>
            <a:endParaRPr lang="en-US" altLang="vi-VN"/>
          </a:p>
        </p:txBody>
      </p:sp>
      <p:sp>
        <p:nvSpPr>
          <p:cNvPr id="14493" name="AutoShape 157">
            <a:extLst>
              <a:ext uri="{FF2B5EF4-FFF2-40B4-BE49-F238E27FC236}">
                <a16:creationId xmlns:a16="http://schemas.microsoft.com/office/drawing/2014/main" id="{92FBD953-644B-40CF-9328-BF1E2A94DDCA}"/>
              </a:ext>
            </a:extLst>
          </p:cNvPr>
          <p:cNvSpPr>
            <a:spLocks/>
          </p:cNvSpPr>
          <p:nvPr/>
        </p:nvSpPr>
        <p:spPr bwMode="auto">
          <a:xfrm>
            <a:off x="3352800" y="152400"/>
            <a:ext cx="609600" cy="546100"/>
          </a:xfrm>
          <a:prstGeom prst="borderCallout1">
            <a:avLst>
              <a:gd name="adj1" fmla="val 20931"/>
              <a:gd name="adj2" fmla="val 112500"/>
              <a:gd name="adj3" fmla="val 116278"/>
              <a:gd name="adj4" fmla="val 239583"/>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en-US" altLang="vi-VN" sz="3200" b="1"/>
              <a:t>2</a:t>
            </a:r>
          </a:p>
          <a:p>
            <a:pPr algn="ctr"/>
            <a:endParaRPr lang="en-US" altLang="vi-VN"/>
          </a:p>
        </p:txBody>
      </p:sp>
      <p:sp>
        <p:nvSpPr>
          <p:cNvPr id="14494" name="AutoShape 158">
            <a:extLst>
              <a:ext uri="{FF2B5EF4-FFF2-40B4-BE49-F238E27FC236}">
                <a16:creationId xmlns:a16="http://schemas.microsoft.com/office/drawing/2014/main" id="{93B63F76-5711-436A-ABCA-9317A3898A54}"/>
              </a:ext>
            </a:extLst>
          </p:cNvPr>
          <p:cNvSpPr>
            <a:spLocks/>
          </p:cNvSpPr>
          <p:nvPr/>
        </p:nvSpPr>
        <p:spPr bwMode="auto">
          <a:xfrm>
            <a:off x="8458200" y="2209800"/>
            <a:ext cx="685800" cy="685800"/>
          </a:xfrm>
          <a:prstGeom prst="borderCallout1">
            <a:avLst>
              <a:gd name="adj1" fmla="val 16667"/>
              <a:gd name="adj2" fmla="val -11111"/>
              <a:gd name="adj3" fmla="val -64815"/>
              <a:gd name="adj4" fmla="val -55556"/>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en-US" altLang="vi-VN" sz="3200" b="1"/>
              <a:t>1</a:t>
            </a:r>
          </a:p>
          <a:p>
            <a:pPr algn="ctr"/>
            <a:endParaRPr lang="en-US" altLang="vi-VN"/>
          </a:p>
        </p:txBody>
      </p:sp>
      <p:sp>
        <p:nvSpPr>
          <p:cNvPr id="14495" name="Line 159">
            <a:extLst>
              <a:ext uri="{FF2B5EF4-FFF2-40B4-BE49-F238E27FC236}">
                <a16:creationId xmlns:a16="http://schemas.microsoft.com/office/drawing/2014/main" id="{7BC6A32B-31FF-4A50-A969-9A8DF6A903BE}"/>
              </a:ext>
            </a:extLst>
          </p:cNvPr>
          <p:cNvSpPr>
            <a:spLocks noChangeShapeType="1"/>
          </p:cNvSpPr>
          <p:nvPr/>
        </p:nvSpPr>
        <p:spPr bwMode="auto">
          <a:xfrm>
            <a:off x="7086600" y="0"/>
            <a:ext cx="0" cy="434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96" name="Line 160">
            <a:extLst>
              <a:ext uri="{FF2B5EF4-FFF2-40B4-BE49-F238E27FC236}">
                <a16:creationId xmlns:a16="http://schemas.microsoft.com/office/drawing/2014/main" id="{04FE15F0-DC76-4A90-8DB8-AD9226F98472}"/>
              </a:ext>
            </a:extLst>
          </p:cNvPr>
          <p:cNvSpPr>
            <a:spLocks noChangeShapeType="1"/>
          </p:cNvSpPr>
          <p:nvPr/>
        </p:nvSpPr>
        <p:spPr bwMode="auto">
          <a:xfrm>
            <a:off x="4038600" y="2514600"/>
            <a:ext cx="464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14413"/>
                                        </p:tgtEl>
                                        <p:attrNameLst>
                                          <p:attrName>style.visibility</p:attrName>
                                        </p:attrNameLst>
                                      </p:cBhvr>
                                      <p:to>
                                        <p:strVal val="visible"/>
                                      </p:to>
                                    </p:set>
                                    <p:anim calcmode="lin" valueType="num">
                                      <p:cBhvr>
                                        <p:cTn id="7" dur="500" fill="hold"/>
                                        <p:tgtEl>
                                          <p:spTgt spid="14413"/>
                                        </p:tgtEl>
                                        <p:attrNameLst>
                                          <p:attrName>ppt_w</p:attrName>
                                        </p:attrNameLst>
                                      </p:cBhvr>
                                      <p:tavLst>
                                        <p:tav tm="0">
                                          <p:val>
                                            <p:strVal val="4*#ppt_w"/>
                                          </p:val>
                                        </p:tav>
                                        <p:tav tm="100000">
                                          <p:val>
                                            <p:strVal val="#ppt_w"/>
                                          </p:val>
                                        </p:tav>
                                      </p:tavLst>
                                    </p:anim>
                                    <p:anim calcmode="lin" valueType="num">
                                      <p:cBhvr>
                                        <p:cTn id="8" dur="500" fill="hold"/>
                                        <p:tgtEl>
                                          <p:spTgt spid="14413"/>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14491"/>
                                        </p:tgtEl>
                                        <p:attrNameLst>
                                          <p:attrName>style.visibility</p:attrName>
                                        </p:attrNameLst>
                                      </p:cBhvr>
                                      <p:to>
                                        <p:strVal val="visible"/>
                                      </p:to>
                                    </p:set>
                                    <p:animEffect transition="in" filter="box(out)">
                                      <p:cBhvr>
                                        <p:cTn id="12" dur="1000"/>
                                        <p:tgtEl>
                                          <p:spTgt spid="14491"/>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4384"/>
                                        </p:tgtEl>
                                        <p:attrNameLst>
                                          <p:attrName>style.visibility</p:attrName>
                                        </p:attrNameLst>
                                      </p:cBhvr>
                                      <p:to>
                                        <p:strVal val="visible"/>
                                      </p:to>
                                    </p:set>
                                    <p:animEffect transition="in" filter="box(out)">
                                      <p:cBhvr>
                                        <p:cTn id="15" dur="1000"/>
                                        <p:tgtEl>
                                          <p:spTgt spid="14384"/>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14385"/>
                                        </p:tgtEl>
                                        <p:attrNameLst>
                                          <p:attrName>style.visibility</p:attrName>
                                        </p:attrNameLst>
                                      </p:cBhvr>
                                      <p:to>
                                        <p:strVal val="visible"/>
                                      </p:to>
                                    </p:set>
                                    <p:animEffect transition="in" filter="box(out)">
                                      <p:cBhvr>
                                        <p:cTn id="18" dur="1000"/>
                                        <p:tgtEl>
                                          <p:spTgt spid="14385"/>
                                        </p:tgtEl>
                                      </p:cBhvr>
                                    </p:animEffect>
                                  </p:childTnLst>
                                </p:cTn>
                              </p:par>
                            </p:childTnLst>
                          </p:cTn>
                        </p:par>
                        <p:par>
                          <p:cTn id="19" fill="hold" nodeType="afterGroup">
                            <p:stCondLst>
                              <p:cond delay="1500"/>
                            </p:stCondLst>
                            <p:childTnLst>
                              <p:par>
                                <p:cTn id="20" presetID="22" presetClass="entr" presetSubtype="4" fill="hold" nodeType="afterEffect">
                                  <p:stCondLst>
                                    <p:cond delay="0"/>
                                  </p:stCondLst>
                                  <p:childTnLst>
                                    <p:set>
                                      <p:cBhvr>
                                        <p:cTn id="21" dur="1" fill="hold">
                                          <p:stCondLst>
                                            <p:cond delay="0"/>
                                          </p:stCondLst>
                                        </p:cTn>
                                        <p:tgtEl>
                                          <p:spTgt spid="14352"/>
                                        </p:tgtEl>
                                        <p:attrNameLst>
                                          <p:attrName>style.visibility</p:attrName>
                                        </p:attrNameLst>
                                      </p:cBhvr>
                                      <p:to>
                                        <p:strVal val="visible"/>
                                      </p:to>
                                    </p:set>
                                    <p:animEffect transition="in" filter="wipe(down)">
                                      <p:cBhvr>
                                        <p:cTn id="22" dur="2000"/>
                                        <p:tgtEl>
                                          <p:spTgt spid="1435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344"/>
                                        </p:tgtEl>
                                        <p:attrNameLst>
                                          <p:attrName>style.visibility</p:attrName>
                                        </p:attrNameLst>
                                      </p:cBhvr>
                                      <p:to>
                                        <p:strVal val="visible"/>
                                      </p:to>
                                    </p:set>
                                    <p:animEffect transition="in" filter="wipe(down)">
                                      <p:cBhvr>
                                        <p:cTn id="25" dur="2000"/>
                                        <p:tgtEl>
                                          <p:spTgt spid="14344"/>
                                        </p:tgtEl>
                                      </p:cBhvr>
                                    </p:animEffect>
                                  </p:childTnLst>
                                </p:cTn>
                              </p:par>
                              <p:par>
                                <p:cTn id="26" presetID="22" presetClass="entr" presetSubtype="4" fill="hold" nodeType="withEffect">
                                  <p:stCondLst>
                                    <p:cond delay="0"/>
                                  </p:stCondLst>
                                  <p:childTnLst>
                                    <p:set>
                                      <p:cBhvr>
                                        <p:cTn id="27" dur="1" fill="hold">
                                          <p:stCondLst>
                                            <p:cond delay="0"/>
                                          </p:stCondLst>
                                        </p:cTn>
                                        <p:tgtEl>
                                          <p:spTgt spid="14353"/>
                                        </p:tgtEl>
                                        <p:attrNameLst>
                                          <p:attrName>style.visibility</p:attrName>
                                        </p:attrNameLst>
                                      </p:cBhvr>
                                      <p:to>
                                        <p:strVal val="visible"/>
                                      </p:to>
                                    </p:set>
                                    <p:animEffect transition="in" filter="wipe(down)">
                                      <p:cBhvr>
                                        <p:cTn id="28" dur="2000"/>
                                        <p:tgtEl>
                                          <p:spTgt spid="14353"/>
                                        </p:tgtEl>
                                      </p:cBhvr>
                                    </p:animEffect>
                                  </p:childTnLst>
                                </p:cTn>
                              </p:par>
                              <p:par>
                                <p:cTn id="29" presetID="22" presetClass="entr" presetSubtype="4" fill="hold" nodeType="withEffect">
                                  <p:stCondLst>
                                    <p:cond delay="0"/>
                                  </p:stCondLst>
                                  <p:childTnLst>
                                    <p:set>
                                      <p:cBhvr>
                                        <p:cTn id="30" dur="1" fill="hold">
                                          <p:stCondLst>
                                            <p:cond delay="0"/>
                                          </p:stCondLst>
                                        </p:cTn>
                                        <p:tgtEl>
                                          <p:spTgt spid="14343"/>
                                        </p:tgtEl>
                                        <p:attrNameLst>
                                          <p:attrName>style.visibility</p:attrName>
                                        </p:attrNameLst>
                                      </p:cBhvr>
                                      <p:to>
                                        <p:strVal val="visible"/>
                                      </p:to>
                                    </p:set>
                                    <p:animEffect transition="in" filter="wipe(down)">
                                      <p:cBhvr>
                                        <p:cTn id="31" dur="2000"/>
                                        <p:tgtEl>
                                          <p:spTgt spid="14343"/>
                                        </p:tgtEl>
                                      </p:cBhvr>
                                    </p:animEffect>
                                  </p:childTnLst>
                                </p:cTn>
                              </p:par>
                              <p:par>
                                <p:cTn id="32" presetID="22" presetClass="entr" presetSubtype="4" fill="hold" nodeType="withEffect">
                                  <p:stCondLst>
                                    <p:cond delay="0"/>
                                  </p:stCondLst>
                                  <p:childTnLst>
                                    <p:set>
                                      <p:cBhvr>
                                        <p:cTn id="33" dur="1" fill="hold">
                                          <p:stCondLst>
                                            <p:cond delay="0"/>
                                          </p:stCondLst>
                                        </p:cTn>
                                        <p:tgtEl>
                                          <p:spTgt spid="14346"/>
                                        </p:tgtEl>
                                        <p:attrNameLst>
                                          <p:attrName>style.visibility</p:attrName>
                                        </p:attrNameLst>
                                      </p:cBhvr>
                                      <p:to>
                                        <p:strVal val="visible"/>
                                      </p:to>
                                    </p:set>
                                    <p:animEffect transition="in" filter="wipe(down)">
                                      <p:cBhvr>
                                        <p:cTn id="34" dur="2000"/>
                                        <p:tgtEl>
                                          <p:spTgt spid="14346"/>
                                        </p:tgtEl>
                                      </p:cBhvr>
                                    </p:animEffect>
                                  </p:childTnLst>
                                </p:cTn>
                              </p:par>
                              <p:par>
                                <p:cTn id="35" presetID="22" presetClass="entr" presetSubtype="4" fill="hold" nodeType="withEffect">
                                  <p:stCondLst>
                                    <p:cond delay="0"/>
                                  </p:stCondLst>
                                  <p:childTnLst>
                                    <p:set>
                                      <p:cBhvr>
                                        <p:cTn id="36" dur="1" fill="hold">
                                          <p:stCondLst>
                                            <p:cond delay="0"/>
                                          </p:stCondLst>
                                        </p:cTn>
                                        <p:tgtEl>
                                          <p:spTgt spid="14342"/>
                                        </p:tgtEl>
                                        <p:attrNameLst>
                                          <p:attrName>style.visibility</p:attrName>
                                        </p:attrNameLst>
                                      </p:cBhvr>
                                      <p:to>
                                        <p:strVal val="visible"/>
                                      </p:to>
                                    </p:set>
                                    <p:animEffect transition="in" filter="wipe(down)">
                                      <p:cBhvr>
                                        <p:cTn id="37" dur="2000"/>
                                        <p:tgtEl>
                                          <p:spTgt spid="143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4418"/>
                                        </p:tgtEl>
                                        <p:attrNameLst>
                                          <p:attrName>style.visibility</p:attrName>
                                        </p:attrNameLst>
                                      </p:cBhvr>
                                      <p:to>
                                        <p:strVal val="visible"/>
                                      </p:to>
                                    </p:set>
                                    <p:animEffect transition="in" filter="wipe(up)">
                                      <p:cBhvr>
                                        <p:cTn id="42" dur="1000"/>
                                        <p:tgtEl>
                                          <p:spTgt spid="14418"/>
                                        </p:tgtEl>
                                      </p:cBhvr>
                                    </p:animEffect>
                                  </p:childTnLst>
                                </p:cTn>
                              </p:par>
                            </p:childTnLst>
                          </p:cTn>
                        </p:par>
                        <p:par>
                          <p:cTn id="43" fill="hold" nodeType="afterGroup">
                            <p:stCondLst>
                              <p:cond delay="1000"/>
                            </p:stCondLst>
                            <p:childTnLst>
                              <p:par>
                                <p:cTn id="44" presetID="22" presetClass="entr" presetSubtype="1" fill="hold" nodeType="afterEffect">
                                  <p:stCondLst>
                                    <p:cond delay="0"/>
                                  </p:stCondLst>
                                  <p:childTnLst>
                                    <p:set>
                                      <p:cBhvr>
                                        <p:cTn id="45" dur="1" fill="hold">
                                          <p:stCondLst>
                                            <p:cond delay="0"/>
                                          </p:stCondLst>
                                        </p:cTn>
                                        <p:tgtEl>
                                          <p:spTgt spid="14419"/>
                                        </p:tgtEl>
                                        <p:attrNameLst>
                                          <p:attrName>style.visibility</p:attrName>
                                        </p:attrNameLst>
                                      </p:cBhvr>
                                      <p:to>
                                        <p:strVal val="visible"/>
                                      </p:to>
                                    </p:set>
                                    <p:animEffect transition="in" filter="wipe(up)">
                                      <p:cBhvr>
                                        <p:cTn id="46" dur="2000"/>
                                        <p:tgtEl>
                                          <p:spTgt spid="14419"/>
                                        </p:tgtEl>
                                      </p:cBhvr>
                                    </p:animEffect>
                                  </p:childTnLst>
                                </p:cTn>
                              </p:par>
                              <p:par>
                                <p:cTn id="47" presetID="22" presetClass="entr" presetSubtype="1" fill="hold" nodeType="withEffect">
                                  <p:stCondLst>
                                    <p:cond delay="0"/>
                                  </p:stCondLst>
                                  <p:childTnLst>
                                    <p:set>
                                      <p:cBhvr>
                                        <p:cTn id="48" dur="1" fill="hold">
                                          <p:stCondLst>
                                            <p:cond delay="0"/>
                                          </p:stCondLst>
                                        </p:cTn>
                                        <p:tgtEl>
                                          <p:spTgt spid="14426"/>
                                        </p:tgtEl>
                                        <p:attrNameLst>
                                          <p:attrName>style.visibility</p:attrName>
                                        </p:attrNameLst>
                                      </p:cBhvr>
                                      <p:to>
                                        <p:strVal val="visible"/>
                                      </p:to>
                                    </p:set>
                                    <p:animEffect transition="in" filter="wipe(up)">
                                      <p:cBhvr>
                                        <p:cTn id="49" dur="2000"/>
                                        <p:tgtEl>
                                          <p:spTgt spid="14426"/>
                                        </p:tgtEl>
                                      </p:cBhvr>
                                    </p:animEffect>
                                  </p:childTnLst>
                                </p:cTn>
                              </p:par>
                            </p:childTnLst>
                          </p:cTn>
                        </p:par>
                        <p:par>
                          <p:cTn id="50" fill="hold" nodeType="afterGroup">
                            <p:stCondLst>
                              <p:cond delay="3000"/>
                            </p:stCondLst>
                            <p:childTnLst>
                              <p:par>
                                <p:cTn id="51" presetID="22" presetClass="entr" presetSubtype="1" fill="hold" nodeType="afterEffect">
                                  <p:stCondLst>
                                    <p:cond delay="0"/>
                                  </p:stCondLst>
                                  <p:childTnLst>
                                    <p:set>
                                      <p:cBhvr>
                                        <p:cTn id="52" dur="1" fill="hold">
                                          <p:stCondLst>
                                            <p:cond delay="0"/>
                                          </p:stCondLst>
                                        </p:cTn>
                                        <p:tgtEl>
                                          <p:spTgt spid="14420"/>
                                        </p:tgtEl>
                                        <p:attrNameLst>
                                          <p:attrName>style.visibility</p:attrName>
                                        </p:attrNameLst>
                                      </p:cBhvr>
                                      <p:to>
                                        <p:strVal val="visible"/>
                                      </p:to>
                                    </p:set>
                                    <p:animEffect transition="in" filter="wipe(up)">
                                      <p:cBhvr>
                                        <p:cTn id="53" dur="1000"/>
                                        <p:tgtEl>
                                          <p:spTgt spid="14420"/>
                                        </p:tgtEl>
                                      </p:cBhvr>
                                    </p:animEffect>
                                  </p:childTnLst>
                                </p:cTn>
                              </p:par>
                              <p:par>
                                <p:cTn id="54" presetID="22" presetClass="entr" presetSubtype="1" fill="hold" nodeType="withEffect">
                                  <p:stCondLst>
                                    <p:cond delay="0"/>
                                  </p:stCondLst>
                                  <p:childTnLst>
                                    <p:set>
                                      <p:cBhvr>
                                        <p:cTn id="55" dur="1" fill="hold">
                                          <p:stCondLst>
                                            <p:cond delay="0"/>
                                          </p:stCondLst>
                                        </p:cTn>
                                        <p:tgtEl>
                                          <p:spTgt spid="14397"/>
                                        </p:tgtEl>
                                        <p:attrNameLst>
                                          <p:attrName>style.visibility</p:attrName>
                                        </p:attrNameLst>
                                      </p:cBhvr>
                                      <p:to>
                                        <p:strVal val="visible"/>
                                      </p:to>
                                    </p:set>
                                    <p:animEffect transition="in" filter="wipe(up)">
                                      <p:cBhvr>
                                        <p:cTn id="56" dur="1000"/>
                                        <p:tgtEl>
                                          <p:spTgt spid="14397"/>
                                        </p:tgtEl>
                                      </p:cBhvr>
                                    </p:animEffect>
                                  </p:childTnLst>
                                </p:cTn>
                              </p:par>
                            </p:childTnLst>
                          </p:cTn>
                        </p:par>
                        <p:par>
                          <p:cTn id="57" fill="hold" nodeType="afterGroup">
                            <p:stCondLst>
                              <p:cond delay="4000"/>
                            </p:stCondLst>
                            <p:childTnLst>
                              <p:par>
                                <p:cTn id="58" presetID="22" presetClass="entr" presetSubtype="8" fill="hold" nodeType="afterEffect">
                                  <p:stCondLst>
                                    <p:cond delay="0"/>
                                  </p:stCondLst>
                                  <p:childTnLst>
                                    <p:set>
                                      <p:cBhvr>
                                        <p:cTn id="59" dur="1" fill="hold">
                                          <p:stCondLst>
                                            <p:cond delay="0"/>
                                          </p:stCondLst>
                                        </p:cTn>
                                        <p:tgtEl>
                                          <p:spTgt spid="14425"/>
                                        </p:tgtEl>
                                        <p:attrNameLst>
                                          <p:attrName>style.visibility</p:attrName>
                                        </p:attrNameLst>
                                      </p:cBhvr>
                                      <p:to>
                                        <p:strVal val="visible"/>
                                      </p:to>
                                    </p:set>
                                    <p:animEffect transition="in" filter="wipe(left)">
                                      <p:cBhvr>
                                        <p:cTn id="60" dur="1000"/>
                                        <p:tgtEl>
                                          <p:spTgt spid="14425"/>
                                        </p:tgtEl>
                                      </p:cBhvr>
                                    </p:animEffect>
                                  </p:childTnLst>
                                </p:cTn>
                              </p:par>
                              <p:par>
                                <p:cTn id="61" presetID="22" presetClass="entr" presetSubtype="8" fill="hold" nodeType="withEffect">
                                  <p:stCondLst>
                                    <p:cond delay="0"/>
                                  </p:stCondLst>
                                  <p:childTnLst>
                                    <p:set>
                                      <p:cBhvr>
                                        <p:cTn id="62" dur="1" fill="hold">
                                          <p:stCondLst>
                                            <p:cond delay="0"/>
                                          </p:stCondLst>
                                        </p:cTn>
                                        <p:tgtEl>
                                          <p:spTgt spid="14422"/>
                                        </p:tgtEl>
                                        <p:attrNameLst>
                                          <p:attrName>style.visibility</p:attrName>
                                        </p:attrNameLst>
                                      </p:cBhvr>
                                      <p:to>
                                        <p:strVal val="visible"/>
                                      </p:to>
                                    </p:set>
                                    <p:animEffect transition="in" filter="wipe(left)">
                                      <p:cBhvr>
                                        <p:cTn id="63" dur="1000"/>
                                        <p:tgtEl>
                                          <p:spTgt spid="14422"/>
                                        </p:tgtEl>
                                      </p:cBhvr>
                                    </p:animEffect>
                                  </p:childTnLst>
                                </p:cTn>
                              </p:par>
                              <p:par>
                                <p:cTn id="64" presetID="22" presetClass="entr" presetSubtype="8" fill="hold" nodeType="withEffect">
                                  <p:stCondLst>
                                    <p:cond delay="0"/>
                                  </p:stCondLst>
                                  <p:childTnLst>
                                    <p:set>
                                      <p:cBhvr>
                                        <p:cTn id="65" dur="1" fill="hold">
                                          <p:stCondLst>
                                            <p:cond delay="0"/>
                                          </p:stCondLst>
                                        </p:cTn>
                                        <p:tgtEl>
                                          <p:spTgt spid="14423"/>
                                        </p:tgtEl>
                                        <p:attrNameLst>
                                          <p:attrName>style.visibility</p:attrName>
                                        </p:attrNameLst>
                                      </p:cBhvr>
                                      <p:to>
                                        <p:strVal val="visible"/>
                                      </p:to>
                                    </p:set>
                                    <p:animEffect transition="in" filter="wipe(left)">
                                      <p:cBhvr>
                                        <p:cTn id="66" dur="1000"/>
                                        <p:tgtEl>
                                          <p:spTgt spid="14423"/>
                                        </p:tgtEl>
                                      </p:cBhvr>
                                    </p:animEffect>
                                  </p:childTnLst>
                                </p:cTn>
                              </p:par>
                            </p:childTnLst>
                          </p:cTn>
                        </p:par>
                        <p:par>
                          <p:cTn id="67" fill="hold" nodeType="afterGroup">
                            <p:stCondLst>
                              <p:cond delay="5000"/>
                            </p:stCondLst>
                            <p:childTnLst>
                              <p:par>
                                <p:cTn id="68" presetID="22" presetClass="entr" presetSubtype="1" fill="hold" nodeType="afterEffect">
                                  <p:stCondLst>
                                    <p:cond delay="0"/>
                                  </p:stCondLst>
                                  <p:childTnLst>
                                    <p:set>
                                      <p:cBhvr>
                                        <p:cTn id="69" dur="1" fill="hold">
                                          <p:stCondLst>
                                            <p:cond delay="0"/>
                                          </p:stCondLst>
                                        </p:cTn>
                                        <p:tgtEl>
                                          <p:spTgt spid="14424"/>
                                        </p:tgtEl>
                                        <p:attrNameLst>
                                          <p:attrName>style.visibility</p:attrName>
                                        </p:attrNameLst>
                                      </p:cBhvr>
                                      <p:to>
                                        <p:strVal val="visible"/>
                                      </p:to>
                                    </p:set>
                                    <p:animEffect transition="in" filter="wipe(up)">
                                      <p:cBhvr>
                                        <p:cTn id="70" dur="2000"/>
                                        <p:tgtEl>
                                          <p:spTgt spid="1442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4494"/>
                                        </p:tgtEl>
                                        <p:attrNameLst>
                                          <p:attrName>style.visibility</p:attrName>
                                        </p:attrNameLst>
                                      </p:cBhvr>
                                      <p:to>
                                        <p:strVal val="visible"/>
                                      </p:to>
                                    </p:set>
                                    <p:animEffect transition="in" filter="box(in)">
                                      <p:cBhvr>
                                        <p:cTn id="75" dur="500"/>
                                        <p:tgtEl>
                                          <p:spTgt spid="14494"/>
                                        </p:tgtEl>
                                      </p:cBhvr>
                                    </p:animEffect>
                                  </p:childTnLst>
                                </p:cTn>
                              </p:par>
                              <p:par>
                                <p:cTn id="76" presetID="4" presetClass="exit" presetSubtype="16" fill="hold" nodeType="withEffect">
                                  <p:stCondLst>
                                    <p:cond delay="0"/>
                                  </p:stCondLst>
                                  <p:childTnLst>
                                    <p:animEffect transition="out" filter="box(in)">
                                      <p:cBhvr>
                                        <p:cTn id="77" dur="1000"/>
                                        <p:tgtEl>
                                          <p:spTgt spid="14426"/>
                                        </p:tgtEl>
                                      </p:cBhvr>
                                    </p:animEffect>
                                    <p:set>
                                      <p:cBhvr>
                                        <p:cTn id="78" dur="1" fill="hold">
                                          <p:stCondLst>
                                            <p:cond delay="999"/>
                                          </p:stCondLst>
                                        </p:cTn>
                                        <p:tgtEl>
                                          <p:spTgt spid="14426"/>
                                        </p:tgtEl>
                                        <p:attrNameLst>
                                          <p:attrName>style.visibility</p:attrName>
                                        </p:attrNameLst>
                                      </p:cBhvr>
                                      <p:to>
                                        <p:strVal val="hidden"/>
                                      </p:to>
                                    </p:set>
                                  </p:childTnLst>
                                </p:cTn>
                              </p:par>
                              <p:par>
                                <p:cTn id="79" presetID="4" presetClass="exit" presetSubtype="16" fill="hold" nodeType="withEffect">
                                  <p:stCondLst>
                                    <p:cond delay="0"/>
                                  </p:stCondLst>
                                  <p:childTnLst>
                                    <p:animEffect transition="out" filter="box(in)">
                                      <p:cBhvr>
                                        <p:cTn id="80" dur="1000"/>
                                        <p:tgtEl>
                                          <p:spTgt spid="14419"/>
                                        </p:tgtEl>
                                      </p:cBhvr>
                                    </p:animEffect>
                                    <p:set>
                                      <p:cBhvr>
                                        <p:cTn id="81" dur="1" fill="hold">
                                          <p:stCondLst>
                                            <p:cond delay="999"/>
                                          </p:stCondLst>
                                        </p:cTn>
                                        <p:tgtEl>
                                          <p:spTgt spid="14419"/>
                                        </p:tgtEl>
                                        <p:attrNameLst>
                                          <p:attrName>style.visibility</p:attrName>
                                        </p:attrNameLst>
                                      </p:cBhvr>
                                      <p:to>
                                        <p:strVal val="hidden"/>
                                      </p:to>
                                    </p:set>
                                  </p:childTnLst>
                                </p:cTn>
                              </p:par>
                              <p:par>
                                <p:cTn id="82" presetID="4" presetClass="exit" presetSubtype="16" fill="hold" nodeType="withEffect">
                                  <p:stCondLst>
                                    <p:cond delay="0"/>
                                  </p:stCondLst>
                                  <p:childTnLst>
                                    <p:animEffect transition="out" filter="box(in)">
                                      <p:cBhvr>
                                        <p:cTn id="83" dur="1000"/>
                                        <p:tgtEl>
                                          <p:spTgt spid="14425"/>
                                        </p:tgtEl>
                                      </p:cBhvr>
                                    </p:animEffect>
                                    <p:set>
                                      <p:cBhvr>
                                        <p:cTn id="84" dur="1" fill="hold">
                                          <p:stCondLst>
                                            <p:cond delay="999"/>
                                          </p:stCondLst>
                                        </p:cTn>
                                        <p:tgtEl>
                                          <p:spTgt spid="14425"/>
                                        </p:tgtEl>
                                        <p:attrNameLst>
                                          <p:attrName>style.visibility</p:attrName>
                                        </p:attrNameLst>
                                      </p:cBhvr>
                                      <p:to>
                                        <p:strVal val="hidden"/>
                                      </p:to>
                                    </p:set>
                                  </p:childTnLst>
                                </p:cTn>
                              </p:par>
                              <p:par>
                                <p:cTn id="85" presetID="4" presetClass="exit" presetSubtype="16" fill="hold" nodeType="withEffect">
                                  <p:stCondLst>
                                    <p:cond delay="0"/>
                                  </p:stCondLst>
                                  <p:childTnLst>
                                    <p:animEffect transition="out" filter="box(in)">
                                      <p:cBhvr>
                                        <p:cTn id="86" dur="1000"/>
                                        <p:tgtEl>
                                          <p:spTgt spid="14422"/>
                                        </p:tgtEl>
                                      </p:cBhvr>
                                    </p:animEffect>
                                    <p:set>
                                      <p:cBhvr>
                                        <p:cTn id="87" dur="1" fill="hold">
                                          <p:stCondLst>
                                            <p:cond delay="999"/>
                                          </p:stCondLst>
                                        </p:cTn>
                                        <p:tgtEl>
                                          <p:spTgt spid="14422"/>
                                        </p:tgtEl>
                                        <p:attrNameLst>
                                          <p:attrName>style.visibility</p:attrName>
                                        </p:attrNameLst>
                                      </p:cBhvr>
                                      <p:to>
                                        <p:strVal val="hidden"/>
                                      </p:to>
                                    </p:set>
                                  </p:childTnLst>
                                </p:cTn>
                              </p:par>
                              <p:par>
                                <p:cTn id="88" presetID="4" presetClass="exit" presetSubtype="16" fill="hold" nodeType="withEffect">
                                  <p:stCondLst>
                                    <p:cond delay="0"/>
                                  </p:stCondLst>
                                  <p:childTnLst>
                                    <p:animEffect transition="out" filter="box(in)">
                                      <p:cBhvr>
                                        <p:cTn id="89" dur="1000"/>
                                        <p:tgtEl>
                                          <p:spTgt spid="14423"/>
                                        </p:tgtEl>
                                      </p:cBhvr>
                                    </p:animEffect>
                                    <p:set>
                                      <p:cBhvr>
                                        <p:cTn id="90" dur="1" fill="hold">
                                          <p:stCondLst>
                                            <p:cond delay="999"/>
                                          </p:stCondLst>
                                        </p:cTn>
                                        <p:tgtEl>
                                          <p:spTgt spid="14423"/>
                                        </p:tgtEl>
                                        <p:attrNameLst>
                                          <p:attrName>style.visibility</p:attrName>
                                        </p:attrNameLst>
                                      </p:cBhvr>
                                      <p:to>
                                        <p:strVal val="hidden"/>
                                      </p:to>
                                    </p:set>
                                  </p:childTnLst>
                                </p:cTn>
                              </p:par>
                            </p:childTnLst>
                          </p:cTn>
                        </p:par>
                        <p:par>
                          <p:cTn id="91" fill="hold" nodeType="afterGroup">
                            <p:stCondLst>
                              <p:cond delay="1000"/>
                            </p:stCondLst>
                            <p:childTnLst>
                              <p:par>
                                <p:cTn id="92" presetID="22" presetClass="entr" presetSubtype="1" fill="hold" nodeType="afterEffect">
                                  <p:stCondLst>
                                    <p:cond delay="0"/>
                                  </p:stCondLst>
                                  <p:childTnLst>
                                    <p:set>
                                      <p:cBhvr>
                                        <p:cTn id="93" dur="1" fill="hold">
                                          <p:stCondLst>
                                            <p:cond delay="0"/>
                                          </p:stCondLst>
                                        </p:cTn>
                                        <p:tgtEl>
                                          <p:spTgt spid="14495"/>
                                        </p:tgtEl>
                                        <p:attrNameLst>
                                          <p:attrName>style.visibility</p:attrName>
                                        </p:attrNameLst>
                                      </p:cBhvr>
                                      <p:to>
                                        <p:strVal val="visible"/>
                                      </p:to>
                                    </p:set>
                                    <p:animEffect transition="in" filter="wipe(up)">
                                      <p:cBhvr>
                                        <p:cTn id="94" dur="1000"/>
                                        <p:tgtEl>
                                          <p:spTgt spid="14495"/>
                                        </p:tgtEl>
                                      </p:cBhvr>
                                    </p:animEffect>
                                  </p:childTnLst>
                                </p:cTn>
                              </p:par>
                              <p:par>
                                <p:cTn id="95" presetID="22" presetClass="entr" presetSubtype="8" fill="hold" nodeType="withEffect">
                                  <p:stCondLst>
                                    <p:cond delay="0"/>
                                  </p:stCondLst>
                                  <p:childTnLst>
                                    <p:set>
                                      <p:cBhvr>
                                        <p:cTn id="96" dur="1" fill="hold">
                                          <p:stCondLst>
                                            <p:cond delay="0"/>
                                          </p:stCondLst>
                                        </p:cTn>
                                        <p:tgtEl>
                                          <p:spTgt spid="14496"/>
                                        </p:tgtEl>
                                        <p:attrNameLst>
                                          <p:attrName>style.visibility</p:attrName>
                                        </p:attrNameLst>
                                      </p:cBhvr>
                                      <p:to>
                                        <p:strVal val="visible"/>
                                      </p:to>
                                    </p:set>
                                    <p:animEffect transition="in" filter="wipe(left)">
                                      <p:cBhvr>
                                        <p:cTn id="97" dur="1000"/>
                                        <p:tgtEl>
                                          <p:spTgt spid="1449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1" presetClass="entr" presetSubtype="0" fill="hold" grpId="0" nodeType="clickEffect">
                                  <p:stCondLst>
                                    <p:cond delay="0"/>
                                  </p:stCondLst>
                                  <p:childTnLst>
                                    <p:set>
                                      <p:cBhvr>
                                        <p:cTn id="101" dur="1" fill="hold">
                                          <p:stCondLst>
                                            <p:cond delay="0"/>
                                          </p:stCondLst>
                                        </p:cTn>
                                        <p:tgtEl>
                                          <p:spTgt spid="14395"/>
                                        </p:tgtEl>
                                        <p:attrNameLst>
                                          <p:attrName>style.visibility</p:attrName>
                                        </p:attrNameLst>
                                      </p:cBhvr>
                                      <p:to>
                                        <p:strVal val="visible"/>
                                      </p:to>
                                    </p:set>
                                    <p:animEffect transition="in" filter="fade">
                                      <p:cBhvr>
                                        <p:cTn id="102" dur="192" decel="100000"/>
                                        <p:tgtEl>
                                          <p:spTgt spid="14395"/>
                                        </p:tgtEl>
                                      </p:cBhvr>
                                    </p:animEffect>
                                    <p:animScale>
                                      <p:cBhvr>
                                        <p:cTn id="103" dur="192" decel="100000"/>
                                        <p:tgtEl>
                                          <p:spTgt spid="14395"/>
                                        </p:tgtEl>
                                      </p:cBhvr>
                                      <p:from x="10000" y="10000"/>
                                      <p:to x="200000" y="450000"/>
                                    </p:animScale>
                                    <p:animScale>
                                      <p:cBhvr>
                                        <p:cTn id="104" dur="308" accel="100000" fill="hold">
                                          <p:stCondLst>
                                            <p:cond delay="192"/>
                                          </p:stCondLst>
                                        </p:cTn>
                                        <p:tgtEl>
                                          <p:spTgt spid="14395"/>
                                        </p:tgtEl>
                                      </p:cBhvr>
                                      <p:from x="200000" y="450000"/>
                                      <p:to x="100000" y="100000"/>
                                    </p:animScale>
                                    <p:set>
                                      <p:cBhvr>
                                        <p:cTn id="105" dur="192" fill="hold"/>
                                        <p:tgtEl>
                                          <p:spTgt spid="14395"/>
                                        </p:tgtEl>
                                        <p:attrNameLst>
                                          <p:attrName>ppt_x</p:attrName>
                                        </p:attrNameLst>
                                      </p:cBhvr>
                                      <p:to>
                                        <p:strVal val="(0.5)"/>
                                      </p:to>
                                    </p:set>
                                    <p:anim from="(0.5)" to="(#ppt_x)" calcmode="lin" valueType="num">
                                      <p:cBhvr>
                                        <p:cTn id="106" dur="308" accel="100000" fill="hold">
                                          <p:stCondLst>
                                            <p:cond delay="192"/>
                                          </p:stCondLst>
                                        </p:cTn>
                                        <p:tgtEl>
                                          <p:spTgt spid="14395"/>
                                        </p:tgtEl>
                                        <p:attrNameLst>
                                          <p:attrName>ppt_x</p:attrName>
                                        </p:attrNameLst>
                                      </p:cBhvr>
                                    </p:anim>
                                    <p:set>
                                      <p:cBhvr>
                                        <p:cTn id="107" dur="192" fill="hold"/>
                                        <p:tgtEl>
                                          <p:spTgt spid="14395"/>
                                        </p:tgtEl>
                                        <p:attrNameLst>
                                          <p:attrName>ppt_y</p:attrName>
                                        </p:attrNameLst>
                                      </p:cBhvr>
                                      <p:to>
                                        <p:strVal val="(#ppt_y+0.4)"/>
                                      </p:to>
                                    </p:set>
                                    <p:anim from="(#ppt_y+0.4)" to="(#ppt_y)" calcmode="lin" valueType="num">
                                      <p:cBhvr>
                                        <p:cTn id="108" dur="308" accel="100000" fill="hold">
                                          <p:stCondLst>
                                            <p:cond delay="192"/>
                                          </p:stCondLst>
                                        </p:cTn>
                                        <p:tgtEl>
                                          <p:spTgt spid="14395"/>
                                        </p:tgtEl>
                                        <p:attrNameLst>
                                          <p:attrName>ppt_y</p:attrName>
                                        </p:attrNameLst>
                                      </p:cBhvr>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 presetClass="entr" presetSubtype="16" fill="hold" grpId="0" nodeType="clickEffect">
                                  <p:stCondLst>
                                    <p:cond delay="0"/>
                                  </p:stCondLst>
                                  <p:childTnLst>
                                    <p:set>
                                      <p:cBhvr>
                                        <p:cTn id="112" dur="1" fill="hold">
                                          <p:stCondLst>
                                            <p:cond delay="0"/>
                                          </p:stCondLst>
                                        </p:cTn>
                                        <p:tgtEl>
                                          <p:spTgt spid="14493"/>
                                        </p:tgtEl>
                                        <p:attrNameLst>
                                          <p:attrName>style.visibility</p:attrName>
                                        </p:attrNameLst>
                                      </p:cBhvr>
                                      <p:to>
                                        <p:strVal val="visible"/>
                                      </p:to>
                                    </p:set>
                                    <p:animEffect transition="in" filter="box(in)">
                                      <p:cBhvr>
                                        <p:cTn id="113" dur="500"/>
                                        <p:tgtEl>
                                          <p:spTgt spid="14493"/>
                                        </p:tgtEl>
                                      </p:cBhvr>
                                    </p:animEffect>
                                  </p:childTnLst>
                                </p:cTn>
                              </p:par>
                            </p:childTnLst>
                          </p:cTn>
                        </p:par>
                        <p:par>
                          <p:cTn id="114" fill="hold" nodeType="afterGroup">
                            <p:stCondLst>
                              <p:cond delay="500"/>
                            </p:stCondLst>
                            <p:childTnLst>
                              <p:par>
                                <p:cTn id="115" presetID="4" presetClass="entr" presetSubtype="16" fill="hold" grpId="0" nodeType="afterEffect">
                                  <p:stCondLst>
                                    <p:cond delay="0"/>
                                  </p:stCondLst>
                                  <p:childTnLst>
                                    <p:set>
                                      <p:cBhvr>
                                        <p:cTn id="116" dur="1" fill="hold">
                                          <p:stCondLst>
                                            <p:cond delay="0"/>
                                          </p:stCondLst>
                                        </p:cTn>
                                        <p:tgtEl>
                                          <p:spTgt spid="14492"/>
                                        </p:tgtEl>
                                        <p:attrNameLst>
                                          <p:attrName>style.visibility</p:attrName>
                                        </p:attrNameLst>
                                      </p:cBhvr>
                                      <p:to>
                                        <p:strVal val="visible"/>
                                      </p:to>
                                    </p:set>
                                    <p:animEffect transition="in" filter="box(in)">
                                      <p:cBhvr>
                                        <p:cTn id="117" dur="1000"/>
                                        <p:tgtEl>
                                          <p:spTgt spid="14492"/>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51" presetClass="entr" presetSubtype="0" fill="hold" grpId="0" nodeType="clickEffect">
                                  <p:stCondLst>
                                    <p:cond delay="0"/>
                                  </p:stCondLst>
                                  <p:childTnLst>
                                    <p:set>
                                      <p:cBhvr>
                                        <p:cTn id="121" dur="1" fill="hold">
                                          <p:stCondLst>
                                            <p:cond delay="0"/>
                                          </p:stCondLst>
                                        </p:cTn>
                                        <p:tgtEl>
                                          <p:spTgt spid="14396"/>
                                        </p:tgtEl>
                                        <p:attrNameLst>
                                          <p:attrName>style.visibility</p:attrName>
                                        </p:attrNameLst>
                                      </p:cBhvr>
                                      <p:to>
                                        <p:strVal val="visible"/>
                                      </p:to>
                                    </p:set>
                                    <p:animEffect transition="in" filter="fade">
                                      <p:cBhvr>
                                        <p:cTn id="122" dur="192" decel="100000"/>
                                        <p:tgtEl>
                                          <p:spTgt spid="14396"/>
                                        </p:tgtEl>
                                      </p:cBhvr>
                                    </p:animEffect>
                                    <p:animScale>
                                      <p:cBhvr>
                                        <p:cTn id="123" dur="192" decel="100000"/>
                                        <p:tgtEl>
                                          <p:spTgt spid="14396"/>
                                        </p:tgtEl>
                                      </p:cBhvr>
                                      <p:from x="10000" y="10000"/>
                                      <p:to x="200000" y="450000"/>
                                    </p:animScale>
                                    <p:animScale>
                                      <p:cBhvr>
                                        <p:cTn id="124" dur="308" accel="100000" fill="hold">
                                          <p:stCondLst>
                                            <p:cond delay="192"/>
                                          </p:stCondLst>
                                        </p:cTn>
                                        <p:tgtEl>
                                          <p:spTgt spid="14396"/>
                                        </p:tgtEl>
                                      </p:cBhvr>
                                      <p:from x="200000" y="450000"/>
                                      <p:to x="100000" y="100000"/>
                                    </p:animScale>
                                    <p:set>
                                      <p:cBhvr>
                                        <p:cTn id="125" dur="192" fill="hold"/>
                                        <p:tgtEl>
                                          <p:spTgt spid="14396"/>
                                        </p:tgtEl>
                                        <p:attrNameLst>
                                          <p:attrName>ppt_x</p:attrName>
                                        </p:attrNameLst>
                                      </p:cBhvr>
                                      <p:to>
                                        <p:strVal val="(0.5)"/>
                                      </p:to>
                                    </p:set>
                                    <p:anim from="(0.5)" to="(#ppt_x)" calcmode="lin" valueType="num">
                                      <p:cBhvr>
                                        <p:cTn id="126" dur="308" accel="100000" fill="hold">
                                          <p:stCondLst>
                                            <p:cond delay="192"/>
                                          </p:stCondLst>
                                        </p:cTn>
                                        <p:tgtEl>
                                          <p:spTgt spid="14396"/>
                                        </p:tgtEl>
                                        <p:attrNameLst>
                                          <p:attrName>ppt_x</p:attrName>
                                        </p:attrNameLst>
                                      </p:cBhvr>
                                    </p:anim>
                                    <p:set>
                                      <p:cBhvr>
                                        <p:cTn id="127" dur="192" fill="hold"/>
                                        <p:tgtEl>
                                          <p:spTgt spid="14396"/>
                                        </p:tgtEl>
                                        <p:attrNameLst>
                                          <p:attrName>ppt_y</p:attrName>
                                        </p:attrNameLst>
                                      </p:cBhvr>
                                      <p:to>
                                        <p:strVal val="(#ppt_y+0.4)"/>
                                      </p:to>
                                    </p:set>
                                    <p:anim from="(#ppt_y+0.4)" to="(#ppt_y)" calcmode="lin" valueType="num">
                                      <p:cBhvr>
                                        <p:cTn id="128" dur="308" accel="100000" fill="hold">
                                          <p:stCondLst>
                                            <p:cond delay="192"/>
                                          </p:stCondLst>
                                        </p:cTn>
                                        <p:tgtEl>
                                          <p:spTgt spid="14396"/>
                                        </p:tgtEl>
                                        <p:attrNameLst>
                                          <p:attrName>ppt_y</p:attrName>
                                        </p:attrNameLst>
                                      </p:cBhvr>
                                    </p:anim>
                                  </p:childTnLst>
                                </p:cTn>
                              </p:par>
                              <p:par>
                                <p:cTn id="129" presetID="51" presetClass="entr" presetSubtype="0" fill="hold" grpId="0" nodeType="withEffect">
                                  <p:stCondLst>
                                    <p:cond delay="0"/>
                                  </p:stCondLst>
                                  <p:childTnLst>
                                    <p:set>
                                      <p:cBhvr>
                                        <p:cTn id="130" dur="1" fill="hold">
                                          <p:stCondLst>
                                            <p:cond delay="0"/>
                                          </p:stCondLst>
                                        </p:cTn>
                                        <p:tgtEl>
                                          <p:spTgt spid="14394"/>
                                        </p:tgtEl>
                                        <p:attrNameLst>
                                          <p:attrName>style.visibility</p:attrName>
                                        </p:attrNameLst>
                                      </p:cBhvr>
                                      <p:to>
                                        <p:strVal val="visible"/>
                                      </p:to>
                                    </p:set>
                                    <p:animEffect transition="in" filter="fade">
                                      <p:cBhvr>
                                        <p:cTn id="131" dur="385" decel="100000"/>
                                        <p:tgtEl>
                                          <p:spTgt spid="14394"/>
                                        </p:tgtEl>
                                      </p:cBhvr>
                                    </p:animEffect>
                                    <p:animScale>
                                      <p:cBhvr>
                                        <p:cTn id="132" dur="385" decel="100000"/>
                                        <p:tgtEl>
                                          <p:spTgt spid="14394"/>
                                        </p:tgtEl>
                                      </p:cBhvr>
                                      <p:from x="10000" y="10000"/>
                                      <p:to x="200000" y="450000"/>
                                    </p:animScale>
                                    <p:animScale>
                                      <p:cBhvr>
                                        <p:cTn id="133" dur="615" accel="100000" fill="hold">
                                          <p:stCondLst>
                                            <p:cond delay="385"/>
                                          </p:stCondLst>
                                        </p:cTn>
                                        <p:tgtEl>
                                          <p:spTgt spid="14394"/>
                                        </p:tgtEl>
                                      </p:cBhvr>
                                      <p:from x="200000" y="450000"/>
                                      <p:to x="100000" y="100000"/>
                                    </p:animScale>
                                    <p:set>
                                      <p:cBhvr>
                                        <p:cTn id="134" dur="385" fill="hold"/>
                                        <p:tgtEl>
                                          <p:spTgt spid="14394"/>
                                        </p:tgtEl>
                                        <p:attrNameLst>
                                          <p:attrName>ppt_x</p:attrName>
                                        </p:attrNameLst>
                                      </p:cBhvr>
                                      <p:to>
                                        <p:strVal val="(0.5)"/>
                                      </p:to>
                                    </p:set>
                                    <p:anim from="(0.5)" to="(#ppt_x)" calcmode="lin" valueType="num">
                                      <p:cBhvr>
                                        <p:cTn id="135" dur="615" accel="100000" fill="hold">
                                          <p:stCondLst>
                                            <p:cond delay="385"/>
                                          </p:stCondLst>
                                        </p:cTn>
                                        <p:tgtEl>
                                          <p:spTgt spid="14394"/>
                                        </p:tgtEl>
                                        <p:attrNameLst>
                                          <p:attrName>ppt_x</p:attrName>
                                        </p:attrNameLst>
                                      </p:cBhvr>
                                    </p:anim>
                                    <p:set>
                                      <p:cBhvr>
                                        <p:cTn id="136" dur="385" fill="hold"/>
                                        <p:tgtEl>
                                          <p:spTgt spid="14394"/>
                                        </p:tgtEl>
                                        <p:attrNameLst>
                                          <p:attrName>ppt_y</p:attrName>
                                        </p:attrNameLst>
                                      </p:cBhvr>
                                      <p:to>
                                        <p:strVal val="(#ppt_y+0.4)"/>
                                      </p:to>
                                    </p:set>
                                    <p:anim from="(#ppt_y+0.4)" to="(#ppt_y)" calcmode="lin" valueType="num">
                                      <p:cBhvr>
                                        <p:cTn id="137" dur="615" accel="100000" fill="hold">
                                          <p:stCondLst>
                                            <p:cond delay="385"/>
                                          </p:stCondLst>
                                        </p:cTn>
                                        <p:tgtEl>
                                          <p:spTgt spid="1439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84" grpId="0"/>
      <p:bldP spid="14394" grpId="0"/>
      <p:bldP spid="14395" grpId="0"/>
      <p:bldP spid="14396" grpId="0"/>
      <p:bldP spid="14385" grpId="0"/>
      <p:bldP spid="14492" grpId="0" animBg="1"/>
      <p:bldP spid="14493" grpId="0" animBg="1"/>
      <p:bldP spid="1449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reeform 2">
            <a:extLst>
              <a:ext uri="{FF2B5EF4-FFF2-40B4-BE49-F238E27FC236}">
                <a16:creationId xmlns:a16="http://schemas.microsoft.com/office/drawing/2014/main" id="{38E4B01C-2AF7-4139-B1C7-7432B7E9CFD2}"/>
              </a:ext>
            </a:extLst>
          </p:cNvPr>
          <p:cNvSpPr>
            <a:spLocks/>
          </p:cNvSpPr>
          <p:nvPr/>
        </p:nvSpPr>
        <p:spPr bwMode="auto">
          <a:xfrm>
            <a:off x="838200" y="2343150"/>
            <a:ext cx="2667000" cy="457200"/>
          </a:xfrm>
          <a:custGeom>
            <a:avLst/>
            <a:gdLst>
              <a:gd name="T0" fmla="*/ 0 w 1680"/>
              <a:gd name="T1" fmla="*/ 12 h 288"/>
              <a:gd name="T2" fmla="*/ 1392 w 1680"/>
              <a:gd name="T3" fmla="*/ 0 h 288"/>
              <a:gd name="T4" fmla="*/ 1680 w 1680"/>
              <a:gd name="T5" fmla="*/ 288 h 288"/>
            </a:gdLst>
            <a:ahLst/>
            <a:cxnLst>
              <a:cxn ang="0">
                <a:pos x="T0" y="T1"/>
              </a:cxn>
              <a:cxn ang="0">
                <a:pos x="T2" y="T3"/>
              </a:cxn>
              <a:cxn ang="0">
                <a:pos x="T4" y="T5"/>
              </a:cxn>
            </a:cxnLst>
            <a:rect l="0" t="0" r="r" b="b"/>
            <a:pathLst>
              <a:path w="1680" h="288">
                <a:moveTo>
                  <a:pt x="0" y="12"/>
                </a:moveTo>
                <a:lnTo>
                  <a:pt x="1392" y="0"/>
                </a:lnTo>
                <a:lnTo>
                  <a:pt x="1680" y="288"/>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vi-VN"/>
          </a:p>
        </p:txBody>
      </p:sp>
      <p:sp>
        <p:nvSpPr>
          <p:cNvPr id="7171" name="Freeform 3">
            <a:extLst>
              <a:ext uri="{FF2B5EF4-FFF2-40B4-BE49-F238E27FC236}">
                <a16:creationId xmlns:a16="http://schemas.microsoft.com/office/drawing/2014/main" id="{8D8FAF10-08CC-4A27-8987-10C68816E03C}"/>
              </a:ext>
            </a:extLst>
          </p:cNvPr>
          <p:cNvSpPr>
            <a:spLocks/>
          </p:cNvSpPr>
          <p:nvPr/>
        </p:nvSpPr>
        <p:spPr bwMode="auto">
          <a:xfrm>
            <a:off x="723900" y="2362200"/>
            <a:ext cx="3149600" cy="381000"/>
          </a:xfrm>
          <a:custGeom>
            <a:avLst/>
            <a:gdLst>
              <a:gd name="T0" fmla="*/ 1680 w 1680"/>
              <a:gd name="T1" fmla="*/ 288 h 288"/>
              <a:gd name="T2" fmla="*/ 1392 w 1680"/>
              <a:gd name="T3" fmla="*/ 0 h 288"/>
              <a:gd name="T4" fmla="*/ 0 w 1680"/>
              <a:gd name="T5" fmla="*/ 0 h 288"/>
              <a:gd name="T6" fmla="*/ 288 w 1680"/>
              <a:gd name="T7" fmla="*/ 288 h 288"/>
              <a:gd name="T8" fmla="*/ 1680 w 1680"/>
              <a:gd name="T9" fmla="*/ 288 h 288"/>
            </a:gdLst>
            <a:ahLst/>
            <a:cxnLst>
              <a:cxn ang="0">
                <a:pos x="T0" y="T1"/>
              </a:cxn>
              <a:cxn ang="0">
                <a:pos x="T2" y="T3"/>
              </a:cxn>
              <a:cxn ang="0">
                <a:pos x="T4" y="T5"/>
              </a:cxn>
              <a:cxn ang="0">
                <a:pos x="T6" y="T7"/>
              </a:cxn>
              <a:cxn ang="0">
                <a:pos x="T8" y="T9"/>
              </a:cxn>
            </a:cxnLst>
            <a:rect l="0" t="0" r="r" b="b"/>
            <a:pathLst>
              <a:path w="1680" h="288">
                <a:moveTo>
                  <a:pt x="1680" y="288"/>
                </a:moveTo>
                <a:lnTo>
                  <a:pt x="1392" y="0"/>
                </a:lnTo>
                <a:lnTo>
                  <a:pt x="0" y="0"/>
                </a:lnTo>
                <a:lnTo>
                  <a:pt x="288" y="288"/>
                </a:lnTo>
                <a:lnTo>
                  <a:pt x="1680" y="288"/>
                </a:lnTo>
                <a:close/>
              </a:path>
            </a:pathLst>
          </a:custGeom>
          <a:solidFill>
            <a:schemeClr val="folHlink"/>
          </a:solidFill>
          <a:ln w="3810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7172" name="Freeform 4">
            <a:extLst>
              <a:ext uri="{FF2B5EF4-FFF2-40B4-BE49-F238E27FC236}">
                <a16:creationId xmlns:a16="http://schemas.microsoft.com/office/drawing/2014/main" id="{F1B5470A-DD8F-4255-8041-939336E40F90}"/>
              </a:ext>
            </a:extLst>
          </p:cNvPr>
          <p:cNvSpPr>
            <a:spLocks/>
          </p:cNvSpPr>
          <p:nvPr/>
        </p:nvSpPr>
        <p:spPr bwMode="auto">
          <a:xfrm>
            <a:off x="736600" y="1130300"/>
            <a:ext cx="2667000" cy="1219200"/>
          </a:xfrm>
          <a:custGeom>
            <a:avLst/>
            <a:gdLst>
              <a:gd name="T0" fmla="*/ 0 w 1392"/>
              <a:gd name="T1" fmla="*/ 1056 h 1056"/>
              <a:gd name="T2" fmla="*/ 0 w 1392"/>
              <a:gd name="T3" fmla="*/ 480 h 1056"/>
              <a:gd name="T4" fmla="*/ 1392 w 1392"/>
              <a:gd name="T5" fmla="*/ 0 h 1056"/>
              <a:gd name="T6" fmla="*/ 1392 w 1392"/>
              <a:gd name="T7" fmla="*/ 1056 h 1056"/>
              <a:gd name="T8" fmla="*/ 0 w 1392"/>
              <a:gd name="T9" fmla="*/ 1056 h 1056"/>
            </a:gdLst>
            <a:ahLst/>
            <a:cxnLst>
              <a:cxn ang="0">
                <a:pos x="T0" y="T1"/>
              </a:cxn>
              <a:cxn ang="0">
                <a:pos x="T2" y="T3"/>
              </a:cxn>
              <a:cxn ang="0">
                <a:pos x="T4" y="T5"/>
              </a:cxn>
              <a:cxn ang="0">
                <a:pos x="T6" y="T7"/>
              </a:cxn>
              <a:cxn ang="0">
                <a:pos x="T8" y="T9"/>
              </a:cxn>
            </a:cxnLst>
            <a:rect l="0" t="0" r="r" b="b"/>
            <a:pathLst>
              <a:path w="1392" h="1056">
                <a:moveTo>
                  <a:pt x="0" y="1056"/>
                </a:moveTo>
                <a:lnTo>
                  <a:pt x="0" y="480"/>
                </a:lnTo>
                <a:lnTo>
                  <a:pt x="1392" y="0"/>
                </a:lnTo>
                <a:lnTo>
                  <a:pt x="1392" y="1056"/>
                </a:lnTo>
                <a:lnTo>
                  <a:pt x="0" y="1056"/>
                </a:lnTo>
                <a:close/>
              </a:path>
            </a:pathLst>
          </a:custGeom>
          <a:solidFill>
            <a:srgbClr val="FFFF00"/>
          </a:solidFill>
          <a:ln w="3810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7173" name="Freeform 5">
            <a:extLst>
              <a:ext uri="{FF2B5EF4-FFF2-40B4-BE49-F238E27FC236}">
                <a16:creationId xmlns:a16="http://schemas.microsoft.com/office/drawing/2014/main" id="{935FB7DA-2A8D-40A7-8C9A-D50490CC5EE9}"/>
              </a:ext>
            </a:extLst>
          </p:cNvPr>
          <p:cNvSpPr>
            <a:spLocks/>
          </p:cNvSpPr>
          <p:nvPr/>
        </p:nvSpPr>
        <p:spPr bwMode="auto">
          <a:xfrm rot="-183057">
            <a:off x="695325" y="1611313"/>
            <a:ext cx="520700" cy="1181100"/>
          </a:xfrm>
          <a:custGeom>
            <a:avLst/>
            <a:gdLst>
              <a:gd name="T0" fmla="*/ 0 w 288"/>
              <a:gd name="T1" fmla="*/ 432 h 720"/>
              <a:gd name="T2" fmla="*/ 0 w 288"/>
              <a:gd name="T3" fmla="*/ 0 h 720"/>
              <a:gd name="T4" fmla="*/ 288 w 288"/>
              <a:gd name="T5" fmla="*/ 288 h 720"/>
              <a:gd name="T6" fmla="*/ 288 w 288"/>
              <a:gd name="T7" fmla="*/ 720 h 720"/>
              <a:gd name="T8" fmla="*/ 0 w 288"/>
              <a:gd name="T9" fmla="*/ 432 h 720"/>
            </a:gdLst>
            <a:ahLst/>
            <a:cxnLst>
              <a:cxn ang="0">
                <a:pos x="T0" y="T1"/>
              </a:cxn>
              <a:cxn ang="0">
                <a:pos x="T2" y="T3"/>
              </a:cxn>
              <a:cxn ang="0">
                <a:pos x="T4" y="T5"/>
              </a:cxn>
              <a:cxn ang="0">
                <a:pos x="T6" y="T7"/>
              </a:cxn>
              <a:cxn ang="0">
                <a:pos x="T8" y="T9"/>
              </a:cxn>
            </a:cxnLst>
            <a:rect l="0" t="0" r="r" b="b"/>
            <a:pathLst>
              <a:path w="288" h="720">
                <a:moveTo>
                  <a:pt x="0" y="432"/>
                </a:moveTo>
                <a:lnTo>
                  <a:pt x="0" y="0"/>
                </a:lnTo>
                <a:lnTo>
                  <a:pt x="288" y="288"/>
                </a:lnTo>
                <a:lnTo>
                  <a:pt x="288" y="720"/>
                </a:lnTo>
                <a:lnTo>
                  <a:pt x="0" y="432"/>
                </a:lnTo>
                <a:close/>
              </a:path>
            </a:pathLst>
          </a:custGeom>
          <a:solidFill>
            <a:srgbClr val="FF33CC"/>
          </a:solidFill>
          <a:ln w="3810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7174" name="Text Box 6">
            <a:extLst>
              <a:ext uri="{FF2B5EF4-FFF2-40B4-BE49-F238E27FC236}">
                <a16:creationId xmlns:a16="http://schemas.microsoft.com/office/drawing/2014/main" id="{771ED124-9581-427D-9785-B35F6E62EFA2}"/>
              </a:ext>
            </a:extLst>
          </p:cNvPr>
          <p:cNvSpPr txBox="1">
            <a:spLocks noChangeArrowheads="1"/>
          </p:cNvSpPr>
          <p:nvPr/>
        </p:nvSpPr>
        <p:spPr bwMode="auto">
          <a:xfrm>
            <a:off x="-171450" y="16002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vi-VN" sz="2400" b="1">
                <a:latin typeface="VNI-Helve-Condense" pitchFamily="2" charset="0"/>
              </a:rPr>
              <a:t>C</a:t>
            </a:r>
          </a:p>
        </p:txBody>
      </p:sp>
      <p:sp>
        <p:nvSpPr>
          <p:cNvPr id="7175" name="Text Box 7">
            <a:extLst>
              <a:ext uri="{FF2B5EF4-FFF2-40B4-BE49-F238E27FC236}">
                <a16:creationId xmlns:a16="http://schemas.microsoft.com/office/drawing/2014/main" id="{5FDAAA2E-FDE5-4210-9138-C8015351758E}"/>
              </a:ext>
            </a:extLst>
          </p:cNvPr>
          <p:cNvSpPr txBox="1">
            <a:spLocks noChangeArrowheads="1"/>
          </p:cNvSpPr>
          <p:nvPr/>
        </p:nvSpPr>
        <p:spPr bwMode="auto">
          <a:xfrm>
            <a:off x="2038350" y="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vi-VN" sz="2400" b="1">
                <a:latin typeface="VNI-Helve-Condense" pitchFamily="2" charset="0"/>
              </a:rPr>
              <a:t>B</a:t>
            </a:r>
          </a:p>
        </p:txBody>
      </p:sp>
      <p:sp>
        <p:nvSpPr>
          <p:cNvPr id="7176" name="Text Box 8">
            <a:extLst>
              <a:ext uri="{FF2B5EF4-FFF2-40B4-BE49-F238E27FC236}">
                <a16:creationId xmlns:a16="http://schemas.microsoft.com/office/drawing/2014/main" id="{32604F38-7B6B-4812-B850-2C5A6C35460F}"/>
              </a:ext>
            </a:extLst>
          </p:cNvPr>
          <p:cNvSpPr txBox="1">
            <a:spLocks noChangeArrowheads="1"/>
          </p:cNvSpPr>
          <p:nvPr/>
        </p:nvSpPr>
        <p:spPr bwMode="auto">
          <a:xfrm>
            <a:off x="2514600" y="31242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vi-VN" sz="2400" b="1">
                <a:latin typeface="VNI-Helve-Condense" pitchFamily="2" charset="0"/>
              </a:rPr>
              <a:t>A</a:t>
            </a:r>
          </a:p>
        </p:txBody>
      </p:sp>
      <p:sp>
        <p:nvSpPr>
          <p:cNvPr id="7177" name="Line 9">
            <a:extLst>
              <a:ext uri="{FF2B5EF4-FFF2-40B4-BE49-F238E27FC236}">
                <a16:creationId xmlns:a16="http://schemas.microsoft.com/office/drawing/2014/main" id="{FAC451EF-0891-4829-8868-5D2F95947FCF}"/>
              </a:ext>
            </a:extLst>
          </p:cNvPr>
          <p:cNvSpPr>
            <a:spLocks noChangeShapeType="1"/>
          </p:cNvSpPr>
          <p:nvPr/>
        </p:nvSpPr>
        <p:spPr bwMode="auto">
          <a:xfrm>
            <a:off x="304800" y="2209800"/>
            <a:ext cx="762000" cy="0"/>
          </a:xfrm>
          <a:prstGeom prst="line">
            <a:avLst/>
          </a:prstGeom>
          <a:noFill/>
          <a:ln w="38100">
            <a:solidFill>
              <a:srgbClr val="70007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7178" name="Line 10">
            <a:extLst>
              <a:ext uri="{FF2B5EF4-FFF2-40B4-BE49-F238E27FC236}">
                <a16:creationId xmlns:a16="http://schemas.microsoft.com/office/drawing/2014/main" id="{E8DB55A1-9367-4CB4-8BC9-8DEA8461C540}"/>
              </a:ext>
            </a:extLst>
          </p:cNvPr>
          <p:cNvSpPr>
            <a:spLocks noChangeShapeType="1"/>
          </p:cNvSpPr>
          <p:nvPr/>
        </p:nvSpPr>
        <p:spPr bwMode="auto">
          <a:xfrm>
            <a:off x="-6350" y="2209800"/>
            <a:ext cx="762000" cy="0"/>
          </a:xfrm>
          <a:prstGeom prst="line">
            <a:avLst/>
          </a:prstGeom>
          <a:noFill/>
          <a:ln w="444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7179" name="Freeform 11">
            <a:extLst>
              <a:ext uri="{FF2B5EF4-FFF2-40B4-BE49-F238E27FC236}">
                <a16:creationId xmlns:a16="http://schemas.microsoft.com/office/drawing/2014/main" id="{4289A394-0227-44BE-B097-06AE9BA7D091}"/>
              </a:ext>
            </a:extLst>
          </p:cNvPr>
          <p:cNvSpPr>
            <a:spLocks/>
          </p:cNvSpPr>
          <p:nvPr/>
        </p:nvSpPr>
        <p:spPr bwMode="auto">
          <a:xfrm>
            <a:off x="3416300" y="1117600"/>
            <a:ext cx="457200" cy="1662113"/>
          </a:xfrm>
          <a:custGeom>
            <a:avLst/>
            <a:gdLst>
              <a:gd name="T0" fmla="*/ 288 w 288"/>
              <a:gd name="T1" fmla="*/ 1104 h 1104"/>
              <a:gd name="T2" fmla="*/ 0 w 288"/>
              <a:gd name="T3" fmla="*/ 816 h 1104"/>
              <a:gd name="T4" fmla="*/ 0 w 288"/>
              <a:gd name="T5" fmla="*/ 0 h 1104"/>
              <a:gd name="T6" fmla="*/ 288 w 288"/>
              <a:gd name="T7" fmla="*/ 336 h 1104"/>
              <a:gd name="T8" fmla="*/ 288 w 288"/>
              <a:gd name="T9" fmla="*/ 1104 h 1104"/>
            </a:gdLst>
            <a:ahLst/>
            <a:cxnLst>
              <a:cxn ang="0">
                <a:pos x="T0" y="T1"/>
              </a:cxn>
              <a:cxn ang="0">
                <a:pos x="T2" y="T3"/>
              </a:cxn>
              <a:cxn ang="0">
                <a:pos x="T4" y="T5"/>
              </a:cxn>
              <a:cxn ang="0">
                <a:pos x="T6" y="T7"/>
              </a:cxn>
              <a:cxn ang="0">
                <a:pos x="T8" y="T9"/>
              </a:cxn>
            </a:cxnLst>
            <a:rect l="0" t="0" r="r" b="b"/>
            <a:pathLst>
              <a:path w="288" h="1104">
                <a:moveTo>
                  <a:pt x="288" y="1104"/>
                </a:moveTo>
                <a:lnTo>
                  <a:pt x="0" y="816"/>
                </a:lnTo>
                <a:lnTo>
                  <a:pt x="0" y="0"/>
                </a:lnTo>
                <a:lnTo>
                  <a:pt x="288" y="336"/>
                </a:lnTo>
                <a:lnTo>
                  <a:pt x="288" y="1104"/>
                </a:lnTo>
                <a:close/>
              </a:path>
            </a:pathLst>
          </a:custGeom>
          <a:solidFill>
            <a:srgbClr val="FB6B83"/>
          </a:solidFill>
          <a:ln w="3810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7180" name="Freeform 12">
            <a:extLst>
              <a:ext uri="{FF2B5EF4-FFF2-40B4-BE49-F238E27FC236}">
                <a16:creationId xmlns:a16="http://schemas.microsoft.com/office/drawing/2014/main" id="{59F0870B-2073-495E-B451-50EEACB3346C}"/>
              </a:ext>
            </a:extLst>
          </p:cNvPr>
          <p:cNvSpPr>
            <a:spLocks/>
          </p:cNvSpPr>
          <p:nvPr/>
        </p:nvSpPr>
        <p:spPr bwMode="auto">
          <a:xfrm>
            <a:off x="673100" y="1092200"/>
            <a:ext cx="3213100" cy="977900"/>
          </a:xfrm>
          <a:custGeom>
            <a:avLst/>
            <a:gdLst>
              <a:gd name="T0" fmla="*/ 0 w 1680"/>
              <a:gd name="T1" fmla="*/ 336 h 624"/>
              <a:gd name="T2" fmla="*/ 288 w 1680"/>
              <a:gd name="T3" fmla="*/ 624 h 624"/>
              <a:gd name="T4" fmla="*/ 1680 w 1680"/>
              <a:gd name="T5" fmla="*/ 288 h 624"/>
              <a:gd name="T6" fmla="*/ 1392 w 1680"/>
              <a:gd name="T7" fmla="*/ 0 h 624"/>
              <a:gd name="T8" fmla="*/ 0 w 1680"/>
              <a:gd name="T9" fmla="*/ 336 h 624"/>
            </a:gdLst>
            <a:ahLst/>
            <a:cxnLst>
              <a:cxn ang="0">
                <a:pos x="T0" y="T1"/>
              </a:cxn>
              <a:cxn ang="0">
                <a:pos x="T2" y="T3"/>
              </a:cxn>
              <a:cxn ang="0">
                <a:pos x="T4" y="T5"/>
              </a:cxn>
              <a:cxn ang="0">
                <a:pos x="T6" y="T7"/>
              </a:cxn>
              <a:cxn ang="0">
                <a:pos x="T8" y="T9"/>
              </a:cxn>
            </a:cxnLst>
            <a:rect l="0" t="0" r="r" b="b"/>
            <a:pathLst>
              <a:path w="1680" h="624">
                <a:moveTo>
                  <a:pt x="0" y="336"/>
                </a:moveTo>
                <a:lnTo>
                  <a:pt x="288" y="624"/>
                </a:lnTo>
                <a:lnTo>
                  <a:pt x="1680" y="288"/>
                </a:lnTo>
                <a:lnTo>
                  <a:pt x="1392" y="0"/>
                </a:lnTo>
                <a:lnTo>
                  <a:pt x="0" y="336"/>
                </a:lnTo>
                <a:close/>
              </a:path>
            </a:pathLst>
          </a:custGeom>
          <a:solidFill>
            <a:srgbClr val="009900"/>
          </a:solidFill>
          <a:ln w="3810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7181" name="Freeform 13">
            <a:extLst>
              <a:ext uri="{FF2B5EF4-FFF2-40B4-BE49-F238E27FC236}">
                <a16:creationId xmlns:a16="http://schemas.microsoft.com/office/drawing/2014/main" id="{4EB0361F-B95A-43BA-A949-5A52E7FD642B}"/>
              </a:ext>
            </a:extLst>
          </p:cNvPr>
          <p:cNvSpPr>
            <a:spLocks/>
          </p:cNvSpPr>
          <p:nvPr/>
        </p:nvSpPr>
        <p:spPr bwMode="auto">
          <a:xfrm>
            <a:off x="1231900" y="1524000"/>
            <a:ext cx="2654300" cy="1219200"/>
          </a:xfrm>
          <a:custGeom>
            <a:avLst/>
            <a:gdLst>
              <a:gd name="T0" fmla="*/ 0 w 1392"/>
              <a:gd name="T1" fmla="*/ 1056 h 1056"/>
              <a:gd name="T2" fmla="*/ 0 w 1392"/>
              <a:gd name="T3" fmla="*/ 480 h 1056"/>
              <a:gd name="T4" fmla="*/ 1392 w 1392"/>
              <a:gd name="T5" fmla="*/ 0 h 1056"/>
              <a:gd name="T6" fmla="*/ 1392 w 1392"/>
              <a:gd name="T7" fmla="*/ 1056 h 1056"/>
              <a:gd name="T8" fmla="*/ 0 w 1392"/>
              <a:gd name="T9" fmla="*/ 1056 h 1056"/>
            </a:gdLst>
            <a:ahLst/>
            <a:cxnLst>
              <a:cxn ang="0">
                <a:pos x="T0" y="T1"/>
              </a:cxn>
              <a:cxn ang="0">
                <a:pos x="T2" y="T3"/>
              </a:cxn>
              <a:cxn ang="0">
                <a:pos x="T4" y="T5"/>
              </a:cxn>
              <a:cxn ang="0">
                <a:pos x="T6" y="T7"/>
              </a:cxn>
              <a:cxn ang="0">
                <a:pos x="T8" y="T9"/>
              </a:cxn>
            </a:cxnLst>
            <a:rect l="0" t="0" r="r" b="b"/>
            <a:pathLst>
              <a:path w="1392" h="1056">
                <a:moveTo>
                  <a:pt x="0" y="1056"/>
                </a:moveTo>
                <a:lnTo>
                  <a:pt x="0" y="480"/>
                </a:lnTo>
                <a:lnTo>
                  <a:pt x="1392" y="0"/>
                </a:lnTo>
                <a:lnTo>
                  <a:pt x="1392" y="1056"/>
                </a:lnTo>
                <a:lnTo>
                  <a:pt x="0" y="1056"/>
                </a:lnTo>
                <a:close/>
              </a:path>
            </a:pathLst>
          </a:custGeom>
          <a:solidFill>
            <a:srgbClr val="3366FF"/>
          </a:solidFill>
          <a:ln w="3810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7182" name="Line 14">
            <a:extLst>
              <a:ext uri="{FF2B5EF4-FFF2-40B4-BE49-F238E27FC236}">
                <a16:creationId xmlns:a16="http://schemas.microsoft.com/office/drawing/2014/main" id="{24A4228B-21F3-4714-81E7-F888D02FBC72}"/>
              </a:ext>
            </a:extLst>
          </p:cNvPr>
          <p:cNvSpPr>
            <a:spLocks noChangeShapeType="1"/>
          </p:cNvSpPr>
          <p:nvPr/>
        </p:nvSpPr>
        <p:spPr bwMode="auto">
          <a:xfrm>
            <a:off x="2451100" y="2336800"/>
            <a:ext cx="838200" cy="838200"/>
          </a:xfrm>
          <a:prstGeom prst="line">
            <a:avLst/>
          </a:prstGeom>
          <a:noFill/>
          <a:ln w="38100">
            <a:solidFill>
              <a:srgbClr val="70007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7183" name="Line 15">
            <a:extLst>
              <a:ext uri="{FF2B5EF4-FFF2-40B4-BE49-F238E27FC236}">
                <a16:creationId xmlns:a16="http://schemas.microsoft.com/office/drawing/2014/main" id="{E62A2853-3EB1-47CF-9151-3236B6A0DE2C}"/>
              </a:ext>
            </a:extLst>
          </p:cNvPr>
          <p:cNvSpPr>
            <a:spLocks noChangeShapeType="1"/>
          </p:cNvSpPr>
          <p:nvPr/>
        </p:nvSpPr>
        <p:spPr bwMode="auto">
          <a:xfrm>
            <a:off x="2362200" y="381000"/>
            <a:ext cx="0" cy="1066800"/>
          </a:xfrm>
          <a:prstGeom prst="line">
            <a:avLst/>
          </a:prstGeom>
          <a:noFill/>
          <a:ln w="38100">
            <a:solidFill>
              <a:srgbClr val="70007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7184" name="Line 16">
            <a:extLst>
              <a:ext uri="{FF2B5EF4-FFF2-40B4-BE49-F238E27FC236}">
                <a16:creationId xmlns:a16="http://schemas.microsoft.com/office/drawing/2014/main" id="{3F9252F6-391A-41A8-A42B-FABDBFEA8B06}"/>
              </a:ext>
            </a:extLst>
          </p:cNvPr>
          <p:cNvSpPr>
            <a:spLocks noChangeShapeType="1"/>
          </p:cNvSpPr>
          <p:nvPr/>
        </p:nvSpPr>
        <p:spPr bwMode="auto">
          <a:xfrm>
            <a:off x="2959100" y="2844800"/>
            <a:ext cx="533400" cy="533400"/>
          </a:xfrm>
          <a:prstGeom prst="line">
            <a:avLst/>
          </a:prstGeom>
          <a:noFill/>
          <a:ln w="44450">
            <a:solidFill>
              <a:srgbClr val="FF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7185" name="Line 17">
            <a:extLst>
              <a:ext uri="{FF2B5EF4-FFF2-40B4-BE49-F238E27FC236}">
                <a16:creationId xmlns:a16="http://schemas.microsoft.com/office/drawing/2014/main" id="{5D9D224E-152A-48F6-9A27-12F803B383F0}"/>
              </a:ext>
            </a:extLst>
          </p:cNvPr>
          <p:cNvSpPr>
            <a:spLocks noChangeShapeType="1"/>
          </p:cNvSpPr>
          <p:nvPr/>
        </p:nvSpPr>
        <p:spPr bwMode="auto">
          <a:xfrm>
            <a:off x="2355850" y="0"/>
            <a:ext cx="0" cy="927100"/>
          </a:xfrm>
          <a:prstGeom prst="line">
            <a:avLst/>
          </a:prstGeom>
          <a:noFill/>
          <a:ln w="444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7186" name="Text Box 18">
            <a:extLst>
              <a:ext uri="{FF2B5EF4-FFF2-40B4-BE49-F238E27FC236}">
                <a16:creationId xmlns:a16="http://schemas.microsoft.com/office/drawing/2014/main" id="{6937513D-9A76-4539-AE6C-B36C24AF274E}"/>
              </a:ext>
            </a:extLst>
          </p:cNvPr>
          <p:cNvSpPr txBox="1">
            <a:spLocks noChangeArrowheads="1"/>
          </p:cNvSpPr>
          <p:nvPr/>
        </p:nvSpPr>
        <p:spPr bwMode="auto">
          <a:xfrm>
            <a:off x="152400" y="228600"/>
            <a:ext cx="1676400" cy="457200"/>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vi-VN" sz="2400" b="1" u="sng">
                <a:solidFill>
                  <a:srgbClr val="D05400"/>
                </a:solidFill>
              </a:rPr>
              <a:t>BÀI TẬP</a:t>
            </a:r>
          </a:p>
        </p:txBody>
      </p:sp>
      <p:sp>
        <p:nvSpPr>
          <p:cNvPr id="7187" name="Rectangle 19">
            <a:extLst>
              <a:ext uri="{FF2B5EF4-FFF2-40B4-BE49-F238E27FC236}">
                <a16:creationId xmlns:a16="http://schemas.microsoft.com/office/drawing/2014/main" id="{EE0122F3-D941-4335-9291-A3C3A6797EB3}"/>
              </a:ext>
            </a:extLst>
          </p:cNvPr>
          <p:cNvSpPr>
            <a:spLocks noChangeArrowheads="1"/>
          </p:cNvSpPr>
          <p:nvPr/>
        </p:nvSpPr>
        <p:spPr bwMode="auto">
          <a:xfrm>
            <a:off x="3505200" y="0"/>
            <a:ext cx="5715000" cy="1196975"/>
          </a:xfrm>
          <a:prstGeom prst="rect">
            <a:avLst/>
          </a:prstGeom>
          <a:solidFill>
            <a:srgbClr val="D3D3D3"/>
          </a:solidFill>
          <a:ln w="9525" algn="ctr">
            <a:solidFill>
              <a:srgbClr val="FF6600"/>
            </a:solidFill>
            <a:miter lim="800000"/>
            <a:headEnd/>
            <a:tailEnd/>
          </a:ln>
          <a:effectLst>
            <a:outerShdw dist="35921" dir="2700000" algn="ctr" rotWithShape="0">
              <a:srgbClr val="808080"/>
            </a:outerShdw>
          </a:effec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a:solidFill>
                  <a:srgbClr val="000099"/>
                </a:solidFill>
              </a:rPr>
              <a:t>Với 3 hướng chiếu A, B, C và các hình chiếu 1, 2, 3 em hãy chọn hình chiếu tương ứng với hướng chiếu .</a:t>
            </a:r>
          </a:p>
        </p:txBody>
      </p:sp>
      <p:sp>
        <p:nvSpPr>
          <p:cNvPr id="7188" name="Freeform 20">
            <a:extLst>
              <a:ext uri="{FF2B5EF4-FFF2-40B4-BE49-F238E27FC236}">
                <a16:creationId xmlns:a16="http://schemas.microsoft.com/office/drawing/2014/main" id="{74C1A7D2-60D6-40B7-9817-836C294B2F79}"/>
              </a:ext>
            </a:extLst>
          </p:cNvPr>
          <p:cNvSpPr>
            <a:spLocks/>
          </p:cNvSpPr>
          <p:nvPr/>
        </p:nvSpPr>
        <p:spPr bwMode="auto">
          <a:xfrm>
            <a:off x="6858000" y="2057400"/>
            <a:ext cx="2286000" cy="1050925"/>
          </a:xfrm>
          <a:custGeom>
            <a:avLst/>
            <a:gdLst>
              <a:gd name="T0" fmla="*/ 0 w 1392"/>
              <a:gd name="T1" fmla="*/ 1056 h 1056"/>
              <a:gd name="T2" fmla="*/ 0 w 1392"/>
              <a:gd name="T3" fmla="*/ 480 h 1056"/>
              <a:gd name="T4" fmla="*/ 1392 w 1392"/>
              <a:gd name="T5" fmla="*/ 0 h 1056"/>
              <a:gd name="T6" fmla="*/ 1392 w 1392"/>
              <a:gd name="T7" fmla="*/ 1056 h 1056"/>
              <a:gd name="T8" fmla="*/ 0 w 1392"/>
              <a:gd name="T9" fmla="*/ 1056 h 1056"/>
            </a:gdLst>
            <a:ahLst/>
            <a:cxnLst>
              <a:cxn ang="0">
                <a:pos x="T0" y="T1"/>
              </a:cxn>
              <a:cxn ang="0">
                <a:pos x="T2" y="T3"/>
              </a:cxn>
              <a:cxn ang="0">
                <a:pos x="T4" y="T5"/>
              </a:cxn>
              <a:cxn ang="0">
                <a:pos x="T6" y="T7"/>
              </a:cxn>
              <a:cxn ang="0">
                <a:pos x="T8" y="T9"/>
              </a:cxn>
            </a:cxnLst>
            <a:rect l="0" t="0" r="r" b="b"/>
            <a:pathLst>
              <a:path w="1392" h="1056">
                <a:moveTo>
                  <a:pt x="0" y="1056"/>
                </a:moveTo>
                <a:lnTo>
                  <a:pt x="0" y="480"/>
                </a:lnTo>
                <a:lnTo>
                  <a:pt x="1392" y="0"/>
                </a:lnTo>
                <a:lnTo>
                  <a:pt x="1392" y="1056"/>
                </a:lnTo>
                <a:lnTo>
                  <a:pt x="0" y="1056"/>
                </a:lnTo>
                <a:close/>
              </a:path>
            </a:pathLst>
          </a:custGeom>
          <a:solidFill>
            <a:srgbClr val="0000FF"/>
          </a:solidFill>
          <a:ln w="44450" cap="flat" cmpd="sng">
            <a:solidFill>
              <a:srgbClr val="00007A"/>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7192" name="Rectangle 24">
            <a:extLst>
              <a:ext uri="{FF2B5EF4-FFF2-40B4-BE49-F238E27FC236}">
                <a16:creationId xmlns:a16="http://schemas.microsoft.com/office/drawing/2014/main" id="{80B1821D-8B22-43F4-91BC-FBACBD5D609D}"/>
              </a:ext>
            </a:extLst>
          </p:cNvPr>
          <p:cNvSpPr>
            <a:spLocks noChangeArrowheads="1"/>
          </p:cNvSpPr>
          <p:nvPr/>
        </p:nvSpPr>
        <p:spPr bwMode="auto">
          <a:xfrm>
            <a:off x="3860800" y="2514600"/>
            <a:ext cx="1903413" cy="590550"/>
          </a:xfrm>
          <a:prstGeom prst="rect">
            <a:avLst/>
          </a:prstGeom>
          <a:solidFill>
            <a:srgbClr val="008000"/>
          </a:solidFill>
          <a:ln w="44450" algn="ctr">
            <a:solidFill>
              <a:srgbClr val="0000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vi-VN"/>
          </a:p>
        </p:txBody>
      </p:sp>
      <p:sp>
        <p:nvSpPr>
          <p:cNvPr id="7193" name="Text Box 25">
            <a:extLst>
              <a:ext uri="{FF2B5EF4-FFF2-40B4-BE49-F238E27FC236}">
                <a16:creationId xmlns:a16="http://schemas.microsoft.com/office/drawing/2014/main" id="{79820F0A-2A69-4949-91AC-1AB7004DFF0A}"/>
              </a:ext>
            </a:extLst>
          </p:cNvPr>
          <p:cNvSpPr txBox="1">
            <a:spLocks noChangeArrowheads="1"/>
          </p:cNvSpPr>
          <p:nvPr/>
        </p:nvSpPr>
        <p:spPr bwMode="auto">
          <a:xfrm>
            <a:off x="4546600" y="1905000"/>
            <a:ext cx="609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000" b="1"/>
              <a:t>1</a:t>
            </a:r>
          </a:p>
        </p:txBody>
      </p:sp>
      <p:sp>
        <p:nvSpPr>
          <p:cNvPr id="7194" name="Text Box 26">
            <a:extLst>
              <a:ext uri="{FF2B5EF4-FFF2-40B4-BE49-F238E27FC236}">
                <a16:creationId xmlns:a16="http://schemas.microsoft.com/office/drawing/2014/main" id="{F6014557-C8D4-45F2-BD34-BA1B6D40397A}"/>
              </a:ext>
            </a:extLst>
          </p:cNvPr>
          <p:cNvSpPr txBox="1">
            <a:spLocks noChangeArrowheads="1"/>
          </p:cNvSpPr>
          <p:nvPr/>
        </p:nvSpPr>
        <p:spPr bwMode="auto">
          <a:xfrm>
            <a:off x="5918200" y="1295400"/>
            <a:ext cx="6905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000" b="1"/>
              <a:t>2</a:t>
            </a:r>
          </a:p>
        </p:txBody>
      </p:sp>
      <p:sp>
        <p:nvSpPr>
          <p:cNvPr id="7195" name="Text Box 27">
            <a:extLst>
              <a:ext uri="{FF2B5EF4-FFF2-40B4-BE49-F238E27FC236}">
                <a16:creationId xmlns:a16="http://schemas.microsoft.com/office/drawing/2014/main" id="{4C22235A-A458-4ED7-B226-46579C8540EF}"/>
              </a:ext>
            </a:extLst>
          </p:cNvPr>
          <p:cNvSpPr txBox="1">
            <a:spLocks noChangeArrowheads="1"/>
          </p:cNvSpPr>
          <p:nvPr/>
        </p:nvSpPr>
        <p:spPr bwMode="auto">
          <a:xfrm>
            <a:off x="7594600" y="1524000"/>
            <a:ext cx="6905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000" b="1"/>
              <a:t>3</a:t>
            </a:r>
          </a:p>
        </p:txBody>
      </p:sp>
      <p:sp>
        <p:nvSpPr>
          <p:cNvPr id="7201" name="Text Box 33">
            <a:extLst>
              <a:ext uri="{FF2B5EF4-FFF2-40B4-BE49-F238E27FC236}">
                <a16:creationId xmlns:a16="http://schemas.microsoft.com/office/drawing/2014/main" id="{D157D982-97E6-4275-BD25-56C107C49561}"/>
              </a:ext>
            </a:extLst>
          </p:cNvPr>
          <p:cNvSpPr txBox="1">
            <a:spLocks noChangeArrowheads="1"/>
          </p:cNvSpPr>
          <p:nvPr/>
        </p:nvSpPr>
        <p:spPr bwMode="auto">
          <a:xfrm>
            <a:off x="4648200" y="152400"/>
            <a:ext cx="30480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800" b="1"/>
              <a:t>Các hình chiếu của vật thể</a:t>
            </a:r>
          </a:p>
        </p:txBody>
      </p:sp>
      <p:grpSp>
        <p:nvGrpSpPr>
          <p:cNvPr id="7205" name="Group 37">
            <a:extLst>
              <a:ext uri="{FF2B5EF4-FFF2-40B4-BE49-F238E27FC236}">
                <a16:creationId xmlns:a16="http://schemas.microsoft.com/office/drawing/2014/main" id="{189BEBCE-1BB7-43B0-9940-008988A4761F}"/>
              </a:ext>
            </a:extLst>
          </p:cNvPr>
          <p:cNvGrpSpPr>
            <a:grpSpLocks/>
          </p:cNvGrpSpPr>
          <p:nvPr/>
        </p:nvGrpSpPr>
        <p:grpSpPr bwMode="auto">
          <a:xfrm>
            <a:off x="6019800" y="2073275"/>
            <a:ext cx="590550" cy="1050925"/>
            <a:chOff x="3792" y="1296"/>
            <a:chExt cx="372" cy="662"/>
          </a:xfrm>
        </p:grpSpPr>
        <p:grpSp>
          <p:nvGrpSpPr>
            <p:cNvPr id="7189" name="Group 21">
              <a:extLst>
                <a:ext uri="{FF2B5EF4-FFF2-40B4-BE49-F238E27FC236}">
                  <a16:creationId xmlns:a16="http://schemas.microsoft.com/office/drawing/2014/main" id="{92718C2F-4D41-42AE-ADDD-02072FA0CED5}"/>
                </a:ext>
              </a:extLst>
            </p:cNvPr>
            <p:cNvGrpSpPr>
              <a:grpSpLocks/>
            </p:cNvGrpSpPr>
            <p:nvPr/>
          </p:nvGrpSpPr>
          <p:grpSpPr bwMode="auto">
            <a:xfrm>
              <a:off x="3792" y="1296"/>
              <a:ext cx="372" cy="662"/>
              <a:chOff x="3672" y="1834"/>
              <a:chExt cx="372" cy="662"/>
            </a:xfrm>
          </p:grpSpPr>
          <p:sp>
            <p:nvSpPr>
              <p:cNvPr id="7190" name="Rectangle 22">
                <a:extLst>
                  <a:ext uri="{FF2B5EF4-FFF2-40B4-BE49-F238E27FC236}">
                    <a16:creationId xmlns:a16="http://schemas.microsoft.com/office/drawing/2014/main" id="{4FFEF284-DFAE-49B8-9878-E95437AAEFD9}"/>
                  </a:ext>
                </a:extLst>
              </p:cNvPr>
              <p:cNvSpPr>
                <a:spLocks noChangeArrowheads="1"/>
              </p:cNvSpPr>
              <p:nvPr/>
            </p:nvSpPr>
            <p:spPr bwMode="auto">
              <a:xfrm>
                <a:off x="3672" y="1834"/>
                <a:ext cx="372" cy="662"/>
              </a:xfrm>
              <a:prstGeom prst="rect">
                <a:avLst/>
              </a:prstGeom>
              <a:solidFill>
                <a:srgbClr val="FF17C2"/>
              </a:solidFill>
              <a:ln w="44450" algn="ctr">
                <a:solidFill>
                  <a:srgbClr val="0000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vi-VN"/>
              </a:p>
            </p:txBody>
          </p:sp>
          <p:sp>
            <p:nvSpPr>
              <p:cNvPr id="7191" name="Rectangle 23">
                <a:extLst>
                  <a:ext uri="{FF2B5EF4-FFF2-40B4-BE49-F238E27FC236}">
                    <a16:creationId xmlns:a16="http://schemas.microsoft.com/office/drawing/2014/main" id="{E7387581-B524-4D04-8AD3-56096CA0440C}"/>
                  </a:ext>
                </a:extLst>
              </p:cNvPr>
              <p:cNvSpPr>
                <a:spLocks noChangeArrowheads="1"/>
              </p:cNvSpPr>
              <p:nvPr/>
            </p:nvSpPr>
            <p:spPr bwMode="auto">
              <a:xfrm>
                <a:off x="3672" y="2124"/>
                <a:ext cx="372" cy="372"/>
              </a:xfrm>
              <a:prstGeom prst="rect">
                <a:avLst/>
              </a:prstGeom>
              <a:solidFill>
                <a:srgbClr val="FF17C2"/>
              </a:solidFill>
              <a:ln w="44450" algn="ctr">
                <a:solidFill>
                  <a:srgbClr val="0000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vi-VN"/>
              </a:p>
            </p:txBody>
          </p:sp>
        </p:grpSp>
        <p:sp>
          <p:nvSpPr>
            <p:cNvPr id="7203" name="Rectangle 35">
              <a:extLst>
                <a:ext uri="{FF2B5EF4-FFF2-40B4-BE49-F238E27FC236}">
                  <a16:creationId xmlns:a16="http://schemas.microsoft.com/office/drawing/2014/main" id="{156772BF-D4CF-42AE-AF6E-F608B75C1D0A}"/>
                </a:ext>
              </a:extLst>
            </p:cNvPr>
            <p:cNvSpPr>
              <a:spLocks noChangeArrowheads="1"/>
            </p:cNvSpPr>
            <p:nvPr/>
          </p:nvSpPr>
          <p:spPr bwMode="auto">
            <a:xfrm>
              <a:off x="3792" y="1296"/>
              <a:ext cx="372" cy="288"/>
            </a:xfrm>
            <a:prstGeom prst="rect">
              <a:avLst/>
            </a:prstGeom>
            <a:solidFill>
              <a:srgbClr val="008000"/>
            </a:solidFill>
            <a:ln w="44450" algn="ctr">
              <a:solidFill>
                <a:srgbClr val="0000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vi-VN"/>
            </a:p>
          </p:txBody>
        </p:sp>
      </p:grpSp>
      <p:sp>
        <p:nvSpPr>
          <p:cNvPr id="7206" name="Freeform 38">
            <a:extLst>
              <a:ext uri="{FF2B5EF4-FFF2-40B4-BE49-F238E27FC236}">
                <a16:creationId xmlns:a16="http://schemas.microsoft.com/office/drawing/2014/main" id="{BD644979-FFD2-4F6D-8960-9CB5AD6BB99A}"/>
              </a:ext>
            </a:extLst>
          </p:cNvPr>
          <p:cNvSpPr>
            <a:spLocks/>
          </p:cNvSpPr>
          <p:nvPr/>
        </p:nvSpPr>
        <p:spPr bwMode="auto">
          <a:xfrm>
            <a:off x="2362200" y="3327400"/>
            <a:ext cx="2286000" cy="1050925"/>
          </a:xfrm>
          <a:custGeom>
            <a:avLst/>
            <a:gdLst>
              <a:gd name="T0" fmla="*/ 0 w 1392"/>
              <a:gd name="T1" fmla="*/ 1056 h 1056"/>
              <a:gd name="T2" fmla="*/ 0 w 1392"/>
              <a:gd name="T3" fmla="*/ 480 h 1056"/>
              <a:gd name="T4" fmla="*/ 1392 w 1392"/>
              <a:gd name="T5" fmla="*/ 0 h 1056"/>
              <a:gd name="T6" fmla="*/ 1392 w 1392"/>
              <a:gd name="T7" fmla="*/ 1056 h 1056"/>
              <a:gd name="T8" fmla="*/ 0 w 1392"/>
              <a:gd name="T9" fmla="*/ 1056 h 1056"/>
            </a:gdLst>
            <a:ahLst/>
            <a:cxnLst>
              <a:cxn ang="0">
                <a:pos x="T0" y="T1"/>
              </a:cxn>
              <a:cxn ang="0">
                <a:pos x="T2" y="T3"/>
              </a:cxn>
              <a:cxn ang="0">
                <a:pos x="T4" y="T5"/>
              </a:cxn>
              <a:cxn ang="0">
                <a:pos x="T6" y="T7"/>
              </a:cxn>
              <a:cxn ang="0">
                <a:pos x="T8" y="T9"/>
              </a:cxn>
            </a:cxnLst>
            <a:rect l="0" t="0" r="r" b="b"/>
            <a:pathLst>
              <a:path w="1392" h="1056">
                <a:moveTo>
                  <a:pt x="0" y="1056"/>
                </a:moveTo>
                <a:lnTo>
                  <a:pt x="0" y="480"/>
                </a:lnTo>
                <a:lnTo>
                  <a:pt x="1392" y="0"/>
                </a:lnTo>
                <a:lnTo>
                  <a:pt x="1392" y="1056"/>
                </a:lnTo>
                <a:lnTo>
                  <a:pt x="0" y="1056"/>
                </a:lnTo>
                <a:close/>
              </a:path>
            </a:pathLst>
          </a:custGeom>
          <a:solidFill>
            <a:srgbClr val="0000FF"/>
          </a:solidFill>
          <a:ln w="44450" cap="flat" cmpd="sng">
            <a:solidFill>
              <a:srgbClr val="00007A"/>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7207" name="Rectangle 39">
            <a:extLst>
              <a:ext uri="{FF2B5EF4-FFF2-40B4-BE49-F238E27FC236}">
                <a16:creationId xmlns:a16="http://schemas.microsoft.com/office/drawing/2014/main" id="{C71CFD45-A353-4053-9F44-FB5A8B27AC9A}"/>
              </a:ext>
            </a:extLst>
          </p:cNvPr>
          <p:cNvSpPr>
            <a:spLocks noChangeArrowheads="1"/>
          </p:cNvSpPr>
          <p:nvPr/>
        </p:nvSpPr>
        <p:spPr bwMode="auto">
          <a:xfrm>
            <a:off x="2362200" y="5429250"/>
            <a:ext cx="2286000" cy="590550"/>
          </a:xfrm>
          <a:prstGeom prst="rect">
            <a:avLst/>
          </a:prstGeom>
          <a:solidFill>
            <a:srgbClr val="008000"/>
          </a:solidFill>
          <a:ln w="44450" algn="ctr">
            <a:solidFill>
              <a:srgbClr val="0000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vi-VN"/>
          </a:p>
        </p:txBody>
      </p:sp>
      <p:grpSp>
        <p:nvGrpSpPr>
          <p:cNvPr id="7208" name="Group 40">
            <a:extLst>
              <a:ext uri="{FF2B5EF4-FFF2-40B4-BE49-F238E27FC236}">
                <a16:creationId xmlns:a16="http://schemas.microsoft.com/office/drawing/2014/main" id="{BF3DFC29-95E2-40B3-875F-3B603133349D}"/>
              </a:ext>
            </a:extLst>
          </p:cNvPr>
          <p:cNvGrpSpPr>
            <a:grpSpLocks/>
          </p:cNvGrpSpPr>
          <p:nvPr/>
        </p:nvGrpSpPr>
        <p:grpSpPr bwMode="auto">
          <a:xfrm>
            <a:off x="5645150" y="3327400"/>
            <a:ext cx="590550" cy="1050925"/>
            <a:chOff x="3792" y="1296"/>
            <a:chExt cx="372" cy="662"/>
          </a:xfrm>
        </p:grpSpPr>
        <p:grpSp>
          <p:nvGrpSpPr>
            <p:cNvPr id="7209" name="Group 41">
              <a:extLst>
                <a:ext uri="{FF2B5EF4-FFF2-40B4-BE49-F238E27FC236}">
                  <a16:creationId xmlns:a16="http://schemas.microsoft.com/office/drawing/2014/main" id="{B6E976C0-0D92-4356-9750-FAECE8FCFF22}"/>
                </a:ext>
              </a:extLst>
            </p:cNvPr>
            <p:cNvGrpSpPr>
              <a:grpSpLocks/>
            </p:cNvGrpSpPr>
            <p:nvPr/>
          </p:nvGrpSpPr>
          <p:grpSpPr bwMode="auto">
            <a:xfrm>
              <a:off x="3792" y="1296"/>
              <a:ext cx="372" cy="662"/>
              <a:chOff x="3672" y="1834"/>
              <a:chExt cx="372" cy="662"/>
            </a:xfrm>
          </p:grpSpPr>
          <p:sp>
            <p:nvSpPr>
              <p:cNvPr id="7210" name="Rectangle 42">
                <a:extLst>
                  <a:ext uri="{FF2B5EF4-FFF2-40B4-BE49-F238E27FC236}">
                    <a16:creationId xmlns:a16="http://schemas.microsoft.com/office/drawing/2014/main" id="{91B9FB00-7D80-411F-89FC-C927624CE03B}"/>
                  </a:ext>
                </a:extLst>
              </p:cNvPr>
              <p:cNvSpPr>
                <a:spLocks noChangeArrowheads="1"/>
              </p:cNvSpPr>
              <p:nvPr/>
            </p:nvSpPr>
            <p:spPr bwMode="auto">
              <a:xfrm>
                <a:off x="3672" y="1834"/>
                <a:ext cx="372" cy="662"/>
              </a:xfrm>
              <a:prstGeom prst="rect">
                <a:avLst/>
              </a:prstGeom>
              <a:solidFill>
                <a:srgbClr val="FF17C2"/>
              </a:solidFill>
              <a:ln w="44450" algn="ctr">
                <a:solidFill>
                  <a:srgbClr val="0000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vi-VN"/>
              </a:p>
            </p:txBody>
          </p:sp>
          <p:sp>
            <p:nvSpPr>
              <p:cNvPr id="7211" name="Rectangle 43">
                <a:extLst>
                  <a:ext uri="{FF2B5EF4-FFF2-40B4-BE49-F238E27FC236}">
                    <a16:creationId xmlns:a16="http://schemas.microsoft.com/office/drawing/2014/main" id="{9C546184-C6C6-4F14-94D6-7E8A742B8F17}"/>
                  </a:ext>
                </a:extLst>
              </p:cNvPr>
              <p:cNvSpPr>
                <a:spLocks noChangeArrowheads="1"/>
              </p:cNvSpPr>
              <p:nvPr/>
            </p:nvSpPr>
            <p:spPr bwMode="auto">
              <a:xfrm>
                <a:off x="3672" y="2124"/>
                <a:ext cx="372" cy="372"/>
              </a:xfrm>
              <a:prstGeom prst="rect">
                <a:avLst/>
              </a:prstGeom>
              <a:solidFill>
                <a:srgbClr val="FF17C2"/>
              </a:solidFill>
              <a:ln w="44450" algn="ctr">
                <a:solidFill>
                  <a:srgbClr val="0000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vi-VN"/>
              </a:p>
            </p:txBody>
          </p:sp>
        </p:grpSp>
        <p:sp>
          <p:nvSpPr>
            <p:cNvPr id="7212" name="Rectangle 44">
              <a:extLst>
                <a:ext uri="{FF2B5EF4-FFF2-40B4-BE49-F238E27FC236}">
                  <a16:creationId xmlns:a16="http://schemas.microsoft.com/office/drawing/2014/main" id="{1B62F003-A950-431C-89CA-607ED8E796AF}"/>
                </a:ext>
              </a:extLst>
            </p:cNvPr>
            <p:cNvSpPr>
              <a:spLocks noChangeArrowheads="1"/>
            </p:cNvSpPr>
            <p:nvPr/>
          </p:nvSpPr>
          <p:spPr bwMode="auto">
            <a:xfrm>
              <a:off x="3792" y="1296"/>
              <a:ext cx="372" cy="288"/>
            </a:xfrm>
            <a:prstGeom prst="rect">
              <a:avLst/>
            </a:prstGeom>
            <a:solidFill>
              <a:srgbClr val="008000"/>
            </a:solidFill>
            <a:ln w="44450" algn="ctr">
              <a:solidFill>
                <a:srgbClr val="0000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vi-VN"/>
            </a:p>
          </p:txBody>
        </p:sp>
      </p:grpSp>
      <p:grpSp>
        <p:nvGrpSpPr>
          <p:cNvPr id="7222" name="Group 54">
            <a:extLst>
              <a:ext uri="{FF2B5EF4-FFF2-40B4-BE49-F238E27FC236}">
                <a16:creationId xmlns:a16="http://schemas.microsoft.com/office/drawing/2014/main" id="{070F1876-C8B2-4EEB-AE4E-3652E232009D}"/>
              </a:ext>
            </a:extLst>
          </p:cNvPr>
          <p:cNvGrpSpPr>
            <a:grpSpLocks/>
          </p:cNvGrpSpPr>
          <p:nvPr/>
        </p:nvGrpSpPr>
        <p:grpSpPr bwMode="auto">
          <a:xfrm>
            <a:off x="2349500" y="4343400"/>
            <a:ext cx="2298700" cy="1066800"/>
            <a:chOff x="1480" y="2736"/>
            <a:chExt cx="1448" cy="672"/>
          </a:xfrm>
        </p:grpSpPr>
        <p:sp>
          <p:nvSpPr>
            <p:cNvPr id="7213" name="AutoShape 45">
              <a:extLst>
                <a:ext uri="{FF2B5EF4-FFF2-40B4-BE49-F238E27FC236}">
                  <a16:creationId xmlns:a16="http://schemas.microsoft.com/office/drawing/2014/main" id="{2AD97685-5422-4A04-8C7E-8DA85938D2BC}"/>
                </a:ext>
              </a:extLst>
            </p:cNvPr>
            <p:cNvSpPr>
              <a:spLocks noChangeArrowheads="1"/>
            </p:cNvSpPr>
            <p:nvPr/>
          </p:nvSpPr>
          <p:spPr bwMode="auto">
            <a:xfrm>
              <a:off x="1480" y="2736"/>
              <a:ext cx="1448" cy="672"/>
            </a:xfrm>
            <a:prstGeom prst="flowChartProcess">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15" name="Line 47">
              <a:extLst>
                <a:ext uri="{FF2B5EF4-FFF2-40B4-BE49-F238E27FC236}">
                  <a16:creationId xmlns:a16="http://schemas.microsoft.com/office/drawing/2014/main" id="{6EBD4B4C-8DF0-48FB-AFEF-BF4118F4430F}"/>
                </a:ext>
              </a:extLst>
            </p:cNvPr>
            <p:cNvSpPr>
              <a:spLocks noChangeShapeType="1"/>
            </p:cNvSpPr>
            <p:nvPr/>
          </p:nvSpPr>
          <p:spPr bwMode="auto">
            <a:xfrm>
              <a:off x="1488" y="2744"/>
              <a:ext cx="0" cy="3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216" name="Line 48">
              <a:extLst>
                <a:ext uri="{FF2B5EF4-FFF2-40B4-BE49-F238E27FC236}">
                  <a16:creationId xmlns:a16="http://schemas.microsoft.com/office/drawing/2014/main" id="{5CD63103-4C9A-474E-AD0A-F1E3101EB16A}"/>
                </a:ext>
              </a:extLst>
            </p:cNvPr>
            <p:cNvSpPr>
              <a:spLocks noChangeShapeType="1"/>
            </p:cNvSpPr>
            <p:nvPr/>
          </p:nvSpPr>
          <p:spPr bwMode="auto">
            <a:xfrm>
              <a:off x="2928" y="2736"/>
              <a:ext cx="0" cy="38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223" name="Group 55">
            <a:extLst>
              <a:ext uri="{FF2B5EF4-FFF2-40B4-BE49-F238E27FC236}">
                <a16:creationId xmlns:a16="http://schemas.microsoft.com/office/drawing/2014/main" id="{C1D0ADBB-21FF-4D95-B9A0-8CEFEA52FF94}"/>
              </a:ext>
            </a:extLst>
          </p:cNvPr>
          <p:cNvGrpSpPr>
            <a:grpSpLocks/>
          </p:cNvGrpSpPr>
          <p:nvPr/>
        </p:nvGrpSpPr>
        <p:grpSpPr bwMode="auto">
          <a:xfrm>
            <a:off x="4648200" y="3302000"/>
            <a:ext cx="990600" cy="1054100"/>
            <a:chOff x="2928" y="2080"/>
            <a:chExt cx="624" cy="664"/>
          </a:xfrm>
        </p:grpSpPr>
        <p:sp>
          <p:nvSpPr>
            <p:cNvPr id="7214" name="AutoShape 46">
              <a:extLst>
                <a:ext uri="{FF2B5EF4-FFF2-40B4-BE49-F238E27FC236}">
                  <a16:creationId xmlns:a16="http://schemas.microsoft.com/office/drawing/2014/main" id="{B0740FFC-220C-4E2E-8928-ACC04BEC22FC}"/>
                </a:ext>
              </a:extLst>
            </p:cNvPr>
            <p:cNvSpPr>
              <a:spLocks noChangeArrowheads="1"/>
            </p:cNvSpPr>
            <p:nvPr/>
          </p:nvSpPr>
          <p:spPr bwMode="auto">
            <a:xfrm>
              <a:off x="2928" y="2088"/>
              <a:ext cx="624" cy="656"/>
            </a:xfrm>
            <a:prstGeom prst="flowChartProcess">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17" name="Line 49">
              <a:extLst>
                <a:ext uri="{FF2B5EF4-FFF2-40B4-BE49-F238E27FC236}">
                  <a16:creationId xmlns:a16="http://schemas.microsoft.com/office/drawing/2014/main" id="{77BC75EE-3F0C-45FD-B8E0-1999126BB278}"/>
                </a:ext>
              </a:extLst>
            </p:cNvPr>
            <p:cNvSpPr>
              <a:spLocks noChangeShapeType="1"/>
            </p:cNvSpPr>
            <p:nvPr/>
          </p:nvSpPr>
          <p:spPr bwMode="auto">
            <a:xfrm>
              <a:off x="2928" y="2080"/>
              <a:ext cx="3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218" name="Line 50">
              <a:extLst>
                <a:ext uri="{FF2B5EF4-FFF2-40B4-BE49-F238E27FC236}">
                  <a16:creationId xmlns:a16="http://schemas.microsoft.com/office/drawing/2014/main" id="{A9CA7343-8898-4936-BFD6-9AFD75E9C4D8}"/>
                </a:ext>
              </a:extLst>
            </p:cNvPr>
            <p:cNvSpPr>
              <a:spLocks noChangeShapeType="1"/>
            </p:cNvSpPr>
            <p:nvPr/>
          </p:nvSpPr>
          <p:spPr bwMode="auto">
            <a:xfrm>
              <a:off x="2928" y="2736"/>
              <a:ext cx="3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228" name="Group 60">
            <a:extLst>
              <a:ext uri="{FF2B5EF4-FFF2-40B4-BE49-F238E27FC236}">
                <a16:creationId xmlns:a16="http://schemas.microsoft.com/office/drawing/2014/main" id="{B7D8199B-9A94-4FF4-845F-14D5E5354A5B}"/>
              </a:ext>
            </a:extLst>
          </p:cNvPr>
          <p:cNvGrpSpPr>
            <a:grpSpLocks/>
          </p:cNvGrpSpPr>
          <p:nvPr/>
        </p:nvGrpSpPr>
        <p:grpSpPr bwMode="auto">
          <a:xfrm>
            <a:off x="914400" y="5359400"/>
            <a:ext cx="1371600" cy="1371600"/>
            <a:chOff x="528" y="3456"/>
            <a:chExt cx="912" cy="864"/>
          </a:xfrm>
        </p:grpSpPr>
        <p:sp>
          <p:nvSpPr>
            <p:cNvPr id="7221" name="Text Box 53">
              <a:extLst>
                <a:ext uri="{FF2B5EF4-FFF2-40B4-BE49-F238E27FC236}">
                  <a16:creationId xmlns:a16="http://schemas.microsoft.com/office/drawing/2014/main" id="{FEEB492F-4E2E-42D5-90A4-35C430034708}"/>
                </a:ext>
              </a:extLst>
            </p:cNvPr>
            <p:cNvSpPr txBox="1">
              <a:spLocks noChangeArrowheads="1"/>
            </p:cNvSpPr>
            <p:nvPr/>
          </p:nvSpPr>
          <p:spPr bwMode="auto">
            <a:xfrm>
              <a:off x="768" y="3456"/>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b="1"/>
                <a:t>(1)</a:t>
              </a:r>
            </a:p>
          </p:txBody>
        </p:sp>
        <p:sp>
          <p:nvSpPr>
            <p:cNvPr id="7224" name="Text Box 56">
              <a:extLst>
                <a:ext uri="{FF2B5EF4-FFF2-40B4-BE49-F238E27FC236}">
                  <a16:creationId xmlns:a16="http://schemas.microsoft.com/office/drawing/2014/main" id="{1B7D744F-5C96-4332-9249-8DDFAA2CE752}"/>
                </a:ext>
              </a:extLst>
            </p:cNvPr>
            <p:cNvSpPr txBox="1">
              <a:spLocks noChangeArrowheads="1"/>
            </p:cNvSpPr>
            <p:nvPr/>
          </p:nvSpPr>
          <p:spPr bwMode="auto">
            <a:xfrm>
              <a:off x="528" y="3724"/>
              <a:ext cx="91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b="1">
                  <a:solidFill>
                    <a:srgbClr val="990033"/>
                  </a:solidFill>
                </a:rPr>
                <a:t>HC BẰNG</a:t>
              </a:r>
            </a:p>
          </p:txBody>
        </p:sp>
      </p:grpSp>
      <p:grpSp>
        <p:nvGrpSpPr>
          <p:cNvPr id="7227" name="Group 59">
            <a:extLst>
              <a:ext uri="{FF2B5EF4-FFF2-40B4-BE49-F238E27FC236}">
                <a16:creationId xmlns:a16="http://schemas.microsoft.com/office/drawing/2014/main" id="{B917B5AA-FE83-4BBE-AA1A-9D2EA8A9F429}"/>
              </a:ext>
            </a:extLst>
          </p:cNvPr>
          <p:cNvGrpSpPr>
            <a:grpSpLocks/>
          </p:cNvGrpSpPr>
          <p:nvPr/>
        </p:nvGrpSpPr>
        <p:grpSpPr bwMode="auto">
          <a:xfrm>
            <a:off x="685800" y="3251200"/>
            <a:ext cx="1600200" cy="1403350"/>
            <a:chOff x="336" y="2112"/>
            <a:chExt cx="1008" cy="884"/>
          </a:xfrm>
        </p:grpSpPr>
        <p:sp>
          <p:nvSpPr>
            <p:cNvPr id="7219" name="Text Box 51">
              <a:extLst>
                <a:ext uri="{FF2B5EF4-FFF2-40B4-BE49-F238E27FC236}">
                  <a16:creationId xmlns:a16="http://schemas.microsoft.com/office/drawing/2014/main" id="{74949DB4-1009-4318-A299-70A8F27A603F}"/>
                </a:ext>
              </a:extLst>
            </p:cNvPr>
            <p:cNvSpPr txBox="1">
              <a:spLocks noChangeArrowheads="1"/>
            </p:cNvSpPr>
            <p:nvPr/>
          </p:nvSpPr>
          <p:spPr bwMode="auto">
            <a:xfrm>
              <a:off x="576" y="2112"/>
              <a:ext cx="4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b="1"/>
                <a:t>(3)</a:t>
              </a:r>
            </a:p>
          </p:txBody>
        </p:sp>
        <p:sp>
          <p:nvSpPr>
            <p:cNvPr id="7225" name="Text Box 57">
              <a:extLst>
                <a:ext uri="{FF2B5EF4-FFF2-40B4-BE49-F238E27FC236}">
                  <a16:creationId xmlns:a16="http://schemas.microsoft.com/office/drawing/2014/main" id="{CAB83E99-2238-43AB-A3AF-81B64E51C4AE}"/>
                </a:ext>
              </a:extLst>
            </p:cNvPr>
            <p:cNvSpPr txBox="1">
              <a:spLocks noChangeArrowheads="1"/>
            </p:cNvSpPr>
            <p:nvPr/>
          </p:nvSpPr>
          <p:spPr bwMode="auto">
            <a:xfrm>
              <a:off x="336" y="2400"/>
              <a:ext cx="1008"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b="1"/>
                <a:t>HC ĐỨNG</a:t>
              </a:r>
            </a:p>
          </p:txBody>
        </p:sp>
      </p:grpSp>
      <p:grpSp>
        <p:nvGrpSpPr>
          <p:cNvPr id="7229" name="Group 61">
            <a:extLst>
              <a:ext uri="{FF2B5EF4-FFF2-40B4-BE49-F238E27FC236}">
                <a16:creationId xmlns:a16="http://schemas.microsoft.com/office/drawing/2014/main" id="{7D56FD7C-0AAD-4FFF-B754-3B67338FF8D3}"/>
              </a:ext>
            </a:extLst>
          </p:cNvPr>
          <p:cNvGrpSpPr>
            <a:grpSpLocks/>
          </p:cNvGrpSpPr>
          <p:nvPr/>
        </p:nvGrpSpPr>
        <p:grpSpPr bwMode="auto">
          <a:xfrm>
            <a:off x="6629400" y="3276600"/>
            <a:ext cx="1600200" cy="1479550"/>
            <a:chOff x="4176" y="2064"/>
            <a:chExt cx="1008" cy="932"/>
          </a:xfrm>
        </p:grpSpPr>
        <p:sp>
          <p:nvSpPr>
            <p:cNvPr id="7220" name="Text Box 52">
              <a:extLst>
                <a:ext uri="{FF2B5EF4-FFF2-40B4-BE49-F238E27FC236}">
                  <a16:creationId xmlns:a16="http://schemas.microsoft.com/office/drawing/2014/main" id="{2D1C7E48-6F3E-42EE-A2BB-DE9A7CB112C1}"/>
                </a:ext>
              </a:extLst>
            </p:cNvPr>
            <p:cNvSpPr txBox="1">
              <a:spLocks noChangeArrowheads="1"/>
            </p:cNvSpPr>
            <p:nvPr/>
          </p:nvSpPr>
          <p:spPr bwMode="auto">
            <a:xfrm>
              <a:off x="4416" y="2064"/>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b="1"/>
                <a:t>(2)</a:t>
              </a:r>
            </a:p>
          </p:txBody>
        </p:sp>
        <p:sp>
          <p:nvSpPr>
            <p:cNvPr id="7226" name="Text Box 58">
              <a:extLst>
                <a:ext uri="{FF2B5EF4-FFF2-40B4-BE49-F238E27FC236}">
                  <a16:creationId xmlns:a16="http://schemas.microsoft.com/office/drawing/2014/main" id="{BBC3D082-3BB9-4818-95F4-3B0680DD8E79}"/>
                </a:ext>
              </a:extLst>
            </p:cNvPr>
            <p:cNvSpPr txBox="1">
              <a:spLocks noChangeArrowheads="1"/>
            </p:cNvSpPr>
            <p:nvPr/>
          </p:nvSpPr>
          <p:spPr bwMode="auto">
            <a:xfrm>
              <a:off x="4176" y="2400"/>
              <a:ext cx="1008"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b="1">
                  <a:solidFill>
                    <a:srgbClr val="FF0000"/>
                  </a:solidFill>
                </a:rPr>
                <a:t>HC CẠNH</a:t>
              </a:r>
            </a:p>
          </p:txBody>
        </p:sp>
      </p:grpSp>
      <p:sp>
        <p:nvSpPr>
          <p:cNvPr id="7230" name="Line 62">
            <a:extLst>
              <a:ext uri="{FF2B5EF4-FFF2-40B4-BE49-F238E27FC236}">
                <a16:creationId xmlns:a16="http://schemas.microsoft.com/office/drawing/2014/main" id="{E0ECA148-3195-4873-A9C7-EC3E1382EF0B}"/>
              </a:ext>
            </a:extLst>
          </p:cNvPr>
          <p:cNvSpPr>
            <a:spLocks noChangeShapeType="1"/>
          </p:cNvSpPr>
          <p:nvPr/>
        </p:nvSpPr>
        <p:spPr bwMode="auto">
          <a:xfrm>
            <a:off x="5105400" y="3200400"/>
            <a:ext cx="0" cy="312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231" name="Line 63">
            <a:extLst>
              <a:ext uri="{FF2B5EF4-FFF2-40B4-BE49-F238E27FC236}">
                <a16:creationId xmlns:a16="http://schemas.microsoft.com/office/drawing/2014/main" id="{F74C7DCA-6FD8-4E6B-9811-97F812FD995B}"/>
              </a:ext>
            </a:extLst>
          </p:cNvPr>
          <p:cNvSpPr>
            <a:spLocks noChangeShapeType="1"/>
          </p:cNvSpPr>
          <p:nvPr/>
        </p:nvSpPr>
        <p:spPr bwMode="auto">
          <a:xfrm>
            <a:off x="2133600" y="4800600"/>
            <a:ext cx="441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7171"/>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0"/>
                                  </p:stCondLst>
                                  <p:iterate type="lt">
                                    <p:tmAbs val="75"/>
                                  </p:iterate>
                                  <p:childTnLst>
                                    <p:set>
                                      <p:cBhvr>
                                        <p:cTn id="9" dur="1" fill="hold">
                                          <p:stCondLst>
                                            <p:cond delay="74"/>
                                          </p:stCondLst>
                                        </p:cTn>
                                        <p:tgtEl>
                                          <p:spTgt spid="7172"/>
                                        </p:tgtEl>
                                        <p:attrNameLst>
                                          <p:attrName>style.visibility</p:attrName>
                                        </p:attrNameLst>
                                      </p:cBhvr>
                                      <p:to>
                                        <p:strVal val="visible"/>
                                      </p:to>
                                    </p:set>
                                  </p:childTnLst>
                                </p:cTn>
                              </p:par>
                            </p:childTnLst>
                          </p:cTn>
                        </p:par>
                        <p:par>
                          <p:cTn id="10" fill="hold" nodeType="afterGroup">
                            <p:stCondLst>
                              <p:cond delay="150"/>
                            </p:stCondLst>
                            <p:childTnLst>
                              <p:par>
                                <p:cTn id="11" presetID="1" presetClass="entr" presetSubtype="0" fill="hold" nodeType="afterEffect">
                                  <p:stCondLst>
                                    <p:cond delay="0"/>
                                  </p:stCondLst>
                                  <p:iterate type="lt">
                                    <p:tmAbs val="75"/>
                                  </p:iterate>
                                  <p:childTnLst>
                                    <p:set>
                                      <p:cBhvr>
                                        <p:cTn id="12" dur="1" fill="hold">
                                          <p:stCondLst>
                                            <p:cond delay="74"/>
                                          </p:stCondLst>
                                        </p:cTn>
                                        <p:tgtEl>
                                          <p:spTgt spid="7173"/>
                                        </p:tgtEl>
                                        <p:attrNameLst>
                                          <p:attrName>style.visibility</p:attrName>
                                        </p:attrNameLst>
                                      </p:cBhvr>
                                      <p:to>
                                        <p:strVal val="visible"/>
                                      </p:to>
                                    </p:set>
                                  </p:childTnLst>
                                </p:cTn>
                              </p:par>
                            </p:childTnLst>
                          </p:cTn>
                        </p:par>
                        <p:par>
                          <p:cTn id="13" fill="hold" nodeType="afterGroup">
                            <p:stCondLst>
                              <p:cond delay="225"/>
                            </p:stCondLst>
                            <p:childTnLst>
                              <p:par>
                                <p:cTn id="14" presetID="1" presetClass="entr" presetSubtype="0" fill="hold" nodeType="afterEffect">
                                  <p:stCondLst>
                                    <p:cond delay="0"/>
                                  </p:stCondLst>
                                  <p:iterate type="lt">
                                    <p:tmAbs val="75"/>
                                  </p:iterate>
                                  <p:childTnLst>
                                    <p:set>
                                      <p:cBhvr>
                                        <p:cTn id="15" dur="1" fill="hold">
                                          <p:stCondLst>
                                            <p:cond delay="74"/>
                                          </p:stCondLst>
                                        </p:cTn>
                                        <p:tgtEl>
                                          <p:spTgt spid="7180"/>
                                        </p:tgtEl>
                                        <p:attrNameLst>
                                          <p:attrName>style.visibility</p:attrName>
                                        </p:attrNameLst>
                                      </p:cBhvr>
                                      <p:to>
                                        <p:strVal val="visible"/>
                                      </p:to>
                                    </p:set>
                                  </p:childTnLst>
                                </p:cTn>
                              </p:par>
                            </p:childTnLst>
                          </p:cTn>
                        </p:par>
                        <p:par>
                          <p:cTn id="16" fill="hold" nodeType="afterGroup">
                            <p:stCondLst>
                              <p:cond delay="300"/>
                            </p:stCondLst>
                            <p:childTnLst>
                              <p:par>
                                <p:cTn id="17" presetID="1" presetClass="entr" presetSubtype="0" fill="hold" nodeType="afterEffect">
                                  <p:stCondLst>
                                    <p:cond delay="0"/>
                                  </p:stCondLst>
                                  <p:iterate type="lt">
                                    <p:tmAbs val="75"/>
                                  </p:iterate>
                                  <p:childTnLst>
                                    <p:set>
                                      <p:cBhvr>
                                        <p:cTn id="18" dur="1" fill="hold">
                                          <p:stCondLst>
                                            <p:cond delay="74"/>
                                          </p:stCondLst>
                                        </p:cTn>
                                        <p:tgtEl>
                                          <p:spTgt spid="7181"/>
                                        </p:tgtEl>
                                        <p:attrNameLst>
                                          <p:attrName>style.visibility</p:attrName>
                                        </p:attrNameLst>
                                      </p:cBhvr>
                                      <p:to>
                                        <p:strVal val="visible"/>
                                      </p:to>
                                    </p:set>
                                  </p:childTnLst>
                                </p:cTn>
                              </p:par>
                            </p:childTnLst>
                          </p:cTn>
                        </p:par>
                        <p:par>
                          <p:cTn id="19" fill="hold" nodeType="afterGroup">
                            <p:stCondLst>
                              <p:cond delay="375"/>
                            </p:stCondLst>
                            <p:childTnLst>
                              <p:par>
                                <p:cTn id="20" presetID="1" presetClass="entr" presetSubtype="0" fill="hold" nodeType="afterEffect">
                                  <p:stCondLst>
                                    <p:cond delay="0"/>
                                  </p:stCondLst>
                                  <p:childTnLst>
                                    <p:set>
                                      <p:cBhvr>
                                        <p:cTn id="21" dur="1" fill="hold">
                                          <p:stCondLst>
                                            <p:cond delay="499"/>
                                          </p:stCondLst>
                                        </p:cTn>
                                        <p:tgtEl>
                                          <p:spTgt spid="717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499"/>
                                          </p:stCondLst>
                                        </p:cTn>
                                        <p:tgtEl>
                                          <p:spTgt spid="718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499"/>
                                          </p:stCondLst>
                                        </p:cTn>
                                        <p:tgtEl>
                                          <p:spTgt spid="718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499"/>
                                          </p:stCondLst>
                                        </p:cTn>
                                        <p:tgtEl>
                                          <p:spTgt spid="717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499"/>
                                          </p:stCondLst>
                                        </p:cTn>
                                        <p:tgtEl>
                                          <p:spTgt spid="718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499"/>
                                          </p:stCondLst>
                                        </p:cTn>
                                        <p:tgtEl>
                                          <p:spTgt spid="7185"/>
                                        </p:tgtEl>
                                        <p:attrNameLst>
                                          <p:attrName>style.visibility</p:attrName>
                                        </p:attrNameLst>
                                      </p:cBhvr>
                                      <p:to>
                                        <p:strVal val="visible"/>
                                      </p:to>
                                    </p:set>
                                  </p:childTnLst>
                                </p:cTn>
                              </p:par>
                            </p:childTnLst>
                          </p:cTn>
                        </p:par>
                        <p:par>
                          <p:cTn id="32" fill="hold" nodeType="afterGroup">
                            <p:stCondLst>
                              <p:cond delay="875"/>
                            </p:stCondLst>
                            <p:childTnLst>
                              <p:par>
                                <p:cTn id="33" presetID="1" presetClass="entr" presetSubtype="0" fill="hold" grpId="0" nodeType="afterEffect">
                                  <p:stCondLst>
                                    <p:cond delay="0"/>
                                  </p:stCondLst>
                                  <p:childTnLst>
                                    <p:set>
                                      <p:cBhvr>
                                        <p:cTn id="34" dur="1" fill="hold">
                                          <p:stCondLst>
                                            <p:cond delay="499"/>
                                          </p:stCondLst>
                                        </p:cTn>
                                        <p:tgtEl>
                                          <p:spTgt spid="7176"/>
                                        </p:tgtEl>
                                        <p:attrNameLst>
                                          <p:attrName>style.visibility</p:attrName>
                                        </p:attrNameLst>
                                      </p:cBhvr>
                                      <p:to>
                                        <p:strVal val="visible"/>
                                      </p:to>
                                    </p:set>
                                  </p:childTnLst>
                                </p:cTn>
                              </p:par>
                            </p:childTnLst>
                          </p:cTn>
                        </p:par>
                        <p:par>
                          <p:cTn id="35" fill="hold" nodeType="afterGroup">
                            <p:stCondLst>
                              <p:cond delay="1375"/>
                            </p:stCondLst>
                            <p:childTnLst>
                              <p:par>
                                <p:cTn id="36" presetID="1" presetClass="entr" presetSubtype="0" fill="hold" grpId="0" nodeType="afterEffect">
                                  <p:stCondLst>
                                    <p:cond delay="0"/>
                                  </p:stCondLst>
                                  <p:childTnLst>
                                    <p:set>
                                      <p:cBhvr>
                                        <p:cTn id="37" dur="1" fill="hold">
                                          <p:stCondLst>
                                            <p:cond delay="499"/>
                                          </p:stCondLst>
                                        </p:cTn>
                                        <p:tgtEl>
                                          <p:spTgt spid="7175"/>
                                        </p:tgtEl>
                                        <p:attrNameLst>
                                          <p:attrName>style.visibility</p:attrName>
                                        </p:attrNameLst>
                                      </p:cBhvr>
                                      <p:to>
                                        <p:strVal val="visible"/>
                                      </p:to>
                                    </p:set>
                                  </p:childTnLst>
                                </p:cTn>
                              </p:par>
                            </p:childTnLst>
                          </p:cTn>
                        </p:par>
                        <p:par>
                          <p:cTn id="38" fill="hold" nodeType="afterGroup">
                            <p:stCondLst>
                              <p:cond delay="1875"/>
                            </p:stCondLst>
                            <p:childTnLst>
                              <p:par>
                                <p:cTn id="39" presetID="1" presetClass="entr" presetSubtype="0" fill="hold" grpId="0" nodeType="afterEffect">
                                  <p:stCondLst>
                                    <p:cond delay="0"/>
                                  </p:stCondLst>
                                  <p:childTnLst>
                                    <p:set>
                                      <p:cBhvr>
                                        <p:cTn id="40" dur="1" fill="hold">
                                          <p:stCondLst>
                                            <p:cond delay="499"/>
                                          </p:stCondLst>
                                        </p:cTn>
                                        <p:tgtEl>
                                          <p:spTgt spid="717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7187"/>
                                        </p:tgtEl>
                                        <p:attrNameLst>
                                          <p:attrName>style.visibility</p:attrName>
                                        </p:attrNameLst>
                                      </p:cBhvr>
                                      <p:to>
                                        <p:strVal val="visible"/>
                                      </p:to>
                                    </p:set>
                                    <p:animEffect transition="in" filter="box(out)">
                                      <p:cBhvr>
                                        <p:cTn id="45" dur="500"/>
                                        <p:tgtEl>
                                          <p:spTgt spid="71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7192"/>
                                        </p:tgtEl>
                                        <p:attrNameLst>
                                          <p:attrName>style.visibility</p:attrName>
                                        </p:attrNameLst>
                                      </p:cBhvr>
                                      <p:to>
                                        <p:strVal val="visible"/>
                                      </p:to>
                                    </p:set>
                                    <p:animEffect transition="in" filter="wipe(down)">
                                      <p:cBhvr>
                                        <p:cTn id="50" dur="500"/>
                                        <p:tgtEl>
                                          <p:spTgt spid="7192"/>
                                        </p:tgtEl>
                                      </p:cBhvr>
                                    </p:animEffect>
                                  </p:childTnLst>
                                </p:cTn>
                              </p:par>
                              <p:par>
                                <p:cTn id="51" presetID="4" presetClass="exit" presetSubtype="16" fill="hold" grpId="1" nodeType="withEffect">
                                  <p:stCondLst>
                                    <p:cond delay="0"/>
                                  </p:stCondLst>
                                  <p:childTnLst>
                                    <p:animEffect transition="out" filter="box(in)">
                                      <p:cBhvr>
                                        <p:cTn id="52" dur="500"/>
                                        <p:tgtEl>
                                          <p:spTgt spid="7187"/>
                                        </p:tgtEl>
                                      </p:cBhvr>
                                    </p:animEffect>
                                    <p:set>
                                      <p:cBhvr>
                                        <p:cTn id="53" dur="1" fill="hold">
                                          <p:stCondLst>
                                            <p:cond delay="499"/>
                                          </p:stCondLst>
                                        </p:cTn>
                                        <p:tgtEl>
                                          <p:spTgt spid="7187"/>
                                        </p:tgtEl>
                                        <p:attrNameLst>
                                          <p:attrName>style.visibility</p:attrName>
                                        </p:attrNameLst>
                                      </p:cBhvr>
                                      <p:to>
                                        <p:strVal val="hidden"/>
                                      </p:to>
                                    </p:set>
                                  </p:childTnLst>
                                </p:cTn>
                              </p:par>
                              <p:par>
                                <p:cTn id="54" presetID="22" presetClass="entr" presetSubtype="4" fill="hold" grpId="0" nodeType="withEffect">
                                  <p:stCondLst>
                                    <p:cond delay="0"/>
                                  </p:stCondLst>
                                  <p:childTnLst>
                                    <p:set>
                                      <p:cBhvr>
                                        <p:cTn id="55" dur="1" fill="hold">
                                          <p:stCondLst>
                                            <p:cond delay="0"/>
                                          </p:stCondLst>
                                        </p:cTn>
                                        <p:tgtEl>
                                          <p:spTgt spid="7193"/>
                                        </p:tgtEl>
                                        <p:attrNameLst>
                                          <p:attrName>style.visibility</p:attrName>
                                        </p:attrNameLst>
                                      </p:cBhvr>
                                      <p:to>
                                        <p:strVal val="visible"/>
                                      </p:to>
                                    </p:set>
                                    <p:animEffect transition="in" filter="wipe(down)">
                                      <p:cBhvr>
                                        <p:cTn id="56" dur="500"/>
                                        <p:tgtEl>
                                          <p:spTgt spid="7193"/>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7194"/>
                                        </p:tgtEl>
                                        <p:attrNameLst>
                                          <p:attrName>style.visibility</p:attrName>
                                        </p:attrNameLst>
                                      </p:cBhvr>
                                      <p:to>
                                        <p:strVal val="visible"/>
                                      </p:to>
                                    </p:set>
                                    <p:animEffect transition="in" filter="wipe(down)">
                                      <p:cBhvr>
                                        <p:cTn id="59" dur="500"/>
                                        <p:tgtEl>
                                          <p:spTgt spid="7194"/>
                                        </p:tgtEl>
                                      </p:cBhvr>
                                    </p:animEffect>
                                  </p:childTnLst>
                                </p:cTn>
                              </p:par>
                              <p:par>
                                <p:cTn id="60" presetID="22" presetClass="entr" presetSubtype="4" fill="hold" nodeType="withEffect">
                                  <p:stCondLst>
                                    <p:cond delay="0"/>
                                  </p:stCondLst>
                                  <p:childTnLst>
                                    <p:set>
                                      <p:cBhvr>
                                        <p:cTn id="61" dur="1" fill="hold">
                                          <p:stCondLst>
                                            <p:cond delay="0"/>
                                          </p:stCondLst>
                                        </p:cTn>
                                        <p:tgtEl>
                                          <p:spTgt spid="7205"/>
                                        </p:tgtEl>
                                        <p:attrNameLst>
                                          <p:attrName>style.visibility</p:attrName>
                                        </p:attrNameLst>
                                      </p:cBhvr>
                                      <p:to>
                                        <p:strVal val="visible"/>
                                      </p:to>
                                    </p:set>
                                    <p:animEffect transition="in" filter="wipe(down)">
                                      <p:cBhvr>
                                        <p:cTn id="62" dur="500"/>
                                        <p:tgtEl>
                                          <p:spTgt spid="720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7195"/>
                                        </p:tgtEl>
                                        <p:attrNameLst>
                                          <p:attrName>style.visibility</p:attrName>
                                        </p:attrNameLst>
                                      </p:cBhvr>
                                      <p:to>
                                        <p:strVal val="visible"/>
                                      </p:to>
                                    </p:set>
                                    <p:animEffect transition="in" filter="wipe(down)">
                                      <p:cBhvr>
                                        <p:cTn id="65" dur="500"/>
                                        <p:tgtEl>
                                          <p:spTgt spid="7195"/>
                                        </p:tgtEl>
                                      </p:cBhvr>
                                    </p:animEffect>
                                  </p:childTnLst>
                                </p:cTn>
                              </p:par>
                              <p:par>
                                <p:cTn id="66" presetID="22" presetClass="entr" presetSubtype="4" fill="hold" nodeType="withEffect">
                                  <p:stCondLst>
                                    <p:cond delay="0"/>
                                  </p:stCondLst>
                                  <p:childTnLst>
                                    <p:set>
                                      <p:cBhvr>
                                        <p:cTn id="67" dur="1" fill="hold">
                                          <p:stCondLst>
                                            <p:cond delay="0"/>
                                          </p:stCondLst>
                                        </p:cTn>
                                        <p:tgtEl>
                                          <p:spTgt spid="7188"/>
                                        </p:tgtEl>
                                        <p:attrNameLst>
                                          <p:attrName>style.visibility</p:attrName>
                                        </p:attrNameLst>
                                      </p:cBhvr>
                                      <p:to>
                                        <p:strVal val="visible"/>
                                      </p:to>
                                    </p:set>
                                    <p:animEffect transition="in" filter="wipe(down)">
                                      <p:cBhvr>
                                        <p:cTn id="68" dur="500"/>
                                        <p:tgtEl>
                                          <p:spTgt spid="7188"/>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7201"/>
                                        </p:tgtEl>
                                        <p:attrNameLst>
                                          <p:attrName>style.visibility</p:attrName>
                                        </p:attrNameLst>
                                      </p:cBhvr>
                                      <p:to>
                                        <p:strVal val="visible"/>
                                      </p:to>
                                    </p:set>
                                    <p:animEffect transition="in" filter="wipe(down)">
                                      <p:cBhvr>
                                        <p:cTn id="71" dur="500"/>
                                        <p:tgtEl>
                                          <p:spTgt spid="720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1" fill="hold" nodeType="clickEffect">
                                  <p:stCondLst>
                                    <p:cond delay="0"/>
                                  </p:stCondLst>
                                  <p:childTnLst>
                                    <p:set>
                                      <p:cBhvr>
                                        <p:cTn id="75" dur="1" fill="hold">
                                          <p:stCondLst>
                                            <p:cond delay="0"/>
                                          </p:stCondLst>
                                        </p:cTn>
                                        <p:tgtEl>
                                          <p:spTgt spid="7206"/>
                                        </p:tgtEl>
                                        <p:attrNameLst>
                                          <p:attrName>style.visibility</p:attrName>
                                        </p:attrNameLst>
                                      </p:cBhvr>
                                      <p:to>
                                        <p:strVal val="visible"/>
                                      </p:to>
                                    </p:set>
                                    <p:animEffect transition="in" filter="wipe(up)">
                                      <p:cBhvr>
                                        <p:cTn id="76" dur="1000"/>
                                        <p:tgtEl>
                                          <p:spTgt spid="720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1" fill="hold" nodeType="clickEffect">
                                  <p:stCondLst>
                                    <p:cond delay="0"/>
                                  </p:stCondLst>
                                  <p:childTnLst>
                                    <p:set>
                                      <p:cBhvr>
                                        <p:cTn id="80" dur="1" fill="hold">
                                          <p:stCondLst>
                                            <p:cond delay="0"/>
                                          </p:stCondLst>
                                        </p:cTn>
                                        <p:tgtEl>
                                          <p:spTgt spid="7222"/>
                                        </p:tgtEl>
                                        <p:attrNameLst>
                                          <p:attrName>style.visibility</p:attrName>
                                        </p:attrNameLst>
                                      </p:cBhvr>
                                      <p:to>
                                        <p:strVal val="visible"/>
                                      </p:to>
                                    </p:set>
                                    <p:animEffect transition="in" filter="wipe(up)">
                                      <p:cBhvr>
                                        <p:cTn id="81" dur="1000"/>
                                        <p:tgtEl>
                                          <p:spTgt spid="7222"/>
                                        </p:tgtEl>
                                      </p:cBhvr>
                                    </p:animEffect>
                                  </p:childTnLst>
                                </p:cTn>
                              </p:par>
                              <p:par>
                                <p:cTn id="82" presetID="22" presetClass="entr" presetSubtype="1" fill="hold" nodeType="withEffect">
                                  <p:stCondLst>
                                    <p:cond delay="0"/>
                                  </p:stCondLst>
                                  <p:childTnLst>
                                    <p:set>
                                      <p:cBhvr>
                                        <p:cTn id="83" dur="1" fill="hold">
                                          <p:stCondLst>
                                            <p:cond delay="0"/>
                                          </p:stCondLst>
                                        </p:cTn>
                                        <p:tgtEl>
                                          <p:spTgt spid="7207"/>
                                        </p:tgtEl>
                                        <p:attrNameLst>
                                          <p:attrName>style.visibility</p:attrName>
                                        </p:attrNameLst>
                                      </p:cBhvr>
                                      <p:to>
                                        <p:strVal val="visible"/>
                                      </p:to>
                                    </p:set>
                                    <p:animEffect transition="in" filter="wipe(up)">
                                      <p:cBhvr>
                                        <p:cTn id="84" dur="2000"/>
                                        <p:tgtEl>
                                          <p:spTgt spid="7207"/>
                                        </p:tgtEl>
                                      </p:cBhvr>
                                    </p:animEffect>
                                  </p:childTnLst>
                                </p:cTn>
                              </p:par>
                            </p:childTnLst>
                          </p:cTn>
                        </p:par>
                        <p:par>
                          <p:cTn id="85" fill="hold" nodeType="afterGroup">
                            <p:stCondLst>
                              <p:cond delay="2000"/>
                            </p:stCondLst>
                            <p:childTnLst>
                              <p:par>
                                <p:cTn id="86" presetID="22" presetClass="exit" presetSubtype="4" fill="hold" nodeType="afterEffect">
                                  <p:stCondLst>
                                    <p:cond delay="0"/>
                                  </p:stCondLst>
                                  <p:childTnLst>
                                    <p:animEffect transition="out" filter="wipe(down)">
                                      <p:cBhvr>
                                        <p:cTn id="87" dur="2000"/>
                                        <p:tgtEl>
                                          <p:spTgt spid="7222"/>
                                        </p:tgtEl>
                                      </p:cBhvr>
                                    </p:animEffect>
                                    <p:set>
                                      <p:cBhvr>
                                        <p:cTn id="88" dur="1" fill="hold">
                                          <p:stCondLst>
                                            <p:cond delay="1999"/>
                                          </p:stCondLst>
                                        </p:cTn>
                                        <p:tgtEl>
                                          <p:spTgt spid="7222"/>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childTnLst>
                                    <p:set>
                                      <p:cBhvr>
                                        <p:cTn id="92" dur="1" fill="hold">
                                          <p:stCondLst>
                                            <p:cond delay="0"/>
                                          </p:stCondLst>
                                        </p:cTn>
                                        <p:tgtEl>
                                          <p:spTgt spid="7223"/>
                                        </p:tgtEl>
                                        <p:attrNameLst>
                                          <p:attrName>style.visibility</p:attrName>
                                        </p:attrNameLst>
                                      </p:cBhvr>
                                      <p:to>
                                        <p:strVal val="visible"/>
                                      </p:to>
                                    </p:set>
                                    <p:animEffect transition="in" filter="wipe(left)">
                                      <p:cBhvr>
                                        <p:cTn id="93" dur="1000"/>
                                        <p:tgtEl>
                                          <p:spTgt spid="7223"/>
                                        </p:tgtEl>
                                      </p:cBhvr>
                                    </p:animEffect>
                                  </p:childTnLst>
                                </p:cTn>
                              </p:par>
                              <p:par>
                                <p:cTn id="94" presetID="22" presetClass="entr" presetSubtype="8" fill="hold" nodeType="withEffect">
                                  <p:stCondLst>
                                    <p:cond delay="0"/>
                                  </p:stCondLst>
                                  <p:childTnLst>
                                    <p:set>
                                      <p:cBhvr>
                                        <p:cTn id="95" dur="1" fill="hold">
                                          <p:stCondLst>
                                            <p:cond delay="0"/>
                                          </p:stCondLst>
                                        </p:cTn>
                                        <p:tgtEl>
                                          <p:spTgt spid="7208"/>
                                        </p:tgtEl>
                                        <p:attrNameLst>
                                          <p:attrName>style.visibility</p:attrName>
                                        </p:attrNameLst>
                                      </p:cBhvr>
                                      <p:to>
                                        <p:strVal val="visible"/>
                                      </p:to>
                                    </p:set>
                                    <p:animEffect transition="in" filter="wipe(left)">
                                      <p:cBhvr>
                                        <p:cTn id="96" dur="2000"/>
                                        <p:tgtEl>
                                          <p:spTgt spid="7208"/>
                                        </p:tgtEl>
                                      </p:cBhvr>
                                    </p:animEffect>
                                  </p:childTnLst>
                                </p:cTn>
                              </p:par>
                            </p:childTnLst>
                          </p:cTn>
                        </p:par>
                        <p:par>
                          <p:cTn id="97" fill="hold" nodeType="afterGroup">
                            <p:stCondLst>
                              <p:cond delay="2000"/>
                            </p:stCondLst>
                            <p:childTnLst>
                              <p:par>
                                <p:cTn id="98" presetID="22" presetClass="exit" presetSubtype="2" fill="hold" nodeType="afterEffect">
                                  <p:stCondLst>
                                    <p:cond delay="0"/>
                                  </p:stCondLst>
                                  <p:childTnLst>
                                    <p:animEffect transition="out" filter="wipe(right)">
                                      <p:cBhvr>
                                        <p:cTn id="99" dur="2000"/>
                                        <p:tgtEl>
                                          <p:spTgt spid="7223"/>
                                        </p:tgtEl>
                                      </p:cBhvr>
                                    </p:animEffect>
                                    <p:set>
                                      <p:cBhvr>
                                        <p:cTn id="100" dur="1" fill="hold">
                                          <p:stCondLst>
                                            <p:cond delay="1999"/>
                                          </p:stCondLst>
                                        </p:cTn>
                                        <p:tgtEl>
                                          <p:spTgt spid="7223"/>
                                        </p:tgtEl>
                                        <p:attrNameLst>
                                          <p:attrName>style.visibility</p:attrName>
                                        </p:attrNameLst>
                                      </p:cBhvr>
                                      <p:to>
                                        <p:strVal val="hidden"/>
                                      </p:to>
                                    </p:set>
                                  </p:childTnLst>
                                </p:cTn>
                              </p:par>
                            </p:childTnLst>
                          </p:cTn>
                        </p:par>
                        <p:par>
                          <p:cTn id="101" fill="hold" nodeType="afterGroup">
                            <p:stCondLst>
                              <p:cond delay="4000"/>
                            </p:stCondLst>
                            <p:childTnLst>
                              <p:par>
                                <p:cTn id="102" presetID="22" presetClass="entr" presetSubtype="1" fill="hold" nodeType="afterEffect">
                                  <p:stCondLst>
                                    <p:cond delay="0"/>
                                  </p:stCondLst>
                                  <p:childTnLst>
                                    <p:set>
                                      <p:cBhvr>
                                        <p:cTn id="103" dur="1" fill="hold">
                                          <p:stCondLst>
                                            <p:cond delay="0"/>
                                          </p:stCondLst>
                                        </p:cTn>
                                        <p:tgtEl>
                                          <p:spTgt spid="7230"/>
                                        </p:tgtEl>
                                        <p:attrNameLst>
                                          <p:attrName>style.visibility</p:attrName>
                                        </p:attrNameLst>
                                      </p:cBhvr>
                                      <p:to>
                                        <p:strVal val="visible"/>
                                      </p:to>
                                    </p:set>
                                    <p:animEffect transition="in" filter="wipe(up)">
                                      <p:cBhvr>
                                        <p:cTn id="104" dur="1000"/>
                                        <p:tgtEl>
                                          <p:spTgt spid="7230"/>
                                        </p:tgtEl>
                                      </p:cBhvr>
                                    </p:animEffect>
                                  </p:childTnLst>
                                </p:cTn>
                              </p:par>
                              <p:par>
                                <p:cTn id="105" presetID="22" presetClass="entr" presetSubtype="8" fill="hold" nodeType="withEffect">
                                  <p:stCondLst>
                                    <p:cond delay="0"/>
                                  </p:stCondLst>
                                  <p:childTnLst>
                                    <p:set>
                                      <p:cBhvr>
                                        <p:cTn id="106" dur="1" fill="hold">
                                          <p:stCondLst>
                                            <p:cond delay="0"/>
                                          </p:stCondLst>
                                        </p:cTn>
                                        <p:tgtEl>
                                          <p:spTgt spid="7231"/>
                                        </p:tgtEl>
                                        <p:attrNameLst>
                                          <p:attrName>style.visibility</p:attrName>
                                        </p:attrNameLst>
                                      </p:cBhvr>
                                      <p:to>
                                        <p:strVal val="visible"/>
                                      </p:to>
                                    </p:set>
                                    <p:animEffect transition="in" filter="wipe(left)">
                                      <p:cBhvr>
                                        <p:cTn id="107" dur="1000"/>
                                        <p:tgtEl>
                                          <p:spTgt spid="723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16" fill="hold" nodeType="clickEffect">
                                  <p:stCondLst>
                                    <p:cond delay="0"/>
                                  </p:stCondLst>
                                  <p:childTnLst>
                                    <p:set>
                                      <p:cBhvr>
                                        <p:cTn id="111" dur="1" fill="hold">
                                          <p:stCondLst>
                                            <p:cond delay="0"/>
                                          </p:stCondLst>
                                        </p:cTn>
                                        <p:tgtEl>
                                          <p:spTgt spid="7227"/>
                                        </p:tgtEl>
                                        <p:attrNameLst>
                                          <p:attrName>style.visibility</p:attrName>
                                        </p:attrNameLst>
                                      </p:cBhvr>
                                      <p:to>
                                        <p:strVal val="visible"/>
                                      </p:to>
                                    </p:set>
                                    <p:anim calcmode="lin" valueType="num">
                                      <p:cBhvr>
                                        <p:cTn id="112" dur="500" fill="hold"/>
                                        <p:tgtEl>
                                          <p:spTgt spid="7227"/>
                                        </p:tgtEl>
                                        <p:attrNameLst>
                                          <p:attrName>ppt_w</p:attrName>
                                        </p:attrNameLst>
                                      </p:cBhvr>
                                      <p:tavLst>
                                        <p:tav tm="0">
                                          <p:val>
                                            <p:fltVal val="0"/>
                                          </p:val>
                                        </p:tav>
                                        <p:tav tm="100000">
                                          <p:val>
                                            <p:strVal val="#ppt_w"/>
                                          </p:val>
                                        </p:tav>
                                      </p:tavLst>
                                    </p:anim>
                                    <p:anim calcmode="lin" valueType="num">
                                      <p:cBhvr>
                                        <p:cTn id="113" dur="500" fill="hold"/>
                                        <p:tgtEl>
                                          <p:spTgt spid="7227"/>
                                        </p:tgtEl>
                                        <p:attrNameLst>
                                          <p:attrName>ppt_h</p:attrName>
                                        </p:attrNameLst>
                                      </p:cBhvr>
                                      <p:tavLst>
                                        <p:tav tm="0">
                                          <p:val>
                                            <p:fltVal val="0"/>
                                          </p:val>
                                        </p:tav>
                                        <p:tav tm="100000">
                                          <p:val>
                                            <p:strVal val="#ppt_h"/>
                                          </p:val>
                                        </p:tav>
                                      </p:tavLst>
                                    </p:anim>
                                  </p:childTnLst>
                                </p:cTn>
                              </p:par>
                            </p:childTnLst>
                          </p:cTn>
                        </p:par>
                        <p:par>
                          <p:cTn id="114" fill="hold" nodeType="afterGroup">
                            <p:stCondLst>
                              <p:cond delay="500"/>
                            </p:stCondLst>
                            <p:childTnLst>
                              <p:par>
                                <p:cTn id="115" presetID="23" presetClass="entr" presetSubtype="16" fill="hold" nodeType="afterEffect">
                                  <p:stCondLst>
                                    <p:cond delay="0"/>
                                  </p:stCondLst>
                                  <p:childTnLst>
                                    <p:set>
                                      <p:cBhvr>
                                        <p:cTn id="116" dur="1" fill="hold">
                                          <p:stCondLst>
                                            <p:cond delay="0"/>
                                          </p:stCondLst>
                                        </p:cTn>
                                        <p:tgtEl>
                                          <p:spTgt spid="7228"/>
                                        </p:tgtEl>
                                        <p:attrNameLst>
                                          <p:attrName>style.visibility</p:attrName>
                                        </p:attrNameLst>
                                      </p:cBhvr>
                                      <p:to>
                                        <p:strVal val="visible"/>
                                      </p:to>
                                    </p:set>
                                    <p:anim calcmode="lin" valueType="num">
                                      <p:cBhvr>
                                        <p:cTn id="117" dur="1000" fill="hold"/>
                                        <p:tgtEl>
                                          <p:spTgt spid="7228"/>
                                        </p:tgtEl>
                                        <p:attrNameLst>
                                          <p:attrName>ppt_w</p:attrName>
                                        </p:attrNameLst>
                                      </p:cBhvr>
                                      <p:tavLst>
                                        <p:tav tm="0">
                                          <p:val>
                                            <p:fltVal val="0"/>
                                          </p:val>
                                        </p:tav>
                                        <p:tav tm="100000">
                                          <p:val>
                                            <p:strVal val="#ppt_w"/>
                                          </p:val>
                                        </p:tav>
                                      </p:tavLst>
                                    </p:anim>
                                    <p:anim calcmode="lin" valueType="num">
                                      <p:cBhvr>
                                        <p:cTn id="118" dur="1000" fill="hold"/>
                                        <p:tgtEl>
                                          <p:spTgt spid="7228"/>
                                        </p:tgtEl>
                                        <p:attrNameLst>
                                          <p:attrName>ppt_h</p:attrName>
                                        </p:attrNameLst>
                                      </p:cBhvr>
                                      <p:tavLst>
                                        <p:tav tm="0">
                                          <p:val>
                                            <p:fltVal val="0"/>
                                          </p:val>
                                        </p:tav>
                                        <p:tav tm="100000">
                                          <p:val>
                                            <p:strVal val="#ppt_h"/>
                                          </p:val>
                                        </p:tav>
                                      </p:tavLst>
                                    </p:anim>
                                  </p:childTnLst>
                                </p:cTn>
                              </p:par>
                            </p:childTnLst>
                          </p:cTn>
                        </p:par>
                        <p:par>
                          <p:cTn id="119" fill="hold" nodeType="afterGroup">
                            <p:stCondLst>
                              <p:cond delay="1500"/>
                            </p:stCondLst>
                            <p:childTnLst>
                              <p:par>
                                <p:cTn id="120" presetID="23" presetClass="entr" presetSubtype="16" fill="hold" nodeType="afterEffect">
                                  <p:stCondLst>
                                    <p:cond delay="0"/>
                                  </p:stCondLst>
                                  <p:childTnLst>
                                    <p:set>
                                      <p:cBhvr>
                                        <p:cTn id="121" dur="1" fill="hold">
                                          <p:stCondLst>
                                            <p:cond delay="0"/>
                                          </p:stCondLst>
                                        </p:cTn>
                                        <p:tgtEl>
                                          <p:spTgt spid="7229"/>
                                        </p:tgtEl>
                                        <p:attrNameLst>
                                          <p:attrName>style.visibility</p:attrName>
                                        </p:attrNameLst>
                                      </p:cBhvr>
                                      <p:to>
                                        <p:strVal val="visible"/>
                                      </p:to>
                                    </p:set>
                                    <p:anim calcmode="lin" valueType="num">
                                      <p:cBhvr>
                                        <p:cTn id="122" dur="1000" fill="hold"/>
                                        <p:tgtEl>
                                          <p:spTgt spid="7229"/>
                                        </p:tgtEl>
                                        <p:attrNameLst>
                                          <p:attrName>ppt_w</p:attrName>
                                        </p:attrNameLst>
                                      </p:cBhvr>
                                      <p:tavLst>
                                        <p:tav tm="0">
                                          <p:val>
                                            <p:fltVal val="0"/>
                                          </p:val>
                                        </p:tav>
                                        <p:tav tm="100000">
                                          <p:val>
                                            <p:strVal val="#ppt_w"/>
                                          </p:val>
                                        </p:tav>
                                      </p:tavLst>
                                    </p:anim>
                                    <p:anim calcmode="lin" valueType="num">
                                      <p:cBhvr>
                                        <p:cTn id="123" dur="1000" fill="hold"/>
                                        <p:tgtEl>
                                          <p:spTgt spid="7229"/>
                                        </p:tgtEl>
                                        <p:attrNameLst>
                                          <p:attrName>ppt_h</p:attrName>
                                        </p:attrNameLst>
                                      </p:cBhvr>
                                      <p:tavLst>
                                        <p:tav tm="0">
                                          <p:val>
                                            <p:fltVal val="0"/>
                                          </p:val>
                                        </p:tav>
                                        <p:tav tm="100000">
                                          <p:val>
                                            <p:strVal val="#ppt_h"/>
                                          </p:val>
                                        </p:tav>
                                      </p:tavLst>
                                    </p:anim>
                                  </p:childTnLst>
                                </p:cTn>
                              </p:par>
                              <p:par>
                                <p:cTn id="124" presetID="23" presetClass="exit" presetSubtype="32" fill="hold" nodeType="withEffect">
                                  <p:stCondLst>
                                    <p:cond delay="0"/>
                                  </p:stCondLst>
                                  <p:childTnLst>
                                    <p:anim calcmode="lin" valueType="num">
                                      <p:cBhvr>
                                        <p:cTn id="125" dur="1000"/>
                                        <p:tgtEl>
                                          <p:spTgt spid="7192"/>
                                        </p:tgtEl>
                                        <p:attrNameLst>
                                          <p:attrName>ppt_w</p:attrName>
                                        </p:attrNameLst>
                                      </p:cBhvr>
                                      <p:tavLst>
                                        <p:tav tm="0">
                                          <p:val>
                                            <p:strVal val="ppt_w"/>
                                          </p:val>
                                        </p:tav>
                                        <p:tav tm="100000">
                                          <p:val>
                                            <p:fltVal val="0"/>
                                          </p:val>
                                        </p:tav>
                                      </p:tavLst>
                                    </p:anim>
                                    <p:anim calcmode="lin" valueType="num">
                                      <p:cBhvr>
                                        <p:cTn id="126" dur="1000"/>
                                        <p:tgtEl>
                                          <p:spTgt spid="7192"/>
                                        </p:tgtEl>
                                        <p:attrNameLst>
                                          <p:attrName>ppt_h</p:attrName>
                                        </p:attrNameLst>
                                      </p:cBhvr>
                                      <p:tavLst>
                                        <p:tav tm="0">
                                          <p:val>
                                            <p:strVal val="ppt_h"/>
                                          </p:val>
                                        </p:tav>
                                        <p:tav tm="100000">
                                          <p:val>
                                            <p:fltVal val="0"/>
                                          </p:val>
                                        </p:tav>
                                      </p:tavLst>
                                    </p:anim>
                                    <p:set>
                                      <p:cBhvr>
                                        <p:cTn id="127" dur="1" fill="hold">
                                          <p:stCondLst>
                                            <p:cond delay="999"/>
                                          </p:stCondLst>
                                        </p:cTn>
                                        <p:tgtEl>
                                          <p:spTgt spid="7192"/>
                                        </p:tgtEl>
                                        <p:attrNameLst>
                                          <p:attrName>style.visibility</p:attrName>
                                        </p:attrNameLst>
                                      </p:cBhvr>
                                      <p:to>
                                        <p:strVal val="hidden"/>
                                      </p:to>
                                    </p:set>
                                  </p:childTnLst>
                                </p:cTn>
                              </p:par>
                              <p:par>
                                <p:cTn id="128" presetID="23" presetClass="exit" presetSubtype="32" fill="hold" grpId="1" nodeType="withEffect">
                                  <p:stCondLst>
                                    <p:cond delay="0"/>
                                  </p:stCondLst>
                                  <p:childTnLst>
                                    <p:anim calcmode="lin" valueType="num">
                                      <p:cBhvr>
                                        <p:cTn id="129" dur="1000"/>
                                        <p:tgtEl>
                                          <p:spTgt spid="7193"/>
                                        </p:tgtEl>
                                        <p:attrNameLst>
                                          <p:attrName>ppt_w</p:attrName>
                                        </p:attrNameLst>
                                      </p:cBhvr>
                                      <p:tavLst>
                                        <p:tav tm="0">
                                          <p:val>
                                            <p:strVal val="ppt_w"/>
                                          </p:val>
                                        </p:tav>
                                        <p:tav tm="100000">
                                          <p:val>
                                            <p:fltVal val="0"/>
                                          </p:val>
                                        </p:tav>
                                      </p:tavLst>
                                    </p:anim>
                                    <p:anim calcmode="lin" valueType="num">
                                      <p:cBhvr>
                                        <p:cTn id="130" dur="1000"/>
                                        <p:tgtEl>
                                          <p:spTgt spid="7193"/>
                                        </p:tgtEl>
                                        <p:attrNameLst>
                                          <p:attrName>ppt_h</p:attrName>
                                        </p:attrNameLst>
                                      </p:cBhvr>
                                      <p:tavLst>
                                        <p:tav tm="0">
                                          <p:val>
                                            <p:strVal val="ppt_h"/>
                                          </p:val>
                                        </p:tav>
                                        <p:tav tm="100000">
                                          <p:val>
                                            <p:fltVal val="0"/>
                                          </p:val>
                                        </p:tav>
                                      </p:tavLst>
                                    </p:anim>
                                    <p:set>
                                      <p:cBhvr>
                                        <p:cTn id="131" dur="1" fill="hold">
                                          <p:stCondLst>
                                            <p:cond delay="999"/>
                                          </p:stCondLst>
                                        </p:cTn>
                                        <p:tgtEl>
                                          <p:spTgt spid="7193"/>
                                        </p:tgtEl>
                                        <p:attrNameLst>
                                          <p:attrName>style.visibility</p:attrName>
                                        </p:attrNameLst>
                                      </p:cBhvr>
                                      <p:to>
                                        <p:strVal val="hidden"/>
                                      </p:to>
                                    </p:set>
                                  </p:childTnLst>
                                </p:cTn>
                              </p:par>
                              <p:par>
                                <p:cTn id="132" presetID="23" presetClass="exit" presetSubtype="32" fill="hold" grpId="1" nodeType="withEffect">
                                  <p:stCondLst>
                                    <p:cond delay="0"/>
                                  </p:stCondLst>
                                  <p:childTnLst>
                                    <p:anim calcmode="lin" valueType="num">
                                      <p:cBhvr>
                                        <p:cTn id="133" dur="1000"/>
                                        <p:tgtEl>
                                          <p:spTgt spid="7194"/>
                                        </p:tgtEl>
                                        <p:attrNameLst>
                                          <p:attrName>ppt_w</p:attrName>
                                        </p:attrNameLst>
                                      </p:cBhvr>
                                      <p:tavLst>
                                        <p:tav tm="0">
                                          <p:val>
                                            <p:strVal val="ppt_w"/>
                                          </p:val>
                                        </p:tav>
                                        <p:tav tm="100000">
                                          <p:val>
                                            <p:fltVal val="0"/>
                                          </p:val>
                                        </p:tav>
                                      </p:tavLst>
                                    </p:anim>
                                    <p:anim calcmode="lin" valueType="num">
                                      <p:cBhvr>
                                        <p:cTn id="134" dur="1000"/>
                                        <p:tgtEl>
                                          <p:spTgt spid="7194"/>
                                        </p:tgtEl>
                                        <p:attrNameLst>
                                          <p:attrName>ppt_h</p:attrName>
                                        </p:attrNameLst>
                                      </p:cBhvr>
                                      <p:tavLst>
                                        <p:tav tm="0">
                                          <p:val>
                                            <p:strVal val="ppt_h"/>
                                          </p:val>
                                        </p:tav>
                                        <p:tav tm="100000">
                                          <p:val>
                                            <p:fltVal val="0"/>
                                          </p:val>
                                        </p:tav>
                                      </p:tavLst>
                                    </p:anim>
                                    <p:set>
                                      <p:cBhvr>
                                        <p:cTn id="135" dur="1" fill="hold">
                                          <p:stCondLst>
                                            <p:cond delay="999"/>
                                          </p:stCondLst>
                                        </p:cTn>
                                        <p:tgtEl>
                                          <p:spTgt spid="7194"/>
                                        </p:tgtEl>
                                        <p:attrNameLst>
                                          <p:attrName>style.visibility</p:attrName>
                                        </p:attrNameLst>
                                      </p:cBhvr>
                                      <p:to>
                                        <p:strVal val="hidden"/>
                                      </p:to>
                                    </p:set>
                                  </p:childTnLst>
                                </p:cTn>
                              </p:par>
                              <p:par>
                                <p:cTn id="136" presetID="23" presetClass="exit" presetSubtype="32" fill="hold" nodeType="withEffect">
                                  <p:stCondLst>
                                    <p:cond delay="0"/>
                                  </p:stCondLst>
                                  <p:childTnLst>
                                    <p:anim calcmode="lin" valueType="num">
                                      <p:cBhvr>
                                        <p:cTn id="137" dur="1000"/>
                                        <p:tgtEl>
                                          <p:spTgt spid="7205"/>
                                        </p:tgtEl>
                                        <p:attrNameLst>
                                          <p:attrName>ppt_w</p:attrName>
                                        </p:attrNameLst>
                                      </p:cBhvr>
                                      <p:tavLst>
                                        <p:tav tm="0">
                                          <p:val>
                                            <p:strVal val="ppt_w"/>
                                          </p:val>
                                        </p:tav>
                                        <p:tav tm="100000">
                                          <p:val>
                                            <p:fltVal val="0"/>
                                          </p:val>
                                        </p:tav>
                                      </p:tavLst>
                                    </p:anim>
                                    <p:anim calcmode="lin" valueType="num">
                                      <p:cBhvr>
                                        <p:cTn id="138" dur="1000"/>
                                        <p:tgtEl>
                                          <p:spTgt spid="7205"/>
                                        </p:tgtEl>
                                        <p:attrNameLst>
                                          <p:attrName>ppt_h</p:attrName>
                                        </p:attrNameLst>
                                      </p:cBhvr>
                                      <p:tavLst>
                                        <p:tav tm="0">
                                          <p:val>
                                            <p:strVal val="ppt_h"/>
                                          </p:val>
                                        </p:tav>
                                        <p:tav tm="100000">
                                          <p:val>
                                            <p:fltVal val="0"/>
                                          </p:val>
                                        </p:tav>
                                      </p:tavLst>
                                    </p:anim>
                                    <p:set>
                                      <p:cBhvr>
                                        <p:cTn id="139" dur="1" fill="hold">
                                          <p:stCondLst>
                                            <p:cond delay="999"/>
                                          </p:stCondLst>
                                        </p:cTn>
                                        <p:tgtEl>
                                          <p:spTgt spid="7205"/>
                                        </p:tgtEl>
                                        <p:attrNameLst>
                                          <p:attrName>style.visibility</p:attrName>
                                        </p:attrNameLst>
                                      </p:cBhvr>
                                      <p:to>
                                        <p:strVal val="hidden"/>
                                      </p:to>
                                    </p:set>
                                  </p:childTnLst>
                                </p:cTn>
                              </p:par>
                              <p:par>
                                <p:cTn id="140" presetID="23" presetClass="exit" presetSubtype="32" fill="hold" grpId="1" nodeType="withEffect">
                                  <p:stCondLst>
                                    <p:cond delay="0"/>
                                  </p:stCondLst>
                                  <p:childTnLst>
                                    <p:anim calcmode="lin" valueType="num">
                                      <p:cBhvr>
                                        <p:cTn id="141" dur="1000"/>
                                        <p:tgtEl>
                                          <p:spTgt spid="7195"/>
                                        </p:tgtEl>
                                        <p:attrNameLst>
                                          <p:attrName>ppt_w</p:attrName>
                                        </p:attrNameLst>
                                      </p:cBhvr>
                                      <p:tavLst>
                                        <p:tav tm="0">
                                          <p:val>
                                            <p:strVal val="ppt_w"/>
                                          </p:val>
                                        </p:tav>
                                        <p:tav tm="100000">
                                          <p:val>
                                            <p:fltVal val="0"/>
                                          </p:val>
                                        </p:tav>
                                      </p:tavLst>
                                    </p:anim>
                                    <p:anim calcmode="lin" valueType="num">
                                      <p:cBhvr>
                                        <p:cTn id="142" dur="1000"/>
                                        <p:tgtEl>
                                          <p:spTgt spid="7195"/>
                                        </p:tgtEl>
                                        <p:attrNameLst>
                                          <p:attrName>ppt_h</p:attrName>
                                        </p:attrNameLst>
                                      </p:cBhvr>
                                      <p:tavLst>
                                        <p:tav tm="0">
                                          <p:val>
                                            <p:strVal val="ppt_h"/>
                                          </p:val>
                                        </p:tav>
                                        <p:tav tm="100000">
                                          <p:val>
                                            <p:fltVal val="0"/>
                                          </p:val>
                                        </p:tav>
                                      </p:tavLst>
                                    </p:anim>
                                    <p:set>
                                      <p:cBhvr>
                                        <p:cTn id="143" dur="1" fill="hold">
                                          <p:stCondLst>
                                            <p:cond delay="999"/>
                                          </p:stCondLst>
                                        </p:cTn>
                                        <p:tgtEl>
                                          <p:spTgt spid="7195"/>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000"/>
                                        <p:tgtEl>
                                          <p:spTgt spid="7188"/>
                                        </p:tgtEl>
                                        <p:attrNameLst>
                                          <p:attrName>ppt_w</p:attrName>
                                        </p:attrNameLst>
                                      </p:cBhvr>
                                      <p:tavLst>
                                        <p:tav tm="0">
                                          <p:val>
                                            <p:strVal val="ppt_w"/>
                                          </p:val>
                                        </p:tav>
                                        <p:tav tm="100000">
                                          <p:val>
                                            <p:fltVal val="0"/>
                                          </p:val>
                                        </p:tav>
                                      </p:tavLst>
                                    </p:anim>
                                    <p:anim calcmode="lin" valueType="num">
                                      <p:cBhvr>
                                        <p:cTn id="146" dur="1000"/>
                                        <p:tgtEl>
                                          <p:spTgt spid="7188"/>
                                        </p:tgtEl>
                                        <p:attrNameLst>
                                          <p:attrName>ppt_h</p:attrName>
                                        </p:attrNameLst>
                                      </p:cBhvr>
                                      <p:tavLst>
                                        <p:tav tm="0">
                                          <p:val>
                                            <p:strVal val="ppt_h"/>
                                          </p:val>
                                        </p:tav>
                                        <p:tav tm="100000">
                                          <p:val>
                                            <p:fltVal val="0"/>
                                          </p:val>
                                        </p:tav>
                                      </p:tavLst>
                                    </p:anim>
                                    <p:set>
                                      <p:cBhvr>
                                        <p:cTn id="147" dur="1" fill="hold">
                                          <p:stCondLst>
                                            <p:cond delay="999"/>
                                          </p:stCondLst>
                                        </p:cTn>
                                        <p:tgtEl>
                                          <p:spTgt spid="71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utoUpdateAnimBg="0"/>
      <p:bldP spid="7175" grpId="0" autoUpdateAnimBg="0"/>
      <p:bldP spid="7176" grpId="0" autoUpdateAnimBg="0"/>
      <p:bldP spid="7187" grpId="0" animBg="1"/>
      <p:bldP spid="7187" grpId="1" animBg="1"/>
      <p:bldP spid="7193" grpId="0"/>
      <p:bldP spid="7193" grpId="1"/>
      <p:bldP spid="7194" grpId="0"/>
      <p:bldP spid="7194" grpId="1"/>
      <p:bldP spid="7195" grpId="0"/>
      <p:bldP spid="7195" grpId="1"/>
      <p:bldP spid="72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3" name="Group 25">
            <a:extLst>
              <a:ext uri="{FF2B5EF4-FFF2-40B4-BE49-F238E27FC236}">
                <a16:creationId xmlns:a16="http://schemas.microsoft.com/office/drawing/2014/main" id="{0437EEAD-E864-47C9-B2FE-FACB4C874ADC}"/>
              </a:ext>
            </a:extLst>
          </p:cNvPr>
          <p:cNvGrpSpPr>
            <a:grpSpLocks/>
          </p:cNvGrpSpPr>
          <p:nvPr/>
        </p:nvGrpSpPr>
        <p:grpSpPr bwMode="auto">
          <a:xfrm>
            <a:off x="5867400" y="12700"/>
            <a:ext cx="2768600" cy="2006600"/>
            <a:chOff x="1184" y="912"/>
            <a:chExt cx="1744" cy="1264"/>
          </a:xfrm>
        </p:grpSpPr>
        <p:sp>
          <p:nvSpPr>
            <p:cNvPr id="2054" name="AutoShape 6">
              <a:extLst>
                <a:ext uri="{FF2B5EF4-FFF2-40B4-BE49-F238E27FC236}">
                  <a16:creationId xmlns:a16="http://schemas.microsoft.com/office/drawing/2014/main" id="{A2755B81-D35B-4F8D-88B4-D94D8D956E3A}"/>
                </a:ext>
              </a:extLst>
            </p:cNvPr>
            <p:cNvSpPr>
              <a:spLocks noChangeArrowheads="1"/>
            </p:cNvSpPr>
            <p:nvPr/>
          </p:nvSpPr>
          <p:spPr bwMode="auto">
            <a:xfrm rot="1033954">
              <a:off x="1835" y="988"/>
              <a:ext cx="1038" cy="354"/>
            </a:xfrm>
            <a:prstGeom prst="flowChartInputOutpu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9" name="Line 11">
              <a:extLst>
                <a:ext uri="{FF2B5EF4-FFF2-40B4-BE49-F238E27FC236}">
                  <a16:creationId xmlns:a16="http://schemas.microsoft.com/office/drawing/2014/main" id="{348ECF31-C9C8-47C4-98C0-4BA74E338770}"/>
                </a:ext>
              </a:extLst>
            </p:cNvPr>
            <p:cNvSpPr>
              <a:spLocks noChangeShapeType="1"/>
            </p:cNvSpPr>
            <p:nvPr/>
          </p:nvSpPr>
          <p:spPr bwMode="auto">
            <a:xfrm flipH="1">
              <a:off x="1184" y="1192"/>
              <a:ext cx="624"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60" name="Line 12">
              <a:extLst>
                <a:ext uri="{FF2B5EF4-FFF2-40B4-BE49-F238E27FC236}">
                  <a16:creationId xmlns:a16="http://schemas.microsoft.com/office/drawing/2014/main" id="{67C8AE2C-68DE-4638-85E5-FDC236BBA10C}"/>
                </a:ext>
              </a:extLst>
            </p:cNvPr>
            <p:cNvSpPr>
              <a:spLocks noChangeShapeType="1"/>
            </p:cNvSpPr>
            <p:nvPr/>
          </p:nvSpPr>
          <p:spPr bwMode="auto">
            <a:xfrm flipH="1">
              <a:off x="1440" y="912"/>
              <a:ext cx="672"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65" name="Line 17">
              <a:extLst>
                <a:ext uri="{FF2B5EF4-FFF2-40B4-BE49-F238E27FC236}">
                  <a16:creationId xmlns:a16="http://schemas.microsoft.com/office/drawing/2014/main" id="{75B69531-0D93-4ECA-8846-C0227AF285DF}"/>
                </a:ext>
              </a:extLst>
            </p:cNvPr>
            <p:cNvSpPr>
              <a:spLocks noChangeShapeType="1"/>
            </p:cNvSpPr>
            <p:nvPr/>
          </p:nvSpPr>
          <p:spPr bwMode="auto">
            <a:xfrm>
              <a:off x="2904" y="1144"/>
              <a:ext cx="0" cy="81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067" name="Group 19">
              <a:extLst>
                <a:ext uri="{FF2B5EF4-FFF2-40B4-BE49-F238E27FC236}">
                  <a16:creationId xmlns:a16="http://schemas.microsoft.com/office/drawing/2014/main" id="{E8A7D426-2B6C-49F1-BBEA-3A619E1F9111}"/>
                </a:ext>
              </a:extLst>
            </p:cNvPr>
            <p:cNvGrpSpPr>
              <a:grpSpLocks/>
            </p:cNvGrpSpPr>
            <p:nvPr/>
          </p:nvGrpSpPr>
          <p:grpSpPr bwMode="auto">
            <a:xfrm>
              <a:off x="1192" y="1432"/>
              <a:ext cx="1408" cy="728"/>
              <a:chOff x="1184" y="1296"/>
              <a:chExt cx="1408" cy="816"/>
            </a:xfrm>
          </p:grpSpPr>
          <p:sp>
            <p:nvSpPr>
              <p:cNvPr id="2052" name="AutoShape 4">
                <a:extLst>
                  <a:ext uri="{FF2B5EF4-FFF2-40B4-BE49-F238E27FC236}">
                    <a16:creationId xmlns:a16="http://schemas.microsoft.com/office/drawing/2014/main" id="{2EF355DB-C99F-4DB1-88C3-2E26513A8A5F}"/>
                  </a:ext>
                </a:extLst>
              </p:cNvPr>
              <p:cNvSpPr>
                <a:spLocks noChangeArrowheads="1"/>
              </p:cNvSpPr>
              <p:nvPr/>
            </p:nvSpPr>
            <p:spPr bwMode="auto">
              <a:xfrm>
                <a:off x="1184" y="1296"/>
                <a:ext cx="1408" cy="816"/>
              </a:xfrm>
              <a:prstGeom prst="cube">
                <a:avLst>
                  <a:gd name="adj" fmla="val 0"/>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66" name="Rectangle 18">
                <a:extLst>
                  <a:ext uri="{FF2B5EF4-FFF2-40B4-BE49-F238E27FC236}">
                    <a16:creationId xmlns:a16="http://schemas.microsoft.com/office/drawing/2014/main" id="{E1B6A999-20EF-4E88-8961-28F24CB3EFA0}"/>
                  </a:ext>
                </a:extLst>
              </p:cNvPr>
              <p:cNvSpPr>
                <a:spLocks noChangeArrowheads="1"/>
              </p:cNvSpPr>
              <p:nvPr/>
            </p:nvSpPr>
            <p:spPr bwMode="auto">
              <a:xfrm>
                <a:off x="1192" y="1296"/>
                <a:ext cx="1392" cy="96"/>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068" name="Line 20">
              <a:extLst>
                <a:ext uri="{FF2B5EF4-FFF2-40B4-BE49-F238E27FC236}">
                  <a16:creationId xmlns:a16="http://schemas.microsoft.com/office/drawing/2014/main" id="{DD8F43C7-7F33-436B-87F9-56E26F35BB85}"/>
                </a:ext>
              </a:extLst>
            </p:cNvPr>
            <p:cNvSpPr>
              <a:spLocks noChangeShapeType="1"/>
            </p:cNvSpPr>
            <p:nvPr/>
          </p:nvSpPr>
          <p:spPr bwMode="auto">
            <a:xfrm flipH="1">
              <a:off x="2584" y="1936"/>
              <a:ext cx="336"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69" name="Line 21">
              <a:extLst>
                <a:ext uri="{FF2B5EF4-FFF2-40B4-BE49-F238E27FC236}">
                  <a16:creationId xmlns:a16="http://schemas.microsoft.com/office/drawing/2014/main" id="{68F5CA8A-46D5-43F2-826E-B856BFD3EC22}"/>
                </a:ext>
              </a:extLst>
            </p:cNvPr>
            <p:cNvSpPr>
              <a:spLocks noChangeShapeType="1"/>
            </p:cNvSpPr>
            <p:nvPr/>
          </p:nvSpPr>
          <p:spPr bwMode="auto">
            <a:xfrm>
              <a:off x="1432" y="1152"/>
              <a:ext cx="0" cy="768"/>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70" name="Line 22">
              <a:extLst>
                <a:ext uri="{FF2B5EF4-FFF2-40B4-BE49-F238E27FC236}">
                  <a16:creationId xmlns:a16="http://schemas.microsoft.com/office/drawing/2014/main" id="{0C6E6068-4B37-4A23-B52D-2FDE2646E449}"/>
                </a:ext>
              </a:extLst>
            </p:cNvPr>
            <p:cNvSpPr>
              <a:spLocks noChangeShapeType="1"/>
            </p:cNvSpPr>
            <p:nvPr/>
          </p:nvSpPr>
          <p:spPr bwMode="auto">
            <a:xfrm flipV="1">
              <a:off x="1200" y="1920"/>
              <a:ext cx="240" cy="24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71" name="Line 23">
              <a:extLst>
                <a:ext uri="{FF2B5EF4-FFF2-40B4-BE49-F238E27FC236}">
                  <a16:creationId xmlns:a16="http://schemas.microsoft.com/office/drawing/2014/main" id="{45745C60-8D7C-4FE2-97A8-882BE17E39B1}"/>
                </a:ext>
              </a:extLst>
            </p:cNvPr>
            <p:cNvSpPr>
              <a:spLocks noChangeShapeType="1"/>
            </p:cNvSpPr>
            <p:nvPr/>
          </p:nvSpPr>
          <p:spPr bwMode="auto">
            <a:xfrm flipV="1">
              <a:off x="1200" y="1168"/>
              <a:ext cx="240"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72" name="Line 24">
              <a:extLst>
                <a:ext uri="{FF2B5EF4-FFF2-40B4-BE49-F238E27FC236}">
                  <a16:creationId xmlns:a16="http://schemas.microsoft.com/office/drawing/2014/main" id="{599441F5-86DD-4200-8C5B-49CF693B6156}"/>
                </a:ext>
              </a:extLst>
            </p:cNvPr>
            <p:cNvSpPr>
              <a:spLocks noChangeShapeType="1"/>
            </p:cNvSpPr>
            <p:nvPr/>
          </p:nvSpPr>
          <p:spPr bwMode="auto">
            <a:xfrm>
              <a:off x="1440" y="1920"/>
              <a:ext cx="1488"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80" name="Group 32">
            <a:extLst>
              <a:ext uri="{FF2B5EF4-FFF2-40B4-BE49-F238E27FC236}">
                <a16:creationId xmlns:a16="http://schemas.microsoft.com/office/drawing/2014/main" id="{3122161F-F62B-4063-8C07-49AF6BD83C86}"/>
              </a:ext>
            </a:extLst>
          </p:cNvPr>
          <p:cNvGrpSpPr>
            <a:grpSpLocks/>
          </p:cNvGrpSpPr>
          <p:nvPr/>
        </p:nvGrpSpPr>
        <p:grpSpPr bwMode="auto">
          <a:xfrm>
            <a:off x="5016500" y="2235200"/>
            <a:ext cx="2209800" cy="1905000"/>
            <a:chOff x="3024" y="1408"/>
            <a:chExt cx="1392" cy="1200"/>
          </a:xfrm>
        </p:grpSpPr>
        <p:grpSp>
          <p:nvGrpSpPr>
            <p:cNvPr id="2077" name="Group 29">
              <a:extLst>
                <a:ext uri="{FF2B5EF4-FFF2-40B4-BE49-F238E27FC236}">
                  <a16:creationId xmlns:a16="http://schemas.microsoft.com/office/drawing/2014/main" id="{971AE8DE-3F1A-40F3-8F90-69C2596E9201}"/>
                </a:ext>
              </a:extLst>
            </p:cNvPr>
            <p:cNvGrpSpPr>
              <a:grpSpLocks/>
            </p:cNvGrpSpPr>
            <p:nvPr/>
          </p:nvGrpSpPr>
          <p:grpSpPr bwMode="auto">
            <a:xfrm>
              <a:off x="3024" y="1408"/>
              <a:ext cx="1392" cy="1200"/>
              <a:chOff x="3024" y="1488"/>
              <a:chExt cx="1392" cy="1200"/>
            </a:xfrm>
          </p:grpSpPr>
          <p:sp>
            <p:nvSpPr>
              <p:cNvPr id="2074" name="AutoShape 26">
                <a:extLst>
                  <a:ext uri="{FF2B5EF4-FFF2-40B4-BE49-F238E27FC236}">
                    <a16:creationId xmlns:a16="http://schemas.microsoft.com/office/drawing/2014/main" id="{0795769E-5D3A-47D4-A617-73E72E78F53D}"/>
                  </a:ext>
                </a:extLst>
              </p:cNvPr>
              <p:cNvSpPr>
                <a:spLocks noChangeArrowheads="1"/>
              </p:cNvSpPr>
              <p:nvPr/>
            </p:nvSpPr>
            <p:spPr bwMode="auto">
              <a:xfrm>
                <a:off x="3024" y="1488"/>
                <a:ext cx="1392" cy="448"/>
              </a:xfrm>
              <a:prstGeom prst="flowChartExtract">
                <a:avLst/>
              </a:prstGeom>
              <a:noFill/>
              <a:ln w="25400">
                <a:solidFill>
                  <a:srgbClr val="66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76" name="Rectangle 28">
                <a:extLst>
                  <a:ext uri="{FF2B5EF4-FFF2-40B4-BE49-F238E27FC236}">
                    <a16:creationId xmlns:a16="http://schemas.microsoft.com/office/drawing/2014/main" id="{2BA5FAB9-6583-4FED-9196-684E03D360DD}"/>
                  </a:ext>
                </a:extLst>
              </p:cNvPr>
              <p:cNvSpPr>
                <a:spLocks noChangeArrowheads="1"/>
              </p:cNvSpPr>
              <p:nvPr/>
            </p:nvSpPr>
            <p:spPr bwMode="auto">
              <a:xfrm>
                <a:off x="3024" y="1944"/>
                <a:ext cx="1392" cy="744"/>
              </a:xfrm>
              <a:prstGeom prst="rect">
                <a:avLst/>
              </a:prstGeom>
              <a:noFill/>
              <a:ln w="25400">
                <a:solidFill>
                  <a:srgbClr val="66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075" name="Rectangle 27">
              <a:extLst>
                <a:ext uri="{FF2B5EF4-FFF2-40B4-BE49-F238E27FC236}">
                  <a16:creationId xmlns:a16="http://schemas.microsoft.com/office/drawing/2014/main" id="{C898B6A8-352C-4FCD-BE9F-AD78AC8B58B2}"/>
                </a:ext>
              </a:extLst>
            </p:cNvPr>
            <p:cNvSpPr>
              <a:spLocks noChangeArrowheads="1"/>
            </p:cNvSpPr>
            <p:nvPr/>
          </p:nvSpPr>
          <p:spPr bwMode="auto">
            <a:xfrm>
              <a:off x="3040" y="1848"/>
              <a:ext cx="1328" cy="144"/>
            </a:xfrm>
            <a:prstGeom prst="rect">
              <a:avLst/>
            </a:prstGeom>
            <a:solidFill>
              <a:schemeClr val="bg1"/>
            </a:solidFill>
            <a:ln>
              <a:noFill/>
            </a:ln>
            <a:effectLst/>
            <a:extLst>
              <a:ext uri="{91240B29-F687-4F45-9708-019B960494DF}">
                <a14:hiddenLine xmlns:a14="http://schemas.microsoft.com/office/drawing/2010/main" w="25400">
                  <a:solidFill>
                    <a:srgbClr val="6600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3" name="Group 35">
            <a:extLst>
              <a:ext uri="{FF2B5EF4-FFF2-40B4-BE49-F238E27FC236}">
                <a16:creationId xmlns:a16="http://schemas.microsoft.com/office/drawing/2014/main" id="{C6528DE8-71B3-434A-8FD4-D4145F39523E}"/>
              </a:ext>
            </a:extLst>
          </p:cNvPr>
          <p:cNvGrpSpPr>
            <a:grpSpLocks/>
          </p:cNvGrpSpPr>
          <p:nvPr/>
        </p:nvGrpSpPr>
        <p:grpSpPr bwMode="auto">
          <a:xfrm>
            <a:off x="8102600" y="2235200"/>
            <a:ext cx="838200" cy="1905000"/>
            <a:chOff x="4464" y="1408"/>
            <a:chExt cx="528" cy="1200"/>
          </a:xfrm>
        </p:grpSpPr>
        <p:sp>
          <p:nvSpPr>
            <p:cNvPr id="2079" name="Rectangle 31">
              <a:extLst>
                <a:ext uri="{FF2B5EF4-FFF2-40B4-BE49-F238E27FC236}">
                  <a16:creationId xmlns:a16="http://schemas.microsoft.com/office/drawing/2014/main" id="{C2B6F082-2A68-4AF2-B83F-BEE130E2BE4D}"/>
                </a:ext>
              </a:extLst>
            </p:cNvPr>
            <p:cNvSpPr>
              <a:spLocks noChangeArrowheads="1"/>
            </p:cNvSpPr>
            <p:nvPr/>
          </p:nvSpPr>
          <p:spPr bwMode="auto">
            <a:xfrm>
              <a:off x="4464" y="1408"/>
              <a:ext cx="528" cy="1200"/>
            </a:xfrm>
            <a:prstGeom prst="rect">
              <a:avLst/>
            </a:prstGeom>
            <a:noFill/>
            <a:ln w="25400">
              <a:solidFill>
                <a:srgbClr val="66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1" name="Line 33">
              <a:extLst>
                <a:ext uri="{FF2B5EF4-FFF2-40B4-BE49-F238E27FC236}">
                  <a16:creationId xmlns:a16="http://schemas.microsoft.com/office/drawing/2014/main" id="{55496472-B13B-4D2D-9E02-E1FFA7A5E1E7}"/>
                </a:ext>
              </a:extLst>
            </p:cNvPr>
            <p:cNvSpPr>
              <a:spLocks noChangeShapeType="1"/>
            </p:cNvSpPr>
            <p:nvPr/>
          </p:nvSpPr>
          <p:spPr bwMode="auto">
            <a:xfrm>
              <a:off x="4464" y="1872"/>
              <a:ext cx="528" cy="0"/>
            </a:xfrm>
            <a:prstGeom prst="line">
              <a:avLst/>
            </a:prstGeom>
            <a:noFill/>
            <a:ln w="254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84" name="Group 36">
            <a:extLst>
              <a:ext uri="{FF2B5EF4-FFF2-40B4-BE49-F238E27FC236}">
                <a16:creationId xmlns:a16="http://schemas.microsoft.com/office/drawing/2014/main" id="{1C2D07C8-E403-451B-81F2-A784A7EB9A7E}"/>
              </a:ext>
            </a:extLst>
          </p:cNvPr>
          <p:cNvGrpSpPr>
            <a:grpSpLocks/>
          </p:cNvGrpSpPr>
          <p:nvPr/>
        </p:nvGrpSpPr>
        <p:grpSpPr bwMode="auto">
          <a:xfrm>
            <a:off x="5016500" y="4902200"/>
            <a:ext cx="2209800" cy="838200"/>
            <a:chOff x="3024" y="3088"/>
            <a:chExt cx="1392" cy="528"/>
          </a:xfrm>
        </p:grpSpPr>
        <p:sp>
          <p:nvSpPr>
            <p:cNvPr id="2078" name="Rectangle 30">
              <a:extLst>
                <a:ext uri="{FF2B5EF4-FFF2-40B4-BE49-F238E27FC236}">
                  <a16:creationId xmlns:a16="http://schemas.microsoft.com/office/drawing/2014/main" id="{38116ECD-4634-44A6-A8D6-BCD5E9F2BEDF}"/>
                </a:ext>
              </a:extLst>
            </p:cNvPr>
            <p:cNvSpPr>
              <a:spLocks noChangeArrowheads="1"/>
            </p:cNvSpPr>
            <p:nvPr/>
          </p:nvSpPr>
          <p:spPr bwMode="auto">
            <a:xfrm>
              <a:off x="3024" y="3088"/>
              <a:ext cx="1392" cy="528"/>
            </a:xfrm>
            <a:prstGeom prst="rect">
              <a:avLst/>
            </a:prstGeom>
            <a:noFill/>
            <a:ln w="25400">
              <a:solidFill>
                <a:srgbClr val="66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2" name="Line 34">
              <a:extLst>
                <a:ext uri="{FF2B5EF4-FFF2-40B4-BE49-F238E27FC236}">
                  <a16:creationId xmlns:a16="http://schemas.microsoft.com/office/drawing/2014/main" id="{99837DC5-5BFC-40C9-8BD0-651E3005FA81}"/>
                </a:ext>
              </a:extLst>
            </p:cNvPr>
            <p:cNvSpPr>
              <a:spLocks noChangeShapeType="1"/>
            </p:cNvSpPr>
            <p:nvPr/>
          </p:nvSpPr>
          <p:spPr bwMode="auto">
            <a:xfrm>
              <a:off x="3720" y="3096"/>
              <a:ext cx="0" cy="512"/>
            </a:xfrm>
            <a:prstGeom prst="line">
              <a:avLst/>
            </a:prstGeom>
            <a:noFill/>
            <a:ln w="254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86" name="Group 38">
            <a:extLst>
              <a:ext uri="{FF2B5EF4-FFF2-40B4-BE49-F238E27FC236}">
                <a16:creationId xmlns:a16="http://schemas.microsoft.com/office/drawing/2014/main" id="{1E31A51A-F1E1-4BBB-87B0-D9DA9F9C648A}"/>
              </a:ext>
            </a:extLst>
          </p:cNvPr>
          <p:cNvGrpSpPr>
            <a:grpSpLocks/>
          </p:cNvGrpSpPr>
          <p:nvPr/>
        </p:nvGrpSpPr>
        <p:grpSpPr bwMode="auto">
          <a:xfrm>
            <a:off x="-12700" y="-101600"/>
            <a:ext cx="2895600" cy="2393950"/>
            <a:chOff x="-108" y="0"/>
            <a:chExt cx="2556" cy="2433"/>
          </a:xfrm>
        </p:grpSpPr>
        <p:sp>
          <p:nvSpPr>
            <p:cNvPr id="2087" name="Freeform 39">
              <a:extLst>
                <a:ext uri="{FF2B5EF4-FFF2-40B4-BE49-F238E27FC236}">
                  <a16:creationId xmlns:a16="http://schemas.microsoft.com/office/drawing/2014/main" id="{012308FF-D8AB-43E3-8BC3-D84F664B941B}"/>
                </a:ext>
              </a:extLst>
            </p:cNvPr>
            <p:cNvSpPr>
              <a:spLocks/>
            </p:cNvSpPr>
            <p:nvPr/>
          </p:nvSpPr>
          <p:spPr bwMode="auto">
            <a:xfrm rot="-183057">
              <a:off x="438" y="1015"/>
              <a:ext cx="328" cy="744"/>
            </a:xfrm>
            <a:custGeom>
              <a:avLst/>
              <a:gdLst>
                <a:gd name="T0" fmla="*/ 0 w 288"/>
                <a:gd name="T1" fmla="*/ 432 h 720"/>
                <a:gd name="T2" fmla="*/ 0 w 288"/>
                <a:gd name="T3" fmla="*/ 0 h 720"/>
                <a:gd name="T4" fmla="*/ 288 w 288"/>
                <a:gd name="T5" fmla="*/ 288 h 720"/>
                <a:gd name="T6" fmla="*/ 288 w 288"/>
                <a:gd name="T7" fmla="*/ 720 h 720"/>
                <a:gd name="T8" fmla="*/ 0 w 288"/>
                <a:gd name="T9" fmla="*/ 432 h 720"/>
              </a:gdLst>
              <a:ahLst/>
              <a:cxnLst>
                <a:cxn ang="0">
                  <a:pos x="T0" y="T1"/>
                </a:cxn>
                <a:cxn ang="0">
                  <a:pos x="T2" y="T3"/>
                </a:cxn>
                <a:cxn ang="0">
                  <a:pos x="T4" y="T5"/>
                </a:cxn>
                <a:cxn ang="0">
                  <a:pos x="T6" y="T7"/>
                </a:cxn>
                <a:cxn ang="0">
                  <a:pos x="T8" y="T9"/>
                </a:cxn>
              </a:cxnLst>
              <a:rect l="0" t="0" r="r" b="b"/>
              <a:pathLst>
                <a:path w="288" h="720">
                  <a:moveTo>
                    <a:pt x="0" y="432"/>
                  </a:moveTo>
                  <a:lnTo>
                    <a:pt x="0" y="0"/>
                  </a:lnTo>
                  <a:lnTo>
                    <a:pt x="288" y="288"/>
                  </a:lnTo>
                  <a:lnTo>
                    <a:pt x="288" y="720"/>
                  </a:lnTo>
                  <a:lnTo>
                    <a:pt x="0" y="432"/>
                  </a:lnTo>
                  <a:close/>
                </a:path>
              </a:pathLst>
            </a:custGeom>
            <a:solidFill>
              <a:srgbClr val="FF33CC"/>
            </a:solidFill>
            <a:ln w="3810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2088" name="Text Box 40">
              <a:extLst>
                <a:ext uri="{FF2B5EF4-FFF2-40B4-BE49-F238E27FC236}">
                  <a16:creationId xmlns:a16="http://schemas.microsoft.com/office/drawing/2014/main" id="{92D57E56-9955-4C57-A978-5D6924E0F3F9}"/>
                </a:ext>
              </a:extLst>
            </p:cNvPr>
            <p:cNvSpPr txBox="1">
              <a:spLocks noChangeArrowheads="1"/>
            </p:cNvSpPr>
            <p:nvPr/>
          </p:nvSpPr>
          <p:spPr bwMode="auto">
            <a:xfrm>
              <a:off x="-108" y="1008"/>
              <a:ext cx="576" cy="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vi-VN" sz="2400" b="1">
                  <a:latin typeface="VNI-Helve-Condense" pitchFamily="2" charset="0"/>
                </a:rPr>
                <a:t>C</a:t>
              </a:r>
            </a:p>
          </p:txBody>
        </p:sp>
        <p:sp>
          <p:nvSpPr>
            <p:cNvPr id="2089" name="Text Box 41">
              <a:extLst>
                <a:ext uri="{FF2B5EF4-FFF2-40B4-BE49-F238E27FC236}">
                  <a16:creationId xmlns:a16="http://schemas.microsoft.com/office/drawing/2014/main" id="{686139F6-1A8C-4043-B7A1-87F66FD5420A}"/>
                </a:ext>
              </a:extLst>
            </p:cNvPr>
            <p:cNvSpPr txBox="1">
              <a:spLocks noChangeArrowheads="1"/>
            </p:cNvSpPr>
            <p:nvPr/>
          </p:nvSpPr>
          <p:spPr bwMode="auto">
            <a:xfrm>
              <a:off x="1284" y="0"/>
              <a:ext cx="575" cy="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vi-VN" sz="2400" b="1">
                  <a:latin typeface="VNI-Helve-Condense" pitchFamily="2" charset="0"/>
                </a:rPr>
                <a:t>B</a:t>
              </a:r>
            </a:p>
          </p:txBody>
        </p:sp>
        <p:sp>
          <p:nvSpPr>
            <p:cNvPr id="2090" name="Text Box 42">
              <a:extLst>
                <a:ext uri="{FF2B5EF4-FFF2-40B4-BE49-F238E27FC236}">
                  <a16:creationId xmlns:a16="http://schemas.microsoft.com/office/drawing/2014/main" id="{9AE4020C-E7ED-4362-9704-479FDD4CCABC}"/>
                </a:ext>
              </a:extLst>
            </p:cNvPr>
            <p:cNvSpPr txBox="1">
              <a:spLocks noChangeArrowheads="1"/>
            </p:cNvSpPr>
            <p:nvPr/>
          </p:nvSpPr>
          <p:spPr bwMode="auto">
            <a:xfrm>
              <a:off x="1585" y="1968"/>
              <a:ext cx="574" cy="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vi-VN" sz="2400" b="1">
                  <a:latin typeface="VNI-Helve-Condense" pitchFamily="2" charset="0"/>
                </a:rPr>
                <a:t>A</a:t>
              </a:r>
            </a:p>
          </p:txBody>
        </p:sp>
        <p:sp>
          <p:nvSpPr>
            <p:cNvPr id="2091" name="Line 43">
              <a:extLst>
                <a:ext uri="{FF2B5EF4-FFF2-40B4-BE49-F238E27FC236}">
                  <a16:creationId xmlns:a16="http://schemas.microsoft.com/office/drawing/2014/main" id="{BA9EB6D0-7E25-419A-9338-9BFD3C429027}"/>
                </a:ext>
              </a:extLst>
            </p:cNvPr>
            <p:cNvSpPr>
              <a:spLocks noChangeShapeType="1"/>
            </p:cNvSpPr>
            <p:nvPr/>
          </p:nvSpPr>
          <p:spPr bwMode="auto">
            <a:xfrm>
              <a:off x="192" y="1392"/>
              <a:ext cx="480" cy="0"/>
            </a:xfrm>
            <a:prstGeom prst="line">
              <a:avLst/>
            </a:prstGeom>
            <a:noFill/>
            <a:ln w="38100">
              <a:solidFill>
                <a:srgbClr val="70007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2092" name="Line 44">
              <a:extLst>
                <a:ext uri="{FF2B5EF4-FFF2-40B4-BE49-F238E27FC236}">
                  <a16:creationId xmlns:a16="http://schemas.microsoft.com/office/drawing/2014/main" id="{527B539C-0C9C-4DD8-92AE-C69747577226}"/>
                </a:ext>
              </a:extLst>
            </p:cNvPr>
            <p:cNvSpPr>
              <a:spLocks noChangeShapeType="1"/>
            </p:cNvSpPr>
            <p:nvPr/>
          </p:nvSpPr>
          <p:spPr bwMode="auto">
            <a:xfrm>
              <a:off x="-4" y="1392"/>
              <a:ext cx="480" cy="0"/>
            </a:xfrm>
            <a:prstGeom prst="line">
              <a:avLst/>
            </a:prstGeom>
            <a:noFill/>
            <a:ln w="444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2093" name="Freeform 45">
              <a:extLst>
                <a:ext uri="{FF2B5EF4-FFF2-40B4-BE49-F238E27FC236}">
                  <a16:creationId xmlns:a16="http://schemas.microsoft.com/office/drawing/2014/main" id="{552C023B-F20A-4F57-918E-7DDAF7F55A93}"/>
                </a:ext>
              </a:extLst>
            </p:cNvPr>
            <p:cNvSpPr>
              <a:spLocks/>
            </p:cNvSpPr>
            <p:nvPr/>
          </p:nvSpPr>
          <p:spPr bwMode="auto">
            <a:xfrm>
              <a:off x="2152" y="704"/>
              <a:ext cx="288" cy="1047"/>
            </a:xfrm>
            <a:custGeom>
              <a:avLst/>
              <a:gdLst>
                <a:gd name="T0" fmla="*/ 288 w 288"/>
                <a:gd name="T1" fmla="*/ 1104 h 1104"/>
                <a:gd name="T2" fmla="*/ 0 w 288"/>
                <a:gd name="T3" fmla="*/ 816 h 1104"/>
                <a:gd name="T4" fmla="*/ 0 w 288"/>
                <a:gd name="T5" fmla="*/ 0 h 1104"/>
                <a:gd name="T6" fmla="*/ 288 w 288"/>
                <a:gd name="T7" fmla="*/ 336 h 1104"/>
                <a:gd name="T8" fmla="*/ 288 w 288"/>
                <a:gd name="T9" fmla="*/ 1104 h 1104"/>
              </a:gdLst>
              <a:ahLst/>
              <a:cxnLst>
                <a:cxn ang="0">
                  <a:pos x="T0" y="T1"/>
                </a:cxn>
                <a:cxn ang="0">
                  <a:pos x="T2" y="T3"/>
                </a:cxn>
                <a:cxn ang="0">
                  <a:pos x="T4" y="T5"/>
                </a:cxn>
                <a:cxn ang="0">
                  <a:pos x="T6" y="T7"/>
                </a:cxn>
                <a:cxn ang="0">
                  <a:pos x="T8" y="T9"/>
                </a:cxn>
              </a:cxnLst>
              <a:rect l="0" t="0" r="r" b="b"/>
              <a:pathLst>
                <a:path w="288" h="1104">
                  <a:moveTo>
                    <a:pt x="288" y="1104"/>
                  </a:moveTo>
                  <a:lnTo>
                    <a:pt x="0" y="816"/>
                  </a:lnTo>
                  <a:lnTo>
                    <a:pt x="0" y="0"/>
                  </a:lnTo>
                  <a:lnTo>
                    <a:pt x="288" y="336"/>
                  </a:lnTo>
                  <a:lnTo>
                    <a:pt x="288" y="1104"/>
                  </a:lnTo>
                  <a:close/>
                </a:path>
              </a:pathLst>
            </a:custGeom>
            <a:solidFill>
              <a:srgbClr val="FB6B83"/>
            </a:solidFill>
            <a:ln w="3810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2094" name="Freeform 46">
              <a:extLst>
                <a:ext uri="{FF2B5EF4-FFF2-40B4-BE49-F238E27FC236}">
                  <a16:creationId xmlns:a16="http://schemas.microsoft.com/office/drawing/2014/main" id="{6AC60257-5163-469C-97FF-8633C9177B6A}"/>
                </a:ext>
              </a:extLst>
            </p:cNvPr>
            <p:cNvSpPr>
              <a:spLocks/>
            </p:cNvSpPr>
            <p:nvPr/>
          </p:nvSpPr>
          <p:spPr bwMode="auto">
            <a:xfrm>
              <a:off x="424" y="688"/>
              <a:ext cx="2024" cy="616"/>
            </a:xfrm>
            <a:custGeom>
              <a:avLst/>
              <a:gdLst>
                <a:gd name="T0" fmla="*/ 0 w 1680"/>
                <a:gd name="T1" fmla="*/ 336 h 624"/>
                <a:gd name="T2" fmla="*/ 288 w 1680"/>
                <a:gd name="T3" fmla="*/ 624 h 624"/>
                <a:gd name="T4" fmla="*/ 1680 w 1680"/>
                <a:gd name="T5" fmla="*/ 288 h 624"/>
                <a:gd name="T6" fmla="*/ 1392 w 1680"/>
                <a:gd name="T7" fmla="*/ 0 h 624"/>
                <a:gd name="T8" fmla="*/ 0 w 1680"/>
                <a:gd name="T9" fmla="*/ 336 h 624"/>
              </a:gdLst>
              <a:ahLst/>
              <a:cxnLst>
                <a:cxn ang="0">
                  <a:pos x="T0" y="T1"/>
                </a:cxn>
                <a:cxn ang="0">
                  <a:pos x="T2" y="T3"/>
                </a:cxn>
                <a:cxn ang="0">
                  <a:pos x="T4" y="T5"/>
                </a:cxn>
                <a:cxn ang="0">
                  <a:pos x="T6" y="T7"/>
                </a:cxn>
                <a:cxn ang="0">
                  <a:pos x="T8" y="T9"/>
                </a:cxn>
              </a:cxnLst>
              <a:rect l="0" t="0" r="r" b="b"/>
              <a:pathLst>
                <a:path w="1680" h="624">
                  <a:moveTo>
                    <a:pt x="0" y="336"/>
                  </a:moveTo>
                  <a:lnTo>
                    <a:pt x="288" y="624"/>
                  </a:lnTo>
                  <a:lnTo>
                    <a:pt x="1680" y="288"/>
                  </a:lnTo>
                  <a:lnTo>
                    <a:pt x="1392" y="0"/>
                  </a:lnTo>
                  <a:lnTo>
                    <a:pt x="0" y="336"/>
                  </a:lnTo>
                  <a:close/>
                </a:path>
              </a:pathLst>
            </a:custGeom>
            <a:solidFill>
              <a:srgbClr val="009900"/>
            </a:solidFill>
            <a:ln w="3810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2095" name="Freeform 47">
              <a:extLst>
                <a:ext uri="{FF2B5EF4-FFF2-40B4-BE49-F238E27FC236}">
                  <a16:creationId xmlns:a16="http://schemas.microsoft.com/office/drawing/2014/main" id="{AFC34854-2D38-4F8D-B738-31DEC5591116}"/>
                </a:ext>
              </a:extLst>
            </p:cNvPr>
            <p:cNvSpPr>
              <a:spLocks/>
            </p:cNvSpPr>
            <p:nvPr/>
          </p:nvSpPr>
          <p:spPr bwMode="auto">
            <a:xfrm>
              <a:off x="776" y="960"/>
              <a:ext cx="1672" cy="768"/>
            </a:xfrm>
            <a:custGeom>
              <a:avLst/>
              <a:gdLst>
                <a:gd name="T0" fmla="*/ 0 w 1392"/>
                <a:gd name="T1" fmla="*/ 1056 h 1056"/>
                <a:gd name="T2" fmla="*/ 0 w 1392"/>
                <a:gd name="T3" fmla="*/ 480 h 1056"/>
                <a:gd name="T4" fmla="*/ 1392 w 1392"/>
                <a:gd name="T5" fmla="*/ 0 h 1056"/>
                <a:gd name="T6" fmla="*/ 1392 w 1392"/>
                <a:gd name="T7" fmla="*/ 1056 h 1056"/>
                <a:gd name="T8" fmla="*/ 0 w 1392"/>
                <a:gd name="T9" fmla="*/ 1056 h 1056"/>
              </a:gdLst>
              <a:ahLst/>
              <a:cxnLst>
                <a:cxn ang="0">
                  <a:pos x="T0" y="T1"/>
                </a:cxn>
                <a:cxn ang="0">
                  <a:pos x="T2" y="T3"/>
                </a:cxn>
                <a:cxn ang="0">
                  <a:pos x="T4" y="T5"/>
                </a:cxn>
                <a:cxn ang="0">
                  <a:pos x="T6" y="T7"/>
                </a:cxn>
                <a:cxn ang="0">
                  <a:pos x="T8" y="T9"/>
                </a:cxn>
              </a:cxnLst>
              <a:rect l="0" t="0" r="r" b="b"/>
              <a:pathLst>
                <a:path w="1392" h="1056">
                  <a:moveTo>
                    <a:pt x="0" y="1056"/>
                  </a:moveTo>
                  <a:lnTo>
                    <a:pt x="0" y="480"/>
                  </a:lnTo>
                  <a:lnTo>
                    <a:pt x="1392" y="0"/>
                  </a:lnTo>
                  <a:lnTo>
                    <a:pt x="1392" y="1056"/>
                  </a:lnTo>
                  <a:lnTo>
                    <a:pt x="0" y="1056"/>
                  </a:lnTo>
                  <a:close/>
                </a:path>
              </a:pathLst>
            </a:custGeom>
            <a:solidFill>
              <a:srgbClr val="3366FF"/>
            </a:solidFill>
            <a:ln w="38100" cap="flat" cmpd="sng">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2096" name="Line 48">
              <a:extLst>
                <a:ext uri="{FF2B5EF4-FFF2-40B4-BE49-F238E27FC236}">
                  <a16:creationId xmlns:a16="http://schemas.microsoft.com/office/drawing/2014/main" id="{8721707F-CEE1-4380-A702-32E5EA5E16CA}"/>
                </a:ext>
              </a:extLst>
            </p:cNvPr>
            <p:cNvSpPr>
              <a:spLocks noChangeShapeType="1"/>
            </p:cNvSpPr>
            <p:nvPr/>
          </p:nvSpPr>
          <p:spPr bwMode="auto">
            <a:xfrm>
              <a:off x="1544" y="1472"/>
              <a:ext cx="528" cy="528"/>
            </a:xfrm>
            <a:prstGeom prst="line">
              <a:avLst/>
            </a:prstGeom>
            <a:noFill/>
            <a:ln w="38100">
              <a:solidFill>
                <a:srgbClr val="70007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2097" name="Line 49">
              <a:extLst>
                <a:ext uri="{FF2B5EF4-FFF2-40B4-BE49-F238E27FC236}">
                  <a16:creationId xmlns:a16="http://schemas.microsoft.com/office/drawing/2014/main" id="{4FE40B20-3A69-44FD-8F87-231AB91B4A13}"/>
                </a:ext>
              </a:extLst>
            </p:cNvPr>
            <p:cNvSpPr>
              <a:spLocks noChangeShapeType="1"/>
            </p:cNvSpPr>
            <p:nvPr/>
          </p:nvSpPr>
          <p:spPr bwMode="auto">
            <a:xfrm>
              <a:off x="1488" y="240"/>
              <a:ext cx="0" cy="672"/>
            </a:xfrm>
            <a:prstGeom prst="line">
              <a:avLst/>
            </a:prstGeom>
            <a:noFill/>
            <a:ln w="38100">
              <a:solidFill>
                <a:srgbClr val="70007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2098" name="Line 50">
              <a:extLst>
                <a:ext uri="{FF2B5EF4-FFF2-40B4-BE49-F238E27FC236}">
                  <a16:creationId xmlns:a16="http://schemas.microsoft.com/office/drawing/2014/main" id="{8AF5DAED-A325-4906-BCA3-C83048E44CCD}"/>
                </a:ext>
              </a:extLst>
            </p:cNvPr>
            <p:cNvSpPr>
              <a:spLocks noChangeShapeType="1"/>
            </p:cNvSpPr>
            <p:nvPr/>
          </p:nvSpPr>
          <p:spPr bwMode="auto">
            <a:xfrm>
              <a:off x="1864" y="1792"/>
              <a:ext cx="336" cy="336"/>
            </a:xfrm>
            <a:prstGeom prst="line">
              <a:avLst/>
            </a:prstGeom>
            <a:noFill/>
            <a:ln w="44450">
              <a:solidFill>
                <a:srgbClr val="FF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sp>
          <p:nvSpPr>
            <p:cNvPr id="2099" name="Line 51">
              <a:extLst>
                <a:ext uri="{FF2B5EF4-FFF2-40B4-BE49-F238E27FC236}">
                  <a16:creationId xmlns:a16="http://schemas.microsoft.com/office/drawing/2014/main" id="{C875CA6E-044C-4331-9CB0-92FAFE3C5C04}"/>
                </a:ext>
              </a:extLst>
            </p:cNvPr>
            <p:cNvSpPr>
              <a:spLocks noChangeShapeType="1"/>
            </p:cNvSpPr>
            <p:nvPr/>
          </p:nvSpPr>
          <p:spPr bwMode="auto">
            <a:xfrm>
              <a:off x="1484" y="0"/>
              <a:ext cx="0" cy="584"/>
            </a:xfrm>
            <a:prstGeom prst="line">
              <a:avLst/>
            </a:prstGeom>
            <a:noFill/>
            <a:ln w="444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grpSp>
      <p:sp>
        <p:nvSpPr>
          <p:cNvPr id="2100" name="Rectangle 52">
            <a:extLst>
              <a:ext uri="{FF2B5EF4-FFF2-40B4-BE49-F238E27FC236}">
                <a16:creationId xmlns:a16="http://schemas.microsoft.com/office/drawing/2014/main" id="{69BBEAE6-AF9C-4787-BE1A-F831AEBD5B7D}"/>
              </a:ext>
            </a:extLst>
          </p:cNvPr>
          <p:cNvSpPr>
            <a:spLocks noChangeArrowheads="1"/>
          </p:cNvSpPr>
          <p:nvPr/>
        </p:nvSpPr>
        <p:spPr bwMode="auto">
          <a:xfrm>
            <a:off x="285750" y="4591050"/>
            <a:ext cx="2286000" cy="590550"/>
          </a:xfrm>
          <a:prstGeom prst="rect">
            <a:avLst/>
          </a:prstGeom>
          <a:noFill/>
          <a:ln w="31750" algn="ctr">
            <a:solidFill>
              <a:srgbClr val="00007A"/>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vi-VN"/>
          </a:p>
        </p:txBody>
      </p:sp>
      <p:grpSp>
        <p:nvGrpSpPr>
          <p:cNvPr id="2101" name="Group 53">
            <a:extLst>
              <a:ext uri="{FF2B5EF4-FFF2-40B4-BE49-F238E27FC236}">
                <a16:creationId xmlns:a16="http://schemas.microsoft.com/office/drawing/2014/main" id="{D0208376-DC88-4DD5-BD5E-04CC0A1777E1}"/>
              </a:ext>
            </a:extLst>
          </p:cNvPr>
          <p:cNvGrpSpPr>
            <a:grpSpLocks/>
          </p:cNvGrpSpPr>
          <p:nvPr/>
        </p:nvGrpSpPr>
        <p:grpSpPr bwMode="auto">
          <a:xfrm>
            <a:off x="3295650" y="2616200"/>
            <a:ext cx="590550" cy="1050925"/>
            <a:chOff x="3672" y="1834"/>
            <a:chExt cx="372" cy="662"/>
          </a:xfrm>
        </p:grpSpPr>
        <p:sp>
          <p:nvSpPr>
            <p:cNvPr id="2102" name="Rectangle 54">
              <a:extLst>
                <a:ext uri="{FF2B5EF4-FFF2-40B4-BE49-F238E27FC236}">
                  <a16:creationId xmlns:a16="http://schemas.microsoft.com/office/drawing/2014/main" id="{326319F3-9E43-47BA-8608-31CD35217137}"/>
                </a:ext>
              </a:extLst>
            </p:cNvPr>
            <p:cNvSpPr>
              <a:spLocks noChangeArrowheads="1"/>
            </p:cNvSpPr>
            <p:nvPr/>
          </p:nvSpPr>
          <p:spPr bwMode="auto">
            <a:xfrm>
              <a:off x="3672" y="1834"/>
              <a:ext cx="372" cy="662"/>
            </a:xfrm>
            <a:prstGeom prst="rect">
              <a:avLst/>
            </a:prstGeom>
            <a:noFill/>
            <a:ln w="31750" algn="ctr">
              <a:solidFill>
                <a:srgbClr val="00007A"/>
              </a:solidFill>
              <a:miter lim="800000"/>
              <a:headEnd/>
              <a:tailEnd/>
            </a:ln>
            <a:effectLst/>
            <a:extLst>
              <a:ext uri="{909E8E84-426E-40DD-AFC4-6F175D3DCCD1}">
                <a14:hiddenFill xmlns:a14="http://schemas.microsoft.com/office/drawing/2010/main">
                  <a:solidFill>
                    <a:srgbClr val="FB6B8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vi-VN"/>
            </a:p>
          </p:txBody>
        </p:sp>
        <p:sp>
          <p:nvSpPr>
            <p:cNvPr id="2103" name="Rectangle 55">
              <a:extLst>
                <a:ext uri="{FF2B5EF4-FFF2-40B4-BE49-F238E27FC236}">
                  <a16:creationId xmlns:a16="http://schemas.microsoft.com/office/drawing/2014/main" id="{46B91BBA-58E3-4AFD-A68A-EB5F6919D0B4}"/>
                </a:ext>
              </a:extLst>
            </p:cNvPr>
            <p:cNvSpPr>
              <a:spLocks noChangeArrowheads="1"/>
            </p:cNvSpPr>
            <p:nvPr/>
          </p:nvSpPr>
          <p:spPr bwMode="auto">
            <a:xfrm>
              <a:off x="3672" y="2124"/>
              <a:ext cx="372" cy="372"/>
            </a:xfrm>
            <a:prstGeom prst="rect">
              <a:avLst/>
            </a:prstGeom>
            <a:noFill/>
            <a:ln w="31750" algn="ctr">
              <a:solidFill>
                <a:srgbClr val="00007A"/>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vi-VN"/>
            </a:p>
          </p:txBody>
        </p:sp>
      </p:grpSp>
      <p:sp>
        <p:nvSpPr>
          <p:cNvPr id="2104" name="Freeform 56">
            <a:extLst>
              <a:ext uri="{FF2B5EF4-FFF2-40B4-BE49-F238E27FC236}">
                <a16:creationId xmlns:a16="http://schemas.microsoft.com/office/drawing/2014/main" id="{43ECB8AB-8598-46BC-82DF-C38A79883CFD}"/>
              </a:ext>
            </a:extLst>
          </p:cNvPr>
          <p:cNvSpPr>
            <a:spLocks/>
          </p:cNvSpPr>
          <p:nvPr/>
        </p:nvSpPr>
        <p:spPr bwMode="auto">
          <a:xfrm>
            <a:off x="285750" y="2603500"/>
            <a:ext cx="2286000" cy="1050925"/>
          </a:xfrm>
          <a:custGeom>
            <a:avLst/>
            <a:gdLst>
              <a:gd name="T0" fmla="*/ 0 w 1392"/>
              <a:gd name="T1" fmla="*/ 1056 h 1056"/>
              <a:gd name="T2" fmla="*/ 0 w 1392"/>
              <a:gd name="T3" fmla="*/ 480 h 1056"/>
              <a:gd name="T4" fmla="*/ 1392 w 1392"/>
              <a:gd name="T5" fmla="*/ 0 h 1056"/>
              <a:gd name="T6" fmla="*/ 1392 w 1392"/>
              <a:gd name="T7" fmla="*/ 1056 h 1056"/>
              <a:gd name="T8" fmla="*/ 0 w 1392"/>
              <a:gd name="T9" fmla="*/ 1056 h 1056"/>
            </a:gdLst>
            <a:ahLst/>
            <a:cxnLst>
              <a:cxn ang="0">
                <a:pos x="T0" y="T1"/>
              </a:cxn>
              <a:cxn ang="0">
                <a:pos x="T2" y="T3"/>
              </a:cxn>
              <a:cxn ang="0">
                <a:pos x="T4" y="T5"/>
              </a:cxn>
              <a:cxn ang="0">
                <a:pos x="T6" y="T7"/>
              </a:cxn>
              <a:cxn ang="0">
                <a:pos x="T8" y="T9"/>
              </a:cxn>
            </a:cxnLst>
            <a:rect l="0" t="0" r="r" b="b"/>
            <a:pathLst>
              <a:path w="1392" h="1056">
                <a:moveTo>
                  <a:pt x="0" y="1056"/>
                </a:moveTo>
                <a:lnTo>
                  <a:pt x="0" y="480"/>
                </a:lnTo>
                <a:lnTo>
                  <a:pt x="1392" y="0"/>
                </a:lnTo>
                <a:lnTo>
                  <a:pt x="1392" y="1056"/>
                </a:lnTo>
                <a:lnTo>
                  <a:pt x="0" y="1056"/>
                </a:lnTo>
                <a:close/>
              </a:path>
            </a:pathLst>
          </a:custGeom>
          <a:noFill/>
          <a:ln w="31750" cap="flat" cmpd="sng">
            <a:solidFill>
              <a:srgbClr val="00007A"/>
            </a:solidFill>
            <a:prstDash val="solid"/>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vi-VN"/>
          </a:p>
        </p:txBody>
      </p:sp>
      <p:grpSp>
        <p:nvGrpSpPr>
          <p:cNvPr id="2108" name="Group 60">
            <a:extLst>
              <a:ext uri="{FF2B5EF4-FFF2-40B4-BE49-F238E27FC236}">
                <a16:creationId xmlns:a16="http://schemas.microsoft.com/office/drawing/2014/main" id="{BA2B860F-19C5-485B-BEEA-F7DC45D282F4}"/>
              </a:ext>
            </a:extLst>
          </p:cNvPr>
          <p:cNvGrpSpPr>
            <a:grpSpLocks/>
          </p:cNvGrpSpPr>
          <p:nvPr/>
        </p:nvGrpSpPr>
        <p:grpSpPr bwMode="auto">
          <a:xfrm>
            <a:off x="279400" y="3644900"/>
            <a:ext cx="2286000" cy="927100"/>
            <a:chOff x="176" y="2296"/>
            <a:chExt cx="1440" cy="576"/>
          </a:xfrm>
        </p:grpSpPr>
        <p:sp>
          <p:nvSpPr>
            <p:cNvPr id="2105" name="Rectangle 57">
              <a:extLst>
                <a:ext uri="{FF2B5EF4-FFF2-40B4-BE49-F238E27FC236}">
                  <a16:creationId xmlns:a16="http://schemas.microsoft.com/office/drawing/2014/main" id="{CE071278-9B0D-42DC-A44C-5FB739A49E97}"/>
                </a:ext>
              </a:extLst>
            </p:cNvPr>
            <p:cNvSpPr>
              <a:spLocks noChangeArrowheads="1"/>
            </p:cNvSpPr>
            <p:nvPr/>
          </p:nvSpPr>
          <p:spPr bwMode="auto">
            <a:xfrm>
              <a:off x="176" y="2296"/>
              <a:ext cx="1440"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06" name="Line 58">
              <a:extLst>
                <a:ext uri="{FF2B5EF4-FFF2-40B4-BE49-F238E27FC236}">
                  <a16:creationId xmlns:a16="http://schemas.microsoft.com/office/drawing/2014/main" id="{67E87A42-97FE-4468-B8BC-62AC04F843AA}"/>
                </a:ext>
              </a:extLst>
            </p:cNvPr>
            <p:cNvSpPr>
              <a:spLocks noChangeShapeType="1"/>
            </p:cNvSpPr>
            <p:nvPr/>
          </p:nvSpPr>
          <p:spPr bwMode="auto">
            <a:xfrm>
              <a:off x="176" y="2320"/>
              <a:ext cx="0"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07" name="Line 59">
              <a:extLst>
                <a:ext uri="{FF2B5EF4-FFF2-40B4-BE49-F238E27FC236}">
                  <a16:creationId xmlns:a16="http://schemas.microsoft.com/office/drawing/2014/main" id="{BCD65FA1-D70E-447F-8C3E-B0668A172CC6}"/>
                </a:ext>
              </a:extLst>
            </p:cNvPr>
            <p:cNvSpPr>
              <a:spLocks noChangeShapeType="1"/>
            </p:cNvSpPr>
            <p:nvPr/>
          </p:nvSpPr>
          <p:spPr bwMode="auto">
            <a:xfrm>
              <a:off x="1616" y="2320"/>
              <a:ext cx="0"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112" name="Group 64">
            <a:extLst>
              <a:ext uri="{FF2B5EF4-FFF2-40B4-BE49-F238E27FC236}">
                <a16:creationId xmlns:a16="http://schemas.microsoft.com/office/drawing/2014/main" id="{164A2851-CF59-4FF5-BB30-9170B27E06FA}"/>
              </a:ext>
            </a:extLst>
          </p:cNvPr>
          <p:cNvGrpSpPr>
            <a:grpSpLocks/>
          </p:cNvGrpSpPr>
          <p:nvPr/>
        </p:nvGrpSpPr>
        <p:grpSpPr bwMode="auto">
          <a:xfrm>
            <a:off x="2578100" y="2590800"/>
            <a:ext cx="685800" cy="1066800"/>
            <a:chOff x="1624" y="1632"/>
            <a:chExt cx="432" cy="672"/>
          </a:xfrm>
        </p:grpSpPr>
        <p:sp>
          <p:nvSpPr>
            <p:cNvPr id="2109" name="Rectangle 61">
              <a:extLst>
                <a:ext uri="{FF2B5EF4-FFF2-40B4-BE49-F238E27FC236}">
                  <a16:creationId xmlns:a16="http://schemas.microsoft.com/office/drawing/2014/main" id="{00177BB4-1039-44E6-B6CE-5970E2BABF30}"/>
                </a:ext>
              </a:extLst>
            </p:cNvPr>
            <p:cNvSpPr>
              <a:spLocks noChangeArrowheads="1"/>
            </p:cNvSpPr>
            <p:nvPr/>
          </p:nvSpPr>
          <p:spPr bwMode="auto">
            <a:xfrm>
              <a:off x="1624" y="1632"/>
              <a:ext cx="432"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10" name="Line 62">
              <a:extLst>
                <a:ext uri="{FF2B5EF4-FFF2-40B4-BE49-F238E27FC236}">
                  <a16:creationId xmlns:a16="http://schemas.microsoft.com/office/drawing/2014/main" id="{8CFC6407-674C-4639-AFB0-D0E04F74AC26}"/>
                </a:ext>
              </a:extLst>
            </p:cNvPr>
            <p:cNvSpPr>
              <a:spLocks noChangeShapeType="1"/>
            </p:cNvSpPr>
            <p:nvPr/>
          </p:nvSpPr>
          <p:spPr bwMode="auto">
            <a:xfrm>
              <a:off x="1632" y="1632"/>
              <a:ext cx="3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11" name="Line 63">
              <a:extLst>
                <a:ext uri="{FF2B5EF4-FFF2-40B4-BE49-F238E27FC236}">
                  <a16:creationId xmlns:a16="http://schemas.microsoft.com/office/drawing/2014/main" id="{0EEC8AB3-8A2F-4884-9B3A-ACBD26BFAAF1}"/>
                </a:ext>
              </a:extLst>
            </p:cNvPr>
            <p:cNvSpPr>
              <a:spLocks noChangeShapeType="1"/>
            </p:cNvSpPr>
            <p:nvPr/>
          </p:nvSpPr>
          <p:spPr bwMode="auto">
            <a:xfrm>
              <a:off x="1632" y="2296"/>
              <a:ext cx="3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113" name="Group 65">
            <a:extLst>
              <a:ext uri="{FF2B5EF4-FFF2-40B4-BE49-F238E27FC236}">
                <a16:creationId xmlns:a16="http://schemas.microsoft.com/office/drawing/2014/main" id="{46B7029A-4A4F-4334-9EC6-BDF12D869248}"/>
              </a:ext>
            </a:extLst>
          </p:cNvPr>
          <p:cNvGrpSpPr>
            <a:grpSpLocks/>
          </p:cNvGrpSpPr>
          <p:nvPr/>
        </p:nvGrpSpPr>
        <p:grpSpPr bwMode="auto">
          <a:xfrm>
            <a:off x="5016500" y="4140200"/>
            <a:ext cx="2209800" cy="736600"/>
            <a:chOff x="176" y="2296"/>
            <a:chExt cx="1440" cy="576"/>
          </a:xfrm>
        </p:grpSpPr>
        <p:sp>
          <p:nvSpPr>
            <p:cNvPr id="2114" name="Rectangle 66">
              <a:extLst>
                <a:ext uri="{FF2B5EF4-FFF2-40B4-BE49-F238E27FC236}">
                  <a16:creationId xmlns:a16="http://schemas.microsoft.com/office/drawing/2014/main" id="{D2F07939-CC57-4F91-8819-ADABA93D4D9A}"/>
                </a:ext>
              </a:extLst>
            </p:cNvPr>
            <p:cNvSpPr>
              <a:spLocks noChangeArrowheads="1"/>
            </p:cNvSpPr>
            <p:nvPr/>
          </p:nvSpPr>
          <p:spPr bwMode="auto">
            <a:xfrm>
              <a:off x="176" y="2296"/>
              <a:ext cx="1440"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15" name="Line 67">
              <a:extLst>
                <a:ext uri="{FF2B5EF4-FFF2-40B4-BE49-F238E27FC236}">
                  <a16:creationId xmlns:a16="http://schemas.microsoft.com/office/drawing/2014/main" id="{3453E289-4A60-4D03-A4B0-53ED89860C24}"/>
                </a:ext>
              </a:extLst>
            </p:cNvPr>
            <p:cNvSpPr>
              <a:spLocks noChangeShapeType="1"/>
            </p:cNvSpPr>
            <p:nvPr/>
          </p:nvSpPr>
          <p:spPr bwMode="auto">
            <a:xfrm>
              <a:off x="176" y="2320"/>
              <a:ext cx="0"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16" name="Line 68">
              <a:extLst>
                <a:ext uri="{FF2B5EF4-FFF2-40B4-BE49-F238E27FC236}">
                  <a16:creationId xmlns:a16="http://schemas.microsoft.com/office/drawing/2014/main" id="{40F17235-A348-4AE0-80A2-A9AF3079AAD1}"/>
                </a:ext>
              </a:extLst>
            </p:cNvPr>
            <p:cNvSpPr>
              <a:spLocks noChangeShapeType="1"/>
            </p:cNvSpPr>
            <p:nvPr/>
          </p:nvSpPr>
          <p:spPr bwMode="auto">
            <a:xfrm>
              <a:off x="1616" y="2320"/>
              <a:ext cx="0"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119" name="Line 71">
            <a:extLst>
              <a:ext uri="{FF2B5EF4-FFF2-40B4-BE49-F238E27FC236}">
                <a16:creationId xmlns:a16="http://schemas.microsoft.com/office/drawing/2014/main" id="{E0583234-ACAC-433D-8E0E-F3DD0E24B655}"/>
              </a:ext>
            </a:extLst>
          </p:cNvPr>
          <p:cNvSpPr>
            <a:spLocks noChangeShapeType="1"/>
          </p:cNvSpPr>
          <p:nvPr/>
        </p:nvSpPr>
        <p:spPr bwMode="auto">
          <a:xfrm>
            <a:off x="6070600" y="22352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20" name="Line 72">
            <a:extLst>
              <a:ext uri="{FF2B5EF4-FFF2-40B4-BE49-F238E27FC236}">
                <a16:creationId xmlns:a16="http://schemas.microsoft.com/office/drawing/2014/main" id="{83F40000-CAEF-4949-B7E6-0CF36E2A74B4}"/>
              </a:ext>
            </a:extLst>
          </p:cNvPr>
          <p:cNvSpPr>
            <a:spLocks noChangeShapeType="1"/>
          </p:cNvSpPr>
          <p:nvPr/>
        </p:nvSpPr>
        <p:spPr bwMode="auto">
          <a:xfrm>
            <a:off x="7200900" y="4130675"/>
            <a:ext cx="9017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21" name="Line 73">
            <a:extLst>
              <a:ext uri="{FF2B5EF4-FFF2-40B4-BE49-F238E27FC236}">
                <a16:creationId xmlns:a16="http://schemas.microsoft.com/office/drawing/2014/main" id="{84AABC7F-70F8-4E3D-8991-AC50F0E427D7}"/>
              </a:ext>
            </a:extLst>
          </p:cNvPr>
          <p:cNvSpPr>
            <a:spLocks noChangeShapeType="1"/>
          </p:cNvSpPr>
          <p:nvPr/>
        </p:nvSpPr>
        <p:spPr bwMode="auto">
          <a:xfrm>
            <a:off x="7251700" y="2946400"/>
            <a:ext cx="838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22" name="Text Box 74">
            <a:extLst>
              <a:ext uri="{FF2B5EF4-FFF2-40B4-BE49-F238E27FC236}">
                <a16:creationId xmlns:a16="http://schemas.microsoft.com/office/drawing/2014/main" id="{F28BE615-1C1E-4686-A322-A7548B817489}"/>
              </a:ext>
            </a:extLst>
          </p:cNvPr>
          <p:cNvSpPr txBox="1">
            <a:spLocks noChangeArrowheads="1"/>
          </p:cNvSpPr>
          <p:nvPr/>
        </p:nvSpPr>
        <p:spPr bwMode="auto">
          <a:xfrm>
            <a:off x="228600" y="56388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a:t>BẢN VẼ </a:t>
            </a:r>
            <a:r>
              <a:rPr lang="en-US" altLang="vi-VN" sz="2400"/>
              <a:t>VẬT THỂ 1</a:t>
            </a:r>
          </a:p>
        </p:txBody>
      </p:sp>
      <p:sp>
        <p:nvSpPr>
          <p:cNvPr id="2123" name="Text Box 75">
            <a:extLst>
              <a:ext uri="{FF2B5EF4-FFF2-40B4-BE49-F238E27FC236}">
                <a16:creationId xmlns:a16="http://schemas.microsoft.com/office/drawing/2014/main" id="{E86B771D-6987-4678-B91D-578D6762699D}"/>
              </a:ext>
            </a:extLst>
          </p:cNvPr>
          <p:cNvSpPr txBox="1">
            <a:spLocks noChangeArrowheads="1"/>
          </p:cNvSpPr>
          <p:nvPr/>
        </p:nvSpPr>
        <p:spPr bwMode="auto">
          <a:xfrm>
            <a:off x="5334000" y="59436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a:t>BẢN VẼ </a:t>
            </a:r>
            <a:r>
              <a:rPr lang="en-US" altLang="vi-VN" sz="2400"/>
              <a:t>VẬT THỂ 2 </a:t>
            </a:r>
          </a:p>
        </p:txBody>
      </p:sp>
      <p:sp>
        <p:nvSpPr>
          <p:cNvPr id="2124" name="Text Box 76">
            <a:extLst>
              <a:ext uri="{FF2B5EF4-FFF2-40B4-BE49-F238E27FC236}">
                <a16:creationId xmlns:a16="http://schemas.microsoft.com/office/drawing/2014/main" id="{01BCA63C-9118-478D-9E07-45F881A8F766}"/>
              </a:ext>
            </a:extLst>
          </p:cNvPr>
          <p:cNvSpPr txBox="1">
            <a:spLocks noChangeArrowheads="1"/>
          </p:cNvSpPr>
          <p:nvPr/>
        </p:nvSpPr>
        <p:spPr bwMode="auto">
          <a:xfrm>
            <a:off x="0" y="152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u="sng"/>
              <a:t>VẬT THỂ 1</a:t>
            </a:r>
          </a:p>
        </p:txBody>
      </p:sp>
      <p:sp>
        <p:nvSpPr>
          <p:cNvPr id="2125" name="Text Box 77">
            <a:extLst>
              <a:ext uri="{FF2B5EF4-FFF2-40B4-BE49-F238E27FC236}">
                <a16:creationId xmlns:a16="http://schemas.microsoft.com/office/drawing/2014/main" id="{7CA8462D-B38E-4020-8AEA-78F8C86025DD}"/>
              </a:ext>
            </a:extLst>
          </p:cNvPr>
          <p:cNvSpPr txBox="1">
            <a:spLocks noChangeArrowheads="1"/>
          </p:cNvSpPr>
          <p:nvPr/>
        </p:nvSpPr>
        <p:spPr bwMode="auto">
          <a:xfrm>
            <a:off x="4114800" y="228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u="sng"/>
              <a:t>VẬT THỂ 2</a:t>
            </a:r>
          </a:p>
        </p:txBody>
      </p:sp>
      <p:sp>
        <p:nvSpPr>
          <p:cNvPr id="2126" name="Line 78">
            <a:extLst>
              <a:ext uri="{FF2B5EF4-FFF2-40B4-BE49-F238E27FC236}">
                <a16:creationId xmlns:a16="http://schemas.microsoft.com/office/drawing/2014/main" id="{9170FD76-0332-4D84-805C-65FB771B3EAF}"/>
              </a:ext>
            </a:extLst>
          </p:cNvPr>
          <p:cNvSpPr>
            <a:spLocks noChangeShapeType="1"/>
          </p:cNvSpPr>
          <p:nvPr/>
        </p:nvSpPr>
        <p:spPr bwMode="auto">
          <a:xfrm>
            <a:off x="2971800" y="2362200"/>
            <a:ext cx="0" cy="297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27" name="Line 79">
            <a:extLst>
              <a:ext uri="{FF2B5EF4-FFF2-40B4-BE49-F238E27FC236}">
                <a16:creationId xmlns:a16="http://schemas.microsoft.com/office/drawing/2014/main" id="{6990B00A-DA3C-4C58-8DBE-40CAA38411BF}"/>
              </a:ext>
            </a:extLst>
          </p:cNvPr>
          <p:cNvSpPr>
            <a:spLocks noChangeShapeType="1"/>
          </p:cNvSpPr>
          <p:nvPr/>
        </p:nvSpPr>
        <p:spPr bwMode="auto">
          <a:xfrm>
            <a:off x="228600" y="4038600"/>
            <a:ext cx="396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28" name="Line 80">
            <a:extLst>
              <a:ext uri="{FF2B5EF4-FFF2-40B4-BE49-F238E27FC236}">
                <a16:creationId xmlns:a16="http://schemas.microsoft.com/office/drawing/2014/main" id="{57C7AFA8-009C-46A8-A430-5D2E1D5D026C}"/>
              </a:ext>
            </a:extLst>
          </p:cNvPr>
          <p:cNvSpPr>
            <a:spLocks noChangeShapeType="1"/>
          </p:cNvSpPr>
          <p:nvPr/>
        </p:nvSpPr>
        <p:spPr bwMode="auto">
          <a:xfrm>
            <a:off x="7543800" y="2133600"/>
            <a:ext cx="0" cy="3810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29" name="Line 81">
            <a:extLst>
              <a:ext uri="{FF2B5EF4-FFF2-40B4-BE49-F238E27FC236}">
                <a16:creationId xmlns:a16="http://schemas.microsoft.com/office/drawing/2014/main" id="{BA65B7F4-6CDC-4ED6-AE6F-AD52717996A7}"/>
              </a:ext>
            </a:extLst>
          </p:cNvPr>
          <p:cNvSpPr>
            <a:spLocks noChangeShapeType="1"/>
          </p:cNvSpPr>
          <p:nvPr/>
        </p:nvSpPr>
        <p:spPr bwMode="auto">
          <a:xfrm>
            <a:off x="4800600" y="44958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104"/>
                                        </p:tgtEl>
                                        <p:attrNameLst>
                                          <p:attrName>style.visibility</p:attrName>
                                        </p:attrNameLst>
                                      </p:cBhvr>
                                      <p:to>
                                        <p:strVal val="visible"/>
                                      </p:to>
                                    </p:set>
                                    <p:animEffect transition="in" filter="wipe(up)">
                                      <p:cBhvr>
                                        <p:cTn id="7" dur="1000"/>
                                        <p:tgtEl>
                                          <p:spTgt spid="21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108"/>
                                        </p:tgtEl>
                                        <p:attrNameLst>
                                          <p:attrName>style.visibility</p:attrName>
                                        </p:attrNameLst>
                                      </p:cBhvr>
                                      <p:to>
                                        <p:strVal val="visible"/>
                                      </p:to>
                                    </p:set>
                                    <p:animEffect transition="in" filter="wipe(up)">
                                      <p:cBhvr>
                                        <p:cTn id="12" dur="1000"/>
                                        <p:tgtEl>
                                          <p:spTgt spid="2108"/>
                                        </p:tgtEl>
                                      </p:cBhvr>
                                    </p:animEffect>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2100"/>
                                        </p:tgtEl>
                                        <p:attrNameLst>
                                          <p:attrName>style.visibility</p:attrName>
                                        </p:attrNameLst>
                                      </p:cBhvr>
                                      <p:to>
                                        <p:strVal val="visible"/>
                                      </p:to>
                                    </p:set>
                                    <p:animEffect transition="in" filter="wipe(up)">
                                      <p:cBhvr>
                                        <p:cTn id="16" dur="1000"/>
                                        <p:tgtEl>
                                          <p:spTgt spid="21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112"/>
                                        </p:tgtEl>
                                        <p:attrNameLst>
                                          <p:attrName>style.visibility</p:attrName>
                                        </p:attrNameLst>
                                      </p:cBhvr>
                                      <p:to>
                                        <p:strVal val="visible"/>
                                      </p:to>
                                    </p:set>
                                    <p:animEffect transition="in" filter="wipe(left)">
                                      <p:cBhvr>
                                        <p:cTn id="21" dur="500"/>
                                        <p:tgtEl>
                                          <p:spTgt spid="2112"/>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2101"/>
                                        </p:tgtEl>
                                        <p:attrNameLst>
                                          <p:attrName>style.visibility</p:attrName>
                                        </p:attrNameLst>
                                      </p:cBhvr>
                                      <p:to>
                                        <p:strVal val="visible"/>
                                      </p:to>
                                    </p:set>
                                    <p:animEffect transition="in" filter="wipe(up)">
                                      <p:cBhvr>
                                        <p:cTn id="25" dur="1000"/>
                                        <p:tgtEl>
                                          <p:spTgt spid="2101"/>
                                        </p:tgtEl>
                                      </p:cBhvr>
                                    </p:animEffect>
                                  </p:childTnLst>
                                </p:cTn>
                              </p:par>
                            </p:childTnLst>
                          </p:cTn>
                        </p:par>
                        <p:par>
                          <p:cTn id="26" fill="hold" nodeType="afterGroup">
                            <p:stCondLst>
                              <p:cond delay="1500"/>
                            </p:stCondLst>
                            <p:childTnLst>
                              <p:par>
                                <p:cTn id="27" presetID="4" presetClass="exit" presetSubtype="16" fill="hold" nodeType="afterEffect">
                                  <p:stCondLst>
                                    <p:cond delay="0"/>
                                  </p:stCondLst>
                                  <p:childTnLst>
                                    <p:animEffect transition="out" filter="box(in)">
                                      <p:cBhvr>
                                        <p:cTn id="28" dur="2000"/>
                                        <p:tgtEl>
                                          <p:spTgt spid="2108"/>
                                        </p:tgtEl>
                                      </p:cBhvr>
                                    </p:animEffect>
                                    <p:set>
                                      <p:cBhvr>
                                        <p:cTn id="29" dur="1" fill="hold">
                                          <p:stCondLst>
                                            <p:cond delay="1999"/>
                                          </p:stCondLst>
                                        </p:cTn>
                                        <p:tgtEl>
                                          <p:spTgt spid="2108"/>
                                        </p:tgtEl>
                                        <p:attrNameLst>
                                          <p:attrName>style.visibility</p:attrName>
                                        </p:attrNameLst>
                                      </p:cBhvr>
                                      <p:to>
                                        <p:strVal val="hidden"/>
                                      </p:to>
                                    </p:set>
                                  </p:childTnLst>
                                </p:cTn>
                              </p:par>
                              <p:par>
                                <p:cTn id="30" presetID="4" presetClass="exit" presetSubtype="16" fill="hold" nodeType="withEffect">
                                  <p:stCondLst>
                                    <p:cond delay="0"/>
                                  </p:stCondLst>
                                  <p:childTnLst>
                                    <p:animEffect transition="out" filter="box(in)">
                                      <p:cBhvr>
                                        <p:cTn id="31" dur="2000"/>
                                        <p:tgtEl>
                                          <p:spTgt spid="2112"/>
                                        </p:tgtEl>
                                      </p:cBhvr>
                                    </p:animEffect>
                                    <p:set>
                                      <p:cBhvr>
                                        <p:cTn id="32" dur="1" fill="hold">
                                          <p:stCondLst>
                                            <p:cond delay="1999"/>
                                          </p:stCondLst>
                                        </p:cTn>
                                        <p:tgtEl>
                                          <p:spTgt spid="2112"/>
                                        </p:tgtEl>
                                        <p:attrNameLst>
                                          <p:attrName>style.visibility</p:attrName>
                                        </p:attrNameLst>
                                      </p:cBhvr>
                                      <p:to>
                                        <p:strVal val="hidden"/>
                                      </p:to>
                                    </p:set>
                                  </p:childTnLst>
                                </p:cTn>
                              </p:par>
                            </p:childTnLst>
                          </p:cTn>
                        </p:par>
                        <p:par>
                          <p:cTn id="33" fill="hold" nodeType="afterGroup">
                            <p:stCondLst>
                              <p:cond delay="3500"/>
                            </p:stCondLst>
                            <p:childTnLst>
                              <p:par>
                                <p:cTn id="34" presetID="22" presetClass="entr" presetSubtype="1" fill="hold" nodeType="afterEffect">
                                  <p:stCondLst>
                                    <p:cond delay="0"/>
                                  </p:stCondLst>
                                  <p:childTnLst>
                                    <p:set>
                                      <p:cBhvr>
                                        <p:cTn id="35" dur="1" fill="hold">
                                          <p:stCondLst>
                                            <p:cond delay="0"/>
                                          </p:stCondLst>
                                        </p:cTn>
                                        <p:tgtEl>
                                          <p:spTgt spid="2126"/>
                                        </p:tgtEl>
                                        <p:attrNameLst>
                                          <p:attrName>style.visibility</p:attrName>
                                        </p:attrNameLst>
                                      </p:cBhvr>
                                      <p:to>
                                        <p:strVal val="visible"/>
                                      </p:to>
                                    </p:set>
                                    <p:animEffect transition="in" filter="wipe(up)">
                                      <p:cBhvr>
                                        <p:cTn id="36" dur="1000"/>
                                        <p:tgtEl>
                                          <p:spTgt spid="2126"/>
                                        </p:tgtEl>
                                      </p:cBhvr>
                                    </p:animEffect>
                                  </p:childTnLst>
                                </p:cTn>
                              </p:par>
                              <p:par>
                                <p:cTn id="37" presetID="22" presetClass="entr" presetSubtype="8" fill="hold" nodeType="withEffect">
                                  <p:stCondLst>
                                    <p:cond delay="0"/>
                                  </p:stCondLst>
                                  <p:childTnLst>
                                    <p:set>
                                      <p:cBhvr>
                                        <p:cTn id="38" dur="1" fill="hold">
                                          <p:stCondLst>
                                            <p:cond delay="0"/>
                                          </p:stCondLst>
                                        </p:cTn>
                                        <p:tgtEl>
                                          <p:spTgt spid="2127"/>
                                        </p:tgtEl>
                                        <p:attrNameLst>
                                          <p:attrName>style.visibility</p:attrName>
                                        </p:attrNameLst>
                                      </p:cBhvr>
                                      <p:to>
                                        <p:strVal val="visible"/>
                                      </p:to>
                                    </p:set>
                                    <p:animEffect transition="in" filter="wipe(left)">
                                      <p:cBhvr>
                                        <p:cTn id="39" dur="1000"/>
                                        <p:tgtEl>
                                          <p:spTgt spid="2127"/>
                                        </p:tgtEl>
                                      </p:cBhvr>
                                    </p:animEffect>
                                  </p:childTnLst>
                                </p:cTn>
                              </p:par>
                            </p:childTnLst>
                          </p:cTn>
                        </p:par>
                        <p:par>
                          <p:cTn id="40" fill="hold" nodeType="afterGroup">
                            <p:stCondLst>
                              <p:cond delay="4500"/>
                            </p:stCondLst>
                            <p:childTnLst>
                              <p:par>
                                <p:cTn id="41" presetID="51" presetClass="entr" presetSubtype="0" fill="hold" grpId="0" nodeType="afterEffect">
                                  <p:stCondLst>
                                    <p:cond delay="0"/>
                                  </p:stCondLst>
                                  <p:childTnLst>
                                    <p:set>
                                      <p:cBhvr>
                                        <p:cTn id="42" dur="1" fill="hold">
                                          <p:stCondLst>
                                            <p:cond delay="0"/>
                                          </p:stCondLst>
                                        </p:cTn>
                                        <p:tgtEl>
                                          <p:spTgt spid="2122"/>
                                        </p:tgtEl>
                                        <p:attrNameLst>
                                          <p:attrName>style.visibility</p:attrName>
                                        </p:attrNameLst>
                                      </p:cBhvr>
                                      <p:to>
                                        <p:strVal val="visible"/>
                                      </p:to>
                                    </p:set>
                                    <p:animEffect transition="in" filter="fade">
                                      <p:cBhvr>
                                        <p:cTn id="43" dur="192" decel="100000"/>
                                        <p:tgtEl>
                                          <p:spTgt spid="2122"/>
                                        </p:tgtEl>
                                      </p:cBhvr>
                                    </p:animEffect>
                                    <p:animScale>
                                      <p:cBhvr>
                                        <p:cTn id="44" dur="192" decel="100000"/>
                                        <p:tgtEl>
                                          <p:spTgt spid="2122"/>
                                        </p:tgtEl>
                                      </p:cBhvr>
                                      <p:from x="10000" y="10000"/>
                                      <p:to x="200000" y="450000"/>
                                    </p:animScale>
                                    <p:animScale>
                                      <p:cBhvr>
                                        <p:cTn id="45" dur="308" accel="100000" fill="hold">
                                          <p:stCondLst>
                                            <p:cond delay="192"/>
                                          </p:stCondLst>
                                        </p:cTn>
                                        <p:tgtEl>
                                          <p:spTgt spid="2122"/>
                                        </p:tgtEl>
                                      </p:cBhvr>
                                      <p:from x="200000" y="450000"/>
                                      <p:to x="100000" y="100000"/>
                                    </p:animScale>
                                    <p:set>
                                      <p:cBhvr>
                                        <p:cTn id="46" dur="192" fill="hold"/>
                                        <p:tgtEl>
                                          <p:spTgt spid="2122"/>
                                        </p:tgtEl>
                                        <p:attrNameLst>
                                          <p:attrName>ppt_x</p:attrName>
                                        </p:attrNameLst>
                                      </p:cBhvr>
                                      <p:to>
                                        <p:strVal val="(0.5)"/>
                                      </p:to>
                                    </p:set>
                                    <p:anim from="(0.5)" to="(#ppt_x)" calcmode="lin" valueType="num">
                                      <p:cBhvr>
                                        <p:cTn id="47" dur="308" accel="100000" fill="hold">
                                          <p:stCondLst>
                                            <p:cond delay="192"/>
                                          </p:stCondLst>
                                        </p:cTn>
                                        <p:tgtEl>
                                          <p:spTgt spid="2122"/>
                                        </p:tgtEl>
                                        <p:attrNameLst>
                                          <p:attrName>ppt_x</p:attrName>
                                        </p:attrNameLst>
                                      </p:cBhvr>
                                    </p:anim>
                                    <p:set>
                                      <p:cBhvr>
                                        <p:cTn id="48" dur="192" fill="hold"/>
                                        <p:tgtEl>
                                          <p:spTgt spid="2122"/>
                                        </p:tgtEl>
                                        <p:attrNameLst>
                                          <p:attrName>ppt_y</p:attrName>
                                        </p:attrNameLst>
                                      </p:cBhvr>
                                      <p:to>
                                        <p:strVal val="(#ppt_y+0.4)"/>
                                      </p:to>
                                    </p:set>
                                    <p:anim from="(#ppt_y+0.4)" to="(#ppt_y)" calcmode="lin" valueType="num">
                                      <p:cBhvr>
                                        <p:cTn id="49" dur="308" accel="100000" fill="hold">
                                          <p:stCondLst>
                                            <p:cond delay="192"/>
                                          </p:stCondLst>
                                        </p:cTn>
                                        <p:tgtEl>
                                          <p:spTgt spid="2122"/>
                                        </p:tgtEl>
                                        <p:attrNameLst>
                                          <p:attrName>ppt_y</p:attrName>
                                        </p:attrNameLst>
                                      </p:cBhvr>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nodeType="clickEffect">
                                  <p:stCondLst>
                                    <p:cond delay="0"/>
                                  </p:stCondLst>
                                  <p:childTnLst>
                                    <p:set>
                                      <p:cBhvr>
                                        <p:cTn id="53" dur="1" fill="hold">
                                          <p:stCondLst>
                                            <p:cond delay="0"/>
                                          </p:stCondLst>
                                        </p:cTn>
                                        <p:tgtEl>
                                          <p:spTgt spid="2086"/>
                                        </p:tgtEl>
                                        <p:attrNameLst>
                                          <p:attrName>style.visibility</p:attrName>
                                        </p:attrNameLst>
                                      </p:cBhvr>
                                      <p:to>
                                        <p:strVal val="visible"/>
                                      </p:to>
                                    </p:set>
                                    <p:animEffect transition="in" filter="box(in)">
                                      <p:cBhvr>
                                        <p:cTn id="54" dur="1000"/>
                                        <p:tgtEl>
                                          <p:spTgt spid="2086"/>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2124"/>
                                        </p:tgtEl>
                                        <p:attrNameLst>
                                          <p:attrName>style.visibility</p:attrName>
                                        </p:attrNameLst>
                                      </p:cBhvr>
                                      <p:to>
                                        <p:strVal val="visible"/>
                                      </p:to>
                                    </p:set>
                                    <p:animEffect transition="in" filter="box(in)">
                                      <p:cBhvr>
                                        <p:cTn id="57" dur="1000"/>
                                        <p:tgtEl>
                                          <p:spTgt spid="212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2080"/>
                                        </p:tgtEl>
                                        <p:attrNameLst>
                                          <p:attrName>style.visibility</p:attrName>
                                        </p:attrNameLst>
                                      </p:cBhvr>
                                      <p:to>
                                        <p:strVal val="visible"/>
                                      </p:to>
                                    </p:set>
                                    <p:animEffect transition="in" filter="wipe(up)">
                                      <p:cBhvr>
                                        <p:cTn id="62" dur="500"/>
                                        <p:tgtEl>
                                          <p:spTgt spid="2080"/>
                                        </p:tgtEl>
                                      </p:cBhvr>
                                    </p:animEffect>
                                  </p:childTnLst>
                                </p:cTn>
                              </p:par>
                            </p:childTnLst>
                          </p:cTn>
                        </p:par>
                        <p:par>
                          <p:cTn id="63" fill="hold" nodeType="afterGroup">
                            <p:stCondLst>
                              <p:cond delay="500"/>
                            </p:stCondLst>
                            <p:childTnLst>
                              <p:par>
                                <p:cTn id="64" presetID="22" presetClass="entr" presetSubtype="1" fill="hold" nodeType="afterEffect">
                                  <p:stCondLst>
                                    <p:cond delay="0"/>
                                  </p:stCondLst>
                                  <p:childTnLst>
                                    <p:set>
                                      <p:cBhvr>
                                        <p:cTn id="65" dur="1" fill="hold">
                                          <p:stCondLst>
                                            <p:cond delay="0"/>
                                          </p:stCondLst>
                                        </p:cTn>
                                        <p:tgtEl>
                                          <p:spTgt spid="2113"/>
                                        </p:tgtEl>
                                        <p:attrNameLst>
                                          <p:attrName>style.visibility</p:attrName>
                                        </p:attrNameLst>
                                      </p:cBhvr>
                                      <p:to>
                                        <p:strVal val="visible"/>
                                      </p:to>
                                    </p:set>
                                    <p:animEffect transition="in" filter="wipe(up)">
                                      <p:cBhvr>
                                        <p:cTn id="66" dur="1000"/>
                                        <p:tgtEl>
                                          <p:spTgt spid="2113"/>
                                        </p:tgtEl>
                                      </p:cBhvr>
                                    </p:animEffect>
                                  </p:childTnLst>
                                </p:cTn>
                              </p:par>
                              <p:par>
                                <p:cTn id="67" presetID="22" presetClass="entr" presetSubtype="1" fill="hold" nodeType="withEffect">
                                  <p:stCondLst>
                                    <p:cond delay="0"/>
                                  </p:stCondLst>
                                  <p:childTnLst>
                                    <p:set>
                                      <p:cBhvr>
                                        <p:cTn id="68" dur="1" fill="hold">
                                          <p:stCondLst>
                                            <p:cond delay="0"/>
                                          </p:stCondLst>
                                        </p:cTn>
                                        <p:tgtEl>
                                          <p:spTgt spid="2084"/>
                                        </p:tgtEl>
                                        <p:attrNameLst>
                                          <p:attrName>style.visibility</p:attrName>
                                        </p:attrNameLst>
                                      </p:cBhvr>
                                      <p:to>
                                        <p:strVal val="visible"/>
                                      </p:to>
                                    </p:set>
                                    <p:animEffect transition="in" filter="wipe(up)">
                                      <p:cBhvr>
                                        <p:cTn id="69" dur="2000"/>
                                        <p:tgtEl>
                                          <p:spTgt spid="2084"/>
                                        </p:tgtEl>
                                      </p:cBhvr>
                                    </p:animEffect>
                                  </p:childTnLst>
                                </p:cTn>
                              </p:par>
                            </p:childTnLst>
                          </p:cTn>
                        </p:par>
                        <p:par>
                          <p:cTn id="70" fill="hold" nodeType="afterGroup">
                            <p:stCondLst>
                              <p:cond delay="2500"/>
                            </p:stCondLst>
                            <p:childTnLst>
                              <p:par>
                                <p:cTn id="71" presetID="22" presetClass="entr" presetSubtype="8" fill="hold" nodeType="afterEffect">
                                  <p:stCondLst>
                                    <p:cond delay="0"/>
                                  </p:stCondLst>
                                  <p:childTnLst>
                                    <p:set>
                                      <p:cBhvr>
                                        <p:cTn id="72" dur="1" fill="hold">
                                          <p:stCondLst>
                                            <p:cond delay="0"/>
                                          </p:stCondLst>
                                        </p:cTn>
                                        <p:tgtEl>
                                          <p:spTgt spid="2119"/>
                                        </p:tgtEl>
                                        <p:attrNameLst>
                                          <p:attrName>style.visibility</p:attrName>
                                        </p:attrNameLst>
                                      </p:cBhvr>
                                      <p:to>
                                        <p:strVal val="visible"/>
                                      </p:to>
                                    </p:set>
                                    <p:animEffect transition="in" filter="wipe(left)">
                                      <p:cBhvr>
                                        <p:cTn id="73" dur="1000"/>
                                        <p:tgtEl>
                                          <p:spTgt spid="2119"/>
                                        </p:tgtEl>
                                      </p:cBhvr>
                                    </p:animEffect>
                                  </p:childTnLst>
                                </p:cTn>
                              </p:par>
                              <p:par>
                                <p:cTn id="74" presetID="22" presetClass="entr" presetSubtype="8" fill="hold" nodeType="withEffect">
                                  <p:stCondLst>
                                    <p:cond delay="0"/>
                                  </p:stCondLst>
                                  <p:childTnLst>
                                    <p:set>
                                      <p:cBhvr>
                                        <p:cTn id="75" dur="1" fill="hold">
                                          <p:stCondLst>
                                            <p:cond delay="0"/>
                                          </p:stCondLst>
                                        </p:cTn>
                                        <p:tgtEl>
                                          <p:spTgt spid="2121"/>
                                        </p:tgtEl>
                                        <p:attrNameLst>
                                          <p:attrName>style.visibility</p:attrName>
                                        </p:attrNameLst>
                                      </p:cBhvr>
                                      <p:to>
                                        <p:strVal val="visible"/>
                                      </p:to>
                                    </p:set>
                                    <p:animEffect transition="in" filter="wipe(left)">
                                      <p:cBhvr>
                                        <p:cTn id="76" dur="1000"/>
                                        <p:tgtEl>
                                          <p:spTgt spid="2121"/>
                                        </p:tgtEl>
                                      </p:cBhvr>
                                    </p:animEffect>
                                  </p:childTnLst>
                                </p:cTn>
                              </p:par>
                              <p:par>
                                <p:cTn id="77" presetID="22" presetClass="entr" presetSubtype="8" fill="hold" nodeType="withEffect">
                                  <p:stCondLst>
                                    <p:cond delay="0"/>
                                  </p:stCondLst>
                                  <p:childTnLst>
                                    <p:set>
                                      <p:cBhvr>
                                        <p:cTn id="78" dur="1" fill="hold">
                                          <p:stCondLst>
                                            <p:cond delay="0"/>
                                          </p:stCondLst>
                                        </p:cTn>
                                        <p:tgtEl>
                                          <p:spTgt spid="2120"/>
                                        </p:tgtEl>
                                        <p:attrNameLst>
                                          <p:attrName>style.visibility</p:attrName>
                                        </p:attrNameLst>
                                      </p:cBhvr>
                                      <p:to>
                                        <p:strVal val="visible"/>
                                      </p:to>
                                    </p:set>
                                    <p:animEffect transition="in" filter="wipe(left)">
                                      <p:cBhvr>
                                        <p:cTn id="79" dur="1000"/>
                                        <p:tgtEl>
                                          <p:spTgt spid="2120"/>
                                        </p:tgtEl>
                                      </p:cBhvr>
                                    </p:animEffect>
                                  </p:childTnLst>
                                </p:cTn>
                              </p:par>
                            </p:childTnLst>
                          </p:cTn>
                        </p:par>
                        <p:par>
                          <p:cTn id="80" fill="hold" nodeType="afterGroup">
                            <p:stCondLst>
                              <p:cond delay="3500"/>
                            </p:stCondLst>
                            <p:childTnLst>
                              <p:par>
                                <p:cTn id="81" presetID="22" presetClass="entr" presetSubtype="1" fill="hold" nodeType="afterEffect">
                                  <p:stCondLst>
                                    <p:cond delay="0"/>
                                  </p:stCondLst>
                                  <p:childTnLst>
                                    <p:set>
                                      <p:cBhvr>
                                        <p:cTn id="82" dur="1" fill="hold">
                                          <p:stCondLst>
                                            <p:cond delay="0"/>
                                          </p:stCondLst>
                                        </p:cTn>
                                        <p:tgtEl>
                                          <p:spTgt spid="2083"/>
                                        </p:tgtEl>
                                        <p:attrNameLst>
                                          <p:attrName>style.visibility</p:attrName>
                                        </p:attrNameLst>
                                      </p:cBhvr>
                                      <p:to>
                                        <p:strVal val="visible"/>
                                      </p:to>
                                    </p:set>
                                    <p:animEffect transition="in" filter="wipe(up)">
                                      <p:cBhvr>
                                        <p:cTn id="83" dur="2000"/>
                                        <p:tgtEl>
                                          <p:spTgt spid="2083"/>
                                        </p:tgtEl>
                                      </p:cBhvr>
                                    </p:animEffect>
                                  </p:childTnLst>
                                </p:cTn>
                              </p:par>
                            </p:childTnLst>
                          </p:cTn>
                        </p:par>
                        <p:par>
                          <p:cTn id="84" fill="hold" nodeType="afterGroup">
                            <p:stCondLst>
                              <p:cond delay="5500"/>
                            </p:stCondLst>
                            <p:childTnLst>
                              <p:par>
                                <p:cTn id="85" presetID="22" presetClass="exit" presetSubtype="4" fill="hold" nodeType="afterEffect">
                                  <p:stCondLst>
                                    <p:cond delay="0"/>
                                  </p:stCondLst>
                                  <p:childTnLst>
                                    <p:animEffect transition="out" filter="wipe(down)">
                                      <p:cBhvr>
                                        <p:cTn id="86" dur="2000"/>
                                        <p:tgtEl>
                                          <p:spTgt spid="2113"/>
                                        </p:tgtEl>
                                      </p:cBhvr>
                                    </p:animEffect>
                                    <p:set>
                                      <p:cBhvr>
                                        <p:cTn id="87" dur="1" fill="hold">
                                          <p:stCondLst>
                                            <p:cond delay="1999"/>
                                          </p:stCondLst>
                                        </p:cTn>
                                        <p:tgtEl>
                                          <p:spTgt spid="2113"/>
                                        </p:tgtEl>
                                        <p:attrNameLst>
                                          <p:attrName>style.visibility</p:attrName>
                                        </p:attrNameLst>
                                      </p:cBhvr>
                                      <p:to>
                                        <p:strVal val="hidden"/>
                                      </p:to>
                                    </p:set>
                                  </p:childTnLst>
                                </p:cTn>
                              </p:par>
                              <p:par>
                                <p:cTn id="88" presetID="22" presetClass="exit" presetSubtype="4" fill="hold" nodeType="withEffect">
                                  <p:stCondLst>
                                    <p:cond delay="0"/>
                                  </p:stCondLst>
                                  <p:childTnLst>
                                    <p:animEffect transition="out" filter="wipe(down)">
                                      <p:cBhvr>
                                        <p:cTn id="89" dur="2000"/>
                                        <p:tgtEl>
                                          <p:spTgt spid="2119"/>
                                        </p:tgtEl>
                                      </p:cBhvr>
                                    </p:animEffect>
                                    <p:set>
                                      <p:cBhvr>
                                        <p:cTn id="90" dur="1" fill="hold">
                                          <p:stCondLst>
                                            <p:cond delay="1999"/>
                                          </p:stCondLst>
                                        </p:cTn>
                                        <p:tgtEl>
                                          <p:spTgt spid="2119"/>
                                        </p:tgtEl>
                                        <p:attrNameLst>
                                          <p:attrName>style.visibility</p:attrName>
                                        </p:attrNameLst>
                                      </p:cBhvr>
                                      <p:to>
                                        <p:strVal val="hidden"/>
                                      </p:to>
                                    </p:set>
                                  </p:childTnLst>
                                </p:cTn>
                              </p:par>
                              <p:par>
                                <p:cTn id="91" presetID="22" presetClass="exit" presetSubtype="4" fill="hold" nodeType="withEffect">
                                  <p:stCondLst>
                                    <p:cond delay="0"/>
                                  </p:stCondLst>
                                  <p:childTnLst>
                                    <p:animEffect transition="out" filter="wipe(down)">
                                      <p:cBhvr>
                                        <p:cTn id="92" dur="2000"/>
                                        <p:tgtEl>
                                          <p:spTgt spid="2121"/>
                                        </p:tgtEl>
                                      </p:cBhvr>
                                    </p:animEffect>
                                    <p:set>
                                      <p:cBhvr>
                                        <p:cTn id="93" dur="1" fill="hold">
                                          <p:stCondLst>
                                            <p:cond delay="1999"/>
                                          </p:stCondLst>
                                        </p:cTn>
                                        <p:tgtEl>
                                          <p:spTgt spid="2121"/>
                                        </p:tgtEl>
                                        <p:attrNameLst>
                                          <p:attrName>style.visibility</p:attrName>
                                        </p:attrNameLst>
                                      </p:cBhvr>
                                      <p:to>
                                        <p:strVal val="hidden"/>
                                      </p:to>
                                    </p:set>
                                  </p:childTnLst>
                                </p:cTn>
                              </p:par>
                              <p:par>
                                <p:cTn id="94" presetID="22" presetClass="exit" presetSubtype="4" fill="hold" nodeType="withEffect">
                                  <p:stCondLst>
                                    <p:cond delay="0"/>
                                  </p:stCondLst>
                                  <p:childTnLst>
                                    <p:animEffect transition="out" filter="wipe(down)">
                                      <p:cBhvr>
                                        <p:cTn id="95" dur="2000"/>
                                        <p:tgtEl>
                                          <p:spTgt spid="2120"/>
                                        </p:tgtEl>
                                      </p:cBhvr>
                                    </p:animEffect>
                                    <p:set>
                                      <p:cBhvr>
                                        <p:cTn id="96" dur="1" fill="hold">
                                          <p:stCondLst>
                                            <p:cond delay="1999"/>
                                          </p:stCondLst>
                                        </p:cTn>
                                        <p:tgtEl>
                                          <p:spTgt spid="2120"/>
                                        </p:tgtEl>
                                        <p:attrNameLst>
                                          <p:attrName>style.visibility</p:attrName>
                                        </p:attrNameLst>
                                      </p:cBhvr>
                                      <p:to>
                                        <p:strVal val="hidden"/>
                                      </p:to>
                                    </p:set>
                                  </p:childTnLst>
                                </p:cTn>
                              </p:par>
                            </p:childTnLst>
                          </p:cTn>
                        </p:par>
                        <p:par>
                          <p:cTn id="97" fill="hold" nodeType="afterGroup">
                            <p:stCondLst>
                              <p:cond delay="7500"/>
                            </p:stCondLst>
                            <p:childTnLst>
                              <p:par>
                                <p:cTn id="98" presetID="22" presetClass="entr" presetSubtype="4" fill="hold" nodeType="afterEffect">
                                  <p:stCondLst>
                                    <p:cond delay="0"/>
                                  </p:stCondLst>
                                  <p:childTnLst>
                                    <p:set>
                                      <p:cBhvr>
                                        <p:cTn id="99" dur="1" fill="hold">
                                          <p:stCondLst>
                                            <p:cond delay="0"/>
                                          </p:stCondLst>
                                        </p:cTn>
                                        <p:tgtEl>
                                          <p:spTgt spid="2128"/>
                                        </p:tgtEl>
                                        <p:attrNameLst>
                                          <p:attrName>style.visibility</p:attrName>
                                        </p:attrNameLst>
                                      </p:cBhvr>
                                      <p:to>
                                        <p:strVal val="visible"/>
                                      </p:to>
                                    </p:set>
                                    <p:animEffect transition="in" filter="wipe(down)">
                                      <p:cBhvr>
                                        <p:cTn id="100" dur="1000"/>
                                        <p:tgtEl>
                                          <p:spTgt spid="2128"/>
                                        </p:tgtEl>
                                      </p:cBhvr>
                                    </p:animEffect>
                                  </p:childTnLst>
                                </p:cTn>
                              </p:par>
                              <p:par>
                                <p:cTn id="101" presetID="22" presetClass="entr" presetSubtype="4" fill="hold" nodeType="withEffect">
                                  <p:stCondLst>
                                    <p:cond delay="0"/>
                                  </p:stCondLst>
                                  <p:childTnLst>
                                    <p:set>
                                      <p:cBhvr>
                                        <p:cTn id="102" dur="1" fill="hold">
                                          <p:stCondLst>
                                            <p:cond delay="0"/>
                                          </p:stCondLst>
                                        </p:cTn>
                                        <p:tgtEl>
                                          <p:spTgt spid="2129"/>
                                        </p:tgtEl>
                                        <p:attrNameLst>
                                          <p:attrName>style.visibility</p:attrName>
                                        </p:attrNameLst>
                                      </p:cBhvr>
                                      <p:to>
                                        <p:strVal val="visible"/>
                                      </p:to>
                                    </p:set>
                                    <p:animEffect transition="in" filter="wipe(down)">
                                      <p:cBhvr>
                                        <p:cTn id="103" dur="1000"/>
                                        <p:tgtEl>
                                          <p:spTgt spid="2129"/>
                                        </p:tgtEl>
                                      </p:cBhvr>
                                    </p:animEffect>
                                  </p:childTnLst>
                                </p:cTn>
                              </p:par>
                            </p:childTnLst>
                          </p:cTn>
                        </p:par>
                        <p:par>
                          <p:cTn id="104" fill="hold" nodeType="afterGroup">
                            <p:stCondLst>
                              <p:cond delay="8500"/>
                            </p:stCondLst>
                            <p:childTnLst>
                              <p:par>
                                <p:cTn id="105" presetID="4" presetClass="entr" presetSubtype="32" fill="hold" grpId="0" nodeType="afterEffect">
                                  <p:stCondLst>
                                    <p:cond delay="0"/>
                                  </p:stCondLst>
                                  <p:childTnLst>
                                    <p:set>
                                      <p:cBhvr>
                                        <p:cTn id="106" dur="1" fill="hold">
                                          <p:stCondLst>
                                            <p:cond delay="0"/>
                                          </p:stCondLst>
                                        </p:cTn>
                                        <p:tgtEl>
                                          <p:spTgt spid="2123"/>
                                        </p:tgtEl>
                                        <p:attrNameLst>
                                          <p:attrName>style.visibility</p:attrName>
                                        </p:attrNameLst>
                                      </p:cBhvr>
                                      <p:to>
                                        <p:strVal val="visible"/>
                                      </p:to>
                                    </p:set>
                                    <p:animEffect transition="in" filter="box(out)">
                                      <p:cBhvr>
                                        <p:cTn id="107" dur="2000"/>
                                        <p:tgtEl>
                                          <p:spTgt spid="2123"/>
                                        </p:tgtEl>
                                      </p:cBhvr>
                                    </p:animEffect>
                                  </p:childTnLst>
                                </p:cTn>
                              </p:par>
                            </p:childTnLst>
                          </p:cTn>
                        </p:par>
                        <p:par>
                          <p:cTn id="108" fill="hold" nodeType="afterGroup">
                            <p:stCondLst>
                              <p:cond delay="10500"/>
                            </p:stCondLst>
                            <p:childTnLst>
                              <p:par>
                                <p:cTn id="109" presetID="4" presetClass="entr" presetSubtype="16" fill="hold" grpId="0" nodeType="afterEffect">
                                  <p:stCondLst>
                                    <p:cond delay="0"/>
                                  </p:stCondLst>
                                  <p:childTnLst>
                                    <p:set>
                                      <p:cBhvr>
                                        <p:cTn id="110" dur="1" fill="hold">
                                          <p:stCondLst>
                                            <p:cond delay="0"/>
                                          </p:stCondLst>
                                        </p:cTn>
                                        <p:tgtEl>
                                          <p:spTgt spid="2125"/>
                                        </p:tgtEl>
                                        <p:attrNameLst>
                                          <p:attrName>style.visibility</p:attrName>
                                        </p:attrNameLst>
                                      </p:cBhvr>
                                      <p:to>
                                        <p:strVal val="visible"/>
                                      </p:to>
                                    </p:set>
                                    <p:animEffect transition="in" filter="box(in)">
                                      <p:cBhvr>
                                        <p:cTn id="111" dur="500"/>
                                        <p:tgtEl>
                                          <p:spTgt spid="2125"/>
                                        </p:tgtEl>
                                      </p:cBhvr>
                                    </p:animEffect>
                                  </p:childTnLst>
                                </p:cTn>
                              </p:par>
                              <p:par>
                                <p:cTn id="112" presetID="4" presetClass="entr" presetSubtype="16" fill="hold" nodeType="withEffect">
                                  <p:stCondLst>
                                    <p:cond delay="0"/>
                                  </p:stCondLst>
                                  <p:childTnLst>
                                    <p:set>
                                      <p:cBhvr>
                                        <p:cTn id="113" dur="1" fill="hold">
                                          <p:stCondLst>
                                            <p:cond delay="0"/>
                                          </p:stCondLst>
                                        </p:cTn>
                                        <p:tgtEl>
                                          <p:spTgt spid="2073"/>
                                        </p:tgtEl>
                                        <p:attrNameLst>
                                          <p:attrName>style.visibility</p:attrName>
                                        </p:attrNameLst>
                                      </p:cBhvr>
                                      <p:to>
                                        <p:strVal val="visible"/>
                                      </p:to>
                                    </p:set>
                                    <p:animEffect transition="in" filter="box(in)">
                                      <p:cBhvr>
                                        <p:cTn id="114" dur="500"/>
                                        <p:tgtEl>
                                          <p:spTgt spid="2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2" grpId="0"/>
      <p:bldP spid="2123" grpId="0"/>
      <p:bldP spid="2124" grpId="0"/>
      <p:bldP spid="21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64546924-6106-4675-8EB7-7DAF1CBCA4CD}"/>
              </a:ext>
            </a:extLst>
          </p:cNvPr>
          <p:cNvSpPr txBox="1">
            <a:spLocks noChangeArrowheads="1"/>
          </p:cNvSpPr>
          <p:nvPr/>
        </p:nvSpPr>
        <p:spPr bwMode="auto">
          <a:xfrm>
            <a:off x="0" y="88900"/>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u="sng">
                <a:solidFill>
                  <a:schemeClr val="accent2"/>
                </a:solidFill>
                <a:latin typeface="VNI-Helve" pitchFamily="2" charset="0"/>
                <a:cs typeface="Arial" panose="020B0604020202020204" pitchFamily="34" charset="0"/>
              </a:rPr>
              <a:t>Baøi 1 trang 53 SGK Coâng ngheä 8:</a:t>
            </a:r>
            <a:r>
              <a:rPr lang="en-US" altLang="vi-VN" sz="2400" b="1">
                <a:solidFill>
                  <a:schemeClr val="accent2"/>
                </a:solidFill>
                <a:latin typeface="VNI-Helve" pitchFamily="2" charset="0"/>
                <a:cs typeface="Arial" panose="020B0604020202020204" pitchFamily="34" charset="0"/>
              </a:rPr>
              <a:t>                                      </a:t>
            </a:r>
            <a:r>
              <a:rPr lang="en-US" altLang="vi-VN" sz="2400">
                <a:solidFill>
                  <a:schemeClr val="accent2"/>
                </a:solidFill>
                <a:latin typeface="VNI-Helve" pitchFamily="2" charset="0"/>
                <a:cs typeface="Arial" panose="020B0604020202020204" pitchFamily="34" charset="0"/>
              </a:rPr>
              <a:t>Cho vaät theå vaø baûn veõ 3 hình chieáu cuûa noù . Haõy ñaùnh daáu </a:t>
            </a:r>
            <a:r>
              <a:rPr lang="en-US" altLang="vi-VN" sz="2400" b="1">
                <a:solidFill>
                  <a:schemeClr val="accent2"/>
                </a:solidFill>
                <a:latin typeface="VNI-Helve" pitchFamily="2" charset="0"/>
                <a:cs typeface="Arial" panose="020B0604020202020204" pitchFamily="34" charset="0"/>
              </a:rPr>
              <a:t>(x)</a:t>
            </a:r>
            <a:r>
              <a:rPr lang="en-US" altLang="vi-VN" sz="2400">
                <a:solidFill>
                  <a:schemeClr val="accent2"/>
                </a:solidFill>
                <a:latin typeface="VNI-Helve" pitchFamily="2" charset="0"/>
                <a:cs typeface="Arial" panose="020B0604020202020204" pitchFamily="34" charset="0"/>
              </a:rPr>
              <a:t> vaøo baûng 1 ñeå chæ roõ söï töông quan giöõa caùc maët A,B,C,D cuûa vaät theå vôùi caùc hình chieáu  1 , 2 , 3 , 4 , 5 .</a:t>
            </a:r>
          </a:p>
        </p:txBody>
      </p:sp>
      <p:grpSp>
        <p:nvGrpSpPr>
          <p:cNvPr id="11267" name="Group 3">
            <a:extLst>
              <a:ext uri="{FF2B5EF4-FFF2-40B4-BE49-F238E27FC236}">
                <a16:creationId xmlns:a16="http://schemas.microsoft.com/office/drawing/2014/main" id="{1E847A61-91D3-4892-87CA-8E6344B20EFB}"/>
              </a:ext>
            </a:extLst>
          </p:cNvPr>
          <p:cNvGrpSpPr>
            <a:grpSpLocks/>
          </p:cNvGrpSpPr>
          <p:nvPr/>
        </p:nvGrpSpPr>
        <p:grpSpPr bwMode="auto">
          <a:xfrm>
            <a:off x="1066800" y="1981200"/>
            <a:ext cx="3810000" cy="2895600"/>
            <a:chOff x="672" y="1056"/>
            <a:chExt cx="2400" cy="1824"/>
          </a:xfrm>
        </p:grpSpPr>
        <p:sp>
          <p:nvSpPr>
            <p:cNvPr id="11268" name="Line 4">
              <a:extLst>
                <a:ext uri="{FF2B5EF4-FFF2-40B4-BE49-F238E27FC236}">
                  <a16:creationId xmlns:a16="http://schemas.microsoft.com/office/drawing/2014/main" id="{E2AEE6C1-584E-48B1-BCBB-B405C85EC90B}"/>
                </a:ext>
              </a:extLst>
            </p:cNvPr>
            <p:cNvSpPr>
              <a:spLocks noChangeShapeType="1"/>
            </p:cNvSpPr>
            <p:nvPr/>
          </p:nvSpPr>
          <p:spPr bwMode="auto">
            <a:xfrm>
              <a:off x="1056" y="2496"/>
              <a:ext cx="57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1269" name="Group 5">
              <a:extLst>
                <a:ext uri="{FF2B5EF4-FFF2-40B4-BE49-F238E27FC236}">
                  <a16:creationId xmlns:a16="http://schemas.microsoft.com/office/drawing/2014/main" id="{B2E13B0F-57DA-4753-8EF4-A75441E4F075}"/>
                </a:ext>
              </a:extLst>
            </p:cNvPr>
            <p:cNvGrpSpPr>
              <a:grpSpLocks/>
            </p:cNvGrpSpPr>
            <p:nvPr/>
          </p:nvGrpSpPr>
          <p:grpSpPr bwMode="auto">
            <a:xfrm>
              <a:off x="672" y="1056"/>
              <a:ext cx="2400" cy="1824"/>
              <a:chOff x="672" y="1056"/>
              <a:chExt cx="2400" cy="1824"/>
            </a:xfrm>
          </p:grpSpPr>
          <p:sp>
            <p:nvSpPr>
              <p:cNvPr id="11270" name="Line 6">
                <a:extLst>
                  <a:ext uri="{FF2B5EF4-FFF2-40B4-BE49-F238E27FC236}">
                    <a16:creationId xmlns:a16="http://schemas.microsoft.com/office/drawing/2014/main" id="{E7770B8E-D840-4141-93B7-854F7AFD21B3}"/>
                  </a:ext>
                </a:extLst>
              </p:cNvPr>
              <p:cNvSpPr>
                <a:spLocks noChangeShapeType="1"/>
              </p:cNvSpPr>
              <p:nvPr/>
            </p:nvSpPr>
            <p:spPr bwMode="auto">
              <a:xfrm>
                <a:off x="2160" y="1200"/>
                <a:ext cx="0" cy="9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71" name="Line 7">
                <a:extLst>
                  <a:ext uri="{FF2B5EF4-FFF2-40B4-BE49-F238E27FC236}">
                    <a16:creationId xmlns:a16="http://schemas.microsoft.com/office/drawing/2014/main" id="{4A9C84FF-6BBF-4D46-A6E0-F68AF8229D7A}"/>
                  </a:ext>
                </a:extLst>
              </p:cNvPr>
              <p:cNvSpPr>
                <a:spLocks noChangeShapeType="1"/>
              </p:cNvSpPr>
              <p:nvPr/>
            </p:nvSpPr>
            <p:spPr bwMode="auto">
              <a:xfrm flipV="1">
                <a:off x="2544" y="1200"/>
                <a:ext cx="0" cy="9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72" name="Line 8">
                <a:extLst>
                  <a:ext uri="{FF2B5EF4-FFF2-40B4-BE49-F238E27FC236}">
                    <a16:creationId xmlns:a16="http://schemas.microsoft.com/office/drawing/2014/main" id="{C28F1E93-F0C6-4E67-999C-83D31EDFC55F}"/>
                  </a:ext>
                </a:extLst>
              </p:cNvPr>
              <p:cNvSpPr>
                <a:spLocks noChangeShapeType="1"/>
              </p:cNvSpPr>
              <p:nvPr/>
            </p:nvSpPr>
            <p:spPr bwMode="auto">
              <a:xfrm>
                <a:off x="1632" y="1200"/>
                <a:ext cx="0" cy="9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73" name="Line 9">
                <a:extLst>
                  <a:ext uri="{FF2B5EF4-FFF2-40B4-BE49-F238E27FC236}">
                    <a16:creationId xmlns:a16="http://schemas.microsoft.com/office/drawing/2014/main" id="{F4F40EF6-38F3-44D3-AB3E-E525CB09518B}"/>
                  </a:ext>
                </a:extLst>
              </p:cNvPr>
              <p:cNvSpPr>
                <a:spLocks noChangeShapeType="1"/>
              </p:cNvSpPr>
              <p:nvPr/>
            </p:nvSpPr>
            <p:spPr bwMode="auto">
              <a:xfrm flipH="1">
                <a:off x="1296" y="1200"/>
                <a:ext cx="33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74" name="Line 10">
                <a:extLst>
                  <a:ext uri="{FF2B5EF4-FFF2-40B4-BE49-F238E27FC236}">
                    <a16:creationId xmlns:a16="http://schemas.microsoft.com/office/drawing/2014/main" id="{5AD28E61-583A-43CF-B03C-E4BA3A3AD8E1}"/>
                  </a:ext>
                </a:extLst>
              </p:cNvPr>
              <p:cNvSpPr>
                <a:spLocks noChangeShapeType="1"/>
              </p:cNvSpPr>
              <p:nvPr/>
            </p:nvSpPr>
            <p:spPr bwMode="auto">
              <a:xfrm flipH="1">
                <a:off x="1056" y="2128"/>
                <a:ext cx="57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75" name="Line 11">
                <a:extLst>
                  <a:ext uri="{FF2B5EF4-FFF2-40B4-BE49-F238E27FC236}">
                    <a16:creationId xmlns:a16="http://schemas.microsoft.com/office/drawing/2014/main" id="{EC056DC3-8E70-4A7E-8789-3400C484AC3D}"/>
                  </a:ext>
                </a:extLst>
              </p:cNvPr>
              <p:cNvSpPr>
                <a:spLocks noChangeShapeType="1"/>
              </p:cNvSpPr>
              <p:nvPr/>
            </p:nvSpPr>
            <p:spPr bwMode="auto">
              <a:xfrm flipV="1">
                <a:off x="1056" y="1632"/>
                <a:ext cx="0" cy="48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76" name="Line 12">
                <a:extLst>
                  <a:ext uri="{FF2B5EF4-FFF2-40B4-BE49-F238E27FC236}">
                    <a16:creationId xmlns:a16="http://schemas.microsoft.com/office/drawing/2014/main" id="{F3F7CCAB-259C-431E-A78B-04782A3EDFF2}"/>
                  </a:ext>
                </a:extLst>
              </p:cNvPr>
              <p:cNvSpPr>
                <a:spLocks noChangeShapeType="1"/>
              </p:cNvSpPr>
              <p:nvPr/>
            </p:nvSpPr>
            <p:spPr bwMode="auto">
              <a:xfrm flipV="1">
                <a:off x="1056" y="1200"/>
                <a:ext cx="240" cy="43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77" name="Line 13">
                <a:extLst>
                  <a:ext uri="{FF2B5EF4-FFF2-40B4-BE49-F238E27FC236}">
                    <a16:creationId xmlns:a16="http://schemas.microsoft.com/office/drawing/2014/main" id="{BB09D293-7BB6-4D9A-A071-40076A69C66F}"/>
                  </a:ext>
                </a:extLst>
              </p:cNvPr>
              <p:cNvSpPr>
                <a:spLocks noChangeShapeType="1"/>
              </p:cNvSpPr>
              <p:nvPr/>
            </p:nvSpPr>
            <p:spPr bwMode="auto">
              <a:xfrm>
                <a:off x="1632" y="2496"/>
                <a:ext cx="0" cy="38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78" name="Line 14">
                <a:extLst>
                  <a:ext uri="{FF2B5EF4-FFF2-40B4-BE49-F238E27FC236}">
                    <a16:creationId xmlns:a16="http://schemas.microsoft.com/office/drawing/2014/main" id="{F338F130-D088-4EC7-9D43-9C3F2AF58687}"/>
                  </a:ext>
                </a:extLst>
              </p:cNvPr>
              <p:cNvSpPr>
                <a:spLocks noChangeShapeType="1"/>
              </p:cNvSpPr>
              <p:nvPr/>
            </p:nvSpPr>
            <p:spPr bwMode="auto">
              <a:xfrm flipH="1">
                <a:off x="1056" y="2880"/>
                <a:ext cx="57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79" name="Line 15">
                <a:extLst>
                  <a:ext uri="{FF2B5EF4-FFF2-40B4-BE49-F238E27FC236}">
                    <a16:creationId xmlns:a16="http://schemas.microsoft.com/office/drawing/2014/main" id="{F6D62B04-2CE6-4268-8CF0-0B5DE04557FF}"/>
                  </a:ext>
                </a:extLst>
              </p:cNvPr>
              <p:cNvSpPr>
                <a:spLocks noChangeShapeType="1"/>
              </p:cNvSpPr>
              <p:nvPr/>
            </p:nvSpPr>
            <p:spPr bwMode="auto">
              <a:xfrm>
                <a:off x="1056" y="2496"/>
                <a:ext cx="0" cy="38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0" name="Line 16">
                <a:extLst>
                  <a:ext uri="{FF2B5EF4-FFF2-40B4-BE49-F238E27FC236}">
                    <a16:creationId xmlns:a16="http://schemas.microsoft.com/office/drawing/2014/main" id="{6AD8EB43-FDAE-4356-A4AB-F2440FEA631A}"/>
                  </a:ext>
                </a:extLst>
              </p:cNvPr>
              <p:cNvSpPr>
                <a:spLocks noChangeShapeType="1"/>
              </p:cNvSpPr>
              <p:nvPr/>
            </p:nvSpPr>
            <p:spPr bwMode="auto">
              <a:xfrm>
                <a:off x="1296" y="2496"/>
                <a:ext cx="0" cy="38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1" name="Line 17">
                <a:extLst>
                  <a:ext uri="{FF2B5EF4-FFF2-40B4-BE49-F238E27FC236}">
                    <a16:creationId xmlns:a16="http://schemas.microsoft.com/office/drawing/2014/main" id="{D4F8F39C-395E-44FC-A231-8C32B4B9D0EE}"/>
                  </a:ext>
                </a:extLst>
              </p:cNvPr>
              <p:cNvSpPr>
                <a:spLocks noChangeShapeType="1"/>
              </p:cNvSpPr>
              <p:nvPr/>
            </p:nvSpPr>
            <p:spPr bwMode="auto">
              <a:xfrm>
                <a:off x="2160" y="1216"/>
                <a:ext cx="38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2" name="Line 18">
                <a:extLst>
                  <a:ext uri="{FF2B5EF4-FFF2-40B4-BE49-F238E27FC236}">
                    <a16:creationId xmlns:a16="http://schemas.microsoft.com/office/drawing/2014/main" id="{80F9AA82-89D0-4D2F-978A-FEAF5D970394}"/>
                  </a:ext>
                </a:extLst>
              </p:cNvPr>
              <p:cNvSpPr>
                <a:spLocks noChangeShapeType="1"/>
              </p:cNvSpPr>
              <p:nvPr/>
            </p:nvSpPr>
            <p:spPr bwMode="auto">
              <a:xfrm flipV="1">
                <a:off x="2160" y="2112"/>
                <a:ext cx="38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3" name="Line 19">
                <a:extLst>
                  <a:ext uri="{FF2B5EF4-FFF2-40B4-BE49-F238E27FC236}">
                    <a16:creationId xmlns:a16="http://schemas.microsoft.com/office/drawing/2014/main" id="{5E4E1124-16B9-40C3-8AE7-B44121053F9F}"/>
                  </a:ext>
                </a:extLst>
              </p:cNvPr>
              <p:cNvSpPr>
                <a:spLocks noChangeShapeType="1"/>
              </p:cNvSpPr>
              <p:nvPr/>
            </p:nvSpPr>
            <p:spPr bwMode="auto">
              <a:xfrm>
                <a:off x="2160" y="1632"/>
                <a:ext cx="38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4" name="Line 20">
                <a:extLst>
                  <a:ext uri="{FF2B5EF4-FFF2-40B4-BE49-F238E27FC236}">
                    <a16:creationId xmlns:a16="http://schemas.microsoft.com/office/drawing/2014/main" id="{3FBAC0E6-ACF7-46E6-A02C-AAAD433351E7}"/>
                  </a:ext>
                </a:extLst>
              </p:cNvPr>
              <p:cNvSpPr>
                <a:spLocks noChangeShapeType="1"/>
              </p:cNvSpPr>
              <p:nvPr/>
            </p:nvSpPr>
            <p:spPr bwMode="auto">
              <a:xfrm>
                <a:off x="960" y="1680"/>
                <a:ext cx="288" cy="144"/>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5" name="Line 21">
                <a:extLst>
                  <a:ext uri="{FF2B5EF4-FFF2-40B4-BE49-F238E27FC236}">
                    <a16:creationId xmlns:a16="http://schemas.microsoft.com/office/drawing/2014/main" id="{5905F072-D595-4279-B0E5-58B861A9E076}"/>
                  </a:ext>
                </a:extLst>
              </p:cNvPr>
              <p:cNvSpPr>
                <a:spLocks noChangeShapeType="1"/>
              </p:cNvSpPr>
              <p:nvPr/>
            </p:nvSpPr>
            <p:spPr bwMode="auto">
              <a:xfrm flipH="1" flipV="1">
                <a:off x="960" y="2560"/>
                <a:ext cx="14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6" name="Line 22">
                <a:extLst>
                  <a:ext uri="{FF2B5EF4-FFF2-40B4-BE49-F238E27FC236}">
                    <a16:creationId xmlns:a16="http://schemas.microsoft.com/office/drawing/2014/main" id="{B2BB112A-B421-4907-94CC-210A13B2EEEF}"/>
                  </a:ext>
                </a:extLst>
              </p:cNvPr>
              <p:cNvSpPr>
                <a:spLocks noChangeShapeType="1"/>
              </p:cNvSpPr>
              <p:nvPr/>
            </p:nvSpPr>
            <p:spPr bwMode="auto">
              <a:xfrm flipV="1">
                <a:off x="1536" y="2544"/>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7" name="Line 23">
                <a:extLst>
                  <a:ext uri="{FF2B5EF4-FFF2-40B4-BE49-F238E27FC236}">
                    <a16:creationId xmlns:a16="http://schemas.microsoft.com/office/drawing/2014/main" id="{BA3AC581-56F1-41AA-B698-E61B293ABAB1}"/>
                  </a:ext>
                </a:extLst>
              </p:cNvPr>
              <p:cNvSpPr>
                <a:spLocks noChangeShapeType="1"/>
              </p:cNvSpPr>
              <p:nvPr/>
            </p:nvSpPr>
            <p:spPr bwMode="auto">
              <a:xfrm flipV="1">
                <a:off x="2448" y="1264"/>
                <a:ext cx="24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8" name="Line 24">
                <a:extLst>
                  <a:ext uri="{FF2B5EF4-FFF2-40B4-BE49-F238E27FC236}">
                    <a16:creationId xmlns:a16="http://schemas.microsoft.com/office/drawing/2014/main" id="{1DD9A23D-26D0-4D3C-AB27-66E04FB43EF9}"/>
                  </a:ext>
                </a:extLst>
              </p:cNvPr>
              <p:cNvSpPr>
                <a:spLocks noChangeShapeType="1"/>
              </p:cNvSpPr>
              <p:nvPr/>
            </p:nvSpPr>
            <p:spPr bwMode="auto">
              <a:xfrm flipV="1">
                <a:off x="2496" y="1776"/>
                <a:ext cx="24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9" name="Text Box 25">
                <a:extLst>
                  <a:ext uri="{FF2B5EF4-FFF2-40B4-BE49-F238E27FC236}">
                    <a16:creationId xmlns:a16="http://schemas.microsoft.com/office/drawing/2014/main" id="{9AAD8246-B27C-46D2-87BC-CD2811A37616}"/>
                  </a:ext>
                </a:extLst>
              </p:cNvPr>
              <p:cNvSpPr txBox="1">
                <a:spLocks noChangeArrowheads="1"/>
              </p:cNvSpPr>
              <p:nvPr/>
            </p:nvSpPr>
            <p:spPr bwMode="auto">
              <a:xfrm>
                <a:off x="672" y="1488"/>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latin typeface="VNI-Helve" pitchFamily="2" charset="0"/>
                    <a:cs typeface="Arial" panose="020B0604020202020204" pitchFamily="34" charset="0"/>
                  </a:rPr>
                  <a:t>1</a:t>
                </a:r>
              </a:p>
            </p:txBody>
          </p:sp>
          <p:sp>
            <p:nvSpPr>
              <p:cNvPr id="11290" name="Text Box 26">
                <a:extLst>
                  <a:ext uri="{FF2B5EF4-FFF2-40B4-BE49-F238E27FC236}">
                    <a16:creationId xmlns:a16="http://schemas.microsoft.com/office/drawing/2014/main" id="{C264E326-DB4D-4288-B7E6-44BB58BBDD09}"/>
                  </a:ext>
                </a:extLst>
              </p:cNvPr>
              <p:cNvSpPr txBox="1">
                <a:spLocks noChangeArrowheads="1"/>
              </p:cNvSpPr>
              <p:nvPr/>
            </p:nvSpPr>
            <p:spPr bwMode="auto">
              <a:xfrm>
                <a:off x="720" y="235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latin typeface="VNI-Helve" pitchFamily="2" charset="0"/>
                    <a:cs typeface="Arial" panose="020B0604020202020204" pitchFamily="34" charset="0"/>
                  </a:rPr>
                  <a:t>2</a:t>
                </a:r>
              </a:p>
            </p:txBody>
          </p:sp>
          <p:sp>
            <p:nvSpPr>
              <p:cNvPr id="11291" name="Text Box 27">
                <a:extLst>
                  <a:ext uri="{FF2B5EF4-FFF2-40B4-BE49-F238E27FC236}">
                    <a16:creationId xmlns:a16="http://schemas.microsoft.com/office/drawing/2014/main" id="{0C6F395B-457D-40AC-99E9-D3611C149E6A}"/>
                  </a:ext>
                </a:extLst>
              </p:cNvPr>
              <p:cNvSpPr txBox="1">
                <a:spLocks noChangeArrowheads="1"/>
              </p:cNvSpPr>
              <p:nvPr/>
            </p:nvSpPr>
            <p:spPr bwMode="auto">
              <a:xfrm>
                <a:off x="1776" y="2304"/>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latin typeface="VNI-Helve" pitchFamily="2" charset="0"/>
                    <a:cs typeface="Arial" panose="020B0604020202020204" pitchFamily="34" charset="0"/>
                  </a:rPr>
                  <a:t>3</a:t>
                </a:r>
              </a:p>
            </p:txBody>
          </p:sp>
          <p:sp>
            <p:nvSpPr>
              <p:cNvPr id="11292" name="Text Box 28">
                <a:extLst>
                  <a:ext uri="{FF2B5EF4-FFF2-40B4-BE49-F238E27FC236}">
                    <a16:creationId xmlns:a16="http://schemas.microsoft.com/office/drawing/2014/main" id="{06635A4A-7A3C-43C1-9999-E7EA5DAA7180}"/>
                  </a:ext>
                </a:extLst>
              </p:cNvPr>
              <p:cNvSpPr txBox="1">
                <a:spLocks noChangeArrowheads="1"/>
              </p:cNvSpPr>
              <p:nvPr/>
            </p:nvSpPr>
            <p:spPr bwMode="auto">
              <a:xfrm>
                <a:off x="2688" y="105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latin typeface="VNI-Helve" pitchFamily="2" charset="0"/>
                    <a:cs typeface="Arial" panose="020B0604020202020204" pitchFamily="34" charset="0"/>
                  </a:rPr>
                  <a:t>4</a:t>
                </a:r>
              </a:p>
            </p:txBody>
          </p:sp>
          <p:sp>
            <p:nvSpPr>
              <p:cNvPr id="11293" name="Text Box 29">
                <a:extLst>
                  <a:ext uri="{FF2B5EF4-FFF2-40B4-BE49-F238E27FC236}">
                    <a16:creationId xmlns:a16="http://schemas.microsoft.com/office/drawing/2014/main" id="{E61B3A6D-FA22-4228-AB1B-14135CF6F97F}"/>
                  </a:ext>
                </a:extLst>
              </p:cNvPr>
              <p:cNvSpPr txBox="1">
                <a:spLocks noChangeArrowheads="1"/>
              </p:cNvSpPr>
              <p:nvPr/>
            </p:nvSpPr>
            <p:spPr bwMode="auto">
              <a:xfrm>
                <a:off x="2736" y="1584"/>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latin typeface="VNI-Helve" pitchFamily="2" charset="0"/>
                    <a:cs typeface="Arial" panose="020B0604020202020204" pitchFamily="34" charset="0"/>
                  </a:rPr>
                  <a:t>5</a:t>
                </a:r>
              </a:p>
            </p:txBody>
          </p:sp>
        </p:grpSp>
      </p:grpSp>
      <p:grpSp>
        <p:nvGrpSpPr>
          <p:cNvPr id="11294" name="Group 30">
            <a:extLst>
              <a:ext uri="{FF2B5EF4-FFF2-40B4-BE49-F238E27FC236}">
                <a16:creationId xmlns:a16="http://schemas.microsoft.com/office/drawing/2014/main" id="{5D7604C8-9E5F-4B94-8CD9-EE92B3CF476B}"/>
              </a:ext>
            </a:extLst>
          </p:cNvPr>
          <p:cNvGrpSpPr>
            <a:grpSpLocks/>
          </p:cNvGrpSpPr>
          <p:nvPr/>
        </p:nvGrpSpPr>
        <p:grpSpPr bwMode="auto">
          <a:xfrm>
            <a:off x="5486400" y="1981200"/>
            <a:ext cx="2438400" cy="2209800"/>
            <a:chOff x="3456" y="1272"/>
            <a:chExt cx="1536" cy="1392"/>
          </a:xfrm>
        </p:grpSpPr>
        <p:sp>
          <p:nvSpPr>
            <p:cNvPr id="11295" name="Line 31">
              <a:extLst>
                <a:ext uri="{FF2B5EF4-FFF2-40B4-BE49-F238E27FC236}">
                  <a16:creationId xmlns:a16="http://schemas.microsoft.com/office/drawing/2014/main" id="{285D8A72-D572-45BC-AFC1-FD44BDA14272}"/>
                </a:ext>
              </a:extLst>
            </p:cNvPr>
            <p:cNvSpPr>
              <a:spLocks noChangeShapeType="1"/>
            </p:cNvSpPr>
            <p:nvPr/>
          </p:nvSpPr>
          <p:spPr bwMode="auto">
            <a:xfrm flipH="1" flipV="1">
              <a:off x="3696" y="1976"/>
              <a:ext cx="336"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1296" name="Group 32">
              <a:extLst>
                <a:ext uri="{FF2B5EF4-FFF2-40B4-BE49-F238E27FC236}">
                  <a16:creationId xmlns:a16="http://schemas.microsoft.com/office/drawing/2014/main" id="{ED740E15-DB0D-4AA8-9D83-CA62B7D8020C}"/>
                </a:ext>
              </a:extLst>
            </p:cNvPr>
            <p:cNvGrpSpPr>
              <a:grpSpLocks/>
            </p:cNvGrpSpPr>
            <p:nvPr/>
          </p:nvGrpSpPr>
          <p:grpSpPr bwMode="auto">
            <a:xfrm>
              <a:off x="3456" y="1272"/>
              <a:ext cx="1536" cy="1392"/>
              <a:chOff x="3456" y="1272"/>
              <a:chExt cx="1536" cy="1392"/>
            </a:xfrm>
          </p:grpSpPr>
          <p:grpSp>
            <p:nvGrpSpPr>
              <p:cNvPr id="11297" name="Group 33">
                <a:extLst>
                  <a:ext uri="{FF2B5EF4-FFF2-40B4-BE49-F238E27FC236}">
                    <a16:creationId xmlns:a16="http://schemas.microsoft.com/office/drawing/2014/main" id="{B36D5ED1-DD5E-4D5F-9709-5675BFD25991}"/>
                  </a:ext>
                </a:extLst>
              </p:cNvPr>
              <p:cNvGrpSpPr>
                <a:grpSpLocks/>
              </p:cNvGrpSpPr>
              <p:nvPr/>
            </p:nvGrpSpPr>
            <p:grpSpPr bwMode="auto">
              <a:xfrm>
                <a:off x="4272" y="1560"/>
                <a:ext cx="336" cy="192"/>
                <a:chOff x="5040" y="2592"/>
                <a:chExt cx="336" cy="192"/>
              </a:xfrm>
            </p:grpSpPr>
            <p:sp>
              <p:nvSpPr>
                <p:cNvPr id="11298" name="Line 34">
                  <a:extLst>
                    <a:ext uri="{FF2B5EF4-FFF2-40B4-BE49-F238E27FC236}">
                      <a16:creationId xmlns:a16="http://schemas.microsoft.com/office/drawing/2014/main" id="{1A523CE2-F849-456B-9DA5-55343C795309}"/>
                    </a:ext>
                  </a:extLst>
                </p:cNvPr>
                <p:cNvSpPr>
                  <a:spLocks noChangeShapeType="1"/>
                </p:cNvSpPr>
                <p:nvPr/>
              </p:nvSpPr>
              <p:spPr bwMode="auto">
                <a:xfrm flipH="1">
                  <a:off x="5040" y="2784"/>
                  <a:ext cx="33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99" name="Line 35">
                  <a:extLst>
                    <a:ext uri="{FF2B5EF4-FFF2-40B4-BE49-F238E27FC236}">
                      <a16:creationId xmlns:a16="http://schemas.microsoft.com/office/drawing/2014/main" id="{654BE3EC-D7E6-43FB-88F6-7A7F6AA0CFE8}"/>
                    </a:ext>
                  </a:extLst>
                </p:cNvPr>
                <p:cNvSpPr>
                  <a:spLocks noChangeShapeType="1"/>
                </p:cNvSpPr>
                <p:nvPr/>
              </p:nvSpPr>
              <p:spPr bwMode="auto">
                <a:xfrm>
                  <a:off x="5088" y="2592"/>
                  <a:ext cx="288"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1300" name="Line 36">
                <a:extLst>
                  <a:ext uri="{FF2B5EF4-FFF2-40B4-BE49-F238E27FC236}">
                    <a16:creationId xmlns:a16="http://schemas.microsoft.com/office/drawing/2014/main" id="{0E3681F3-4747-4D9C-81F1-ED135E7E8C71}"/>
                  </a:ext>
                </a:extLst>
              </p:cNvPr>
              <p:cNvSpPr>
                <a:spLocks noChangeShapeType="1"/>
              </p:cNvSpPr>
              <p:nvPr/>
            </p:nvSpPr>
            <p:spPr bwMode="auto">
              <a:xfrm>
                <a:off x="4608" y="1752"/>
                <a:ext cx="0" cy="9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1" name="Line 37">
                <a:extLst>
                  <a:ext uri="{FF2B5EF4-FFF2-40B4-BE49-F238E27FC236}">
                    <a16:creationId xmlns:a16="http://schemas.microsoft.com/office/drawing/2014/main" id="{EAAA6F17-D673-46B1-96A9-F9CAD5FD7388}"/>
                  </a:ext>
                </a:extLst>
              </p:cNvPr>
              <p:cNvSpPr>
                <a:spLocks noChangeShapeType="1"/>
              </p:cNvSpPr>
              <p:nvPr/>
            </p:nvSpPr>
            <p:spPr bwMode="auto">
              <a:xfrm flipH="1">
                <a:off x="4032" y="2664"/>
                <a:ext cx="57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2" name="Line 38">
                <a:extLst>
                  <a:ext uri="{FF2B5EF4-FFF2-40B4-BE49-F238E27FC236}">
                    <a16:creationId xmlns:a16="http://schemas.microsoft.com/office/drawing/2014/main" id="{6230CE4C-ACF4-47B1-B108-FEAB28B15506}"/>
                  </a:ext>
                </a:extLst>
              </p:cNvPr>
              <p:cNvSpPr>
                <a:spLocks noChangeShapeType="1"/>
              </p:cNvSpPr>
              <p:nvPr/>
            </p:nvSpPr>
            <p:spPr bwMode="auto">
              <a:xfrm flipV="1">
                <a:off x="4032" y="2184"/>
                <a:ext cx="0" cy="48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3" name="Line 39">
                <a:extLst>
                  <a:ext uri="{FF2B5EF4-FFF2-40B4-BE49-F238E27FC236}">
                    <a16:creationId xmlns:a16="http://schemas.microsoft.com/office/drawing/2014/main" id="{8D8B6020-A9A9-4851-B521-3A64929D9830}"/>
                  </a:ext>
                </a:extLst>
              </p:cNvPr>
              <p:cNvSpPr>
                <a:spLocks noChangeShapeType="1"/>
              </p:cNvSpPr>
              <p:nvPr/>
            </p:nvSpPr>
            <p:spPr bwMode="auto">
              <a:xfrm flipV="1">
                <a:off x="4032" y="1752"/>
                <a:ext cx="240" cy="43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4" name="Line 40">
                <a:extLst>
                  <a:ext uri="{FF2B5EF4-FFF2-40B4-BE49-F238E27FC236}">
                    <a16:creationId xmlns:a16="http://schemas.microsoft.com/office/drawing/2014/main" id="{16B2ABA2-404E-463E-A79C-337CF47709DA}"/>
                  </a:ext>
                </a:extLst>
              </p:cNvPr>
              <p:cNvSpPr>
                <a:spLocks noChangeShapeType="1"/>
              </p:cNvSpPr>
              <p:nvPr/>
            </p:nvSpPr>
            <p:spPr bwMode="auto">
              <a:xfrm flipH="1" flipV="1">
                <a:off x="3984" y="1560"/>
                <a:ext cx="288"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5" name="Line 41">
                <a:extLst>
                  <a:ext uri="{FF2B5EF4-FFF2-40B4-BE49-F238E27FC236}">
                    <a16:creationId xmlns:a16="http://schemas.microsoft.com/office/drawing/2014/main" id="{F20F3F4C-A398-470A-902B-C3FACD9B4CFB}"/>
                  </a:ext>
                </a:extLst>
              </p:cNvPr>
              <p:cNvSpPr>
                <a:spLocks noChangeShapeType="1"/>
              </p:cNvSpPr>
              <p:nvPr/>
            </p:nvSpPr>
            <p:spPr bwMode="auto">
              <a:xfrm>
                <a:off x="3696" y="1992"/>
                <a:ext cx="0" cy="48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6" name="Line 42">
                <a:extLst>
                  <a:ext uri="{FF2B5EF4-FFF2-40B4-BE49-F238E27FC236}">
                    <a16:creationId xmlns:a16="http://schemas.microsoft.com/office/drawing/2014/main" id="{C28DB3DA-C1F9-4408-8C02-E2F817F9F1FD}"/>
                  </a:ext>
                </a:extLst>
              </p:cNvPr>
              <p:cNvSpPr>
                <a:spLocks noChangeShapeType="1"/>
              </p:cNvSpPr>
              <p:nvPr/>
            </p:nvSpPr>
            <p:spPr bwMode="auto">
              <a:xfrm>
                <a:off x="3984" y="1560"/>
                <a:ext cx="33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7" name="Line 43">
                <a:extLst>
                  <a:ext uri="{FF2B5EF4-FFF2-40B4-BE49-F238E27FC236}">
                    <a16:creationId xmlns:a16="http://schemas.microsoft.com/office/drawing/2014/main" id="{27446B4A-AF9F-4C1C-B16C-EEAC90537822}"/>
                  </a:ext>
                </a:extLst>
              </p:cNvPr>
              <p:cNvSpPr>
                <a:spLocks noChangeShapeType="1"/>
              </p:cNvSpPr>
              <p:nvPr/>
            </p:nvSpPr>
            <p:spPr bwMode="auto">
              <a:xfrm flipH="1" flipV="1">
                <a:off x="3696" y="2472"/>
                <a:ext cx="336"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8" name="Line 44">
                <a:extLst>
                  <a:ext uri="{FF2B5EF4-FFF2-40B4-BE49-F238E27FC236}">
                    <a16:creationId xmlns:a16="http://schemas.microsoft.com/office/drawing/2014/main" id="{6BB00CC9-AC1F-4414-9DC0-1D253131EBA4}"/>
                  </a:ext>
                </a:extLst>
              </p:cNvPr>
              <p:cNvSpPr>
                <a:spLocks noChangeShapeType="1"/>
              </p:cNvSpPr>
              <p:nvPr/>
            </p:nvSpPr>
            <p:spPr bwMode="auto">
              <a:xfrm flipV="1">
                <a:off x="4320" y="1464"/>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9" name="Line 45">
                <a:extLst>
                  <a:ext uri="{FF2B5EF4-FFF2-40B4-BE49-F238E27FC236}">
                    <a16:creationId xmlns:a16="http://schemas.microsoft.com/office/drawing/2014/main" id="{343463AC-BA6B-4846-A607-300EB077DFD6}"/>
                  </a:ext>
                </a:extLst>
              </p:cNvPr>
              <p:cNvSpPr>
                <a:spLocks noChangeShapeType="1"/>
              </p:cNvSpPr>
              <p:nvPr/>
            </p:nvSpPr>
            <p:spPr bwMode="auto">
              <a:xfrm flipV="1">
                <a:off x="4512" y="2040"/>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0" name="Line 46">
                <a:extLst>
                  <a:ext uri="{FF2B5EF4-FFF2-40B4-BE49-F238E27FC236}">
                    <a16:creationId xmlns:a16="http://schemas.microsoft.com/office/drawing/2014/main" id="{4E5B6D17-34A3-4F15-BFA2-B4230B038709}"/>
                  </a:ext>
                </a:extLst>
              </p:cNvPr>
              <p:cNvSpPr>
                <a:spLocks noChangeShapeType="1"/>
              </p:cNvSpPr>
              <p:nvPr/>
            </p:nvSpPr>
            <p:spPr bwMode="auto">
              <a:xfrm flipH="1" flipV="1">
                <a:off x="3552" y="2136"/>
                <a:ext cx="19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1" name="Text Box 47">
                <a:extLst>
                  <a:ext uri="{FF2B5EF4-FFF2-40B4-BE49-F238E27FC236}">
                    <a16:creationId xmlns:a16="http://schemas.microsoft.com/office/drawing/2014/main" id="{D8F2AFAA-B413-4129-A311-FA85E6B13EB1}"/>
                  </a:ext>
                </a:extLst>
              </p:cNvPr>
              <p:cNvSpPr txBox="1">
                <a:spLocks noChangeArrowheads="1"/>
              </p:cNvSpPr>
              <p:nvPr/>
            </p:nvSpPr>
            <p:spPr bwMode="auto">
              <a:xfrm>
                <a:off x="3456" y="1944"/>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latin typeface="VNI-Helve" pitchFamily="2" charset="0"/>
                    <a:cs typeface="Arial" panose="020B0604020202020204" pitchFamily="34" charset="0"/>
                  </a:rPr>
                  <a:t>D</a:t>
                </a:r>
              </a:p>
            </p:txBody>
          </p:sp>
          <p:sp>
            <p:nvSpPr>
              <p:cNvPr id="11312" name="Text Box 48">
                <a:extLst>
                  <a:ext uri="{FF2B5EF4-FFF2-40B4-BE49-F238E27FC236}">
                    <a16:creationId xmlns:a16="http://schemas.microsoft.com/office/drawing/2014/main" id="{1FBCF10E-9F79-4FD9-8CD5-D94002580066}"/>
                  </a:ext>
                </a:extLst>
              </p:cNvPr>
              <p:cNvSpPr txBox="1">
                <a:spLocks noChangeArrowheads="1"/>
              </p:cNvSpPr>
              <p:nvPr/>
            </p:nvSpPr>
            <p:spPr bwMode="auto">
              <a:xfrm>
                <a:off x="3552" y="146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latin typeface="VNI-Helve" pitchFamily="2" charset="0"/>
                    <a:cs typeface="Arial" panose="020B0604020202020204" pitchFamily="34" charset="0"/>
                  </a:rPr>
                  <a:t>A</a:t>
                </a:r>
              </a:p>
            </p:txBody>
          </p:sp>
          <p:sp>
            <p:nvSpPr>
              <p:cNvPr id="11313" name="Text Box 49">
                <a:extLst>
                  <a:ext uri="{FF2B5EF4-FFF2-40B4-BE49-F238E27FC236}">
                    <a16:creationId xmlns:a16="http://schemas.microsoft.com/office/drawing/2014/main" id="{F29D0719-A3A7-444B-9CFF-5C666C0F36CF}"/>
                  </a:ext>
                </a:extLst>
              </p:cNvPr>
              <p:cNvSpPr txBox="1">
                <a:spLocks noChangeArrowheads="1"/>
              </p:cNvSpPr>
              <p:nvPr/>
            </p:nvSpPr>
            <p:spPr bwMode="auto">
              <a:xfrm>
                <a:off x="4512" y="1272"/>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latin typeface="VNI-Helve" pitchFamily="2" charset="0"/>
                    <a:cs typeface="Arial" panose="020B0604020202020204" pitchFamily="34" charset="0"/>
                  </a:rPr>
                  <a:t>B</a:t>
                </a:r>
              </a:p>
            </p:txBody>
          </p:sp>
          <p:sp>
            <p:nvSpPr>
              <p:cNvPr id="11314" name="Text Box 50">
                <a:extLst>
                  <a:ext uri="{FF2B5EF4-FFF2-40B4-BE49-F238E27FC236}">
                    <a16:creationId xmlns:a16="http://schemas.microsoft.com/office/drawing/2014/main" id="{BD8C23CB-FD7A-495A-8018-FA17DFBC4A9B}"/>
                  </a:ext>
                </a:extLst>
              </p:cNvPr>
              <p:cNvSpPr txBox="1">
                <a:spLocks noChangeArrowheads="1"/>
              </p:cNvSpPr>
              <p:nvPr/>
            </p:nvSpPr>
            <p:spPr bwMode="auto">
              <a:xfrm>
                <a:off x="4704" y="1848"/>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latin typeface="VNI-Helve" pitchFamily="2" charset="0"/>
                    <a:cs typeface="Arial" panose="020B0604020202020204" pitchFamily="34" charset="0"/>
                  </a:rPr>
                  <a:t>C</a:t>
                </a:r>
              </a:p>
            </p:txBody>
          </p:sp>
          <p:sp>
            <p:nvSpPr>
              <p:cNvPr id="11315" name="Line 51">
                <a:extLst>
                  <a:ext uri="{FF2B5EF4-FFF2-40B4-BE49-F238E27FC236}">
                    <a16:creationId xmlns:a16="http://schemas.microsoft.com/office/drawing/2014/main" id="{C6A57D1B-C93B-460E-BC51-2D32D311F7D5}"/>
                  </a:ext>
                </a:extLst>
              </p:cNvPr>
              <p:cNvSpPr>
                <a:spLocks noChangeShapeType="1"/>
              </p:cNvSpPr>
              <p:nvPr/>
            </p:nvSpPr>
            <p:spPr bwMode="auto">
              <a:xfrm flipH="1">
                <a:off x="3696" y="1560"/>
                <a:ext cx="288" cy="43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6" name="Line 52">
                <a:extLst>
                  <a:ext uri="{FF2B5EF4-FFF2-40B4-BE49-F238E27FC236}">
                    <a16:creationId xmlns:a16="http://schemas.microsoft.com/office/drawing/2014/main" id="{7419B7A6-F07A-4D33-8308-10D8D33DC7B3}"/>
                  </a:ext>
                </a:extLst>
              </p:cNvPr>
              <p:cNvSpPr>
                <a:spLocks noChangeShapeType="1"/>
              </p:cNvSpPr>
              <p:nvPr/>
            </p:nvSpPr>
            <p:spPr bwMode="auto">
              <a:xfrm flipH="1" flipV="1">
                <a:off x="3696" y="1656"/>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11317" name="Line 53">
            <a:extLst>
              <a:ext uri="{FF2B5EF4-FFF2-40B4-BE49-F238E27FC236}">
                <a16:creationId xmlns:a16="http://schemas.microsoft.com/office/drawing/2014/main" id="{A762183F-B5D9-4B29-AB6C-CD1F81FCBC5F}"/>
              </a:ext>
            </a:extLst>
          </p:cNvPr>
          <p:cNvSpPr>
            <a:spLocks noChangeShapeType="1"/>
          </p:cNvSpPr>
          <p:nvPr/>
        </p:nvSpPr>
        <p:spPr bwMode="auto">
          <a:xfrm>
            <a:off x="3048000" y="1981200"/>
            <a:ext cx="0" cy="312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8" name="Line 54">
            <a:extLst>
              <a:ext uri="{FF2B5EF4-FFF2-40B4-BE49-F238E27FC236}">
                <a16:creationId xmlns:a16="http://schemas.microsoft.com/office/drawing/2014/main" id="{162A0BFF-71EA-464E-A38E-0B571A7372C2}"/>
              </a:ext>
            </a:extLst>
          </p:cNvPr>
          <p:cNvSpPr>
            <a:spLocks noChangeShapeType="1"/>
          </p:cNvSpPr>
          <p:nvPr/>
        </p:nvSpPr>
        <p:spPr bwMode="auto">
          <a:xfrm>
            <a:off x="1219200" y="38735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EBD5AEC6-1B45-40CE-8C89-E38258CF1768}"/>
              </a:ext>
            </a:extLst>
          </p:cNvPr>
          <p:cNvSpPr txBox="1">
            <a:spLocks noChangeArrowheads="1"/>
          </p:cNvSpPr>
          <p:nvPr/>
        </p:nvSpPr>
        <p:spPr bwMode="auto">
          <a:xfrm>
            <a:off x="4800600" y="0"/>
            <a:ext cx="3962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000">
                <a:solidFill>
                  <a:srgbClr val="990033"/>
                </a:solidFill>
                <a:latin typeface="VNI-Helve" pitchFamily="2" charset="0"/>
                <a:cs typeface="Arial" panose="020B0604020202020204" pitchFamily="34" charset="0"/>
              </a:rPr>
              <a:t>BAØI TAÄP AÙP DUÏNG </a:t>
            </a:r>
          </a:p>
        </p:txBody>
      </p:sp>
      <p:sp>
        <p:nvSpPr>
          <p:cNvPr id="12291" name="Line 3">
            <a:extLst>
              <a:ext uri="{FF2B5EF4-FFF2-40B4-BE49-F238E27FC236}">
                <a16:creationId xmlns:a16="http://schemas.microsoft.com/office/drawing/2014/main" id="{B557F515-6361-4623-B1A9-D4114D635770}"/>
              </a:ext>
            </a:extLst>
          </p:cNvPr>
          <p:cNvSpPr>
            <a:spLocks noChangeShapeType="1"/>
          </p:cNvSpPr>
          <p:nvPr/>
        </p:nvSpPr>
        <p:spPr bwMode="auto">
          <a:xfrm>
            <a:off x="1600200" y="228600"/>
            <a:ext cx="0" cy="1447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292" name="Line 4">
            <a:extLst>
              <a:ext uri="{FF2B5EF4-FFF2-40B4-BE49-F238E27FC236}">
                <a16:creationId xmlns:a16="http://schemas.microsoft.com/office/drawing/2014/main" id="{3BA78BEF-FC6E-46AC-86FE-4BE2180143DE}"/>
              </a:ext>
            </a:extLst>
          </p:cNvPr>
          <p:cNvSpPr>
            <a:spLocks noChangeShapeType="1"/>
          </p:cNvSpPr>
          <p:nvPr/>
        </p:nvSpPr>
        <p:spPr bwMode="auto">
          <a:xfrm flipH="1">
            <a:off x="1066800" y="228600"/>
            <a:ext cx="533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293" name="Line 5">
            <a:extLst>
              <a:ext uri="{FF2B5EF4-FFF2-40B4-BE49-F238E27FC236}">
                <a16:creationId xmlns:a16="http://schemas.microsoft.com/office/drawing/2014/main" id="{2CC77CFD-2C9C-4D94-8FCF-EBABA8DEC098}"/>
              </a:ext>
            </a:extLst>
          </p:cNvPr>
          <p:cNvSpPr>
            <a:spLocks noChangeShapeType="1"/>
          </p:cNvSpPr>
          <p:nvPr/>
        </p:nvSpPr>
        <p:spPr bwMode="auto">
          <a:xfrm flipH="1">
            <a:off x="685800" y="1676400"/>
            <a:ext cx="914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294" name="Line 6">
            <a:extLst>
              <a:ext uri="{FF2B5EF4-FFF2-40B4-BE49-F238E27FC236}">
                <a16:creationId xmlns:a16="http://schemas.microsoft.com/office/drawing/2014/main" id="{DE0E1762-529B-4D46-BC1D-1624EF604644}"/>
              </a:ext>
            </a:extLst>
          </p:cNvPr>
          <p:cNvSpPr>
            <a:spLocks noChangeShapeType="1"/>
          </p:cNvSpPr>
          <p:nvPr/>
        </p:nvSpPr>
        <p:spPr bwMode="auto">
          <a:xfrm flipV="1">
            <a:off x="685800" y="914400"/>
            <a:ext cx="0" cy="762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295" name="Line 7">
            <a:extLst>
              <a:ext uri="{FF2B5EF4-FFF2-40B4-BE49-F238E27FC236}">
                <a16:creationId xmlns:a16="http://schemas.microsoft.com/office/drawing/2014/main" id="{C710E666-0362-45D3-B80C-44FB5FEE85B4}"/>
              </a:ext>
            </a:extLst>
          </p:cNvPr>
          <p:cNvSpPr>
            <a:spLocks noChangeShapeType="1"/>
          </p:cNvSpPr>
          <p:nvPr/>
        </p:nvSpPr>
        <p:spPr bwMode="auto">
          <a:xfrm flipV="1">
            <a:off x="685800" y="228600"/>
            <a:ext cx="381000" cy="685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296" name="Line 8">
            <a:extLst>
              <a:ext uri="{FF2B5EF4-FFF2-40B4-BE49-F238E27FC236}">
                <a16:creationId xmlns:a16="http://schemas.microsoft.com/office/drawing/2014/main" id="{7E5AE6E1-007D-4062-BD41-0D86F91EB2D0}"/>
              </a:ext>
            </a:extLst>
          </p:cNvPr>
          <p:cNvSpPr>
            <a:spLocks noChangeShapeType="1"/>
          </p:cNvSpPr>
          <p:nvPr/>
        </p:nvSpPr>
        <p:spPr bwMode="auto">
          <a:xfrm>
            <a:off x="1600200" y="2286000"/>
            <a:ext cx="0" cy="609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297" name="Line 9">
            <a:extLst>
              <a:ext uri="{FF2B5EF4-FFF2-40B4-BE49-F238E27FC236}">
                <a16:creationId xmlns:a16="http://schemas.microsoft.com/office/drawing/2014/main" id="{082FD920-DED2-4120-880D-CAC28FAED63B}"/>
              </a:ext>
            </a:extLst>
          </p:cNvPr>
          <p:cNvSpPr>
            <a:spLocks noChangeShapeType="1"/>
          </p:cNvSpPr>
          <p:nvPr/>
        </p:nvSpPr>
        <p:spPr bwMode="auto">
          <a:xfrm flipH="1">
            <a:off x="685800" y="2895600"/>
            <a:ext cx="914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298" name="Line 10">
            <a:extLst>
              <a:ext uri="{FF2B5EF4-FFF2-40B4-BE49-F238E27FC236}">
                <a16:creationId xmlns:a16="http://schemas.microsoft.com/office/drawing/2014/main" id="{25A8D24C-8011-40A7-ABDB-4B568AE16102}"/>
              </a:ext>
            </a:extLst>
          </p:cNvPr>
          <p:cNvSpPr>
            <a:spLocks noChangeShapeType="1"/>
          </p:cNvSpPr>
          <p:nvPr/>
        </p:nvSpPr>
        <p:spPr bwMode="auto">
          <a:xfrm>
            <a:off x="685800" y="2286000"/>
            <a:ext cx="0" cy="609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299" name="Line 11">
            <a:extLst>
              <a:ext uri="{FF2B5EF4-FFF2-40B4-BE49-F238E27FC236}">
                <a16:creationId xmlns:a16="http://schemas.microsoft.com/office/drawing/2014/main" id="{D3BB01D6-32E4-4998-AE84-949214E60360}"/>
              </a:ext>
            </a:extLst>
          </p:cNvPr>
          <p:cNvSpPr>
            <a:spLocks noChangeShapeType="1"/>
          </p:cNvSpPr>
          <p:nvPr/>
        </p:nvSpPr>
        <p:spPr bwMode="auto">
          <a:xfrm>
            <a:off x="685800" y="2286000"/>
            <a:ext cx="914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0" name="Line 12">
            <a:extLst>
              <a:ext uri="{FF2B5EF4-FFF2-40B4-BE49-F238E27FC236}">
                <a16:creationId xmlns:a16="http://schemas.microsoft.com/office/drawing/2014/main" id="{7D69C853-3E02-41D4-B81A-C02B5B358334}"/>
              </a:ext>
            </a:extLst>
          </p:cNvPr>
          <p:cNvSpPr>
            <a:spLocks noChangeShapeType="1"/>
          </p:cNvSpPr>
          <p:nvPr/>
        </p:nvSpPr>
        <p:spPr bwMode="auto">
          <a:xfrm>
            <a:off x="1066800" y="2286000"/>
            <a:ext cx="0" cy="609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1" name="Line 13">
            <a:extLst>
              <a:ext uri="{FF2B5EF4-FFF2-40B4-BE49-F238E27FC236}">
                <a16:creationId xmlns:a16="http://schemas.microsoft.com/office/drawing/2014/main" id="{29BE3D74-99A6-40F4-9AA7-9CBEE932DE9C}"/>
              </a:ext>
            </a:extLst>
          </p:cNvPr>
          <p:cNvSpPr>
            <a:spLocks noChangeShapeType="1"/>
          </p:cNvSpPr>
          <p:nvPr/>
        </p:nvSpPr>
        <p:spPr bwMode="auto">
          <a:xfrm>
            <a:off x="2514600" y="228600"/>
            <a:ext cx="60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2" name="Line 14">
            <a:extLst>
              <a:ext uri="{FF2B5EF4-FFF2-40B4-BE49-F238E27FC236}">
                <a16:creationId xmlns:a16="http://schemas.microsoft.com/office/drawing/2014/main" id="{5EFEDB6F-99F2-479B-B706-D2471C9E80AB}"/>
              </a:ext>
            </a:extLst>
          </p:cNvPr>
          <p:cNvSpPr>
            <a:spLocks noChangeShapeType="1"/>
          </p:cNvSpPr>
          <p:nvPr/>
        </p:nvSpPr>
        <p:spPr bwMode="auto">
          <a:xfrm>
            <a:off x="2514600" y="228600"/>
            <a:ext cx="0" cy="1447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3" name="Line 15">
            <a:extLst>
              <a:ext uri="{FF2B5EF4-FFF2-40B4-BE49-F238E27FC236}">
                <a16:creationId xmlns:a16="http://schemas.microsoft.com/office/drawing/2014/main" id="{7B39BA37-A233-42D8-9C53-9B09B1A1DF21}"/>
              </a:ext>
            </a:extLst>
          </p:cNvPr>
          <p:cNvSpPr>
            <a:spLocks noChangeShapeType="1"/>
          </p:cNvSpPr>
          <p:nvPr/>
        </p:nvSpPr>
        <p:spPr bwMode="auto">
          <a:xfrm flipV="1">
            <a:off x="2514600" y="1676400"/>
            <a:ext cx="60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4" name="Line 16">
            <a:extLst>
              <a:ext uri="{FF2B5EF4-FFF2-40B4-BE49-F238E27FC236}">
                <a16:creationId xmlns:a16="http://schemas.microsoft.com/office/drawing/2014/main" id="{3AA686B2-09DE-468B-A7CE-8D4AF7A8FCD7}"/>
              </a:ext>
            </a:extLst>
          </p:cNvPr>
          <p:cNvSpPr>
            <a:spLocks noChangeShapeType="1"/>
          </p:cNvSpPr>
          <p:nvPr/>
        </p:nvSpPr>
        <p:spPr bwMode="auto">
          <a:xfrm flipV="1">
            <a:off x="3124200" y="228600"/>
            <a:ext cx="0" cy="1447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5" name="Line 17">
            <a:extLst>
              <a:ext uri="{FF2B5EF4-FFF2-40B4-BE49-F238E27FC236}">
                <a16:creationId xmlns:a16="http://schemas.microsoft.com/office/drawing/2014/main" id="{684BC97B-B1CE-40F8-990A-D50463688653}"/>
              </a:ext>
            </a:extLst>
          </p:cNvPr>
          <p:cNvSpPr>
            <a:spLocks noChangeShapeType="1"/>
          </p:cNvSpPr>
          <p:nvPr/>
        </p:nvSpPr>
        <p:spPr bwMode="auto">
          <a:xfrm>
            <a:off x="2514600" y="914400"/>
            <a:ext cx="60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6" name="Line 18">
            <a:extLst>
              <a:ext uri="{FF2B5EF4-FFF2-40B4-BE49-F238E27FC236}">
                <a16:creationId xmlns:a16="http://schemas.microsoft.com/office/drawing/2014/main" id="{27540DC0-9251-4ED1-8BEC-1F2460B96470}"/>
              </a:ext>
            </a:extLst>
          </p:cNvPr>
          <p:cNvSpPr>
            <a:spLocks noChangeShapeType="1"/>
          </p:cNvSpPr>
          <p:nvPr/>
        </p:nvSpPr>
        <p:spPr bwMode="auto">
          <a:xfrm>
            <a:off x="6324600" y="1447800"/>
            <a:ext cx="0" cy="1447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7" name="Line 19">
            <a:extLst>
              <a:ext uri="{FF2B5EF4-FFF2-40B4-BE49-F238E27FC236}">
                <a16:creationId xmlns:a16="http://schemas.microsoft.com/office/drawing/2014/main" id="{6E678A58-78F7-47E2-878D-61D0A1677FA2}"/>
              </a:ext>
            </a:extLst>
          </p:cNvPr>
          <p:cNvSpPr>
            <a:spLocks noChangeShapeType="1"/>
          </p:cNvSpPr>
          <p:nvPr/>
        </p:nvSpPr>
        <p:spPr bwMode="auto">
          <a:xfrm flipH="1">
            <a:off x="5791200" y="1447800"/>
            <a:ext cx="533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8" name="Line 20">
            <a:extLst>
              <a:ext uri="{FF2B5EF4-FFF2-40B4-BE49-F238E27FC236}">
                <a16:creationId xmlns:a16="http://schemas.microsoft.com/office/drawing/2014/main" id="{2877F226-7F34-4B71-9BB3-C6BBEE2D43C8}"/>
              </a:ext>
            </a:extLst>
          </p:cNvPr>
          <p:cNvSpPr>
            <a:spLocks noChangeShapeType="1"/>
          </p:cNvSpPr>
          <p:nvPr/>
        </p:nvSpPr>
        <p:spPr bwMode="auto">
          <a:xfrm flipH="1">
            <a:off x="5410200" y="2895600"/>
            <a:ext cx="914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9" name="Line 21">
            <a:extLst>
              <a:ext uri="{FF2B5EF4-FFF2-40B4-BE49-F238E27FC236}">
                <a16:creationId xmlns:a16="http://schemas.microsoft.com/office/drawing/2014/main" id="{805BDD14-D822-4142-8121-615DCB23622E}"/>
              </a:ext>
            </a:extLst>
          </p:cNvPr>
          <p:cNvSpPr>
            <a:spLocks noChangeShapeType="1"/>
          </p:cNvSpPr>
          <p:nvPr/>
        </p:nvSpPr>
        <p:spPr bwMode="auto">
          <a:xfrm flipV="1">
            <a:off x="5410200" y="2133600"/>
            <a:ext cx="0" cy="762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10" name="Line 22">
            <a:extLst>
              <a:ext uri="{FF2B5EF4-FFF2-40B4-BE49-F238E27FC236}">
                <a16:creationId xmlns:a16="http://schemas.microsoft.com/office/drawing/2014/main" id="{715B6744-5C35-4FC6-92B6-FB38B619467F}"/>
              </a:ext>
            </a:extLst>
          </p:cNvPr>
          <p:cNvSpPr>
            <a:spLocks noChangeShapeType="1"/>
          </p:cNvSpPr>
          <p:nvPr/>
        </p:nvSpPr>
        <p:spPr bwMode="auto">
          <a:xfrm flipV="1">
            <a:off x="5410200" y="1447800"/>
            <a:ext cx="381000" cy="685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11" name="Line 23">
            <a:extLst>
              <a:ext uri="{FF2B5EF4-FFF2-40B4-BE49-F238E27FC236}">
                <a16:creationId xmlns:a16="http://schemas.microsoft.com/office/drawing/2014/main" id="{97EB6942-6F78-461F-845F-D78D0E592F36}"/>
              </a:ext>
            </a:extLst>
          </p:cNvPr>
          <p:cNvSpPr>
            <a:spLocks noChangeShapeType="1"/>
          </p:cNvSpPr>
          <p:nvPr/>
        </p:nvSpPr>
        <p:spPr bwMode="auto">
          <a:xfrm flipH="1" flipV="1">
            <a:off x="5334000" y="1143000"/>
            <a:ext cx="457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12" name="Line 24">
            <a:extLst>
              <a:ext uri="{FF2B5EF4-FFF2-40B4-BE49-F238E27FC236}">
                <a16:creationId xmlns:a16="http://schemas.microsoft.com/office/drawing/2014/main" id="{B87B0A7B-EA85-4047-9442-8639950C17C2}"/>
              </a:ext>
            </a:extLst>
          </p:cNvPr>
          <p:cNvSpPr>
            <a:spLocks noChangeShapeType="1"/>
          </p:cNvSpPr>
          <p:nvPr/>
        </p:nvSpPr>
        <p:spPr bwMode="auto">
          <a:xfrm flipH="1" flipV="1">
            <a:off x="4876800" y="1828800"/>
            <a:ext cx="5334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13" name="Line 25">
            <a:extLst>
              <a:ext uri="{FF2B5EF4-FFF2-40B4-BE49-F238E27FC236}">
                <a16:creationId xmlns:a16="http://schemas.microsoft.com/office/drawing/2014/main" id="{A1BC2ABD-14D9-4B8D-A923-AC40D7B8A389}"/>
              </a:ext>
            </a:extLst>
          </p:cNvPr>
          <p:cNvSpPr>
            <a:spLocks noChangeShapeType="1"/>
          </p:cNvSpPr>
          <p:nvPr/>
        </p:nvSpPr>
        <p:spPr bwMode="auto">
          <a:xfrm flipH="1">
            <a:off x="4876800" y="1143000"/>
            <a:ext cx="457200" cy="685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14" name="Line 26">
            <a:extLst>
              <a:ext uri="{FF2B5EF4-FFF2-40B4-BE49-F238E27FC236}">
                <a16:creationId xmlns:a16="http://schemas.microsoft.com/office/drawing/2014/main" id="{B45579DE-A7EC-4EC4-BD25-C299EF200D13}"/>
              </a:ext>
            </a:extLst>
          </p:cNvPr>
          <p:cNvSpPr>
            <a:spLocks noChangeShapeType="1"/>
          </p:cNvSpPr>
          <p:nvPr/>
        </p:nvSpPr>
        <p:spPr bwMode="auto">
          <a:xfrm>
            <a:off x="4876800" y="1828800"/>
            <a:ext cx="0" cy="762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15" name="Line 27">
            <a:extLst>
              <a:ext uri="{FF2B5EF4-FFF2-40B4-BE49-F238E27FC236}">
                <a16:creationId xmlns:a16="http://schemas.microsoft.com/office/drawing/2014/main" id="{94833422-87A5-4DDF-9B19-2EB62DC7C5AE}"/>
              </a:ext>
            </a:extLst>
          </p:cNvPr>
          <p:cNvSpPr>
            <a:spLocks noChangeShapeType="1"/>
          </p:cNvSpPr>
          <p:nvPr/>
        </p:nvSpPr>
        <p:spPr bwMode="auto">
          <a:xfrm>
            <a:off x="5334000" y="1143000"/>
            <a:ext cx="533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16" name="Line 28">
            <a:extLst>
              <a:ext uri="{FF2B5EF4-FFF2-40B4-BE49-F238E27FC236}">
                <a16:creationId xmlns:a16="http://schemas.microsoft.com/office/drawing/2014/main" id="{28DF9E37-5DC9-47AB-A0F7-BA1FDE02DE01}"/>
              </a:ext>
            </a:extLst>
          </p:cNvPr>
          <p:cNvSpPr>
            <a:spLocks noChangeShapeType="1"/>
          </p:cNvSpPr>
          <p:nvPr/>
        </p:nvSpPr>
        <p:spPr bwMode="auto">
          <a:xfrm>
            <a:off x="5867400" y="1143000"/>
            <a:ext cx="457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17" name="Line 29">
            <a:extLst>
              <a:ext uri="{FF2B5EF4-FFF2-40B4-BE49-F238E27FC236}">
                <a16:creationId xmlns:a16="http://schemas.microsoft.com/office/drawing/2014/main" id="{B5DDFC10-53EE-4768-86BC-B6CB73D9E75A}"/>
              </a:ext>
            </a:extLst>
          </p:cNvPr>
          <p:cNvSpPr>
            <a:spLocks noChangeShapeType="1"/>
          </p:cNvSpPr>
          <p:nvPr/>
        </p:nvSpPr>
        <p:spPr bwMode="auto">
          <a:xfrm flipH="1" flipV="1">
            <a:off x="4876800" y="2590800"/>
            <a:ext cx="5334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18" name="Line 30">
            <a:extLst>
              <a:ext uri="{FF2B5EF4-FFF2-40B4-BE49-F238E27FC236}">
                <a16:creationId xmlns:a16="http://schemas.microsoft.com/office/drawing/2014/main" id="{D119A6BD-F8A7-4A73-B10A-D2870961F934}"/>
              </a:ext>
            </a:extLst>
          </p:cNvPr>
          <p:cNvSpPr>
            <a:spLocks noChangeShapeType="1"/>
          </p:cNvSpPr>
          <p:nvPr/>
        </p:nvSpPr>
        <p:spPr bwMode="auto">
          <a:xfrm>
            <a:off x="533400" y="990600"/>
            <a:ext cx="457200" cy="22860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19" name="Line 31">
            <a:extLst>
              <a:ext uri="{FF2B5EF4-FFF2-40B4-BE49-F238E27FC236}">
                <a16:creationId xmlns:a16="http://schemas.microsoft.com/office/drawing/2014/main" id="{6A6337EC-11C6-4186-A282-AB148AAC79A4}"/>
              </a:ext>
            </a:extLst>
          </p:cNvPr>
          <p:cNvSpPr>
            <a:spLocks noChangeShapeType="1"/>
          </p:cNvSpPr>
          <p:nvPr/>
        </p:nvSpPr>
        <p:spPr bwMode="auto">
          <a:xfrm flipH="1" flipV="1">
            <a:off x="533400" y="23622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20" name="Line 32">
            <a:extLst>
              <a:ext uri="{FF2B5EF4-FFF2-40B4-BE49-F238E27FC236}">
                <a16:creationId xmlns:a16="http://schemas.microsoft.com/office/drawing/2014/main" id="{B4974774-B946-4299-9DB5-12658238E8C1}"/>
              </a:ext>
            </a:extLst>
          </p:cNvPr>
          <p:cNvSpPr>
            <a:spLocks noChangeShapeType="1"/>
          </p:cNvSpPr>
          <p:nvPr/>
        </p:nvSpPr>
        <p:spPr bwMode="auto">
          <a:xfrm flipV="1">
            <a:off x="1447800" y="2362200"/>
            <a:ext cx="3810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21" name="Line 33">
            <a:extLst>
              <a:ext uri="{FF2B5EF4-FFF2-40B4-BE49-F238E27FC236}">
                <a16:creationId xmlns:a16="http://schemas.microsoft.com/office/drawing/2014/main" id="{254D0570-13AA-4DFB-BA19-421106F2C33B}"/>
              </a:ext>
            </a:extLst>
          </p:cNvPr>
          <p:cNvSpPr>
            <a:spLocks noChangeShapeType="1"/>
          </p:cNvSpPr>
          <p:nvPr/>
        </p:nvSpPr>
        <p:spPr bwMode="auto">
          <a:xfrm flipV="1">
            <a:off x="2971800" y="304800"/>
            <a:ext cx="381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22" name="Line 34">
            <a:extLst>
              <a:ext uri="{FF2B5EF4-FFF2-40B4-BE49-F238E27FC236}">
                <a16:creationId xmlns:a16="http://schemas.microsoft.com/office/drawing/2014/main" id="{EF14C1C7-5645-44A2-A520-F57995915559}"/>
              </a:ext>
            </a:extLst>
          </p:cNvPr>
          <p:cNvSpPr>
            <a:spLocks noChangeShapeType="1"/>
          </p:cNvSpPr>
          <p:nvPr/>
        </p:nvSpPr>
        <p:spPr bwMode="auto">
          <a:xfrm flipV="1">
            <a:off x="2971800" y="1143000"/>
            <a:ext cx="381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23" name="Text Box 35">
            <a:extLst>
              <a:ext uri="{FF2B5EF4-FFF2-40B4-BE49-F238E27FC236}">
                <a16:creationId xmlns:a16="http://schemas.microsoft.com/office/drawing/2014/main" id="{30AAF7BE-4FE0-4C78-A411-280FEEBB7675}"/>
              </a:ext>
            </a:extLst>
          </p:cNvPr>
          <p:cNvSpPr txBox="1">
            <a:spLocks noChangeArrowheads="1"/>
          </p:cNvSpPr>
          <p:nvPr/>
        </p:nvSpPr>
        <p:spPr bwMode="auto">
          <a:xfrm>
            <a:off x="76200" y="685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latin typeface="VNI-Helve" pitchFamily="2" charset="0"/>
                <a:cs typeface="Arial" panose="020B0604020202020204" pitchFamily="34" charset="0"/>
              </a:rPr>
              <a:t>1</a:t>
            </a:r>
          </a:p>
        </p:txBody>
      </p:sp>
      <p:sp>
        <p:nvSpPr>
          <p:cNvPr id="12324" name="Text Box 36">
            <a:extLst>
              <a:ext uri="{FF2B5EF4-FFF2-40B4-BE49-F238E27FC236}">
                <a16:creationId xmlns:a16="http://schemas.microsoft.com/office/drawing/2014/main" id="{F2503625-2430-4C63-9D37-C2B2A3A516F0}"/>
              </a:ext>
            </a:extLst>
          </p:cNvPr>
          <p:cNvSpPr txBox="1">
            <a:spLocks noChangeArrowheads="1"/>
          </p:cNvSpPr>
          <p:nvPr/>
        </p:nvSpPr>
        <p:spPr bwMode="auto">
          <a:xfrm>
            <a:off x="152400" y="20574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latin typeface="VNI-Helve" pitchFamily="2" charset="0"/>
                <a:cs typeface="Arial" panose="020B0604020202020204" pitchFamily="34" charset="0"/>
              </a:rPr>
              <a:t>2</a:t>
            </a:r>
          </a:p>
        </p:txBody>
      </p:sp>
      <p:sp>
        <p:nvSpPr>
          <p:cNvPr id="12325" name="Text Box 37">
            <a:extLst>
              <a:ext uri="{FF2B5EF4-FFF2-40B4-BE49-F238E27FC236}">
                <a16:creationId xmlns:a16="http://schemas.microsoft.com/office/drawing/2014/main" id="{D79F969D-2E85-43BC-B5C9-7FECF5EE21A1}"/>
              </a:ext>
            </a:extLst>
          </p:cNvPr>
          <p:cNvSpPr txBox="1">
            <a:spLocks noChangeArrowheads="1"/>
          </p:cNvSpPr>
          <p:nvPr/>
        </p:nvSpPr>
        <p:spPr bwMode="auto">
          <a:xfrm>
            <a:off x="1828800" y="19812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latin typeface="VNI-Helve" pitchFamily="2" charset="0"/>
                <a:cs typeface="Arial" panose="020B0604020202020204" pitchFamily="34" charset="0"/>
              </a:rPr>
              <a:t>3</a:t>
            </a:r>
          </a:p>
        </p:txBody>
      </p:sp>
      <p:sp>
        <p:nvSpPr>
          <p:cNvPr id="12326" name="Text Box 38">
            <a:extLst>
              <a:ext uri="{FF2B5EF4-FFF2-40B4-BE49-F238E27FC236}">
                <a16:creationId xmlns:a16="http://schemas.microsoft.com/office/drawing/2014/main" id="{F656534C-32D0-49C5-A9BF-402817CCB51A}"/>
              </a:ext>
            </a:extLst>
          </p:cNvPr>
          <p:cNvSpPr txBox="1">
            <a:spLocks noChangeArrowheads="1"/>
          </p:cNvSpPr>
          <p:nvPr/>
        </p:nvSpPr>
        <p:spPr bwMode="auto">
          <a:xfrm>
            <a:off x="3352800" y="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latin typeface="VNI-Helve" pitchFamily="2" charset="0"/>
                <a:cs typeface="Arial" panose="020B0604020202020204" pitchFamily="34" charset="0"/>
              </a:rPr>
              <a:t>4</a:t>
            </a:r>
          </a:p>
        </p:txBody>
      </p:sp>
      <p:sp>
        <p:nvSpPr>
          <p:cNvPr id="12327" name="Text Box 39">
            <a:extLst>
              <a:ext uri="{FF2B5EF4-FFF2-40B4-BE49-F238E27FC236}">
                <a16:creationId xmlns:a16="http://schemas.microsoft.com/office/drawing/2014/main" id="{D16E96A7-06CF-441D-B583-697BB79DE536}"/>
              </a:ext>
            </a:extLst>
          </p:cNvPr>
          <p:cNvSpPr txBox="1">
            <a:spLocks noChangeArrowheads="1"/>
          </p:cNvSpPr>
          <p:nvPr/>
        </p:nvSpPr>
        <p:spPr bwMode="auto">
          <a:xfrm>
            <a:off x="3352800" y="7620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latin typeface="VNI-Helve" pitchFamily="2" charset="0"/>
                <a:cs typeface="Arial" panose="020B0604020202020204" pitchFamily="34" charset="0"/>
              </a:rPr>
              <a:t>5</a:t>
            </a:r>
          </a:p>
        </p:txBody>
      </p:sp>
      <p:sp>
        <p:nvSpPr>
          <p:cNvPr id="12328" name="Line 40">
            <a:extLst>
              <a:ext uri="{FF2B5EF4-FFF2-40B4-BE49-F238E27FC236}">
                <a16:creationId xmlns:a16="http://schemas.microsoft.com/office/drawing/2014/main" id="{6D80EB83-3FD6-42A7-B20E-BA426BA890D1}"/>
              </a:ext>
            </a:extLst>
          </p:cNvPr>
          <p:cNvSpPr>
            <a:spLocks noChangeShapeType="1"/>
          </p:cNvSpPr>
          <p:nvPr/>
        </p:nvSpPr>
        <p:spPr bwMode="auto">
          <a:xfrm flipV="1">
            <a:off x="5867400" y="1066800"/>
            <a:ext cx="609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29" name="Line 41">
            <a:extLst>
              <a:ext uri="{FF2B5EF4-FFF2-40B4-BE49-F238E27FC236}">
                <a16:creationId xmlns:a16="http://schemas.microsoft.com/office/drawing/2014/main" id="{726B9F96-CF91-404D-BC6A-4AD9DF2E8591}"/>
              </a:ext>
            </a:extLst>
          </p:cNvPr>
          <p:cNvSpPr>
            <a:spLocks noChangeShapeType="1"/>
          </p:cNvSpPr>
          <p:nvPr/>
        </p:nvSpPr>
        <p:spPr bwMode="auto">
          <a:xfrm flipV="1">
            <a:off x="6172200" y="1905000"/>
            <a:ext cx="609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30" name="Line 42">
            <a:extLst>
              <a:ext uri="{FF2B5EF4-FFF2-40B4-BE49-F238E27FC236}">
                <a16:creationId xmlns:a16="http://schemas.microsoft.com/office/drawing/2014/main" id="{5C1A7AE7-3180-4661-9839-EE9B04A1EBB0}"/>
              </a:ext>
            </a:extLst>
          </p:cNvPr>
          <p:cNvSpPr>
            <a:spLocks noChangeShapeType="1"/>
          </p:cNvSpPr>
          <p:nvPr/>
        </p:nvSpPr>
        <p:spPr bwMode="auto">
          <a:xfrm flipH="1" flipV="1">
            <a:off x="4572000" y="1143000"/>
            <a:ext cx="685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31" name="Line 43">
            <a:extLst>
              <a:ext uri="{FF2B5EF4-FFF2-40B4-BE49-F238E27FC236}">
                <a16:creationId xmlns:a16="http://schemas.microsoft.com/office/drawing/2014/main" id="{BE7EC496-5371-4AED-B886-6D1FC9DC2951}"/>
              </a:ext>
            </a:extLst>
          </p:cNvPr>
          <p:cNvSpPr>
            <a:spLocks noChangeShapeType="1"/>
          </p:cNvSpPr>
          <p:nvPr/>
        </p:nvSpPr>
        <p:spPr bwMode="auto">
          <a:xfrm flipH="1" flipV="1">
            <a:off x="4572000" y="2057400"/>
            <a:ext cx="609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32" name="Text Box 44">
            <a:extLst>
              <a:ext uri="{FF2B5EF4-FFF2-40B4-BE49-F238E27FC236}">
                <a16:creationId xmlns:a16="http://schemas.microsoft.com/office/drawing/2014/main" id="{34CE8C20-37F9-464F-B268-EADC044ECF85}"/>
              </a:ext>
            </a:extLst>
          </p:cNvPr>
          <p:cNvSpPr txBox="1">
            <a:spLocks noChangeArrowheads="1"/>
          </p:cNvSpPr>
          <p:nvPr/>
        </p:nvSpPr>
        <p:spPr bwMode="auto">
          <a:xfrm>
            <a:off x="4267200" y="1676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cs typeface="Arial" panose="020B0604020202020204" pitchFamily="34" charset="0"/>
              </a:rPr>
              <a:t>D</a:t>
            </a:r>
          </a:p>
        </p:txBody>
      </p:sp>
      <p:sp>
        <p:nvSpPr>
          <p:cNvPr id="12333" name="Text Box 45">
            <a:extLst>
              <a:ext uri="{FF2B5EF4-FFF2-40B4-BE49-F238E27FC236}">
                <a16:creationId xmlns:a16="http://schemas.microsoft.com/office/drawing/2014/main" id="{4B48EA3B-6B9D-4168-81BF-81BE4EA87A3D}"/>
              </a:ext>
            </a:extLst>
          </p:cNvPr>
          <p:cNvSpPr txBox="1">
            <a:spLocks noChangeArrowheads="1"/>
          </p:cNvSpPr>
          <p:nvPr/>
        </p:nvSpPr>
        <p:spPr bwMode="auto">
          <a:xfrm>
            <a:off x="4343400" y="685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a:cs typeface="Arial" panose="020B0604020202020204" pitchFamily="34" charset="0"/>
              </a:rPr>
              <a:t>A</a:t>
            </a:r>
          </a:p>
        </p:txBody>
      </p:sp>
      <p:sp>
        <p:nvSpPr>
          <p:cNvPr id="12334" name="Text Box 46">
            <a:extLst>
              <a:ext uri="{FF2B5EF4-FFF2-40B4-BE49-F238E27FC236}">
                <a16:creationId xmlns:a16="http://schemas.microsoft.com/office/drawing/2014/main" id="{0F4F4BB3-03D6-4DCD-99F7-DF4E30EEFEA5}"/>
              </a:ext>
            </a:extLst>
          </p:cNvPr>
          <p:cNvSpPr txBox="1">
            <a:spLocks noChangeArrowheads="1"/>
          </p:cNvSpPr>
          <p:nvPr/>
        </p:nvSpPr>
        <p:spPr bwMode="auto">
          <a:xfrm>
            <a:off x="6324600" y="838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a:cs typeface="Arial" panose="020B0604020202020204" pitchFamily="34" charset="0"/>
              </a:rPr>
              <a:t>B</a:t>
            </a:r>
          </a:p>
        </p:txBody>
      </p:sp>
      <p:sp>
        <p:nvSpPr>
          <p:cNvPr id="12335" name="Text Box 47">
            <a:extLst>
              <a:ext uri="{FF2B5EF4-FFF2-40B4-BE49-F238E27FC236}">
                <a16:creationId xmlns:a16="http://schemas.microsoft.com/office/drawing/2014/main" id="{9A84313B-1986-4A42-AA22-981C854F4C7A}"/>
              </a:ext>
            </a:extLst>
          </p:cNvPr>
          <p:cNvSpPr txBox="1">
            <a:spLocks noChangeArrowheads="1"/>
          </p:cNvSpPr>
          <p:nvPr/>
        </p:nvSpPr>
        <p:spPr bwMode="auto">
          <a:xfrm>
            <a:off x="6629400" y="1524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a:cs typeface="Arial" panose="020B0604020202020204" pitchFamily="34" charset="0"/>
              </a:rPr>
              <a:t>C</a:t>
            </a:r>
          </a:p>
        </p:txBody>
      </p:sp>
      <p:graphicFrame>
        <p:nvGraphicFramePr>
          <p:cNvPr id="12511" name="Group 223">
            <a:extLst>
              <a:ext uri="{FF2B5EF4-FFF2-40B4-BE49-F238E27FC236}">
                <a16:creationId xmlns:a16="http://schemas.microsoft.com/office/drawing/2014/main" id="{59EDD871-A8EF-4C6E-B420-BF06331E35F2}"/>
              </a:ext>
            </a:extLst>
          </p:cNvPr>
          <p:cNvGraphicFramePr>
            <a:graphicFrameLocks noGrp="1"/>
          </p:cNvGraphicFramePr>
          <p:nvPr/>
        </p:nvGraphicFramePr>
        <p:xfrm>
          <a:off x="228600" y="3505200"/>
          <a:ext cx="8685213" cy="3108960"/>
        </p:xfrm>
        <a:graphic>
          <a:graphicData uri="http://schemas.openxmlformats.org/drawingml/2006/table">
            <a:tbl>
              <a:tblPr/>
              <a:tblGrid>
                <a:gridCol w="1198563">
                  <a:extLst>
                    <a:ext uri="{9D8B030D-6E8A-4147-A177-3AD203B41FA5}">
                      <a16:colId xmlns:a16="http://schemas.microsoft.com/office/drawing/2014/main" val="1296598595"/>
                    </a:ext>
                  </a:extLst>
                </a:gridCol>
                <a:gridCol w="1871662">
                  <a:extLst>
                    <a:ext uri="{9D8B030D-6E8A-4147-A177-3AD203B41FA5}">
                      <a16:colId xmlns:a16="http://schemas.microsoft.com/office/drawing/2014/main" val="2467005271"/>
                    </a:ext>
                  </a:extLst>
                </a:gridCol>
                <a:gridCol w="1871663">
                  <a:extLst>
                    <a:ext uri="{9D8B030D-6E8A-4147-A177-3AD203B41FA5}">
                      <a16:colId xmlns:a16="http://schemas.microsoft.com/office/drawing/2014/main" val="1555007785"/>
                    </a:ext>
                  </a:extLst>
                </a:gridCol>
                <a:gridCol w="1871662">
                  <a:extLst>
                    <a:ext uri="{9D8B030D-6E8A-4147-A177-3AD203B41FA5}">
                      <a16:colId xmlns:a16="http://schemas.microsoft.com/office/drawing/2014/main" val="1544104506"/>
                    </a:ext>
                  </a:extLst>
                </a:gridCol>
                <a:gridCol w="1871663">
                  <a:extLst>
                    <a:ext uri="{9D8B030D-6E8A-4147-A177-3AD203B41FA5}">
                      <a16:colId xmlns:a16="http://schemas.microsoft.com/office/drawing/2014/main" val="640887653"/>
                    </a:ext>
                  </a:extLst>
                </a:gridCol>
              </a:tblGrid>
              <a:tr h="398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Arial" panose="020B0604020202020204" pitchFamily="34" charset="0"/>
                        </a:rPr>
                        <a:t>D</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1211505"/>
                  </a:ext>
                </a:extLst>
              </a:tr>
              <a:tr h="4000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Arial" panose="020B0604020202020204"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8665429"/>
                  </a:ext>
                </a:extLst>
              </a:tr>
              <a:tr h="398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Arial" panose="020B0604020202020204" pitchFamily="34" charset="0"/>
                        </a:rPr>
                        <a:t>2</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2233623"/>
                  </a:ext>
                </a:extLst>
              </a:tr>
              <a:tr h="4619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Arial" panose="020B0604020202020204" pitchFamily="34" charset="0"/>
                        </a:rPr>
                        <a:t>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8121262"/>
                  </a:ext>
                </a:extLst>
              </a:tr>
              <a:tr h="4000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Arial" panose="020B0604020202020204" pitchFamily="34" charset="0"/>
                        </a:rPr>
                        <a:t>4</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543623"/>
                  </a:ext>
                </a:extLst>
              </a:tr>
              <a:tr h="398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1" i="0" u="none" strike="noStrike" cap="none" normalizeH="0" baseline="0">
                          <a:ln>
                            <a:noFill/>
                          </a:ln>
                          <a:solidFill>
                            <a:schemeClr val="tx1"/>
                          </a:solidFill>
                          <a:effectLst/>
                          <a:latin typeface="Arial" panose="020B0604020202020204" pitchFamily="34" charset="0"/>
                        </a:rPr>
                        <a:t>5</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a:ln>
                          <a:noFill/>
                        </a:ln>
                        <a:solidFill>
                          <a:schemeClr val="tx1"/>
                        </a:solidFill>
                        <a:effectLst/>
                        <a:latin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850261"/>
                  </a:ext>
                </a:extLst>
              </a:tr>
            </a:tbl>
          </a:graphicData>
        </a:graphic>
      </p:graphicFrame>
      <p:sp>
        <p:nvSpPr>
          <p:cNvPr id="12384" name="Text Box 96">
            <a:extLst>
              <a:ext uri="{FF2B5EF4-FFF2-40B4-BE49-F238E27FC236}">
                <a16:creationId xmlns:a16="http://schemas.microsoft.com/office/drawing/2014/main" id="{075AD9D3-DDF3-4F08-81C7-730AC873440B}"/>
              </a:ext>
            </a:extLst>
          </p:cNvPr>
          <p:cNvSpPr txBox="1">
            <a:spLocks noChangeArrowheads="1"/>
          </p:cNvSpPr>
          <p:nvPr/>
        </p:nvSpPr>
        <p:spPr bwMode="auto">
          <a:xfrm>
            <a:off x="2743200" y="28956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VNI-Helve" pitchFamily="2" charset="0"/>
                <a:cs typeface="Arial" panose="020B0604020202020204" pitchFamily="34" charset="0"/>
              </a:rPr>
              <a:t>Baûng 1</a:t>
            </a:r>
          </a:p>
        </p:txBody>
      </p:sp>
      <p:sp>
        <p:nvSpPr>
          <p:cNvPr id="12385" name="Line 97">
            <a:extLst>
              <a:ext uri="{FF2B5EF4-FFF2-40B4-BE49-F238E27FC236}">
                <a16:creationId xmlns:a16="http://schemas.microsoft.com/office/drawing/2014/main" id="{D5BD5B5A-BACA-43DB-81D6-72DF462BD09D}"/>
              </a:ext>
            </a:extLst>
          </p:cNvPr>
          <p:cNvSpPr>
            <a:spLocks noChangeShapeType="1"/>
          </p:cNvSpPr>
          <p:nvPr/>
        </p:nvSpPr>
        <p:spPr bwMode="auto">
          <a:xfrm flipH="1" flipV="1">
            <a:off x="6019800" y="2362200"/>
            <a:ext cx="838200" cy="4572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86" name="Text Box 98">
            <a:extLst>
              <a:ext uri="{FF2B5EF4-FFF2-40B4-BE49-F238E27FC236}">
                <a16:creationId xmlns:a16="http://schemas.microsoft.com/office/drawing/2014/main" id="{64649A9B-2968-4B4A-B4E4-571A41C11500}"/>
              </a:ext>
            </a:extLst>
          </p:cNvPr>
          <p:cNvSpPr txBox="1">
            <a:spLocks noChangeArrowheads="1"/>
          </p:cNvSpPr>
          <p:nvPr/>
        </p:nvSpPr>
        <p:spPr bwMode="auto">
          <a:xfrm>
            <a:off x="6019800" y="2819400"/>
            <a:ext cx="312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000" b="1">
                <a:solidFill>
                  <a:srgbClr val="000099"/>
                </a:solidFill>
                <a:latin typeface="VNI-Helve" pitchFamily="2" charset="0"/>
                <a:cs typeface="Arial" panose="020B0604020202020204" pitchFamily="34" charset="0"/>
              </a:rPr>
              <a:t>Höùông chieáu töø tröôùc</a:t>
            </a:r>
          </a:p>
        </p:txBody>
      </p:sp>
      <p:sp>
        <p:nvSpPr>
          <p:cNvPr id="12387" name="Line 99">
            <a:extLst>
              <a:ext uri="{FF2B5EF4-FFF2-40B4-BE49-F238E27FC236}">
                <a16:creationId xmlns:a16="http://schemas.microsoft.com/office/drawing/2014/main" id="{97BF24EF-3305-4910-A21B-379DB18BD045}"/>
              </a:ext>
            </a:extLst>
          </p:cNvPr>
          <p:cNvSpPr>
            <a:spLocks noChangeShapeType="1"/>
          </p:cNvSpPr>
          <p:nvPr/>
        </p:nvSpPr>
        <p:spPr bwMode="auto">
          <a:xfrm>
            <a:off x="5791200" y="609600"/>
            <a:ext cx="0" cy="6858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88" name="Line 100">
            <a:extLst>
              <a:ext uri="{FF2B5EF4-FFF2-40B4-BE49-F238E27FC236}">
                <a16:creationId xmlns:a16="http://schemas.microsoft.com/office/drawing/2014/main" id="{F31BA36D-7634-499C-80E9-2744F2F47E1E}"/>
              </a:ext>
            </a:extLst>
          </p:cNvPr>
          <p:cNvSpPr>
            <a:spLocks noChangeShapeType="1"/>
          </p:cNvSpPr>
          <p:nvPr/>
        </p:nvSpPr>
        <p:spPr bwMode="auto">
          <a:xfrm>
            <a:off x="5257800" y="609600"/>
            <a:ext cx="0" cy="9906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89" name="Text Box 101">
            <a:extLst>
              <a:ext uri="{FF2B5EF4-FFF2-40B4-BE49-F238E27FC236}">
                <a16:creationId xmlns:a16="http://schemas.microsoft.com/office/drawing/2014/main" id="{BE14905A-10D7-4D2D-899D-450449FE6EAC}"/>
              </a:ext>
            </a:extLst>
          </p:cNvPr>
          <p:cNvSpPr txBox="1">
            <a:spLocks noChangeArrowheads="1"/>
          </p:cNvSpPr>
          <p:nvPr/>
        </p:nvSpPr>
        <p:spPr bwMode="auto">
          <a:xfrm>
            <a:off x="5943600" y="4572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a:solidFill>
                  <a:srgbClr val="000099"/>
                </a:solidFill>
                <a:latin typeface="VNI-Helve" pitchFamily="2" charset="0"/>
                <a:cs typeface="Arial" panose="020B0604020202020204" pitchFamily="34" charset="0"/>
              </a:rPr>
              <a:t>Höùông chieáu töø treân</a:t>
            </a:r>
          </a:p>
        </p:txBody>
      </p:sp>
      <p:sp>
        <p:nvSpPr>
          <p:cNvPr id="12390" name="Line 102">
            <a:extLst>
              <a:ext uri="{FF2B5EF4-FFF2-40B4-BE49-F238E27FC236}">
                <a16:creationId xmlns:a16="http://schemas.microsoft.com/office/drawing/2014/main" id="{CB41520D-5E02-4B75-9046-5E4076EAAD5B}"/>
              </a:ext>
            </a:extLst>
          </p:cNvPr>
          <p:cNvSpPr>
            <a:spLocks noChangeShapeType="1"/>
          </p:cNvSpPr>
          <p:nvPr/>
        </p:nvSpPr>
        <p:spPr bwMode="auto">
          <a:xfrm>
            <a:off x="3810000" y="2438400"/>
            <a:ext cx="1143000"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91" name="Line 103">
            <a:extLst>
              <a:ext uri="{FF2B5EF4-FFF2-40B4-BE49-F238E27FC236}">
                <a16:creationId xmlns:a16="http://schemas.microsoft.com/office/drawing/2014/main" id="{735B638F-5BB8-42B6-94FA-24F83BAB2CA2}"/>
              </a:ext>
            </a:extLst>
          </p:cNvPr>
          <p:cNvSpPr>
            <a:spLocks noChangeShapeType="1"/>
          </p:cNvSpPr>
          <p:nvPr/>
        </p:nvSpPr>
        <p:spPr bwMode="auto">
          <a:xfrm>
            <a:off x="3962400" y="1600200"/>
            <a:ext cx="1143000"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92" name="Text Box 104">
            <a:extLst>
              <a:ext uri="{FF2B5EF4-FFF2-40B4-BE49-F238E27FC236}">
                <a16:creationId xmlns:a16="http://schemas.microsoft.com/office/drawing/2014/main" id="{8C4484D5-7785-4EF6-943D-86FE60A43901}"/>
              </a:ext>
            </a:extLst>
          </p:cNvPr>
          <p:cNvSpPr txBox="1">
            <a:spLocks noChangeArrowheads="1"/>
          </p:cNvSpPr>
          <p:nvPr/>
        </p:nvSpPr>
        <p:spPr bwMode="auto">
          <a:xfrm>
            <a:off x="1828800" y="1828800"/>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000" b="1">
                <a:solidFill>
                  <a:srgbClr val="000099"/>
                </a:solidFill>
                <a:latin typeface="VNI-Helve" pitchFamily="2" charset="0"/>
                <a:cs typeface="Arial" panose="020B0604020202020204" pitchFamily="34" charset="0"/>
              </a:rPr>
              <a:t>Höùông chieáu töø traùi</a:t>
            </a:r>
          </a:p>
        </p:txBody>
      </p:sp>
      <p:sp>
        <p:nvSpPr>
          <p:cNvPr id="12380" name="Text Box 92">
            <a:extLst>
              <a:ext uri="{FF2B5EF4-FFF2-40B4-BE49-F238E27FC236}">
                <a16:creationId xmlns:a16="http://schemas.microsoft.com/office/drawing/2014/main" id="{31B50FBC-032F-4725-9D77-44D4C2D30486}"/>
              </a:ext>
            </a:extLst>
          </p:cNvPr>
          <p:cNvSpPr txBox="1">
            <a:spLocks noChangeArrowheads="1"/>
          </p:cNvSpPr>
          <p:nvPr/>
        </p:nvSpPr>
        <p:spPr bwMode="auto">
          <a:xfrm>
            <a:off x="5829300" y="40005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b="1">
                <a:latin typeface="VNI-Helve" pitchFamily="2" charset="0"/>
                <a:cs typeface="Arial" panose="020B0604020202020204" pitchFamily="34" charset="0"/>
              </a:rPr>
              <a:t>X</a:t>
            </a:r>
          </a:p>
        </p:txBody>
      </p:sp>
      <p:sp>
        <p:nvSpPr>
          <p:cNvPr id="12383" name="Text Box 95">
            <a:extLst>
              <a:ext uri="{FF2B5EF4-FFF2-40B4-BE49-F238E27FC236}">
                <a16:creationId xmlns:a16="http://schemas.microsoft.com/office/drawing/2014/main" id="{188E2CBC-914B-4FC1-8B50-1491E6836988}"/>
              </a:ext>
            </a:extLst>
          </p:cNvPr>
          <p:cNvSpPr txBox="1">
            <a:spLocks noChangeArrowheads="1"/>
          </p:cNvSpPr>
          <p:nvPr/>
        </p:nvSpPr>
        <p:spPr bwMode="auto">
          <a:xfrm>
            <a:off x="7696200" y="60452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b="1">
                <a:latin typeface="VNI-Helve" pitchFamily="2" charset="0"/>
                <a:cs typeface="Arial" panose="020B0604020202020204" pitchFamily="34" charset="0"/>
              </a:rPr>
              <a:t>X</a:t>
            </a:r>
          </a:p>
        </p:txBody>
      </p:sp>
      <p:sp>
        <p:nvSpPr>
          <p:cNvPr id="12381" name="Text Box 93">
            <a:extLst>
              <a:ext uri="{FF2B5EF4-FFF2-40B4-BE49-F238E27FC236}">
                <a16:creationId xmlns:a16="http://schemas.microsoft.com/office/drawing/2014/main" id="{BFA527F8-1B91-4F20-B99A-E056AE6A0770}"/>
              </a:ext>
            </a:extLst>
          </p:cNvPr>
          <p:cNvSpPr txBox="1">
            <a:spLocks noChangeArrowheads="1"/>
          </p:cNvSpPr>
          <p:nvPr/>
        </p:nvSpPr>
        <p:spPr bwMode="auto">
          <a:xfrm>
            <a:off x="3975100" y="5081588"/>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b="1">
                <a:latin typeface="VNI-Helve" pitchFamily="2" charset="0"/>
                <a:cs typeface="Arial" panose="020B0604020202020204" pitchFamily="34" charset="0"/>
              </a:rPr>
              <a:t>X</a:t>
            </a:r>
          </a:p>
        </p:txBody>
      </p:sp>
      <p:sp>
        <p:nvSpPr>
          <p:cNvPr id="12393" name="Text Box 105">
            <a:extLst>
              <a:ext uri="{FF2B5EF4-FFF2-40B4-BE49-F238E27FC236}">
                <a16:creationId xmlns:a16="http://schemas.microsoft.com/office/drawing/2014/main" id="{C640D9B8-F528-4C3A-B2D7-DEAA4541993B}"/>
              </a:ext>
            </a:extLst>
          </p:cNvPr>
          <p:cNvSpPr txBox="1">
            <a:spLocks noChangeArrowheads="1"/>
          </p:cNvSpPr>
          <p:nvPr/>
        </p:nvSpPr>
        <p:spPr bwMode="auto">
          <a:xfrm>
            <a:off x="2044700" y="4559300"/>
            <a:ext cx="66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b="1">
                <a:latin typeface="VNI-Helve" pitchFamily="2" charset="0"/>
                <a:cs typeface="Arial" panose="020B0604020202020204" pitchFamily="34" charset="0"/>
              </a:rPr>
              <a:t>X</a:t>
            </a:r>
          </a:p>
        </p:txBody>
      </p:sp>
      <p:sp>
        <p:nvSpPr>
          <p:cNvPr id="12382" name="Text Box 94">
            <a:extLst>
              <a:ext uri="{FF2B5EF4-FFF2-40B4-BE49-F238E27FC236}">
                <a16:creationId xmlns:a16="http://schemas.microsoft.com/office/drawing/2014/main" id="{F998BC6B-950B-446E-8A63-1B0A7B03410B}"/>
              </a:ext>
            </a:extLst>
          </p:cNvPr>
          <p:cNvSpPr txBox="1">
            <a:spLocks noChangeArrowheads="1"/>
          </p:cNvSpPr>
          <p:nvPr/>
        </p:nvSpPr>
        <p:spPr bwMode="auto">
          <a:xfrm>
            <a:off x="2032000" y="55499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b="1">
                <a:latin typeface="VNI-Helve" pitchFamily="2" charset="0"/>
                <a:cs typeface="Arial" panose="020B0604020202020204" pitchFamily="34" charset="0"/>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385"/>
                                        </p:tgtEl>
                                        <p:attrNameLst>
                                          <p:attrName>style.visibility</p:attrName>
                                        </p:attrNameLst>
                                      </p:cBhvr>
                                      <p:to>
                                        <p:strVal val="visible"/>
                                      </p:to>
                                    </p:set>
                                    <p:animEffect transition="in" filter="wipe(down)">
                                      <p:cBhvr>
                                        <p:cTn id="7" dur="500"/>
                                        <p:tgtEl>
                                          <p:spTgt spid="1238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386"/>
                                        </p:tgtEl>
                                        <p:attrNameLst>
                                          <p:attrName>style.visibility</p:attrName>
                                        </p:attrNameLst>
                                      </p:cBhvr>
                                      <p:to>
                                        <p:strVal val="visible"/>
                                      </p:to>
                                    </p:set>
                                    <p:animEffect transition="in" filter="wipe(down)">
                                      <p:cBhvr>
                                        <p:cTn id="10" dur="500"/>
                                        <p:tgtEl>
                                          <p:spTgt spid="12386"/>
                                        </p:tgtEl>
                                      </p:cBhvr>
                                    </p:animEffect>
                                  </p:childTnLst>
                                </p:cTn>
                              </p:par>
                            </p:childTnLst>
                          </p:cTn>
                        </p:par>
                        <p:par>
                          <p:cTn id="11" fill="hold" nodeType="afterGroup">
                            <p:stCondLst>
                              <p:cond delay="500"/>
                            </p:stCondLst>
                            <p:childTnLst>
                              <p:par>
                                <p:cTn id="12" presetID="51" presetClass="entr" presetSubtype="0" fill="hold" grpId="0" nodeType="afterEffect">
                                  <p:stCondLst>
                                    <p:cond delay="0"/>
                                  </p:stCondLst>
                                  <p:childTnLst>
                                    <p:set>
                                      <p:cBhvr>
                                        <p:cTn id="13" dur="1" fill="hold">
                                          <p:stCondLst>
                                            <p:cond delay="0"/>
                                          </p:stCondLst>
                                        </p:cTn>
                                        <p:tgtEl>
                                          <p:spTgt spid="12380"/>
                                        </p:tgtEl>
                                        <p:attrNameLst>
                                          <p:attrName>style.visibility</p:attrName>
                                        </p:attrNameLst>
                                      </p:cBhvr>
                                      <p:to>
                                        <p:strVal val="visible"/>
                                      </p:to>
                                    </p:set>
                                    <p:animEffect transition="in" filter="fade">
                                      <p:cBhvr>
                                        <p:cTn id="14" dur="385" decel="100000"/>
                                        <p:tgtEl>
                                          <p:spTgt spid="12380"/>
                                        </p:tgtEl>
                                      </p:cBhvr>
                                    </p:animEffect>
                                    <p:animScale>
                                      <p:cBhvr>
                                        <p:cTn id="15" dur="385" decel="100000"/>
                                        <p:tgtEl>
                                          <p:spTgt spid="12380"/>
                                        </p:tgtEl>
                                      </p:cBhvr>
                                      <p:from x="10000" y="10000"/>
                                      <p:to x="200000" y="450000"/>
                                    </p:animScale>
                                    <p:animScale>
                                      <p:cBhvr>
                                        <p:cTn id="16" dur="615" accel="100000" fill="hold">
                                          <p:stCondLst>
                                            <p:cond delay="385"/>
                                          </p:stCondLst>
                                        </p:cTn>
                                        <p:tgtEl>
                                          <p:spTgt spid="12380"/>
                                        </p:tgtEl>
                                      </p:cBhvr>
                                      <p:from x="200000" y="450000"/>
                                      <p:to x="100000" y="100000"/>
                                    </p:animScale>
                                    <p:set>
                                      <p:cBhvr>
                                        <p:cTn id="17" dur="385" fill="hold"/>
                                        <p:tgtEl>
                                          <p:spTgt spid="12380"/>
                                        </p:tgtEl>
                                        <p:attrNameLst>
                                          <p:attrName>ppt_x</p:attrName>
                                        </p:attrNameLst>
                                      </p:cBhvr>
                                      <p:to>
                                        <p:strVal val="(0.5)"/>
                                      </p:to>
                                    </p:set>
                                    <p:anim from="(0.5)" to="(#ppt_x)" calcmode="lin" valueType="num">
                                      <p:cBhvr>
                                        <p:cTn id="18" dur="615" accel="100000" fill="hold">
                                          <p:stCondLst>
                                            <p:cond delay="385"/>
                                          </p:stCondLst>
                                        </p:cTn>
                                        <p:tgtEl>
                                          <p:spTgt spid="12380"/>
                                        </p:tgtEl>
                                        <p:attrNameLst>
                                          <p:attrName>ppt_x</p:attrName>
                                        </p:attrNameLst>
                                      </p:cBhvr>
                                    </p:anim>
                                    <p:set>
                                      <p:cBhvr>
                                        <p:cTn id="19" dur="385" fill="hold"/>
                                        <p:tgtEl>
                                          <p:spTgt spid="12380"/>
                                        </p:tgtEl>
                                        <p:attrNameLst>
                                          <p:attrName>ppt_y</p:attrName>
                                        </p:attrNameLst>
                                      </p:cBhvr>
                                      <p:to>
                                        <p:strVal val="(#ppt_y+0.4)"/>
                                      </p:to>
                                    </p:set>
                                    <p:anim from="(#ppt_y+0.4)" to="(#ppt_y)" calcmode="lin" valueType="num">
                                      <p:cBhvr>
                                        <p:cTn id="20" dur="615" accel="100000" fill="hold">
                                          <p:stCondLst>
                                            <p:cond delay="385"/>
                                          </p:stCondLst>
                                        </p:cTn>
                                        <p:tgtEl>
                                          <p:spTgt spid="12380"/>
                                        </p:tgtEl>
                                        <p:attrNameLst>
                                          <p:attrName>ppt_y</p:attrName>
                                        </p:attrNameLst>
                                      </p:cBhvr>
                                    </p:anim>
                                  </p:childTnLst>
                                  <p:subTnLst>
                                    <p:audio>
                                      <p:cMediaNode>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nodeType="clickEffect">
                                  <p:stCondLst>
                                    <p:cond delay="0"/>
                                  </p:stCondLst>
                                  <p:childTnLst>
                                    <p:set>
                                      <p:cBhvr>
                                        <p:cTn id="24" dur="1" fill="hold">
                                          <p:stCondLst>
                                            <p:cond delay="0"/>
                                          </p:stCondLst>
                                        </p:cTn>
                                        <p:tgtEl>
                                          <p:spTgt spid="12387"/>
                                        </p:tgtEl>
                                        <p:attrNameLst>
                                          <p:attrName>style.visibility</p:attrName>
                                        </p:attrNameLst>
                                      </p:cBhvr>
                                      <p:to>
                                        <p:strVal val="visible"/>
                                      </p:to>
                                    </p:set>
                                    <p:animEffect transition="in" filter="slide(fromTop)">
                                      <p:cBhvr>
                                        <p:cTn id="25" dur="500"/>
                                        <p:tgtEl>
                                          <p:spTgt spid="12387"/>
                                        </p:tgtEl>
                                      </p:cBhvr>
                                    </p:animEffect>
                                  </p:childTnLst>
                                </p:cTn>
                              </p:par>
                              <p:par>
                                <p:cTn id="26" presetID="12" presetClass="entr" presetSubtype="1" fill="hold" nodeType="withEffect">
                                  <p:stCondLst>
                                    <p:cond delay="0"/>
                                  </p:stCondLst>
                                  <p:childTnLst>
                                    <p:set>
                                      <p:cBhvr>
                                        <p:cTn id="27" dur="1" fill="hold">
                                          <p:stCondLst>
                                            <p:cond delay="0"/>
                                          </p:stCondLst>
                                        </p:cTn>
                                        <p:tgtEl>
                                          <p:spTgt spid="12388"/>
                                        </p:tgtEl>
                                        <p:attrNameLst>
                                          <p:attrName>style.visibility</p:attrName>
                                        </p:attrNameLst>
                                      </p:cBhvr>
                                      <p:to>
                                        <p:strVal val="visible"/>
                                      </p:to>
                                    </p:set>
                                    <p:animEffect transition="in" filter="slide(fromTop)">
                                      <p:cBhvr>
                                        <p:cTn id="28" dur="500"/>
                                        <p:tgtEl>
                                          <p:spTgt spid="12388"/>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2389"/>
                                        </p:tgtEl>
                                        <p:attrNameLst>
                                          <p:attrName>style.visibility</p:attrName>
                                        </p:attrNameLst>
                                      </p:cBhvr>
                                      <p:to>
                                        <p:strVal val="visible"/>
                                      </p:to>
                                    </p:set>
                                    <p:animEffect transition="in" filter="slide(fromTop)">
                                      <p:cBhvr>
                                        <p:cTn id="31" dur="500"/>
                                        <p:tgtEl>
                                          <p:spTgt spid="12389"/>
                                        </p:tgtEl>
                                      </p:cBhvr>
                                    </p:animEffect>
                                  </p:childTnLst>
                                </p:cTn>
                              </p:par>
                            </p:childTnLst>
                          </p:cTn>
                        </p:par>
                        <p:par>
                          <p:cTn id="32" fill="hold" nodeType="afterGroup">
                            <p:stCondLst>
                              <p:cond delay="500"/>
                            </p:stCondLst>
                            <p:childTnLst>
                              <p:par>
                                <p:cTn id="33" presetID="10" presetClass="exit" presetSubtype="0" fill="hold" nodeType="afterEffect">
                                  <p:stCondLst>
                                    <p:cond delay="0"/>
                                  </p:stCondLst>
                                  <p:childTnLst>
                                    <p:animEffect transition="out" filter="fade">
                                      <p:cBhvr>
                                        <p:cTn id="34" dur="2000"/>
                                        <p:tgtEl>
                                          <p:spTgt spid="12385"/>
                                        </p:tgtEl>
                                      </p:cBhvr>
                                    </p:animEffect>
                                    <p:set>
                                      <p:cBhvr>
                                        <p:cTn id="35" dur="1" fill="hold">
                                          <p:stCondLst>
                                            <p:cond delay="1999"/>
                                          </p:stCondLst>
                                        </p:cTn>
                                        <p:tgtEl>
                                          <p:spTgt spid="12385"/>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oin.wav"/>
                                        </p:tgtEl>
                                      </p:cMediaNode>
                                    </p:audio>
                                  </p:subTnLst>
                                </p:cTn>
                              </p:par>
                              <p:par>
                                <p:cTn id="36" presetID="10" presetClass="exit" presetSubtype="0" fill="hold" grpId="1" nodeType="withEffect">
                                  <p:stCondLst>
                                    <p:cond delay="0"/>
                                  </p:stCondLst>
                                  <p:childTnLst>
                                    <p:animEffect transition="out" filter="fade">
                                      <p:cBhvr>
                                        <p:cTn id="37" dur="2000"/>
                                        <p:tgtEl>
                                          <p:spTgt spid="12386"/>
                                        </p:tgtEl>
                                      </p:cBhvr>
                                    </p:animEffect>
                                    <p:set>
                                      <p:cBhvr>
                                        <p:cTn id="38" dur="1" fill="hold">
                                          <p:stCondLst>
                                            <p:cond delay="1999"/>
                                          </p:stCondLst>
                                        </p:cTn>
                                        <p:tgtEl>
                                          <p:spTgt spid="12386"/>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coin.wav"/>
                                        </p:tgtEl>
                                      </p:cMediaNode>
                                    </p:audio>
                                  </p:subTnLst>
                                </p:cTn>
                              </p:par>
                            </p:childTnLst>
                          </p:cTn>
                        </p:par>
                        <p:par>
                          <p:cTn id="39" fill="hold" nodeType="afterGroup">
                            <p:stCondLst>
                              <p:cond delay="2500"/>
                            </p:stCondLst>
                            <p:childTnLst>
                              <p:par>
                                <p:cTn id="40" presetID="51" presetClass="entr" presetSubtype="0" fill="hold" grpId="0" nodeType="afterEffect">
                                  <p:stCondLst>
                                    <p:cond delay="0"/>
                                  </p:stCondLst>
                                  <p:childTnLst>
                                    <p:set>
                                      <p:cBhvr>
                                        <p:cTn id="41" dur="1" fill="hold">
                                          <p:stCondLst>
                                            <p:cond delay="0"/>
                                          </p:stCondLst>
                                        </p:cTn>
                                        <p:tgtEl>
                                          <p:spTgt spid="12393"/>
                                        </p:tgtEl>
                                        <p:attrNameLst>
                                          <p:attrName>style.visibility</p:attrName>
                                        </p:attrNameLst>
                                      </p:cBhvr>
                                      <p:to>
                                        <p:strVal val="visible"/>
                                      </p:to>
                                    </p:set>
                                    <p:animEffect transition="in" filter="fade">
                                      <p:cBhvr>
                                        <p:cTn id="42" dur="192" decel="100000"/>
                                        <p:tgtEl>
                                          <p:spTgt spid="12393"/>
                                        </p:tgtEl>
                                      </p:cBhvr>
                                    </p:animEffect>
                                    <p:animScale>
                                      <p:cBhvr>
                                        <p:cTn id="43" dur="192" decel="100000"/>
                                        <p:tgtEl>
                                          <p:spTgt spid="12393"/>
                                        </p:tgtEl>
                                      </p:cBhvr>
                                      <p:from x="10000" y="10000"/>
                                      <p:to x="200000" y="450000"/>
                                    </p:animScale>
                                    <p:animScale>
                                      <p:cBhvr>
                                        <p:cTn id="44" dur="308" accel="100000" fill="hold">
                                          <p:stCondLst>
                                            <p:cond delay="192"/>
                                          </p:stCondLst>
                                        </p:cTn>
                                        <p:tgtEl>
                                          <p:spTgt spid="12393"/>
                                        </p:tgtEl>
                                      </p:cBhvr>
                                      <p:from x="200000" y="450000"/>
                                      <p:to x="100000" y="100000"/>
                                    </p:animScale>
                                    <p:set>
                                      <p:cBhvr>
                                        <p:cTn id="45" dur="192" fill="hold"/>
                                        <p:tgtEl>
                                          <p:spTgt spid="12393"/>
                                        </p:tgtEl>
                                        <p:attrNameLst>
                                          <p:attrName>ppt_x</p:attrName>
                                        </p:attrNameLst>
                                      </p:cBhvr>
                                      <p:to>
                                        <p:strVal val="(0.5)"/>
                                      </p:to>
                                    </p:set>
                                    <p:anim from="(0.5)" to="(#ppt_x)" calcmode="lin" valueType="num">
                                      <p:cBhvr>
                                        <p:cTn id="46" dur="308" accel="100000" fill="hold">
                                          <p:stCondLst>
                                            <p:cond delay="192"/>
                                          </p:stCondLst>
                                        </p:cTn>
                                        <p:tgtEl>
                                          <p:spTgt spid="12393"/>
                                        </p:tgtEl>
                                        <p:attrNameLst>
                                          <p:attrName>ppt_x</p:attrName>
                                        </p:attrNameLst>
                                      </p:cBhvr>
                                    </p:anim>
                                    <p:set>
                                      <p:cBhvr>
                                        <p:cTn id="47" dur="192" fill="hold"/>
                                        <p:tgtEl>
                                          <p:spTgt spid="12393"/>
                                        </p:tgtEl>
                                        <p:attrNameLst>
                                          <p:attrName>ppt_y</p:attrName>
                                        </p:attrNameLst>
                                      </p:cBhvr>
                                      <p:to>
                                        <p:strVal val="(#ppt_y+0.4)"/>
                                      </p:to>
                                    </p:set>
                                    <p:anim from="(#ppt_y+0.4)" to="(#ppt_y)" calcmode="lin" valueType="num">
                                      <p:cBhvr>
                                        <p:cTn id="48" dur="308" accel="100000" fill="hold">
                                          <p:stCondLst>
                                            <p:cond delay="192"/>
                                          </p:stCondLst>
                                        </p:cTn>
                                        <p:tgtEl>
                                          <p:spTgt spid="12393"/>
                                        </p:tgtEl>
                                        <p:attrNameLst>
                                          <p:attrName>ppt_y</p:attrName>
                                        </p:attrNameLst>
                                      </p:cBhvr>
                                    </p:anim>
                                  </p:childTnLst>
                                  <p:subTnLst>
                                    <p:audio>
                                      <p:cMediaNode>
                                        <p:cTn display="0" masterRel="sameClick">
                                          <p:stCondLst>
                                            <p:cond evt="begin" delay="0">
                                              <p:tn val="40"/>
                                            </p:cond>
                                          </p:stCondLst>
                                          <p:endCondLst>
                                            <p:cond evt="onStopAudio" delay="0">
                                              <p:tgtEl>
                                                <p:sldTgt/>
                                              </p:tgtEl>
                                            </p:cond>
                                          </p:endCondLst>
                                        </p:cTn>
                                        <p:tgtEl>
                                          <p:sndTgt r:embed="rId2" name="coin.wav"/>
                                        </p:tgtEl>
                                      </p:cMediaNode>
                                    </p:audio>
                                  </p:subTnLst>
                                </p:cTn>
                              </p:par>
                              <p:par>
                                <p:cTn id="49" presetID="51" presetClass="entr" presetSubtype="0" fill="hold" grpId="0" nodeType="withEffect">
                                  <p:stCondLst>
                                    <p:cond delay="0"/>
                                  </p:stCondLst>
                                  <p:childTnLst>
                                    <p:set>
                                      <p:cBhvr>
                                        <p:cTn id="50" dur="1" fill="hold">
                                          <p:stCondLst>
                                            <p:cond delay="0"/>
                                          </p:stCondLst>
                                        </p:cTn>
                                        <p:tgtEl>
                                          <p:spTgt spid="12381"/>
                                        </p:tgtEl>
                                        <p:attrNameLst>
                                          <p:attrName>style.visibility</p:attrName>
                                        </p:attrNameLst>
                                      </p:cBhvr>
                                      <p:to>
                                        <p:strVal val="visible"/>
                                      </p:to>
                                    </p:set>
                                    <p:animEffect transition="in" filter="fade">
                                      <p:cBhvr>
                                        <p:cTn id="51" dur="192" decel="100000"/>
                                        <p:tgtEl>
                                          <p:spTgt spid="12381"/>
                                        </p:tgtEl>
                                      </p:cBhvr>
                                    </p:animEffect>
                                    <p:animScale>
                                      <p:cBhvr>
                                        <p:cTn id="52" dur="192" decel="100000"/>
                                        <p:tgtEl>
                                          <p:spTgt spid="12381"/>
                                        </p:tgtEl>
                                      </p:cBhvr>
                                      <p:from x="10000" y="10000"/>
                                      <p:to x="200000" y="450000"/>
                                    </p:animScale>
                                    <p:animScale>
                                      <p:cBhvr>
                                        <p:cTn id="53" dur="308" accel="100000" fill="hold">
                                          <p:stCondLst>
                                            <p:cond delay="192"/>
                                          </p:stCondLst>
                                        </p:cTn>
                                        <p:tgtEl>
                                          <p:spTgt spid="12381"/>
                                        </p:tgtEl>
                                      </p:cBhvr>
                                      <p:from x="200000" y="450000"/>
                                      <p:to x="100000" y="100000"/>
                                    </p:animScale>
                                    <p:set>
                                      <p:cBhvr>
                                        <p:cTn id="54" dur="192" fill="hold"/>
                                        <p:tgtEl>
                                          <p:spTgt spid="12381"/>
                                        </p:tgtEl>
                                        <p:attrNameLst>
                                          <p:attrName>ppt_x</p:attrName>
                                        </p:attrNameLst>
                                      </p:cBhvr>
                                      <p:to>
                                        <p:strVal val="(0.5)"/>
                                      </p:to>
                                    </p:set>
                                    <p:anim from="(0.5)" to="(#ppt_x)" calcmode="lin" valueType="num">
                                      <p:cBhvr>
                                        <p:cTn id="55" dur="308" accel="100000" fill="hold">
                                          <p:stCondLst>
                                            <p:cond delay="192"/>
                                          </p:stCondLst>
                                        </p:cTn>
                                        <p:tgtEl>
                                          <p:spTgt spid="12381"/>
                                        </p:tgtEl>
                                        <p:attrNameLst>
                                          <p:attrName>ppt_x</p:attrName>
                                        </p:attrNameLst>
                                      </p:cBhvr>
                                    </p:anim>
                                    <p:set>
                                      <p:cBhvr>
                                        <p:cTn id="56" dur="192" fill="hold"/>
                                        <p:tgtEl>
                                          <p:spTgt spid="12381"/>
                                        </p:tgtEl>
                                        <p:attrNameLst>
                                          <p:attrName>ppt_y</p:attrName>
                                        </p:attrNameLst>
                                      </p:cBhvr>
                                      <p:to>
                                        <p:strVal val="(#ppt_y+0.4)"/>
                                      </p:to>
                                    </p:set>
                                    <p:anim from="(#ppt_y+0.4)" to="(#ppt_y)" calcmode="lin" valueType="num">
                                      <p:cBhvr>
                                        <p:cTn id="57" dur="308" accel="100000" fill="hold">
                                          <p:stCondLst>
                                            <p:cond delay="192"/>
                                          </p:stCondLst>
                                        </p:cTn>
                                        <p:tgtEl>
                                          <p:spTgt spid="12381"/>
                                        </p:tgtEl>
                                        <p:attrNameLst>
                                          <p:attrName>ppt_y</p:attrName>
                                        </p:attrNameLst>
                                      </p:cBhvr>
                                    </p:anim>
                                  </p:childTnLst>
                                  <p:subTnLst>
                                    <p:audio>
                                      <p:cMediaNode>
                                        <p:cTn display="0" masterRel="sameClick">
                                          <p:stCondLst>
                                            <p:cond evt="begin" delay="0">
                                              <p:tn val="49"/>
                                            </p:cond>
                                          </p:stCondLst>
                                          <p:endCondLst>
                                            <p:cond evt="onStopAudio" delay="0">
                                              <p:tgtEl>
                                                <p:sldTgt/>
                                              </p:tgtEl>
                                            </p:cond>
                                          </p:endCondLst>
                                        </p:cTn>
                                        <p:tgtEl>
                                          <p:sndTgt r:embed="rId2" name="coin.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8" fill="hold" nodeType="clickEffect">
                                  <p:stCondLst>
                                    <p:cond delay="0"/>
                                  </p:stCondLst>
                                  <p:childTnLst>
                                    <p:set>
                                      <p:cBhvr>
                                        <p:cTn id="61" dur="1" fill="hold">
                                          <p:stCondLst>
                                            <p:cond delay="0"/>
                                          </p:stCondLst>
                                        </p:cTn>
                                        <p:tgtEl>
                                          <p:spTgt spid="12391"/>
                                        </p:tgtEl>
                                        <p:attrNameLst>
                                          <p:attrName>style.visibility</p:attrName>
                                        </p:attrNameLst>
                                      </p:cBhvr>
                                      <p:to>
                                        <p:strVal val="visible"/>
                                      </p:to>
                                    </p:set>
                                    <p:animEffect transition="in" filter="slide(fromLeft)">
                                      <p:cBhvr>
                                        <p:cTn id="62" dur="500"/>
                                        <p:tgtEl>
                                          <p:spTgt spid="12391"/>
                                        </p:tgtEl>
                                      </p:cBhvr>
                                    </p:animEffect>
                                  </p:childTnLst>
                                </p:cTn>
                              </p:par>
                              <p:par>
                                <p:cTn id="63" presetID="12" presetClass="entr" presetSubtype="8" fill="hold" nodeType="withEffect">
                                  <p:stCondLst>
                                    <p:cond delay="0"/>
                                  </p:stCondLst>
                                  <p:childTnLst>
                                    <p:set>
                                      <p:cBhvr>
                                        <p:cTn id="64" dur="1" fill="hold">
                                          <p:stCondLst>
                                            <p:cond delay="0"/>
                                          </p:stCondLst>
                                        </p:cTn>
                                        <p:tgtEl>
                                          <p:spTgt spid="12390"/>
                                        </p:tgtEl>
                                        <p:attrNameLst>
                                          <p:attrName>style.visibility</p:attrName>
                                        </p:attrNameLst>
                                      </p:cBhvr>
                                      <p:to>
                                        <p:strVal val="visible"/>
                                      </p:to>
                                    </p:set>
                                    <p:animEffect transition="in" filter="slide(fromLeft)">
                                      <p:cBhvr>
                                        <p:cTn id="65" dur="500"/>
                                        <p:tgtEl>
                                          <p:spTgt spid="12390"/>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12392"/>
                                        </p:tgtEl>
                                        <p:attrNameLst>
                                          <p:attrName>style.visibility</p:attrName>
                                        </p:attrNameLst>
                                      </p:cBhvr>
                                      <p:to>
                                        <p:strVal val="visible"/>
                                      </p:to>
                                    </p:set>
                                    <p:animEffect transition="in" filter="slide(fromLeft)">
                                      <p:cBhvr>
                                        <p:cTn id="68" dur="500"/>
                                        <p:tgtEl>
                                          <p:spTgt spid="12392"/>
                                        </p:tgtEl>
                                      </p:cBhvr>
                                    </p:animEffect>
                                  </p:childTnLst>
                                </p:cTn>
                              </p:par>
                            </p:childTnLst>
                          </p:cTn>
                        </p:par>
                        <p:par>
                          <p:cTn id="69" fill="hold" nodeType="afterGroup">
                            <p:stCondLst>
                              <p:cond delay="500"/>
                            </p:stCondLst>
                            <p:childTnLst>
                              <p:par>
                                <p:cTn id="70" presetID="4" presetClass="exit" presetSubtype="16" fill="hold" nodeType="afterEffect">
                                  <p:stCondLst>
                                    <p:cond delay="0"/>
                                  </p:stCondLst>
                                  <p:childTnLst>
                                    <p:animEffect transition="out" filter="box(in)">
                                      <p:cBhvr>
                                        <p:cTn id="71" dur="500"/>
                                        <p:tgtEl>
                                          <p:spTgt spid="12388"/>
                                        </p:tgtEl>
                                      </p:cBhvr>
                                    </p:animEffect>
                                    <p:set>
                                      <p:cBhvr>
                                        <p:cTn id="72" dur="1" fill="hold">
                                          <p:stCondLst>
                                            <p:cond delay="499"/>
                                          </p:stCondLst>
                                        </p:cTn>
                                        <p:tgtEl>
                                          <p:spTgt spid="12388"/>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coin.wav"/>
                                        </p:tgtEl>
                                      </p:cMediaNode>
                                    </p:audio>
                                  </p:subTnLst>
                                </p:cTn>
                              </p:par>
                              <p:par>
                                <p:cTn id="73" presetID="4" presetClass="exit" presetSubtype="16" fill="hold" nodeType="withEffect">
                                  <p:stCondLst>
                                    <p:cond delay="0"/>
                                  </p:stCondLst>
                                  <p:childTnLst>
                                    <p:animEffect transition="out" filter="box(in)">
                                      <p:cBhvr>
                                        <p:cTn id="74" dur="500"/>
                                        <p:tgtEl>
                                          <p:spTgt spid="12387"/>
                                        </p:tgtEl>
                                      </p:cBhvr>
                                    </p:animEffect>
                                    <p:set>
                                      <p:cBhvr>
                                        <p:cTn id="75" dur="1" fill="hold">
                                          <p:stCondLst>
                                            <p:cond delay="499"/>
                                          </p:stCondLst>
                                        </p:cTn>
                                        <p:tgtEl>
                                          <p:spTgt spid="12387"/>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oin.wav"/>
                                        </p:tgtEl>
                                      </p:cMediaNode>
                                    </p:audio>
                                  </p:subTnLst>
                                </p:cTn>
                              </p:par>
                              <p:par>
                                <p:cTn id="76" presetID="4" presetClass="exit" presetSubtype="16" fill="hold" grpId="1" nodeType="withEffect">
                                  <p:stCondLst>
                                    <p:cond delay="0"/>
                                  </p:stCondLst>
                                  <p:childTnLst>
                                    <p:animEffect transition="out" filter="box(in)">
                                      <p:cBhvr>
                                        <p:cTn id="77" dur="500"/>
                                        <p:tgtEl>
                                          <p:spTgt spid="12389"/>
                                        </p:tgtEl>
                                      </p:cBhvr>
                                    </p:animEffect>
                                    <p:set>
                                      <p:cBhvr>
                                        <p:cTn id="78" dur="1" fill="hold">
                                          <p:stCondLst>
                                            <p:cond delay="499"/>
                                          </p:stCondLst>
                                        </p:cTn>
                                        <p:tgtEl>
                                          <p:spTgt spid="12389"/>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2" name="coin.wav"/>
                                        </p:tgtEl>
                                      </p:cMediaNode>
                                    </p:audio>
                                  </p:subTnLst>
                                </p:cTn>
                              </p:par>
                            </p:childTnLst>
                          </p:cTn>
                        </p:par>
                        <p:par>
                          <p:cTn id="79" fill="hold" nodeType="afterGroup">
                            <p:stCondLst>
                              <p:cond delay="1000"/>
                            </p:stCondLst>
                            <p:childTnLst>
                              <p:par>
                                <p:cTn id="80" presetID="51" presetClass="entr" presetSubtype="0" fill="hold" grpId="0" nodeType="afterEffect">
                                  <p:stCondLst>
                                    <p:cond delay="0"/>
                                  </p:stCondLst>
                                  <p:childTnLst>
                                    <p:set>
                                      <p:cBhvr>
                                        <p:cTn id="81" dur="1" fill="hold">
                                          <p:stCondLst>
                                            <p:cond delay="0"/>
                                          </p:stCondLst>
                                        </p:cTn>
                                        <p:tgtEl>
                                          <p:spTgt spid="12382"/>
                                        </p:tgtEl>
                                        <p:attrNameLst>
                                          <p:attrName>style.visibility</p:attrName>
                                        </p:attrNameLst>
                                      </p:cBhvr>
                                      <p:to>
                                        <p:strVal val="visible"/>
                                      </p:to>
                                    </p:set>
                                    <p:animEffect transition="in" filter="fade">
                                      <p:cBhvr>
                                        <p:cTn id="82" dur="385" decel="100000"/>
                                        <p:tgtEl>
                                          <p:spTgt spid="12382"/>
                                        </p:tgtEl>
                                      </p:cBhvr>
                                    </p:animEffect>
                                    <p:animScale>
                                      <p:cBhvr>
                                        <p:cTn id="83" dur="385" decel="100000"/>
                                        <p:tgtEl>
                                          <p:spTgt spid="12382"/>
                                        </p:tgtEl>
                                      </p:cBhvr>
                                      <p:from x="10000" y="10000"/>
                                      <p:to x="200000" y="450000"/>
                                    </p:animScale>
                                    <p:animScale>
                                      <p:cBhvr>
                                        <p:cTn id="84" dur="615" accel="100000" fill="hold">
                                          <p:stCondLst>
                                            <p:cond delay="385"/>
                                          </p:stCondLst>
                                        </p:cTn>
                                        <p:tgtEl>
                                          <p:spTgt spid="12382"/>
                                        </p:tgtEl>
                                      </p:cBhvr>
                                      <p:from x="200000" y="450000"/>
                                      <p:to x="100000" y="100000"/>
                                    </p:animScale>
                                    <p:set>
                                      <p:cBhvr>
                                        <p:cTn id="85" dur="385" fill="hold"/>
                                        <p:tgtEl>
                                          <p:spTgt spid="12382"/>
                                        </p:tgtEl>
                                        <p:attrNameLst>
                                          <p:attrName>ppt_x</p:attrName>
                                        </p:attrNameLst>
                                      </p:cBhvr>
                                      <p:to>
                                        <p:strVal val="(0.5)"/>
                                      </p:to>
                                    </p:set>
                                    <p:anim from="(0.5)" to="(#ppt_x)" calcmode="lin" valueType="num">
                                      <p:cBhvr>
                                        <p:cTn id="86" dur="615" accel="100000" fill="hold">
                                          <p:stCondLst>
                                            <p:cond delay="385"/>
                                          </p:stCondLst>
                                        </p:cTn>
                                        <p:tgtEl>
                                          <p:spTgt spid="12382"/>
                                        </p:tgtEl>
                                        <p:attrNameLst>
                                          <p:attrName>ppt_x</p:attrName>
                                        </p:attrNameLst>
                                      </p:cBhvr>
                                    </p:anim>
                                    <p:set>
                                      <p:cBhvr>
                                        <p:cTn id="87" dur="385" fill="hold"/>
                                        <p:tgtEl>
                                          <p:spTgt spid="12382"/>
                                        </p:tgtEl>
                                        <p:attrNameLst>
                                          <p:attrName>ppt_y</p:attrName>
                                        </p:attrNameLst>
                                      </p:cBhvr>
                                      <p:to>
                                        <p:strVal val="(#ppt_y+0.4)"/>
                                      </p:to>
                                    </p:set>
                                    <p:anim from="(#ppt_y+0.4)" to="(#ppt_y)" calcmode="lin" valueType="num">
                                      <p:cBhvr>
                                        <p:cTn id="88" dur="615" accel="100000" fill="hold">
                                          <p:stCondLst>
                                            <p:cond delay="385"/>
                                          </p:stCondLst>
                                        </p:cTn>
                                        <p:tgtEl>
                                          <p:spTgt spid="12382"/>
                                        </p:tgtEl>
                                        <p:attrNameLst>
                                          <p:attrName>ppt_y</p:attrName>
                                        </p:attrNameLst>
                                      </p:cBhvr>
                                    </p:anim>
                                  </p:childTnLst>
                                  <p:subTnLst>
                                    <p:audio>
                                      <p:cMediaNode>
                                        <p:cTn display="0" masterRel="sameClick">
                                          <p:stCondLst>
                                            <p:cond evt="begin" delay="0">
                                              <p:tn val="80"/>
                                            </p:cond>
                                          </p:stCondLst>
                                          <p:endCondLst>
                                            <p:cond evt="onStopAudio" delay="0">
                                              <p:tgtEl>
                                                <p:sldTgt/>
                                              </p:tgtEl>
                                            </p:cond>
                                          </p:endCondLst>
                                        </p:cTn>
                                        <p:tgtEl>
                                          <p:sndTgt r:embed="rId2" name="coin.wav"/>
                                        </p:tgtEl>
                                      </p:cMediaNode>
                                    </p:audio>
                                  </p:subTnLst>
                                </p:cTn>
                              </p:par>
                              <p:par>
                                <p:cTn id="89" presetID="51" presetClass="entr" presetSubtype="0" fill="hold" grpId="0" nodeType="withEffect">
                                  <p:stCondLst>
                                    <p:cond delay="0"/>
                                  </p:stCondLst>
                                  <p:childTnLst>
                                    <p:set>
                                      <p:cBhvr>
                                        <p:cTn id="90" dur="1" fill="hold">
                                          <p:stCondLst>
                                            <p:cond delay="0"/>
                                          </p:stCondLst>
                                        </p:cTn>
                                        <p:tgtEl>
                                          <p:spTgt spid="12383"/>
                                        </p:tgtEl>
                                        <p:attrNameLst>
                                          <p:attrName>style.visibility</p:attrName>
                                        </p:attrNameLst>
                                      </p:cBhvr>
                                      <p:to>
                                        <p:strVal val="visible"/>
                                      </p:to>
                                    </p:set>
                                    <p:animEffect transition="in" filter="fade">
                                      <p:cBhvr>
                                        <p:cTn id="91" dur="385" decel="100000"/>
                                        <p:tgtEl>
                                          <p:spTgt spid="12383"/>
                                        </p:tgtEl>
                                      </p:cBhvr>
                                    </p:animEffect>
                                    <p:animScale>
                                      <p:cBhvr>
                                        <p:cTn id="92" dur="385" decel="100000"/>
                                        <p:tgtEl>
                                          <p:spTgt spid="12383"/>
                                        </p:tgtEl>
                                      </p:cBhvr>
                                      <p:from x="10000" y="10000"/>
                                      <p:to x="200000" y="450000"/>
                                    </p:animScale>
                                    <p:animScale>
                                      <p:cBhvr>
                                        <p:cTn id="93" dur="615" accel="100000" fill="hold">
                                          <p:stCondLst>
                                            <p:cond delay="385"/>
                                          </p:stCondLst>
                                        </p:cTn>
                                        <p:tgtEl>
                                          <p:spTgt spid="12383"/>
                                        </p:tgtEl>
                                      </p:cBhvr>
                                      <p:from x="200000" y="450000"/>
                                      <p:to x="100000" y="100000"/>
                                    </p:animScale>
                                    <p:set>
                                      <p:cBhvr>
                                        <p:cTn id="94" dur="385" fill="hold"/>
                                        <p:tgtEl>
                                          <p:spTgt spid="12383"/>
                                        </p:tgtEl>
                                        <p:attrNameLst>
                                          <p:attrName>ppt_x</p:attrName>
                                        </p:attrNameLst>
                                      </p:cBhvr>
                                      <p:to>
                                        <p:strVal val="(0.5)"/>
                                      </p:to>
                                    </p:set>
                                    <p:anim from="(0.5)" to="(#ppt_x)" calcmode="lin" valueType="num">
                                      <p:cBhvr>
                                        <p:cTn id="95" dur="615" accel="100000" fill="hold">
                                          <p:stCondLst>
                                            <p:cond delay="385"/>
                                          </p:stCondLst>
                                        </p:cTn>
                                        <p:tgtEl>
                                          <p:spTgt spid="12383"/>
                                        </p:tgtEl>
                                        <p:attrNameLst>
                                          <p:attrName>ppt_x</p:attrName>
                                        </p:attrNameLst>
                                      </p:cBhvr>
                                    </p:anim>
                                    <p:set>
                                      <p:cBhvr>
                                        <p:cTn id="96" dur="385" fill="hold"/>
                                        <p:tgtEl>
                                          <p:spTgt spid="12383"/>
                                        </p:tgtEl>
                                        <p:attrNameLst>
                                          <p:attrName>ppt_y</p:attrName>
                                        </p:attrNameLst>
                                      </p:cBhvr>
                                      <p:to>
                                        <p:strVal val="(#ppt_y+0.4)"/>
                                      </p:to>
                                    </p:set>
                                    <p:anim from="(#ppt_y+0.4)" to="(#ppt_y)" calcmode="lin" valueType="num">
                                      <p:cBhvr>
                                        <p:cTn id="97" dur="615" accel="100000" fill="hold">
                                          <p:stCondLst>
                                            <p:cond delay="385"/>
                                          </p:stCondLst>
                                        </p:cTn>
                                        <p:tgtEl>
                                          <p:spTgt spid="12383"/>
                                        </p:tgtEl>
                                        <p:attrNameLst>
                                          <p:attrName>ppt_y</p:attrName>
                                        </p:attrNameLst>
                                      </p:cBhvr>
                                    </p:anim>
                                  </p:childTnLst>
                                  <p:subTnLst>
                                    <p:audio>
                                      <p:cMediaNode>
                                        <p:cTn display="0" masterRel="sameClick">
                                          <p:stCondLst>
                                            <p:cond evt="begin" delay="0">
                                              <p:tn val="89"/>
                                            </p:cond>
                                          </p:stCondLst>
                                          <p:endCondLst>
                                            <p:cond evt="onStopAudio" delay="0">
                                              <p:tgtEl>
                                                <p:sldTgt/>
                                              </p:tgtEl>
                                            </p:cond>
                                          </p:endCondLst>
                                        </p:cTn>
                                        <p:tgtEl>
                                          <p:sndTgt r:embed="rId2"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6" grpId="0"/>
      <p:bldP spid="12386" grpId="1"/>
      <p:bldP spid="12389" grpId="0"/>
      <p:bldP spid="12389" grpId="1"/>
      <p:bldP spid="12392" grpId="0"/>
      <p:bldP spid="12380" grpId="0"/>
      <p:bldP spid="12383" grpId="0"/>
      <p:bldP spid="12381" grpId="0"/>
      <p:bldP spid="12393" grpId="0"/>
      <p:bldP spid="123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68" name="Picture 1" descr="cn8tr021h08">
            <a:extLst>
              <a:ext uri="{FF2B5EF4-FFF2-40B4-BE49-F238E27FC236}">
                <a16:creationId xmlns:a16="http://schemas.microsoft.com/office/drawing/2014/main" id="{C6394542-7F19-45D0-9B2E-8C5B3CA716E6}"/>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7848600" y="4438650"/>
            <a:ext cx="1244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2">
            <a:extLst>
              <a:ext uri="{FF2B5EF4-FFF2-40B4-BE49-F238E27FC236}">
                <a16:creationId xmlns:a16="http://schemas.microsoft.com/office/drawing/2014/main" id="{CD5C6947-E665-4121-9E9F-C9833BE1AB55}"/>
              </a:ext>
            </a:extLst>
          </p:cNvPr>
          <p:cNvGrpSpPr>
            <a:grpSpLocks/>
          </p:cNvGrpSpPr>
          <p:nvPr/>
        </p:nvGrpSpPr>
        <p:grpSpPr bwMode="auto">
          <a:xfrm>
            <a:off x="152400" y="166688"/>
            <a:ext cx="8839200" cy="685800"/>
            <a:chOff x="96" y="105"/>
            <a:chExt cx="5568" cy="432"/>
          </a:xfrm>
        </p:grpSpPr>
        <p:sp>
          <p:nvSpPr>
            <p:cNvPr id="4163" name="Rectangle 3">
              <a:extLst>
                <a:ext uri="{FF2B5EF4-FFF2-40B4-BE49-F238E27FC236}">
                  <a16:creationId xmlns:a16="http://schemas.microsoft.com/office/drawing/2014/main" id="{A0315B51-A0DB-484A-BF47-D36141452CA7}"/>
                </a:ext>
              </a:extLst>
            </p:cNvPr>
            <p:cNvSpPr>
              <a:spLocks noChangeArrowheads="1"/>
            </p:cNvSpPr>
            <p:nvPr/>
          </p:nvSpPr>
          <p:spPr bwMode="auto">
            <a:xfrm>
              <a:off x="96" y="105"/>
              <a:ext cx="5568" cy="432"/>
            </a:xfrm>
            <a:prstGeom prst="rect">
              <a:avLst/>
            </a:prstGeom>
            <a:gradFill rotWithShape="1">
              <a:gsLst>
                <a:gs pos="0">
                  <a:srgbClr val="CCECFF"/>
                </a:gs>
                <a:gs pos="100000">
                  <a:srgbClr val="66CCFF"/>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2400">
                <a:solidFill>
                  <a:srgbClr val="FF0000"/>
                </a:solidFill>
                <a:latin typeface="VNI-Zap" pitchFamily="2" charset="0"/>
              </a:endParaRPr>
            </a:p>
          </p:txBody>
        </p:sp>
        <p:sp>
          <p:nvSpPr>
            <p:cNvPr id="4164" name="WordArt 4">
              <a:extLst>
                <a:ext uri="{FF2B5EF4-FFF2-40B4-BE49-F238E27FC236}">
                  <a16:creationId xmlns:a16="http://schemas.microsoft.com/office/drawing/2014/main" id="{F7B34EA1-E6EA-4484-AE57-FDB5C467741C}"/>
                </a:ext>
              </a:extLst>
            </p:cNvPr>
            <p:cNvSpPr>
              <a:spLocks noChangeArrowheads="1" noChangeShapeType="1" noTextEdit="1"/>
            </p:cNvSpPr>
            <p:nvPr/>
          </p:nvSpPr>
          <p:spPr bwMode="auto">
            <a:xfrm>
              <a:off x="672" y="144"/>
              <a:ext cx="4512" cy="384"/>
            </a:xfrm>
            <a:prstGeom prst="rect">
              <a:avLst/>
            </a:prstGeom>
          </p:spPr>
          <p:txBody>
            <a:bodyPr wrap="none" fromWordArt="1">
              <a:prstTxWarp prst="textPlain">
                <a:avLst>
                  <a:gd name="adj" fmla="val 50000"/>
                </a:avLst>
              </a:prstTxWarp>
            </a:bodyPr>
            <a:lstStyle/>
            <a:p>
              <a:pPr algn="ctr"/>
              <a:r>
                <a:rPr lang="vi-VN" sz="3600" kern="10" dirty="0">
                  <a:ln w="15875">
                    <a:solidFill>
                      <a:srgbClr val="FF0000"/>
                    </a:solidFill>
                    <a:round/>
                    <a:headEnd/>
                    <a:tailEnd/>
                  </a:ln>
                  <a:solidFill>
                    <a:srgbClr val="FFFF00"/>
                  </a:solidFill>
                  <a:effectLst>
                    <a:outerShdw dist="35921" dir="2700000" algn="ctr" rotWithShape="0">
                      <a:srgbClr val="C0C0C0">
                        <a:alpha val="79999"/>
                      </a:srgbClr>
                    </a:outerShdw>
                  </a:effectLst>
                </a:rPr>
                <a:t>Baøi 5: Baøi taäp thöïc haønh </a:t>
              </a:r>
            </a:p>
            <a:p>
              <a:pPr algn="ctr"/>
              <a:r>
                <a:rPr lang="vi-VN" sz="3600" kern="10" dirty="0">
                  <a:ln w="15875">
                    <a:solidFill>
                      <a:srgbClr val="FF0000"/>
                    </a:solidFill>
                    <a:round/>
                    <a:headEnd/>
                    <a:tailEnd/>
                  </a:ln>
                  <a:solidFill>
                    <a:srgbClr val="FFFF00"/>
                  </a:solidFill>
                  <a:effectLst>
                    <a:outerShdw dist="35921" dir="2700000" algn="ctr" rotWithShape="0">
                      <a:srgbClr val="C0C0C0">
                        <a:alpha val="79999"/>
                      </a:srgbClr>
                    </a:outerShdw>
                  </a:effectLst>
                </a:rPr>
                <a:t>ÑOÏC BAÛN VEÕ CAÙC KHOÁI ÑA DIEÄN</a:t>
              </a:r>
            </a:p>
          </p:txBody>
        </p:sp>
      </p:grpSp>
      <p:sp>
        <p:nvSpPr>
          <p:cNvPr id="4100" name="Rectangle 5">
            <a:extLst>
              <a:ext uri="{FF2B5EF4-FFF2-40B4-BE49-F238E27FC236}">
                <a16:creationId xmlns:a16="http://schemas.microsoft.com/office/drawing/2014/main" id="{104AD204-6429-4417-8EAC-72DCB1AE77BC}"/>
              </a:ext>
            </a:extLst>
          </p:cNvPr>
          <p:cNvSpPr>
            <a:spLocks noChangeArrowheads="1"/>
          </p:cNvSpPr>
          <p:nvPr/>
        </p:nvSpPr>
        <p:spPr bwMode="auto">
          <a:xfrm>
            <a:off x="85725" y="114300"/>
            <a:ext cx="8963025" cy="6657975"/>
          </a:xfrm>
          <a:prstGeom prst="rect">
            <a:avLst/>
          </a:prstGeom>
          <a:noFill/>
          <a:ln w="76200" cmpd="tri">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a:p>
        </p:txBody>
      </p:sp>
      <p:sp>
        <p:nvSpPr>
          <p:cNvPr id="61446" name="Text Box 6">
            <a:extLst>
              <a:ext uri="{FF2B5EF4-FFF2-40B4-BE49-F238E27FC236}">
                <a16:creationId xmlns:a16="http://schemas.microsoft.com/office/drawing/2014/main" id="{912094CC-793D-465C-86C9-3D6BDBB7596F}"/>
              </a:ext>
            </a:extLst>
          </p:cNvPr>
          <p:cNvSpPr txBox="1">
            <a:spLocks noChangeArrowheads="1"/>
          </p:cNvSpPr>
          <p:nvPr/>
        </p:nvSpPr>
        <p:spPr bwMode="auto">
          <a:xfrm>
            <a:off x="228600" y="91440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a:solidFill>
                  <a:srgbClr val="D60093"/>
                </a:solidFill>
                <a:latin typeface="VNI-Times" pitchFamily="2" charset="0"/>
              </a:rPr>
              <a:t>II. Noäi dung</a:t>
            </a:r>
          </a:p>
        </p:txBody>
      </p:sp>
      <p:sp>
        <p:nvSpPr>
          <p:cNvPr id="61447" name="Text Box 7">
            <a:extLst>
              <a:ext uri="{FF2B5EF4-FFF2-40B4-BE49-F238E27FC236}">
                <a16:creationId xmlns:a16="http://schemas.microsoft.com/office/drawing/2014/main" id="{62EB3F76-BC35-40CC-8853-81D175A3970D}"/>
              </a:ext>
            </a:extLst>
          </p:cNvPr>
          <p:cNvSpPr txBox="1">
            <a:spLocks noChangeArrowheads="1"/>
          </p:cNvSpPr>
          <p:nvPr/>
        </p:nvSpPr>
        <p:spPr bwMode="auto">
          <a:xfrm>
            <a:off x="228600" y="1371600"/>
            <a:ext cx="4114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vi-VN" sz="2000" b="1">
                <a:solidFill>
                  <a:srgbClr val="000099"/>
                </a:solidFill>
                <a:latin typeface="VNI-Times" pitchFamily="2" charset="0"/>
              </a:rPr>
              <a:t>    Ñoïc caùc baûn veõ hình chieáu 1, 2, 3, 4 (h.5.1) vaø ñoái chieáu vôùi caùc vaät theå A, B, C, D (h.5.2) baèng caùch ñaùnh daáu (x) vaøo baûng 5.1 ñeå chæ roõ söï töông öùng giöõa caùc baûn veõ vaø caùc vaät theå. Haõy veõ caùc hình chieáu ñöùng, chieáu baèng vaø chieáu caïnh cuûa moät trong caùc vaät theå A, B, C, D.</a:t>
            </a:r>
          </a:p>
        </p:txBody>
      </p:sp>
      <p:sp>
        <p:nvSpPr>
          <p:cNvPr id="61648" name="Text Box 208">
            <a:extLst>
              <a:ext uri="{FF2B5EF4-FFF2-40B4-BE49-F238E27FC236}">
                <a16:creationId xmlns:a16="http://schemas.microsoft.com/office/drawing/2014/main" id="{B168A0DA-B7F4-4053-9C6F-E70E193BC916}"/>
              </a:ext>
            </a:extLst>
          </p:cNvPr>
          <p:cNvSpPr txBox="1">
            <a:spLocks noChangeArrowheads="1"/>
          </p:cNvSpPr>
          <p:nvPr/>
        </p:nvSpPr>
        <p:spPr bwMode="auto">
          <a:xfrm>
            <a:off x="152400" y="4251325"/>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b="1">
                <a:solidFill>
                  <a:srgbClr val="005BE2"/>
                </a:solidFill>
                <a:latin typeface="VNI-Times" pitchFamily="2" charset="0"/>
              </a:rPr>
              <a:t>Baûng 5.1</a:t>
            </a:r>
          </a:p>
        </p:txBody>
      </p:sp>
      <p:pic>
        <p:nvPicPr>
          <p:cNvPr id="61649" name="Picture 1" descr="cn8tr021h01">
            <a:extLst>
              <a:ext uri="{FF2B5EF4-FFF2-40B4-BE49-F238E27FC236}">
                <a16:creationId xmlns:a16="http://schemas.microsoft.com/office/drawing/2014/main" id="{14B93685-72A5-44BB-8E41-2F3C364CE79D}"/>
              </a:ext>
            </a:extLst>
          </p:cNvPr>
          <p:cNvPicPr>
            <a:picLocks noGrp="1" noChangeAspect="1"/>
          </p:cNvPicPr>
          <p:nvPr isPhoto="1"/>
        </p:nvPicPr>
        <p:blipFill>
          <a:blip r:embed="rId4">
            <a:extLst>
              <a:ext uri="{28A0092B-C50C-407E-A947-70E740481C1C}">
                <a14:useLocalDpi xmlns:a14="http://schemas.microsoft.com/office/drawing/2010/main" val="0"/>
              </a:ext>
            </a:extLst>
          </a:blip>
          <a:srcRect/>
          <a:stretch>
            <a:fillRect/>
          </a:stretch>
        </p:blipFill>
        <p:spPr bwMode="auto">
          <a:xfrm>
            <a:off x="4470400" y="1019175"/>
            <a:ext cx="11684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0" name="Picture 1" descr="cn8tr021h02">
            <a:extLst>
              <a:ext uri="{FF2B5EF4-FFF2-40B4-BE49-F238E27FC236}">
                <a16:creationId xmlns:a16="http://schemas.microsoft.com/office/drawing/2014/main" id="{D4ACB21C-E048-43B1-9456-1D58105C85B5}"/>
              </a:ext>
            </a:extLst>
          </p:cNvPr>
          <p:cNvPicPr>
            <a:picLocks noGrp="1" noChangeAspect="1"/>
          </p:cNvPicPr>
          <p:nvPr isPhoto="1"/>
        </p:nvPicPr>
        <p:blipFill>
          <a:blip r:embed="rId5">
            <a:extLst>
              <a:ext uri="{28A0092B-C50C-407E-A947-70E740481C1C}">
                <a14:useLocalDpi xmlns:a14="http://schemas.microsoft.com/office/drawing/2010/main" val="0"/>
              </a:ext>
            </a:extLst>
          </a:blip>
          <a:srcRect/>
          <a:stretch>
            <a:fillRect/>
          </a:stretch>
        </p:blipFill>
        <p:spPr bwMode="auto">
          <a:xfrm>
            <a:off x="5638800" y="1009650"/>
            <a:ext cx="10731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1" name="Picture 1" descr="cn8tr021h03">
            <a:extLst>
              <a:ext uri="{FF2B5EF4-FFF2-40B4-BE49-F238E27FC236}">
                <a16:creationId xmlns:a16="http://schemas.microsoft.com/office/drawing/2014/main" id="{5C139833-BE25-4A8F-A0ED-AD4B8C4F2BD1}"/>
              </a:ext>
            </a:extLst>
          </p:cNvPr>
          <p:cNvPicPr>
            <a:picLocks noGrp="1" noChangeAspect="1"/>
          </p:cNvPicPr>
          <p:nvPr isPhoto="1"/>
        </p:nvPicPr>
        <p:blipFill>
          <a:blip r:embed="rId6">
            <a:extLst>
              <a:ext uri="{28A0092B-C50C-407E-A947-70E740481C1C}">
                <a14:useLocalDpi xmlns:a14="http://schemas.microsoft.com/office/drawing/2010/main" val="0"/>
              </a:ext>
            </a:extLst>
          </a:blip>
          <a:srcRect/>
          <a:stretch>
            <a:fillRect/>
          </a:stretch>
        </p:blipFill>
        <p:spPr bwMode="auto">
          <a:xfrm>
            <a:off x="6858000" y="1038225"/>
            <a:ext cx="9017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2" name="Picture 1" descr="cn8tr021h04">
            <a:extLst>
              <a:ext uri="{FF2B5EF4-FFF2-40B4-BE49-F238E27FC236}">
                <a16:creationId xmlns:a16="http://schemas.microsoft.com/office/drawing/2014/main" id="{24587B51-8B89-4CE2-9239-2EAD6F72429A}"/>
              </a:ext>
            </a:extLst>
          </p:cNvPr>
          <p:cNvPicPr>
            <a:picLocks noGrp="1" noChangeAspect="1"/>
          </p:cNvPicPr>
          <p:nvPr isPhoto="1"/>
        </p:nvPicPr>
        <p:blipFill>
          <a:blip r:embed="rId7">
            <a:extLst>
              <a:ext uri="{28A0092B-C50C-407E-A947-70E740481C1C}">
                <a14:useLocalDpi xmlns:a14="http://schemas.microsoft.com/office/drawing/2010/main" val="0"/>
              </a:ext>
            </a:extLst>
          </a:blip>
          <a:srcRect/>
          <a:stretch>
            <a:fillRect/>
          </a:stretch>
        </p:blipFill>
        <p:spPr bwMode="auto">
          <a:xfrm>
            <a:off x="7916863" y="1066800"/>
            <a:ext cx="9223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3" name="Text Box 213">
            <a:extLst>
              <a:ext uri="{FF2B5EF4-FFF2-40B4-BE49-F238E27FC236}">
                <a16:creationId xmlns:a16="http://schemas.microsoft.com/office/drawing/2014/main" id="{30DB55BF-C3BB-4845-9B40-21BA63B272A9}"/>
              </a:ext>
            </a:extLst>
          </p:cNvPr>
          <p:cNvSpPr txBox="1">
            <a:spLocks noChangeArrowheads="1"/>
          </p:cNvSpPr>
          <p:nvPr/>
        </p:nvSpPr>
        <p:spPr bwMode="auto">
          <a:xfrm>
            <a:off x="4960938" y="3290888"/>
            <a:ext cx="373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i="1">
                <a:solidFill>
                  <a:srgbClr val="005BE2"/>
                </a:solidFill>
                <a:latin typeface="VNI-Times" pitchFamily="2" charset="0"/>
              </a:rPr>
              <a:t>Hình 5.1</a:t>
            </a:r>
            <a:r>
              <a:rPr lang="en-US" altLang="vi-VN" b="1">
                <a:solidFill>
                  <a:srgbClr val="005BE2"/>
                </a:solidFill>
                <a:latin typeface="VNI-Times" pitchFamily="2" charset="0"/>
              </a:rPr>
              <a:t>. Caùc baûn veõ hình chieáu</a:t>
            </a:r>
          </a:p>
        </p:txBody>
      </p:sp>
      <p:sp>
        <p:nvSpPr>
          <p:cNvPr id="61654" name="Oval 214">
            <a:extLst>
              <a:ext uri="{FF2B5EF4-FFF2-40B4-BE49-F238E27FC236}">
                <a16:creationId xmlns:a16="http://schemas.microsoft.com/office/drawing/2014/main" id="{5B481D5B-BB7D-4217-A5DF-96A2C48F3719}"/>
              </a:ext>
            </a:extLst>
          </p:cNvPr>
          <p:cNvSpPr>
            <a:spLocks noChangeArrowheads="1"/>
          </p:cNvSpPr>
          <p:nvPr/>
        </p:nvSpPr>
        <p:spPr bwMode="auto">
          <a:xfrm>
            <a:off x="4953000" y="3019425"/>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1</a:t>
            </a:r>
          </a:p>
        </p:txBody>
      </p:sp>
      <p:sp>
        <p:nvSpPr>
          <p:cNvPr id="61657" name="Oval 217">
            <a:extLst>
              <a:ext uri="{FF2B5EF4-FFF2-40B4-BE49-F238E27FC236}">
                <a16:creationId xmlns:a16="http://schemas.microsoft.com/office/drawing/2014/main" id="{850DAF63-CAE1-4592-80CD-31EAB65F2C5E}"/>
              </a:ext>
            </a:extLst>
          </p:cNvPr>
          <p:cNvSpPr>
            <a:spLocks noChangeArrowheads="1"/>
          </p:cNvSpPr>
          <p:nvPr/>
        </p:nvSpPr>
        <p:spPr bwMode="auto">
          <a:xfrm>
            <a:off x="6075363" y="3005138"/>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2</a:t>
            </a:r>
          </a:p>
        </p:txBody>
      </p:sp>
      <p:sp>
        <p:nvSpPr>
          <p:cNvPr id="61658" name="Oval 218">
            <a:extLst>
              <a:ext uri="{FF2B5EF4-FFF2-40B4-BE49-F238E27FC236}">
                <a16:creationId xmlns:a16="http://schemas.microsoft.com/office/drawing/2014/main" id="{FC9A7044-885A-4957-9F66-48175360BB23}"/>
              </a:ext>
            </a:extLst>
          </p:cNvPr>
          <p:cNvSpPr>
            <a:spLocks noChangeArrowheads="1"/>
          </p:cNvSpPr>
          <p:nvPr/>
        </p:nvSpPr>
        <p:spPr bwMode="auto">
          <a:xfrm>
            <a:off x="7218363" y="3019425"/>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3</a:t>
            </a:r>
          </a:p>
        </p:txBody>
      </p:sp>
      <p:sp>
        <p:nvSpPr>
          <p:cNvPr id="61659" name="Oval 219">
            <a:extLst>
              <a:ext uri="{FF2B5EF4-FFF2-40B4-BE49-F238E27FC236}">
                <a16:creationId xmlns:a16="http://schemas.microsoft.com/office/drawing/2014/main" id="{FB0D239B-226F-47AE-A1EC-83C53A3D778A}"/>
              </a:ext>
            </a:extLst>
          </p:cNvPr>
          <p:cNvSpPr>
            <a:spLocks noChangeArrowheads="1"/>
          </p:cNvSpPr>
          <p:nvPr/>
        </p:nvSpPr>
        <p:spPr bwMode="auto">
          <a:xfrm>
            <a:off x="8299450" y="3019425"/>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4</a:t>
            </a:r>
          </a:p>
        </p:txBody>
      </p:sp>
      <p:sp>
        <p:nvSpPr>
          <p:cNvPr id="61660" name="Text Box 220">
            <a:extLst>
              <a:ext uri="{FF2B5EF4-FFF2-40B4-BE49-F238E27FC236}">
                <a16:creationId xmlns:a16="http://schemas.microsoft.com/office/drawing/2014/main" id="{DDBBEA86-5CEC-499B-8AC9-334B9DAE7CE7}"/>
              </a:ext>
            </a:extLst>
          </p:cNvPr>
          <p:cNvSpPr txBox="1">
            <a:spLocks noChangeArrowheads="1"/>
          </p:cNvSpPr>
          <p:nvPr/>
        </p:nvSpPr>
        <p:spPr bwMode="auto">
          <a:xfrm>
            <a:off x="5305425" y="6186488"/>
            <a:ext cx="2924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b="1" i="1">
                <a:solidFill>
                  <a:srgbClr val="005BE2"/>
                </a:solidFill>
                <a:latin typeface="VNI-Times" pitchFamily="2" charset="0"/>
              </a:rPr>
              <a:t>Hình 5.2.</a:t>
            </a:r>
            <a:r>
              <a:rPr lang="en-US" altLang="vi-VN" b="1">
                <a:solidFill>
                  <a:srgbClr val="005BE2"/>
                </a:solidFill>
                <a:latin typeface="VNI-Times" pitchFamily="2" charset="0"/>
              </a:rPr>
              <a:t> Caùc vaät theå</a:t>
            </a:r>
          </a:p>
        </p:txBody>
      </p:sp>
      <p:sp>
        <p:nvSpPr>
          <p:cNvPr id="61661" name="Oval 221">
            <a:extLst>
              <a:ext uri="{FF2B5EF4-FFF2-40B4-BE49-F238E27FC236}">
                <a16:creationId xmlns:a16="http://schemas.microsoft.com/office/drawing/2014/main" id="{927BA1FD-5555-4758-9714-14470510B0F3}"/>
              </a:ext>
            </a:extLst>
          </p:cNvPr>
          <p:cNvSpPr>
            <a:spLocks noChangeArrowheads="1"/>
          </p:cNvSpPr>
          <p:nvPr/>
        </p:nvSpPr>
        <p:spPr bwMode="auto">
          <a:xfrm>
            <a:off x="4876800" y="5991225"/>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A</a:t>
            </a:r>
          </a:p>
        </p:txBody>
      </p:sp>
      <p:sp>
        <p:nvSpPr>
          <p:cNvPr id="61662" name="Oval 222">
            <a:extLst>
              <a:ext uri="{FF2B5EF4-FFF2-40B4-BE49-F238E27FC236}">
                <a16:creationId xmlns:a16="http://schemas.microsoft.com/office/drawing/2014/main" id="{39D3D971-DFD1-4851-88E4-D39E2D36E845}"/>
              </a:ext>
            </a:extLst>
          </p:cNvPr>
          <p:cNvSpPr>
            <a:spLocks noChangeArrowheads="1"/>
          </p:cNvSpPr>
          <p:nvPr/>
        </p:nvSpPr>
        <p:spPr bwMode="auto">
          <a:xfrm>
            <a:off x="6115050" y="5976938"/>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B</a:t>
            </a:r>
          </a:p>
        </p:txBody>
      </p:sp>
      <p:sp>
        <p:nvSpPr>
          <p:cNvPr id="61663" name="Oval 223">
            <a:extLst>
              <a:ext uri="{FF2B5EF4-FFF2-40B4-BE49-F238E27FC236}">
                <a16:creationId xmlns:a16="http://schemas.microsoft.com/office/drawing/2014/main" id="{AC0D7975-7C83-4486-A85A-1570797FDDB5}"/>
              </a:ext>
            </a:extLst>
          </p:cNvPr>
          <p:cNvSpPr>
            <a:spLocks noChangeArrowheads="1"/>
          </p:cNvSpPr>
          <p:nvPr/>
        </p:nvSpPr>
        <p:spPr bwMode="auto">
          <a:xfrm>
            <a:off x="7258050" y="5991225"/>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C</a:t>
            </a:r>
          </a:p>
        </p:txBody>
      </p:sp>
      <p:sp>
        <p:nvSpPr>
          <p:cNvPr id="61664" name="Oval 224">
            <a:extLst>
              <a:ext uri="{FF2B5EF4-FFF2-40B4-BE49-F238E27FC236}">
                <a16:creationId xmlns:a16="http://schemas.microsoft.com/office/drawing/2014/main" id="{3640A9C5-8E10-4763-8CD2-A40C13151735}"/>
              </a:ext>
            </a:extLst>
          </p:cNvPr>
          <p:cNvSpPr>
            <a:spLocks noChangeArrowheads="1"/>
          </p:cNvSpPr>
          <p:nvPr/>
        </p:nvSpPr>
        <p:spPr bwMode="auto">
          <a:xfrm>
            <a:off x="8339138" y="5991225"/>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latin typeface="VNI-Times" pitchFamily="2" charset="0"/>
              </a:rPr>
              <a:t>D</a:t>
            </a:r>
          </a:p>
        </p:txBody>
      </p:sp>
      <p:pic>
        <p:nvPicPr>
          <p:cNvPr id="61665" name="Picture 1" descr="cn8tr021h05">
            <a:extLst>
              <a:ext uri="{FF2B5EF4-FFF2-40B4-BE49-F238E27FC236}">
                <a16:creationId xmlns:a16="http://schemas.microsoft.com/office/drawing/2014/main" id="{5C73F4BE-6EA8-4D19-886E-E3A0F8F8DC13}"/>
              </a:ext>
            </a:extLst>
          </p:cNvPr>
          <p:cNvPicPr>
            <a:picLocks noGrp="1" noChangeAspect="1"/>
          </p:cNvPicPr>
          <p:nvPr isPhoto="1"/>
        </p:nvPicPr>
        <p:blipFill>
          <a:blip r:embed="rId8">
            <a:extLst>
              <a:ext uri="{28A0092B-C50C-407E-A947-70E740481C1C}">
                <a14:useLocalDpi xmlns:a14="http://schemas.microsoft.com/office/drawing/2010/main" val="0"/>
              </a:ext>
            </a:extLst>
          </a:blip>
          <a:srcRect/>
          <a:stretch>
            <a:fillRect/>
          </a:stretch>
        </p:blipFill>
        <p:spPr bwMode="auto">
          <a:xfrm>
            <a:off x="4419600" y="4343400"/>
            <a:ext cx="11890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6" name="Picture 1" descr="cn8tr021h06">
            <a:extLst>
              <a:ext uri="{FF2B5EF4-FFF2-40B4-BE49-F238E27FC236}">
                <a16:creationId xmlns:a16="http://schemas.microsoft.com/office/drawing/2014/main" id="{658A9E0C-556D-46BD-904E-0499C6053C1A}"/>
              </a:ext>
            </a:extLst>
          </p:cNvPr>
          <p:cNvPicPr>
            <a:picLocks noGrp="1" noChangeAspect="1"/>
          </p:cNvPicPr>
          <p:nvPr isPhoto="1"/>
        </p:nvPicPr>
        <p:blipFill>
          <a:blip r:embed="rId9">
            <a:extLst>
              <a:ext uri="{28A0092B-C50C-407E-A947-70E740481C1C}">
                <a14:useLocalDpi xmlns:a14="http://schemas.microsoft.com/office/drawing/2010/main" val="0"/>
              </a:ext>
            </a:extLst>
          </a:blip>
          <a:srcRect/>
          <a:stretch>
            <a:fillRect/>
          </a:stretch>
        </p:blipFill>
        <p:spPr bwMode="auto">
          <a:xfrm>
            <a:off x="5605463" y="4371975"/>
            <a:ext cx="11350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7" name="Picture 1" descr="cn8tr021h07">
            <a:extLst>
              <a:ext uri="{FF2B5EF4-FFF2-40B4-BE49-F238E27FC236}">
                <a16:creationId xmlns:a16="http://schemas.microsoft.com/office/drawing/2014/main" id="{E5F8E4A2-0717-4C54-8197-5B999BC92674}"/>
              </a:ext>
            </a:extLst>
          </p:cNvPr>
          <p:cNvPicPr>
            <a:picLocks noGrp="1" noChangeAspect="1"/>
          </p:cNvPicPr>
          <p:nvPr isPhoto="1"/>
        </p:nvPicPr>
        <p:blipFill>
          <a:blip r:embed="rId10">
            <a:extLst>
              <a:ext uri="{28A0092B-C50C-407E-A947-70E740481C1C}">
                <a14:useLocalDpi xmlns:a14="http://schemas.microsoft.com/office/drawing/2010/main" val="0"/>
              </a:ext>
            </a:extLst>
          </a:blip>
          <a:srcRect/>
          <a:stretch>
            <a:fillRect/>
          </a:stretch>
        </p:blipFill>
        <p:spPr bwMode="auto">
          <a:xfrm>
            <a:off x="6705600" y="4343400"/>
            <a:ext cx="1222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07">
            <a:extLst>
              <a:ext uri="{FF2B5EF4-FFF2-40B4-BE49-F238E27FC236}">
                <a16:creationId xmlns:a16="http://schemas.microsoft.com/office/drawing/2014/main" id="{105B1EB5-2F9F-4292-A3E8-A89ECF1B8023}"/>
              </a:ext>
            </a:extLst>
          </p:cNvPr>
          <p:cNvGrpSpPr>
            <a:grpSpLocks/>
          </p:cNvGrpSpPr>
          <p:nvPr/>
        </p:nvGrpSpPr>
        <p:grpSpPr bwMode="auto">
          <a:xfrm>
            <a:off x="152400" y="4572000"/>
            <a:ext cx="4114800" cy="2139950"/>
            <a:chOff x="405" y="2466"/>
            <a:chExt cx="3147" cy="1694"/>
          </a:xfrm>
        </p:grpSpPr>
        <p:grpSp>
          <p:nvGrpSpPr>
            <p:cNvPr id="4122" name="Group 206">
              <a:extLst>
                <a:ext uri="{FF2B5EF4-FFF2-40B4-BE49-F238E27FC236}">
                  <a16:creationId xmlns:a16="http://schemas.microsoft.com/office/drawing/2014/main" id="{E434B1C9-063B-406C-A666-C7F7CA2614DD}"/>
                </a:ext>
              </a:extLst>
            </p:cNvPr>
            <p:cNvGrpSpPr>
              <a:grpSpLocks/>
            </p:cNvGrpSpPr>
            <p:nvPr/>
          </p:nvGrpSpPr>
          <p:grpSpPr bwMode="auto">
            <a:xfrm>
              <a:off x="432" y="2496"/>
              <a:ext cx="3120" cy="1664"/>
              <a:chOff x="432" y="2496"/>
              <a:chExt cx="3120" cy="1664"/>
            </a:xfrm>
          </p:grpSpPr>
          <p:sp>
            <p:nvSpPr>
              <p:cNvPr id="4125" name="Rectangle 89">
                <a:extLst>
                  <a:ext uri="{FF2B5EF4-FFF2-40B4-BE49-F238E27FC236}">
                    <a16:creationId xmlns:a16="http://schemas.microsoft.com/office/drawing/2014/main" id="{B5C00F05-85DD-40AB-B924-52137C366B51}"/>
                  </a:ext>
                </a:extLst>
              </p:cNvPr>
              <p:cNvSpPr>
                <a:spLocks noChangeArrowheads="1"/>
              </p:cNvSpPr>
              <p:nvPr/>
            </p:nvSpPr>
            <p:spPr bwMode="auto">
              <a:xfrm>
                <a:off x="2954" y="3834"/>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26" name="Rectangle 88">
                <a:extLst>
                  <a:ext uri="{FF2B5EF4-FFF2-40B4-BE49-F238E27FC236}">
                    <a16:creationId xmlns:a16="http://schemas.microsoft.com/office/drawing/2014/main" id="{02D0495B-8426-4CFA-A39B-DE25CA7C7F97}"/>
                  </a:ext>
                </a:extLst>
              </p:cNvPr>
              <p:cNvSpPr>
                <a:spLocks noChangeArrowheads="1"/>
              </p:cNvSpPr>
              <p:nvPr/>
            </p:nvSpPr>
            <p:spPr bwMode="auto">
              <a:xfrm>
                <a:off x="2356" y="3834"/>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27" name="Rectangle 87">
                <a:extLst>
                  <a:ext uri="{FF2B5EF4-FFF2-40B4-BE49-F238E27FC236}">
                    <a16:creationId xmlns:a16="http://schemas.microsoft.com/office/drawing/2014/main" id="{E8D16A71-4AC4-44FE-801F-714CF33B1E99}"/>
                  </a:ext>
                </a:extLst>
              </p:cNvPr>
              <p:cNvSpPr>
                <a:spLocks noChangeArrowheads="1"/>
              </p:cNvSpPr>
              <p:nvPr/>
            </p:nvSpPr>
            <p:spPr bwMode="auto">
              <a:xfrm>
                <a:off x="1758" y="3834"/>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28" name="Rectangle 86">
                <a:extLst>
                  <a:ext uri="{FF2B5EF4-FFF2-40B4-BE49-F238E27FC236}">
                    <a16:creationId xmlns:a16="http://schemas.microsoft.com/office/drawing/2014/main" id="{04AB52D1-EA15-4DA0-82A2-160169342451}"/>
                  </a:ext>
                </a:extLst>
              </p:cNvPr>
              <p:cNvSpPr>
                <a:spLocks noChangeArrowheads="1"/>
              </p:cNvSpPr>
              <p:nvPr/>
            </p:nvSpPr>
            <p:spPr bwMode="auto">
              <a:xfrm>
                <a:off x="1160" y="3834"/>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29" name="Rectangle 85">
                <a:extLst>
                  <a:ext uri="{FF2B5EF4-FFF2-40B4-BE49-F238E27FC236}">
                    <a16:creationId xmlns:a16="http://schemas.microsoft.com/office/drawing/2014/main" id="{30C17505-C202-44CC-9FAC-45FF9733AABE}"/>
                  </a:ext>
                </a:extLst>
              </p:cNvPr>
              <p:cNvSpPr>
                <a:spLocks noChangeArrowheads="1"/>
              </p:cNvSpPr>
              <p:nvPr/>
            </p:nvSpPr>
            <p:spPr bwMode="auto">
              <a:xfrm>
                <a:off x="432" y="3834"/>
                <a:ext cx="728" cy="32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4</a:t>
                </a:r>
                <a:endParaRPr lang="en-US" altLang="vi-VN"/>
              </a:p>
            </p:txBody>
          </p:sp>
          <p:sp>
            <p:nvSpPr>
              <p:cNvPr id="4130" name="Rectangle 84">
                <a:extLst>
                  <a:ext uri="{FF2B5EF4-FFF2-40B4-BE49-F238E27FC236}">
                    <a16:creationId xmlns:a16="http://schemas.microsoft.com/office/drawing/2014/main" id="{62D4AF61-C454-440D-A5EA-18D6EA174671}"/>
                  </a:ext>
                </a:extLst>
              </p:cNvPr>
              <p:cNvSpPr>
                <a:spLocks noChangeArrowheads="1"/>
              </p:cNvSpPr>
              <p:nvPr/>
            </p:nvSpPr>
            <p:spPr bwMode="auto">
              <a:xfrm>
                <a:off x="2954" y="3508"/>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31" name="Rectangle 83">
                <a:extLst>
                  <a:ext uri="{FF2B5EF4-FFF2-40B4-BE49-F238E27FC236}">
                    <a16:creationId xmlns:a16="http://schemas.microsoft.com/office/drawing/2014/main" id="{82547E1F-F21A-4F89-BE42-1A846175F742}"/>
                  </a:ext>
                </a:extLst>
              </p:cNvPr>
              <p:cNvSpPr>
                <a:spLocks noChangeArrowheads="1"/>
              </p:cNvSpPr>
              <p:nvPr/>
            </p:nvSpPr>
            <p:spPr bwMode="auto">
              <a:xfrm>
                <a:off x="2356" y="3508"/>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32" name="Rectangle 82">
                <a:extLst>
                  <a:ext uri="{FF2B5EF4-FFF2-40B4-BE49-F238E27FC236}">
                    <a16:creationId xmlns:a16="http://schemas.microsoft.com/office/drawing/2014/main" id="{CB8AD6E1-483E-4259-A946-865EB910269A}"/>
                  </a:ext>
                </a:extLst>
              </p:cNvPr>
              <p:cNvSpPr>
                <a:spLocks noChangeArrowheads="1"/>
              </p:cNvSpPr>
              <p:nvPr/>
            </p:nvSpPr>
            <p:spPr bwMode="auto">
              <a:xfrm>
                <a:off x="1758" y="3508"/>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33" name="Rectangle 81">
                <a:extLst>
                  <a:ext uri="{FF2B5EF4-FFF2-40B4-BE49-F238E27FC236}">
                    <a16:creationId xmlns:a16="http://schemas.microsoft.com/office/drawing/2014/main" id="{9A3226EE-1675-4B47-AB17-60EF55929D7C}"/>
                  </a:ext>
                </a:extLst>
              </p:cNvPr>
              <p:cNvSpPr>
                <a:spLocks noChangeArrowheads="1"/>
              </p:cNvSpPr>
              <p:nvPr/>
            </p:nvSpPr>
            <p:spPr bwMode="auto">
              <a:xfrm>
                <a:off x="1160" y="3508"/>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34" name="Rectangle 80">
                <a:extLst>
                  <a:ext uri="{FF2B5EF4-FFF2-40B4-BE49-F238E27FC236}">
                    <a16:creationId xmlns:a16="http://schemas.microsoft.com/office/drawing/2014/main" id="{B6E8BBAA-434B-4D71-A06F-EB15D5A4B60D}"/>
                  </a:ext>
                </a:extLst>
              </p:cNvPr>
              <p:cNvSpPr>
                <a:spLocks noChangeArrowheads="1"/>
              </p:cNvSpPr>
              <p:nvPr/>
            </p:nvSpPr>
            <p:spPr bwMode="auto">
              <a:xfrm>
                <a:off x="432" y="3508"/>
                <a:ext cx="728" cy="32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3</a:t>
                </a:r>
                <a:endParaRPr lang="en-US" altLang="vi-VN"/>
              </a:p>
            </p:txBody>
          </p:sp>
          <p:sp>
            <p:nvSpPr>
              <p:cNvPr id="4135" name="Rectangle 79">
                <a:extLst>
                  <a:ext uri="{FF2B5EF4-FFF2-40B4-BE49-F238E27FC236}">
                    <a16:creationId xmlns:a16="http://schemas.microsoft.com/office/drawing/2014/main" id="{764BDCAB-20AA-4775-A019-E273B95EA264}"/>
                  </a:ext>
                </a:extLst>
              </p:cNvPr>
              <p:cNvSpPr>
                <a:spLocks noChangeArrowheads="1"/>
              </p:cNvSpPr>
              <p:nvPr/>
            </p:nvSpPr>
            <p:spPr bwMode="auto">
              <a:xfrm>
                <a:off x="2954" y="3182"/>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36" name="Rectangle 78">
                <a:extLst>
                  <a:ext uri="{FF2B5EF4-FFF2-40B4-BE49-F238E27FC236}">
                    <a16:creationId xmlns:a16="http://schemas.microsoft.com/office/drawing/2014/main" id="{672B1478-994C-4867-A4A5-A4AD3752AAF4}"/>
                  </a:ext>
                </a:extLst>
              </p:cNvPr>
              <p:cNvSpPr>
                <a:spLocks noChangeArrowheads="1"/>
              </p:cNvSpPr>
              <p:nvPr/>
            </p:nvSpPr>
            <p:spPr bwMode="auto">
              <a:xfrm>
                <a:off x="2356" y="3182"/>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37" name="Rectangle 77">
                <a:extLst>
                  <a:ext uri="{FF2B5EF4-FFF2-40B4-BE49-F238E27FC236}">
                    <a16:creationId xmlns:a16="http://schemas.microsoft.com/office/drawing/2014/main" id="{FD2ADE77-B0B2-4517-B137-E3B891E3EACB}"/>
                  </a:ext>
                </a:extLst>
              </p:cNvPr>
              <p:cNvSpPr>
                <a:spLocks noChangeArrowheads="1"/>
              </p:cNvSpPr>
              <p:nvPr/>
            </p:nvSpPr>
            <p:spPr bwMode="auto">
              <a:xfrm>
                <a:off x="1758" y="3182"/>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38" name="Rectangle 76">
                <a:extLst>
                  <a:ext uri="{FF2B5EF4-FFF2-40B4-BE49-F238E27FC236}">
                    <a16:creationId xmlns:a16="http://schemas.microsoft.com/office/drawing/2014/main" id="{401911B0-5B0F-42B4-AE66-698621F94F4A}"/>
                  </a:ext>
                </a:extLst>
              </p:cNvPr>
              <p:cNvSpPr>
                <a:spLocks noChangeArrowheads="1"/>
              </p:cNvSpPr>
              <p:nvPr/>
            </p:nvSpPr>
            <p:spPr bwMode="auto">
              <a:xfrm>
                <a:off x="1160" y="3182"/>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39" name="Rectangle 75">
                <a:extLst>
                  <a:ext uri="{FF2B5EF4-FFF2-40B4-BE49-F238E27FC236}">
                    <a16:creationId xmlns:a16="http://schemas.microsoft.com/office/drawing/2014/main" id="{C89C822C-B303-4866-9F65-52F512B9EC07}"/>
                  </a:ext>
                </a:extLst>
              </p:cNvPr>
              <p:cNvSpPr>
                <a:spLocks noChangeArrowheads="1"/>
              </p:cNvSpPr>
              <p:nvPr/>
            </p:nvSpPr>
            <p:spPr bwMode="auto">
              <a:xfrm>
                <a:off x="432" y="3182"/>
                <a:ext cx="728" cy="32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2</a:t>
                </a:r>
                <a:endParaRPr lang="en-US" altLang="vi-VN"/>
              </a:p>
            </p:txBody>
          </p:sp>
          <p:sp>
            <p:nvSpPr>
              <p:cNvPr id="4140" name="Rectangle 74">
                <a:extLst>
                  <a:ext uri="{FF2B5EF4-FFF2-40B4-BE49-F238E27FC236}">
                    <a16:creationId xmlns:a16="http://schemas.microsoft.com/office/drawing/2014/main" id="{6BD8DBAF-6FE6-4D40-A439-9E791ADD6D2D}"/>
                  </a:ext>
                </a:extLst>
              </p:cNvPr>
              <p:cNvSpPr>
                <a:spLocks noChangeArrowheads="1"/>
              </p:cNvSpPr>
              <p:nvPr/>
            </p:nvSpPr>
            <p:spPr bwMode="auto">
              <a:xfrm>
                <a:off x="2954" y="2856"/>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41" name="Rectangle 73">
                <a:extLst>
                  <a:ext uri="{FF2B5EF4-FFF2-40B4-BE49-F238E27FC236}">
                    <a16:creationId xmlns:a16="http://schemas.microsoft.com/office/drawing/2014/main" id="{9499DB98-65D2-4DA1-8A9B-7D7B8CC173D7}"/>
                  </a:ext>
                </a:extLst>
              </p:cNvPr>
              <p:cNvSpPr>
                <a:spLocks noChangeArrowheads="1"/>
              </p:cNvSpPr>
              <p:nvPr/>
            </p:nvSpPr>
            <p:spPr bwMode="auto">
              <a:xfrm>
                <a:off x="2356" y="2856"/>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42" name="Rectangle 72">
                <a:extLst>
                  <a:ext uri="{FF2B5EF4-FFF2-40B4-BE49-F238E27FC236}">
                    <a16:creationId xmlns:a16="http://schemas.microsoft.com/office/drawing/2014/main" id="{71EAA7C3-B0F5-4195-92F1-0FC0C6F7530A}"/>
                  </a:ext>
                </a:extLst>
              </p:cNvPr>
              <p:cNvSpPr>
                <a:spLocks noChangeArrowheads="1"/>
              </p:cNvSpPr>
              <p:nvPr/>
            </p:nvSpPr>
            <p:spPr bwMode="auto">
              <a:xfrm>
                <a:off x="1758" y="2856"/>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43" name="Rectangle 71">
                <a:extLst>
                  <a:ext uri="{FF2B5EF4-FFF2-40B4-BE49-F238E27FC236}">
                    <a16:creationId xmlns:a16="http://schemas.microsoft.com/office/drawing/2014/main" id="{B44CAE81-77BA-42F7-ADFD-1A21B304DEB6}"/>
                  </a:ext>
                </a:extLst>
              </p:cNvPr>
              <p:cNvSpPr>
                <a:spLocks noChangeArrowheads="1"/>
              </p:cNvSpPr>
              <p:nvPr/>
            </p:nvSpPr>
            <p:spPr bwMode="auto">
              <a:xfrm>
                <a:off x="1160" y="2856"/>
                <a:ext cx="598" cy="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44" name="Rectangle 70">
                <a:extLst>
                  <a:ext uri="{FF2B5EF4-FFF2-40B4-BE49-F238E27FC236}">
                    <a16:creationId xmlns:a16="http://schemas.microsoft.com/office/drawing/2014/main" id="{8B882593-9322-453C-BACC-DB6A986A35D0}"/>
                  </a:ext>
                </a:extLst>
              </p:cNvPr>
              <p:cNvSpPr>
                <a:spLocks noChangeArrowheads="1"/>
              </p:cNvSpPr>
              <p:nvPr/>
            </p:nvSpPr>
            <p:spPr bwMode="auto">
              <a:xfrm>
                <a:off x="432" y="2856"/>
                <a:ext cx="728" cy="32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1</a:t>
                </a:r>
                <a:endParaRPr lang="en-US" altLang="vi-VN"/>
              </a:p>
            </p:txBody>
          </p:sp>
          <p:sp>
            <p:nvSpPr>
              <p:cNvPr id="4145" name="Rectangle 69">
                <a:extLst>
                  <a:ext uri="{FF2B5EF4-FFF2-40B4-BE49-F238E27FC236}">
                    <a16:creationId xmlns:a16="http://schemas.microsoft.com/office/drawing/2014/main" id="{94AD991E-B658-42E2-8109-5DD15302881B}"/>
                  </a:ext>
                </a:extLst>
              </p:cNvPr>
              <p:cNvSpPr>
                <a:spLocks noChangeArrowheads="1"/>
              </p:cNvSpPr>
              <p:nvPr/>
            </p:nvSpPr>
            <p:spPr bwMode="auto">
              <a:xfrm>
                <a:off x="2954" y="2496"/>
                <a:ext cx="598" cy="360"/>
              </a:xfrm>
              <a:prstGeom prst="rect">
                <a:avLst/>
              </a:prstGeom>
              <a:solidFill>
                <a:srgbClr val="FFD5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D</a:t>
                </a:r>
                <a:endParaRPr lang="en-US" altLang="vi-VN"/>
              </a:p>
            </p:txBody>
          </p:sp>
          <p:sp>
            <p:nvSpPr>
              <p:cNvPr id="4146" name="Rectangle 68">
                <a:extLst>
                  <a:ext uri="{FF2B5EF4-FFF2-40B4-BE49-F238E27FC236}">
                    <a16:creationId xmlns:a16="http://schemas.microsoft.com/office/drawing/2014/main" id="{73A82216-B935-4C31-94FE-0B585D3F4323}"/>
                  </a:ext>
                </a:extLst>
              </p:cNvPr>
              <p:cNvSpPr>
                <a:spLocks noChangeArrowheads="1"/>
              </p:cNvSpPr>
              <p:nvPr/>
            </p:nvSpPr>
            <p:spPr bwMode="auto">
              <a:xfrm>
                <a:off x="2356" y="2496"/>
                <a:ext cx="598" cy="360"/>
              </a:xfrm>
              <a:prstGeom prst="rect">
                <a:avLst/>
              </a:prstGeom>
              <a:solidFill>
                <a:srgbClr val="FFD5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C</a:t>
                </a:r>
                <a:endParaRPr lang="en-US" altLang="vi-VN"/>
              </a:p>
            </p:txBody>
          </p:sp>
          <p:sp>
            <p:nvSpPr>
              <p:cNvPr id="4147" name="Rectangle 67">
                <a:extLst>
                  <a:ext uri="{FF2B5EF4-FFF2-40B4-BE49-F238E27FC236}">
                    <a16:creationId xmlns:a16="http://schemas.microsoft.com/office/drawing/2014/main" id="{B7C23BB8-22CB-44C0-B209-480E318A3B98}"/>
                  </a:ext>
                </a:extLst>
              </p:cNvPr>
              <p:cNvSpPr>
                <a:spLocks noChangeArrowheads="1"/>
              </p:cNvSpPr>
              <p:nvPr/>
            </p:nvSpPr>
            <p:spPr bwMode="auto">
              <a:xfrm>
                <a:off x="1758" y="2496"/>
                <a:ext cx="598" cy="360"/>
              </a:xfrm>
              <a:prstGeom prst="rect">
                <a:avLst/>
              </a:prstGeom>
              <a:solidFill>
                <a:srgbClr val="FFD5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B</a:t>
                </a:r>
                <a:endParaRPr lang="en-US" altLang="vi-VN"/>
              </a:p>
            </p:txBody>
          </p:sp>
          <p:sp>
            <p:nvSpPr>
              <p:cNvPr id="4148" name="Rectangle 66">
                <a:extLst>
                  <a:ext uri="{FF2B5EF4-FFF2-40B4-BE49-F238E27FC236}">
                    <a16:creationId xmlns:a16="http://schemas.microsoft.com/office/drawing/2014/main" id="{B60299C7-2A70-410B-BDF2-B1101FE009A1}"/>
                  </a:ext>
                </a:extLst>
              </p:cNvPr>
              <p:cNvSpPr>
                <a:spLocks noChangeArrowheads="1"/>
              </p:cNvSpPr>
              <p:nvPr/>
            </p:nvSpPr>
            <p:spPr bwMode="auto">
              <a:xfrm>
                <a:off x="1160" y="2496"/>
                <a:ext cx="598" cy="360"/>
              </a:xfrm>
              <a:prstGeom prst="rect">
                <a:avLst/>
              </a:prstGeom>
              <a:solidFill>
                <a:srgbClr val="FFD5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a:latin typeface="Times New Roman" panose="02020603050405020304" pitchFamily="18" charset="0"/>
                    <a:cs typeface="Times New Roman" panose="02020603050405020304" pitchFamily="18" charset="0"/>
                  </a:rPr>
                  <a:t>A</a:t>
                </a:r>
                <a:endParaRPr lang="en-US" altLang="vi-VN"/>
              </a:p>
            </p:txBody>
          </p:sp>
          <p:sp>
            <p:nvSpPr>
              <p:cNvPr id="4149" name="Rectangle 65">
                <a:extLst>
                  <a:ext uri="{FF2B5EF4-FFF2-40B4-BE49-F238E27FC236}">
                    <a16:creationId xmlns:a16="http://schemas.microsoft.com/office/drawing/2014/main" id="{211B8160-1CE7-422E-B20C-6CFA31996E21}"/>
                  </a:ext>
                </a:extLst>
              </p:cNvPr>
              <p:cNvSpPr>
                <a:spLocks noChangeArrowheads="1"/>
              </p:cNvSpPr>
              <p:nvPr/>
            </p:nvSpPr>
            <p:spPr bwMode="auto">
              <a:xfrm>
                <a:off x="432" y="2496"/>
                <a:ext cx="728" cy="36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vi-VN" sz="2800"/>
              </a:p>
            </p:txBody>
          </p:sp>
          <p:sp>
            <p:nvSpPr>
              <p:cNvPr id="4150" name="Line 90">
                <a:extLst>
                  <a:ext uri="{FF2B5EF4-FFF2-40B4-BE49-F238E27FC236}">
                    <a16:creationId xmlns:a16="http://schemas.microsoft.com/office/drawing/2014/main" id="{B491D2FC-FB94-4AFF-9DD8-5FF64F4E60E9}"/>
                  </a:ext>
                </a:extLst>
              </p:cNvPr>
              <p:cNvSpPr>
                <a:spLocks noChangeShapeType="1"/>
              </p:cNvSpPr>
              <p:nvPr/>
            </p:nvSpPr>
            <p:spPr bwMode="auto">
              <a:xfrm>
                <a:off x="432" y="2496"/>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51" name="Line 91">
                <a:extLst>
                  <a:ext uri="{FF2B5EF4-FFF2-40B4-BE49-F238E27FC236}">
                    <a16:creationId xmlns:a16="http://schemas.microsoft.com/office/drawing/2014/main" id="{9D95AB95-D724-449D-9ACA-0EAB8F454A90}"/>
                  </a:ext>
                </a:extLst>
              </p:cNvPr>
              <p:cNvSpPr>
                <a:spLocks noChangeShapeType="1"/>
              </p:cNvSpPr>
              <p:nvPr/>
            </p:nvSpPr>
            <p:spPr bwMode="auto">
              <a:xfrm>
                <a:off x="432" y="4160"/>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52" name="Line 92">
                <a:extLst>
                  <a:ext uri="{FF2B5EF4-FFF2-40B4-BE49-F238E27FC236}">
                    <a16:creationId xmlns:a16="http://schemas.microsoft.com/office/drawing/2014/main" id="{E9EDBAD1-71B8-405E-8A4C-C61B1BEC7A82}"/>
                  </a:ext>
                </a:extLst>
              </p:cNvPr>
              <p:cNvSpPr>
                <a:spLocks noChangeShapeType="1"/>
              </p:cNvSpPr>
              <p:nvPr/>
            </p:nvSpPr>
            <p:spPr bwMode="auto">
              <a:xfrm>
                <a:off x="432"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53" name="Line 93">
                <a:extLst>
                  <a:ext uri="{FF2B5EF4-FFF2-40B4-BE49-F238E27FC236}">
                    <a16:creationId xmlns:a16="http://schemas.microsoft.com/office/drawing/2014/main" id="{F4634AE6-C038-448D-A107-2A97B059A6C4}"/>
                  </a:ext>
                </a:extLst>
              </p:cNvPr>
              <p:cNvSpPr>
                <a:spLocks noChangeShapeType="1"/>
              </p:cNvSpPr>
              <p:nvPr/>
            </p:nvSpPr>
            <p:spPr bwMode="auto">
              <a:xfrm>
                <a:off x="3552"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54" name="Line 96">
                <a:extLst>
                  <a:ext uri="{FF2B5EF4-FFF2-40B4-BE49-F238E27FC236}">
                    <a16:creationId xmlns:a16="http://schemas.microsoft.com/office/drawing/2014/main" id="{87CA9B02-6979-4A25-8260-19B67FA57298}"/>
                  </a:ext>
                </a:extLst>
              </p:cNvPr>
              <p:cNvSpPr>
                <a:spLocks noChangeShapeType="1"/>
              </p:cNvSpPr>
              <p:nvPr/>
            </p:nvSpPr>
            <p:spPr bwMode="auto">
              <a:xfrm>
                <a:off x="432" y="2856"/>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55" name="Line 98">
                <a:extLst>
                  <a:ext uri="{FF2B5EF4-FFF2-40B4-BE49-F238E27FC236}">
                    <a16:creationId xmlns:a16="http://schemas.microsoft.com/office/drawing/2014/main" id="{C45663D4-7EFF-44E2-A68B-463E2B153510}"/>
                  </a:ext>
                </a:extLst>
              </p:cNvPr>
              <p:cNvSpPr>
                <a:spLocks noChangeShapeType="1"/>
              </p:cNvSpPr>
              <p:nvPr/>
            </p:nvSpPr>
            <p:spPr bwMode="auto">
              <a:xfrm>
                <a:off x="1160"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56" name="Line 101">
                <a:extLst>
                  <a:ext uri="{FF2B5EF4-FFF2-40B4-BE49-F238E27FC236}">
                    <a16:creationId xmlns:a16="http://schemas.microsoft.com/office/drawing/2014/main" id="{C90443E1-829F-4479-9766-F0FDEE4A5C33}"/>
                  </a:ext>
                </a:extLst>
              </p:cNvPr>
              <p:cNvSpPr>
                <a:spLocks noChangeShapeType="1"/>
              </p:cNvSpPr>
              <p:nvPr/>
            </p:nvSpPr>
            <p:spPr bwMode="auto">
              <a:xfrm>
                <a:off x="1758"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57" name="Line 104">
                <a:extLst>
                  <a:ext uri="{FF2B5EF4-FFF2-40B4-BE49-F238E27FC236}">
                    <a16:creationId xmlns:a16="http://schemas.microsoft.com/office/drawing/2014/main" id="{8A638942-534D-487C-A624-945703A30B61}"/>
                  </a:ext>
                </a:extLst>
              </p:cNvPr>
              <p:cNvSpPr>
                <a:spLocks noChangeShapeType="1"/>
              </p:cNvSpPr>
              <p:nvPr/>
            </p:nvSpPr>
            <p:spPr bwMode="auto">
              <a:xfrm>
                <a:off x="2356"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58" name="Line 107">
                <a:extLst>
                  <a:ext uri="{FF2B5EF4-FFF2-40B4-BE49-F238E27FC236}">
                    <a16:creationId xmlns:a16="http://schemas.microsoft.com/office/drawing/2014/main" id="{96C2C004-4B5C-4E82-9F59-FC337F0BBAC9}"/>
                  </a:ext>
                </a:extLst>
              </p:cNvPr>
              <p:cNvSpPr>
                <a:spLocks noChangeShapeType="1"/>
              </p:cNvSpPr>
              <p:nvPr/>
            </p:nvSpPr>
            <p:spPr bwMode="auto">
              <a:xfrm>
                <a:off x="2954" y="2496"/>
                <a:ext cx="0" cy="166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59" name="Line 111">
                <a:extLst>
                  <a:ext uri="{FF2B5EF4-FFF2-40B4-BE49-F238E27FC236}">
                    <a16:creationId xmlns:a16="http://schemas.microsoft.com/office/drawing/2014/main" id="{3EFB7C33-060D-4376-964A-6F14AB72CAE7}"/>
                  </a:ext>
                </a:extLst>
              </p:cNvPr>
              <p:cNvSpPr>
                <a:spLocks noChangeShapeType="1"/>
              </p:cNvSpPr>
              <p:nvPr/>
            </p:nvSpPr>
            <p:spPr bwMode="auto">
              <a:xfrm>
                <a:off x="432" y="3182"/>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60" name="Line 134">
                <a:extLst>
                  <a:ext uri="{FF2B5EF4-FFF2-40B4-BE49-F238E27FC236}">
                    <a16:creationId xmlns:a16="http://schemas.microsoft.com/office/drawing/2014/main" id="{FF07CFCD-02C5-4B73-A3AE-5C9C63219ABC}"/>
                  </a:ext>
                </a:extLst>
              </p:cNvPr>
              <p:cNvSpPr>
                <a:spLocks noChangeShapeType="1"/>
              </p:cNvSpPr>
              <p:nvPr/>
            </p:nvSpPr>
            <p:spPr bwMode="auto">
              <a:xfrm>
                <a:off x="432" y="3508"/>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61" name="Line 157">
                <a:extLst>
                  <a:ext uri="{FF2B5EF4-FFF2-40B4-BE49-F238E27FC236}">
                    <a16:creationId xmlns:a16="http://schemas.microsoft.com/office/drawing/2014/main" id="{92E2D03B-2405-4884-9042-39ED076DB4D8}"/>
                  </a:ext>
                </a:extLst>
              </p:cNvPr>
              <p:cNvSpPr>
                <a:spLocks noChangeShapeType="1"/>
              </p:cNvSpPr>
              <p:nvPr/>
            </p:nvSpPr>
            <p:spPr bwMode="auto">
              <a:xfrm>
                <a:off x="432" y="3834"/>
                <a:ext cx="312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62" name="Line 205">
                <a:extLst>
                  <a:ext uri="{FF2B5EF4-FFF2-40B4-BE49-F238E27FC236}">
                    <a16:creationId xmlns:a16="http://schemas.microsoft.com/office/drawing/2014/main" id="{4B57E814-41E2-4A04-A9B7-3741B297C23A}"/>
                  </a:ext>
                </a:extLst>
              </p:cNvPr>
              <p:cNvSpPr>
                <a:spLocks noChangeShapeType="1"/>
              </p:cNvSpPr>
              <p:nvPr/>
            </p:nvSpPr>
            <p:spPr bwMode="auto">
              <a:xfrm>
                <a:off x="432" y="2514"/>
                <a:ext cx="72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4123" name="Text Box 34">
              <a:extLst>
                <a:ext uri="{FF2B5EF4-FFF2-40B4-BE49-F238E27FC236}">
                  <a16:creationId xmlns:a16="http://schemas.microsoft.com/office/drawing/2014/main" id="{EA829ADE-6CE1-4DE3-9D9C-052B652CF79B}"/>
                </a:ext>
              </a:extLst>
            </p:cNvPr>
            <p:cNvSpPr txBox="1">
              <a:spLocks noChangeArrowheads="1"/>
            </p:cNvSpPr>
            <p:nvPr/>
          </p:nvSpPr>
          <p:spPr bwMode="auto">
            <a:xfrm>
              <a:off x="624" y="2466"/>
              <a:ext cx="81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700">
                  <a:solidFill>
                    <a:schemeClr val="tx2"/>
                  </a:solidFill>
                  <a:latin typeface="Times New Roman" panose="02020603050405020304" pitchFamily="18" charset="0"/>
                </a:rPr>
                <a:t>Vật thể</a:t>
              </a:r>
            </a:p>
          </p:txBody>
        </p:sp>
        <p:sp>
          <p:nvSpPr>
            <p:cNvPr id="4124" name="Text Box 36">
              <a:extLst>
                <a:ext uri="{FF2B5EF4-FFF2-40B4-BE49-F238E27FC236}">
                  <a16:creationId xmlns:a16="http://schemas.microsoft.com/office/drawing/2014/main" id="{0A090436-C449-4326-8327-C2B328EFE474}"/>
                </a:ext>
              </a:extLst>
            </p:cNvPr>
            <p:cNvSpPr txBox="1">
              <a:spLocks noChangeArrowheads="1"/>
            </p:cNvSpPr>
            <p:nvPr/>
          </p:nvSpPr>
          <p:spPr bwMode="auto">
            <a:xfrm>
              <a:off x="405" y="2648"/>
              <a:ext cx="108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700">
                  <a:solidFill>
                    <a:schemeClr val="tx2"/>
                  </a:solidFill>
                  <a:latin typeface="Times New Roman" panose="02020603050405020304" pitchFamily="18" charset="0"/>
                </a:rPr>
                <a:t>Bản vẽ</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1446"/>
                                        </p:tgtEl>
                                        <p:attrNameLst>
                                          <p:attrName>style.visibility</p:attrName>
                                        </p:attrNameLst>
                                      </p:cBhvr>
                                      <p:to>
                                        <p:strVal val="visible"/>
                                      </p:to>
                                    </p:set>
                                    <p:anim calcmode="discrete" valueType="clr">
                                      <p:cBhvr override="childStyle">
                                        <p:cTn id="7" dur="80"/>
                                        <p:tgtEl>
                                          <p:spTgt spid="614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46"/>
                                        </p:tgtEl>
                                        <p:attrNameLst>
                                          <p:attrName>fillcolor</p:attrName>
                                        </p:attrNameLst>
                                      </p:cBhvr>
                                      <p:tavLst>
                                        <p:tav tm="0">
                                          <p:val>
                                            <p:clrVal>
                                              <a:schemeClr val="accent2"/>
                                            </p:clrVal>
                                          </p:val>
                                        </p:tav>
                                        <p:tav tm="50000">
                                          <p:val>
                                            <p:clrVal>
                                              <a:schemeClr val="hlink"/>
                                            </p:clrVal>
                                          </p:val>
                                        </p:tav>
                                      </p:tavLst>
                                    </p:anim>
                                    <p:set>
                                      <p:cBhvr>
                                        <p:cTn id="9" dur="80"/>
                                        <p:tgtEl>
                                          <p:spTgt spid="614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1447"/>
                                        </p:tgtEl>
                                        <p:attrNameLst>
                                          <p:attrName>style.visibility</p:attrName>
                                        </p:attrNameLst>
                                      </p:cBhvr>
                                      <p:to>
                                        <p:strVal val="visible"/>
                                      </p:to>
                                    </p:set>
                                    <p:anim calcmode="lin" valueType="num">
                                      <p:cBhvr>
                                        <p:cTn id="14" dur="500" fill="hold"/>
                                        <p:tgtEl>
                                          <p:spTgt spid="61447"/>
                                        </p:tgtEl>
                                        <p:attrNameLst>
                                          <p:attrName>ppt_w</p:attrName>
                                        </p:attrNameLst>
                                      </p:cBhvr>
                                      <p:tavLst>
                                        <p:tav tm="0">
                                          <p:val>
                                            <p:fltVal val="0"/>
                                          </p:val>
                                        </p:tav>
                                        <p:tav tm="100000">
                                          <p:val>
                                            <p:strVal val="#ppt_w"/>
                                          </p:val>
                                        </p:tav>
                                      </p:tavLst>
                                    </p:anim>
                                    <p:anim calcmode="lin" valueType="num">
                                      <p:cBhvr>
                                        <p:cTn id="15" dur="500" fill="hold"/>
                                        <p:tgtEl>
                                          <p:spTgt spid="61447"/>
                                        </p:tgtEl>
                                        <p:attrNameLst>
                                          <p:attrName>ppt_h</p:attrName>
                                        </p:attrNameLst>
                                      </p:cBhvr>
                                      <p:tavLst>
                                        <p:tav tm="0">
                                          <p:val>
                                            <p:fltVal val="0"/>
                                          </p:val>
                                        </p:tav>
                                        <p:tav tm="100000">
                                          <p:val>
                                            <p:strVal val="#ppt_h"/>
                                          </p:val>
                                        </p:tav>
                                      </p:tavLst>
                                    </p:anim>
                                    <p:animEffect transition="in" filter="fade">
                                      <p:cBhvr>
                                        <p:cTn id="16" dur="500"/>
                                        <p:tgtEl>
                                          <p:spTgt spid="6144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1649"/>
                                        </p:tgtEl>
                                        <p:attrNameLst>
                                          <p:attrName>style.visibility</p:attrName>
                                        </p:attrNameLst>
                                      </p:cBhvr>
                                      <p:to>
                                        <p:strVal val="visible"/>
                                      </p:to>
                                    </p:set>
                                    <p:animEffect transition="in" filter="wipe(left)">
                                      <p:cBhvr>
                                        <p:cTn id="21" dur="500"/>
                                        <p:tgtEl>
                                          <p:spTgt spid="61649"/>
                                        </p:tgtEl>
                                      </p:cBhvr>
                                    </p:animEffect>
                                  </p:childTnLst>
                                </p:cTn>
                              </p:par>
                              <p:par>
                                <p:cTn id="22" presetID="22" presetClass="entr" presetSubtype="8" fill="hold" nodeType="withEffect">
                                  <p:stCondLst>
                                    <p:cond delay="0"/>
                                  </p:stCondLst>
                                  <p:childTnLst>
                                    <p:set>
                                      <p:cBhvr>
                                        <p:cTn id="23" dur="1" fill="hold">
                                          <p:stCondLst>
                                            <p:cond delay="0"/>
                                          </p:stCondLst>
                                        </p:cTn>
                                        <p:tgtEl>
                                          <p:spTgt spid="61650"/>
                                        </p:tgtEl>
                                        <p:attrNameLst>
                                          <p:attrName>style.visibility</p:attrName>
                                        </p:attrNameLst>
                                      </p:cBhvr>
                                      <p:to>
                                        <p:strVal val="visible"/>
                                      </p:to>
                                    </p:set>
                                    <p:animEffect transition="in" filter="wipe(left)">
                                      <p:cBhvr>
                                        <p:cTn id="24" dur="500"/>
                                        <p:tgtEl>
                                          <p:spTgt spid="61650"/>
                                        </p:tgtEl>
                                      </p:cBhvr>
                                    </p:animEffect>
                                  </p:childTnLst>
                                </p:cTn>
                              </p:par>
                              <p:par>
                                <p:cTn id="25" presetID="22" presetClass="entr" presetSubtype="8" fill="hold" nodeType="withEffect">
                                  <p:stCondLst>
                                    <p:cond delay="0"/>
                                  </p:stCondLst>
                                  <p:childTnLst>
                                    <p:set>
                                      <p:cBhvr>
                                        <p:cTn id="26" dur="1" fill="hold">
                                          <p:stCondLst>
                                            <p:cond delay="0"/>
                                          </p:stCondLst>
                                        </p:cTn>
                                        <p:tgtEl>
                                          <p:spTgt spid="61651"/>
                                        </p:tgtEl>
                                        <p:attrNameLst>
                                          <p:attrName>style.visibility</p:attrName>
                                        </p:attrNameLst>
                                      </p:cBhvr>
                                      <p:to>
                                        <p:strVal val="visible"/>
                                      </p:to>
                                    </p:set>
                                    <p:animEffect transition="in" filter="wipe(left)">
                                      <p:cBhvr>
                                        <p:cTn id="27" dur="500"/>
                                        <p:tgtEl>
                                          <p:spTgt spid="61651"/>
                                        </p:tgtEl>
                                      </p:cBhvr>
                                    </p:animEffect>
                                  </p:childTnLst>
                                </p:cTn>
                              </p:par>
                              <p:par>
                                <p:cTn id="28" presetID="22" presetClass="entr" presetSubtype="8" fill="hold" nodeType="withEffect">
                                  <p:stCondLst>
                                    <p:cond delay="0"/>
                                  </p:stCondLst>
                                  <p:childTnLst>
                                    <p:set>
                                      <p:cBhvr>
                                        <p:cTn id="29" dur="1" fill="hold">
                                          <p:stCondLst>
                                            <p:cond delay="0"/>
                                          </p:stCondLst>
                                        </p:cTn>
                                        <p:tgtEl>
                                          <p:spTgt spid="61652"/>
                                        </p:tgtEl>
                                        <p:attrNameLst>
                                          <p:attrName>style.visibility</p:attrName>
                                        </p:attrNameLst>
                                      </p:cBhvr>
                                      <p:to>
                                        <p:strVal val="visible"/>
                                      </p:to>
                                    </p:set>
                                    <p:animEffect transition="in" filter="wipe(left)">
                                      <p:cBhvr>
                                        <p:cTn id="30" dur="500"/>
                                        <p:tgtEl>
                                          <p:spTgt spid="6165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1654"/>
                                        </p:tgtEl>
                                        <p:attrNameLst>
                                          <p:attrName>style.visibility</p:attrName>
                                        </p:attrNameLst>
                                      </p:cBhvr>
                                      <p:to>
                                        <p:strVal val="visible"/>
                                      </p:to>
                                    </p:set>
                                    <p:animEffect transition="in" filter="wipe(left)">
                                      <p:cBhvr>
                                        <p:cTn id="33" dur="500"/>
                                        <p:tgtEl>
                                          <p:spTgt spid="616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1657"/>
                                        </p:tgtEl>
                                        <p:attrNameLst>
                                          <p:attrName>style.visibility</p:attrName>
                                        </p:attrNameLst>
                                      </p:cBhvr>
                                      <p:to>
                                        <p:strVal val="visible"/>
                                      </p:to>
                                    </p:set>
                                    <p:animEffect transition="in" filter="wipe(left)">
                                      <p:cBhvr>
                                        <p:cTn id="36" dur="500"/>
                                        <p:tgtEl>
                                          <p:spTgt spid="6165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1658"/>
                                        </p:tgtEl>
                                        <p:attrNameLst>
                                          <p:attrName>style.visibility</p:attrName>
                                        </p:attrNameLst>
                                      </p:cBhvr>
                                      <p:to>
                                        <p:strVal val="visible"/>
                                      </p:to>
                                    </p:set>
                                    <p:animEffect transition="in" filter="wipe(left)">
                                      <p:cBhvr>
                                        <p:cTn id="39" dur="500"/>
                                        <p:tgtEl>
                                          <p:spTgt spid="6165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1659"/>
                                        </p:tgtEl>
                                        <p:attrNameLst>
                                          <p:attrName>style.visibility</p:attrName>
                                        </p:attrNameLst>
                                      </p:cBhvr>
                                      <p:to>
                                        <p:strVal val="visible"/>
                                      </p:to>
                                    </p:set>
                                    <p:animEffect transition="in" filter="wipe(left)">
                                      <p:cBhvr>
                                        <p:cTn id="42" dur="500"/>
                                        <p:tgtEl>
                                          <p:spTgt spid="6165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1653"/>
                                        </p:tgtEl>
                                        <p:attrNameLst>
                                          <p:attrName>style.visibility</p:attrName>
                                        </p:attrNameLst>
                                      </p:cBhvr>
                                      <p:to>
                                        <p:strVal val="visible"/>
                                      </p:to>
                                    </p:set>
                                    <p:animEffect transition="in" filter="wipe(left)">
                                      <p:cBhvr>
                                        <p:cTn id="45" dur="500"/>
                                        <p:tgtEl>
                                          <p:spTgt spid="6165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nodeType="clickEffect">
                                  <p:stCondLst>
                                    <p:cond delay="0"/>
                                  </p:stCondLst>
                                  <p:childTnLst>
                                    <p:set>
                                      <p:cBhvr>
                                        <p:cTn id="49" dur="1" fill="hold">
                                          <p:stCondLst>
                                            <p:cond delay="0"/>
                                          </p:stCondLst>
                                        </p:cTn>
                                        <p:tgtEl>
                                          <p:spTgt spid="61665"/>
                                        </p:tgtEl>
                                        <p:attrNameLst>
                                          <p:attrName>style.visibility</p:attrName>
                                        </p:attrNameLst>
                                      </p:cBhvr>
                                      <p:to>
                                        <p:strVal val="visible"/>
                                      </p:to>
                                    </p:set>
                                    <p:anim calcmode="lin" valueType="num">
                                      <p:cBhvr>
                                        <p:cTn id="50" dur="500" fill="hold"/>
                                        <p:tgtEl>
                                          <p:spTgt spid="61665"/>
                                        </p:tgtEl>
                                        <p:attrNameLst>
                                          <p:attrName>ppt_w</p:attrName>
                                        </p:attrNameLst>
                                      </p:cBhvr>
                                      <p:tavLst>
                                        <p:tav tm="0">
                                          <p:val>
                                            <p:fltVal val="0"/>
                                          </p:val>
                                        </p:tav>
                                        <p:tav tm="100000">
                                          <p:val>
                                            <p:strVal val="#ppt_w"/>
                                          </p:val>
                                        </p:tav>
                                      </p:tavLst>
                                    </p:anim>
                                    <p:anim calcmode="lin" valueType="num">
                                      <p:cBhvr>
                                        <p:cTn id="51" dur="500" fill="hold"/>
                                        <p:tgtEl>
                                          <p:spTgt spid="61665"/>
                                        </p:tgtEl>
                                        <p:attrNameLst>
                                          <p:attrName>ppt_h</p:attrName>
                                        </p:attrNameLst>
                                      </p:cBhvr>
                                      <p:tavLst>
                                        <p:tav tm="0">
                                          <p:val>
                                            <p:fltVal val="0"/>
                                          </p:val>
                                        </p:tav>
                                        <p:tav tm="100000">
                                          <p:val>
                                            <p:strVal val="#ppt_h"/>
                                          </p:val>
                                        </p:tav>
                                      </p:tavLst>
                                    </p:anim>
                                    <p:animEffect transition="in" filter="fade">
                                      <p:cBhvr>
                                        <p:cTn id="52" dur="500"/>
                                        <p:tgtEl>
                                          <p:spTgt spid="61665"/>
                                        </p:tgtEl>
                                      </p:cBhvr>
                                    </p:animEffect>
                                  </p:childTnLst>
                                </p:cTn>
                              </p:par>
                              <p:par>
                                <p:cTn id="53" presetID="53" presetClass="entr" presetSubtype="0" fill="hold" nodeType="withEffect">
                                  <p:stCondLst>
                                    <p:cond delay="0"/>
                                  </p:stCondLst>
                                  <p:childTnLst>
                                    <p:set>
                                      <p:cBhvr>
                                        <p:cTn id="54" dur="1" fill="hold">
                                          <p:stCondLst>
                                            <p:cond delay="0"/>
                                          </p:stCondLst>
                                        </p:cTn>
                                        <p:tgtEl>
                                          <p:spTgt spid="61666"/>
                                        </p:tgtEl>
                                        <p:attrNameLst>
                                          <p:attrName>style.visibility</p:attrName>
                                        </p:attrNameLst>
                                      </p:cBhvr>
                                      <p:to>
                                        <p:strVal val="visible"/>
                                      </p:to>
                                    </p:set>
                                    <p:anim calcmode="lin" valueType="num">
                                      <p:cBhvr>
                                        <p:cTn id="55" dur="500" fill="hold"/>
                                        <p:tgtEl>
                                          <p:spTgt spid="61666"/>
                                        </p:tgtEl>
                                        <p:attrNameLst>
                                          <p:attrName>ppt_w</p:attrName>
                                        </p:attrNameLst>
                                      </p:cBhvr>
                                      <p:tavLst>
                                        <p:tav tm="0">
                                          <p:val>
                                            <p:fltVal val="0"/>
                                          </p:val>
                                        </p:tav>
                                        <p:tav tm="100000">
                                          <p:val>
                                            <p:strVal val="#ppt_w"/>
                                          </p:val>
                                        </p:tav>
                                      </p:tavLst>
                                    </p:anim>
                                    <p:anim calcmode="lin" valueType="num">
                                      <p:cBhvr>
                                        <p:cTn id="56" dur="500" fill="hold"/>
                                        <p:tgtEl>
                                          <p:spTgt spid="61666"/>
                                        </p:tgtEl>
                                        <p:attrNameLst>
                                          <p:attrName>ppt_h</p:attrName>
                                        </p:attrNameLst>
                                      </p:cBhvr>
                                      <p:tavLst>
                                        <p:tav tm="0">
                                          <p:val>
                                            <p:fltVal val="0"/>
                                          </p:val>
                                        </p:tav>
                                        <p:tav tm="100000">
                                          <p:val>
                                            <p:strVal val="#ppt_h"/>
                                          </p:val>
                                        </p:tav>
                                      </p:tavLst>
                                    </p:anim>
                                    <p:animEffect transition="in" filter="fade">
                                      <p:cBhvr>
                                        <p:cTn id="57" dur="500"/>
                                        <p:tgtEl>
                                          <p:spTgt spid="61666"/>
                                        </p:tgtEl>
                                      </p:cBhvr>
                                    </p:animEffect>
                                  </p:childTnLst>
                                </p:cTn>
                              </p:par>
                              <p:par>
                                <p:cTn id="58" presetID="53" presetClass="entr" presetSubtype="0" fill="hold" nodeType="withEffect">
                                  <p:stCondLst>
                                    <p:cond delay="0"/>
                                  </p:stCondLst>
                                  <p:childTnLst>
                                    <p:set>
                                      <p:cBhvr>
                                        <p:cTn id="59" dur="1" fill="hold">
                                          <p:stCondLst>
                                            <p:cond delay="0"/>
                                          </p:stCondLst>
                                        </p:cTn>
                                        <p:tgtEl>
                                          <p:spTgt spid="61667"/>
                                        </p:tgtEl>
                                        <p:attrNameLst>
                                          <p:attrName>style.visibility</p:attrName>
                                        </p:attrNameLst>
                                      </p:cBhvr>
                                      <p:to>
                                        <p:strVal val="visible"/>
                                      </p:to>
                                    </p:set>
                                    <p:anim calcmode="lin" valueType="num">
                                      <p:cBhvr>
                                        <p:cTn id="60" dur="500" fill="hold"/>
                                        <p:tgtEl>
                                          <p:spTgt spid="61667"/>
                                        </p:tgtEl>
                                        <p:attrNameLst>
                                          <p:attrName>ppt_w</p:attrName>
                                        </p:attrNameLst>
                                      </p:cBhvr>
                                      <p:tavLst>
                                        <p:tav tm="0">
                                          <p:val>
                                            <p:fltVal val="0"/>
                                          </p:val>
                                        </p:tav>
                                        <p:tav tm="100000">
                                          <p:val>
                                            <p:strVal val="#ppt_w"/>
                                          </p:val>
                                        </p:tav>
                                      </p:tavLst>
                                    </p:anim>
                                    <p:anim calcmode="lin" valueType="num">
                                      <p:cBhvr>
                                        <p:cTn id="61" dur="500" fill="hold"/>
                                        <p:tgtEl>
                                          <p:spTgt spid="61667"/>
                                        </p:tgtEl>
                                        <p:attrNameLst>
                                          <p:attrName>ppt_h</p:attrName>
                                        </p:attrNameLst>
                                      </p:cBhvr>
                                      <p:tavLst>
                                        <p:tav tm="0">
                                          <p:val>
                                            <p:fltVal val="0"/>
                                          </p:val>
                                        </p:tav>
                                        <p:tav tm="100000">
                                          <p:val>
                                            <p:strVal val="#ppt_h"/>
                                          </p:val>
                                        </p:tav>
                                      </p:tavLst>
                                    </p:anim>
                                    <p:animEffect transition="in" filter="fade">
                                      <p:cBhvr>
                                        <p:cTn id="62" dur="500"/>
                                        <p:tgtEl>
                                          <p:spTgt spid="61667"/>
                                        </p:tgtEl>
                                      </p:cBhvr>
                                    </p:animEffect>
                                  </p:childTnLst>
                                </p:cTn>
                              </p:par>
                              <p:par>
                                <p:cTn id="63" presetID="53" presetClass="entr" presetSubtype="0" fill="hold" nodeType="withEffect">
                                  <p:stCondLst>
                                    <p:cond delay="0"/>
                                  </p:stCondLst>
                                  <p:childTnLst>
                                    <p:set>
                                      <p:cBhvr>
                                        <p:cTn id="64" dur="1" fill="hold">
                                          <p:stCondLst>
                                            <p:cond delay="0"/>
                                          </p:stCondLst>
                                        </p:cTn>
                                        <p:tgtEl>
                                          <p:spTgt spid="61668"/>
                                        </p:tgtEl>
                                        <p:attrNameLst>
                                          <p:attrName>style.visibility</p:attrName>
                                        </p:attrNameLst>
                                      </p:cBhvr>
                                      <p:to>
                                        <p:strVal val="visible"/>
                                      </p:to>
                                    </p:set>
                                    <p:anim calcmode="lin" valueType="num">
                                      <p:cBhvr>
                                        <p:cTn id="65" dur="500" fill="hold"/>
                                        <p:tgtEl>
                                          <p:spTgt spid="61668"/>
                                        </p:tgtEl>
                                        <p:attrNameLst>
                                          <p:attrName>ppt_w</p:attrName>
                                        </p:attrNameLst>
                                      </p:cBhvr>
                                      <p:tavLst>
                                        <p:tav tm="0">
                                          <p:val>
                                            <p:fltVal val="0"/>
                                          </p:val>
                                        </p:tav>
                                        <p:tav tm="100000">
                                          <p:val>
                                            <p:strVal val="#ppt_w"/>
                                          </p:val>
                                        </p:tav>
                                      </p:tavLst>
                                    </p:anim>
                                    <p:anim calcmode="lin" valueType="num">
                                      <p:cBhvr>
                                        <p:cTn id="66" dur="500" fill="hold"/>
                                        <p:tgtEl>
                                          <p:spTgt spid="61668"/>
                                        </p:tgtEl>
                                        <p:attrNameLst>
                                          <p:attrName>ppt_h</p:attrName>
                                        </p:attrNameLst>
                                      </p:cBhvr>
                                      <p:tavLst>
                                        <p:tav tm="0">
                                          <p:val>
                                            <p:fltVal val="0"/>
                                          </p:val>
                                        </p:tav>
                                        <p:tav tm="100000">
                                          <p:val>
                                            <p:strVal val="#ppt_h"/>
                                          </p:val>
                                        </p:tav>
                                      </p:tavLst>
                                    </p:anim>
                                    <p:animEffect transition="in" filter="fade">
                                      <p:cBhvr>
                                        <p:cTn id="67" dur="500"/>
                                        <p:tgtEl>
                                          <p:spTgt spid="61668"/>
                                        </p:tgtEl>
                                      </p:cBhvr>
                                    </p:animEffect>
                                  </p:childTnLst>
                                </p:cTn>
                              </p:par>
                              <p:par>
                                <p:cTn id="68" presetID="53" presetClass="entr" presetSubtype="0" fill="hold" grpId="0" nodeType="withEffect">
                                  <p:stCondLst>
                                    <p:cond delay="0"/>
                                  </p:stCondLst>
                                  <p:childTnLst>
                                    <p:set>
                                      <p:cBhvr>
                                        <p:cTn id="69" dur="1" fill="hold">
                                          <p:stCondLst>
                                            <p:cond delay="0"/>
                                          </p:stCondLst>
                                        </p:cTn>
                                        <p:tgtEl>
                                          <p:spTgt spid="61661"/>
                                        </p:tgtEl>
                                        <p:attrNameLst>
                                          <p:attrName>style.visibility</p:attrName>
                                        </p:attrNameLst>
                                      </p:cBhvr>
                                      <p:to>
                                        <p:strVal val="visible"/>
                                      </p:to>
                                    </p:set>
                                    <p:anim calcmode="lin" valueType="num">
                                      <p:cBhvr>
                                        <p:cTn id="70" dur="500" fill="hold"/>
                                        <p:tgtEl>
                                          <p:spTgt spid="61661"/>
                                        </p:tgtEl>
                                        <p:attrNameLst>
                                          <p:attrName>ppt_w</p:attrName>
                                        </p:attrNameLst>
                                      </p:cBhvr>
                                      <p:tavLst>
                                        <p:tav tm="0">
                                          <p:val>
                                            <p:fltVal val="0"/>
                                          </p:val>
                                        </p:tav>
                                        <p:tav tm="100000">
                                          <p:val>
                                            <p:strVal val="#ppt_w"/>
                                          </p:val>
                                        </p:tav>
                                      </p:tavLst>
                                    </p:anim>
                                    <p:anim calcmode="lin" valueType="num">
                                      <p:cBhvr>
                                        <p:cTn id="71" dur="500" fill="hold"/>
                                        <p:tgtEl>
                                          <p:spTgt spid="61661"/>
                                        </p:tgtEl>
                                        <p:attrNameLst>
                                          <p:attrName>ppt_h</p:attrName>
                                        </p:attrNameLst>
                                      </p:cBhvr>
                                      <p:tavLst>
                                        <p:tav tm="0">
                                          <p:val>
                                            <p:fltVal val="0"/>
                                          </p:val>
                                        </p:tav>
                                        <p:tav tm="100000">
                                          <p:val>
                                            <p:strVal val="#ppt_h"/>
                                          </p:val>
                                        </p:tav>
                                      </p:tavLst>
                                    </p:anim>
                                    <p:animEffect transition="in" filter="fade">
                                      <p:cBhvr>
                                        <p:cTn id="72" dur="500"/>
                                        <p:tgtEl>
                                          <p:spTgt spid="61661"/>
                                        </p:tgtEl>
                                      </p:cBhvr>
                                    </p:animEffect>
                                  </p:childTnLst>
                                </p:cTn>
                              </p:par>
                              <p:par>
                                <p:cTn id="73" presetID="53" presetClass="entr" presetSubtype="0" fill="hold" grpId="0" nodeType="withEffect">
                                  <p:stCondLst>
                                    <p:cond delay="0"/>
                                  </p:stCondLst>
                                  <p:childTnLst>
                                    <p:set>
                                      <p:cBhvr>
                                        <p:cTn id="74" dur="1" fill="hold">
                                          <p:stCondLst>
                                            <p:cond delay="0"/>
                                          </p:stCondLst>
                                        </p:cTn>
                                        <p:tgtEl>
                                          <p:spTgt spid="61662"/>
                                        </p:tgtEl>
                                        <p:attrNameLst>
                                          <p:attrName>style.visibility</p:attrName>
                                        </p:attrNameLst>
                                      </p:cBhvr>
                                      <p:to>
                                        <p:strVal val="visible"/>
                                      </p:to>
                                    </p:set>
                                    <p:anim calcmode="lin" valueType="num">
                                      <p:cBhvr>
                                        <p:cTn id="75" dur="500" fill="hold"/>
                                        <p:tgtEl>
                                          <p:spTgt spid="61662"/>
                                        </p:tgtEl>
                                        <p:attrNameLst>
                                          <p:attrName>ppt_w</p:attrName>
                                        </p:attrNameLst>
                                      </p:cBhvr>
                                      <p:tavLst>
                                        <p:tav tm="0">
                                          <p:val>
                                            <p:fltVal val="0"/>
                                          </p:val>
                                        </p:tav>
                                        <p:tav tm="100000">
                                          <p:val>
                                            <p:strVal val="#ppt_w"/>
                                          </p:val>
                                        </p:tav>
                                      </p:tavLst>
                                    </p:anim>
                                    <p:anim calcmode="lin" valueType="num">
                                      <p:cBhvr>
                                        <p:cTn id="76" dur="500" fill="hold"/>
                                        <p:tgtEl>
                                          <p:spTgt spid="61662"/>
                                        </p:tgtEl>
                                        <p:attrNameLst>
                                          <p:attrName>ppt_h</p:attrName>
                                        </p:attrNameLst>
                                      </p:cBhvr>
                                      <p:tavLst>
                                        <p:tav tm="0">
                                          <p:val>
                                            <p:fltVal val="0"/>
                                          </p:val>
                                        </p:tav>
                                        <p:tav tm="100000">
                                          <p:val>
                                            <p:strVal val="#ppt_h"/>
                                          </p:val>
                                        </p:tav>
                                      </p:tavLst>
                                    </p:anim>
                                    <p:animEffect transition="in" filter="fade">
                                      <p:cBhvr>
                                        <p:cTn id="77" dur="500"/>
                                        <p:tgtEl>
                                          <p:spTgt spid="61662"/>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61663"/>
                                        </p:tgtEl>
                                        <p:attrNameLst>
                                          <p:attrName>style.visibility</p:attrName>
                                        </p:attrNameLst>
                                      </p:cBhvr>
                                      <p:to>
                                        <p:strVal val="visible"/>
                                      </p:to>
                                    </p:set>
                                    <p:anim calcmode="lin" valueType="num">
                                      <p:cBhvr>
                                        <p:cTn id="80" dur="500" fill="hold"/>
                                        <p:tgtEl>
                                          <p:spTgt spid="61663"/>
                                        </p:tgtEl>
                                        <p:attrNameLst>
                                          <p:attrName>ppt_w</p:attrName>
                                        </p:attrNameLst>
                                      </p:cBhvr>
                                      <p:tavLst>
                                        <p:tav tm="0">
                                          <p:val>
                                            <p:fltVal val="0"/>
                                          </p:val>
                                        </p:tav>
                                        <p:tav tm="100000">
                                          <p:val>
                                            <p:strVal val="#ppt_w"/>
                                          </p:val>
                                        </p:tav>
                                      </p:tavLst>
                                    </p:anim>
                                    <p:anim calcmode="lin" valueType="num">
                                      <p:cBhvr>
                                        <p:cTn id="81" dur="500" fill="hold"/>
                                        <p:tgtEl>
                                          <p:spTgt spid="61663"/>
                                        </p:tgtEl>
                                        <p:attrNameLst>
                                          <p:attrName>ppt_h</p:attrName>
                                        </p:attrNameLst>
                                      </p:cBhvr>
                                      <p:tavLst>
                                        <p:tav tm="0">
                                          <p:val>
                                            <p:fltVal val="0"/>
                                          </p:val>
                                        </p:tav>
                                        <p:tav tm="100000">
                                          <p:val>
                                            <p:strVal val="#ppt_h"/>
                                          </p:val>
                                        </p:tav>
                                      </p:tavLst>
                                    </p:anim>
                                    <p:animEffect transition="in" filter="fade">
                                      <p:cBhvr>
                                        <p:cTn id="82" dur="500"/>
                                        <p:tgtEl>
                                          <p:spTgt spid="61663"/>
                                        </p:tgtEl>
                                      </p:cBhvr>
                                    </p:animEffect>
                                  </p:childTnLst>
                                </p:cTn>
                              </p:par>
                              <p:par>
                                <p:cTn id="83" presetID="53" presetClass="entr" presetSubtype="0" fill="hold" grpId="0" nodeType="withEffect">
                                  <p:stCondLst>
                                    <p:cond delay="0"/>
                                  </p:stCondLst>
                                  <p:childTnLst>
                                    <p:set>
                                      <p:cBhvr>
                                        <p:cTn id="84" dur="1" fill="hold">
                                          <p:stCondLst>
                                            <p:cond delay="0"/>
                                          </p:stCondLst>
                                        </p:cTn>
                                        <p:tgtEl>
                                          <p:spTgt spid="61664"/>
                                        </p:tgtEl>
                                        <p:attrNameLst>
                                          <p:attrName>style.visibility</p:attrName>
                                        </p:attrNameLst>
                                      </p:cBhvr>
                                      <p:to>
                                        <p:strVal val="visible"/>
                                      </p:to>
                                    </p:set>
                                    <p:anim calcmode="lin" valueType="num">
                                      <p:cBhvr>
                                        <p:cTn id="85" dur="500" fill="hold"/>
                                        <p:tgtEl>
                                          <p:spTgt spid="61664"/>
                                        </p:tgtEl>
                                        <p:attrNameLst>
                                          <p:attrName>ppt_w</p:attrName>
                                        </p:attrNameLst>
                                      </p:cBhvr>
                                      <p:tavLst>
                                        <p:tav tm="0">
                                          <p:val>
                                            <p:fltVal val="0"/>
                                          </p:val>
                                        </p:tav>
                                        <p:tav tm="100000">
                                          <p:val>
                                            <p:strVal val="#ppt_w"/>
                                          </p:val>
                                        </p:tav>
                                      </p:tavLst>
                                    </p:anim>
                                    <p:anim calcmode="lin" valueType="num">
                                      <p:cBhvr>
                                        <p:cTn id="86" dur="500" fill="hold"/>
                                        <p:tgtEl>
                                          <p:spTgt spid="61664"/>
                                        </p:tgtEl>
                                        <p:attrNameLst>
                                          <p:attrName>ppt_h</p:attrName>
                                        </p:attrNameLst>
                                      </p:cBhvr>
                                      <p:tavLst>
                                        <p:tav tm="0">
                                          <p:val>
                                            <p:fltVal val="0"/>
                                          </p:val>
                                        </p:tav>
                                        <p:tav tm="100000">
                                          <p:val>
                                            <p:strVal val="#ppt_h"/>
                                          </p:val>
                                        </p:tav>
                                      </p:tavLst>
                                    </p:anim>
                                    <p:animEffect transition="in" filter="fade">
                                      <p:cBhvr>
                                        <p:cTn id="87" dur="500"/>
                                        <p:tgtEl>
                                          <p:spTgt spid="61664"/>
                                        </p:tgtEl>
                                      </p:cBhvr>
                                    </p:animEffect>
                                  </p:childTnLst>
                                </p:cTn>
                              </p:par>
                              <p:par>
                                <p:cTn id="88" presetID="53" presetClass="entr" presetSubtype="0" fill="hold" grpId="0" nodeType="withEffect">
                                  <p:stCondLst>
                                    <p:cond delay="0"/>
                                  </p:stCondLst>
                                  <p:childTnLst>
                                    <p:set>
                                      <p:cBhvr>
                                        <p:cTn id="89" dur="1" fill="hold">
                                          <p:stCondLst>
                                            <p:cond delay="0"/>
                                          </p:stCondLst>
                                        </p:cTn>
                                        <p:tgtEl>
                                          <p:spTgt spid="61660"/>
                                        </p:tgtEl>
                                        <p:attrNameLst>
                                          <p:attrName>style.visibility</p:attrName>
                                        </p:attrNameLst>
                                      </p:cBhvr>
                                      <p:to>
                                        <p:strVal val="visible"/>
                                      </p:to>
                                    </p:set>
                                    <p:anim calcmode="lin" valueType="num">
                                      <p:cBhvr>
                                        <p:cTn id="90" dur="500" fill="hold"/>
                                        <p:tgtEl>
                                          <p:spTgt spid="61660"/>
                                        </p:tgtEl>
                                        <p:attrNameLst>
                                          <p:attrName>ppt_w</p:attrName>
                                        </p:attrNameLst>
                                      </p:cBhvr>
                                      <p:tavLst>
                                        <p:tav tm="0">
                                          <p:val>
                                            <p:fltVal val="0"/>
                                          </p:val>
                                        </p:tav>
                                        <p:tav tm="100000">
                                          <p:val>
                                            <p:strVal val="#ppt_w"/>
                                          </p:val>
                                        </p:tav>
                                      </p:tavLst>
                                    </p:anim>
                                    <p:anim calcmode="lin" valueType="num">
                                      <p:cBhvr>
                                        <p:cTn id="91" dur="500" fill="hold"/>
                                        <p:tgtEl>
                                          <p:spTgt spid="61660"/>
                                        </p:tgtEl>
                                        <p:attrNameLst>
                                          <p:attrName>ppt_h</p:attrName>
                                        </p:attrNameLst>
                                      </p:cBhvr>
                                      <p:tavLst>
                                        <p:tav tm="0">
                                          <p:val>
                                            <p:fltVal val="0"/>
                                          </p:val>
                                        </p:tav>
                                        <p:tav tm="100000">
                                          <p:val>
                                            <p:strVal val="#ppt_h"/>
                                          </p:val>
                                        </p:tav>
                                      </p:tavLst>
                                    </p:anim>
                                    <p:animEffect transition="in" filter="fade">
                                      <p:cBhvr>
                                        <p:cTn id="92" dur="500"/>
                                        <p:tgtEl>
                                          <p:spTgt spid="6166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61648"/>
                                        </p:tgtEl>
                                        <p:attrNameLst>
                                          <p:attrName>style.visibility</p:attrName>
                                        </p:attrNameLst>
                                      </p:cBhvr>
                                      <p:to>
                                        <p:strVal val="visible"/>
                                      </p:to>
                                    </p:set>
                                    <p:animEffect transition="in" filter="wipe(up)">
                                      <p:cBhvr>
                                        <p:cTn id="97" dur="500"/>
                                        <p:tgtEl>
                                          <p:spTgt spid="61648"/>
                                        </p:tgtEl>
                                      </p:cBhvr>
                                    </p:animEffect>
                                  </p:childTnLst>
                                </p:cTn>
                              </p:par>
                              <p:par>
                                <p:cTn id="98" presetID="22" presetClass="entr" presetSubtype="1" fill="hold" nodeType="with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wipe(up)">
                                      <p:cBhvr>
                                        <p:cTn id="10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P spid="61447" grpId="0"/>
      <p:bldP spid="61648" grpId="0"/>
      <p:bldP spid="61653" grpId="0"/>
      <p:bldP spid="61654" grpId="0" animBg="1"/>
      <p:bldP spid="61657" grpId="0" animBg="1"/>
      <p:bldP spid="61658" grpId="0" animBg="1"/>
      <p:bldP spid="61659" grpId="0" animBg="1"/>
      <p:bldP spid="61660" grpId="0"/>
      <p:bldP spid="61661" grpId="0" animBg="1"/>
      <p:bldP spid="61662" grpId="0" animBg="1"/>
      <p:bldP spid="61663" grpId="0" animBg="1"/>
      <p:bldP spid="61664"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2172</TotalTime>
  <Words>1398</Words>
  <Application>Microsoft Office PowerPoint</Application>
  <PresentationFormat>On-screen Show (4:3)</PresentationFormat>
  <Paragraphs>355</Paragraphs>
  <Slides>25</Slides>
  <Notes>7</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.VnTime</vt:lpstr>
      <vt:lpstr>.VnTimeH</vt:lpstr>
      <vt:lpstr>Arial</vt:lpstr>
      <vt:lpstr>Calibri</vt:lpstr>
      <vt:lpstr>Times New Roman</vt:lpstr>
      <vt:lpstr>VNI-Duff</vt:lpstr>
      <vt:lpstr>VNI-Helve</vt:lpstr>
      <vt:lpstr>VNI-Helve-Condense</vt:lpstr>
      <vt:lpstr>VNI-Times</vt:lpstr>
      <vt:lpstr>VNI-Zap</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MỐI GHÉP CỐ ĐỊNH MỐI GHÉP KHÔNG THÁO ĐƯỢC</dc:title>
  <dc:creator>User</dc:creator>
  <cp:lastModifiedBy>Ng Huu Tuan</cp:lastModifiedBy>
  <cp:revision>192</cp:revision>
  <dcterms:created xsi:type="dcterms:W3CDTF">2011-09-20T16:29:47Z</dcterms:created>
  <dcterms:modified xsi:type="dcterms:W3CDTF">2018-09-12T00:15:49Z</dcterms:modified>
</cp:coreProperties>
</file>