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2"/>
  </p:notesMasterIdLst>
  <p:handoutMasterIdLst>
    <p:handoutMasterId r:id="rId33"/>
  </p:handoutMasterIdLst>
  <p:sldIdLst>
    <p:sldId id="256" r:id="rId2"/>
    <p:sldId id="257" r:id="rId3"/>
    <p:sldId id="258" r:id="rId4"/>
    <p:sldId id="263" r:id="rId5"/>
    <p:sldId id="264" r:id="rId6"/>
    <p:sldId id="278" r:id="rId7"/>
    <p:sldId id="265" r:id="rId8"/>
    <p:sldId id="259" r:id="rId9"/>
    <p:sldId id="267" r:id="rId10"/>
    <p:sldId id="260" r:id="rId11"/>
    <p:sldId id="279" r:id="rId12"/>
    <p:sldId id="299" r:id="rId13"/>
    <p:sldId id="261" r:id="rId14"/>
    <p:sldId id="282" r:id="rId15"/>
    <p:sldId id="262" r:id="rId16"/>
    <p:sldId id="271" r:id="rId17"/>
    <p:sldId id="283" r:id="rId18"/>
    <p:sldId id="272" r:id="rId19"/>
    <p:sldId id="286" r:id="rId20"/>
    <p:sldId id="287" r:id="rId21"/>
    <p:sldId id="288" r:id="rId22"/>
    <p:sldId id="273" r:id="rId23"/>
    <p:sldId id="274" r:id="rId24"/>
    <p:sldId id="275" r:id="rId25"/>
    <p:sldId id="296" r:id="rId26"/>
    <p:sldId id="298" r:id="rId27"/>
    <p:sldId id="291" r:id="rId28"/>
    <p:sldId id="292" r:id="rId29"/>
    <p:sldId id="293" r:id="rId30"/>
    <p:sldId id="276" r:id="rId31"/>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54" d="100"/>
          <a:sy n="54" d="100"/>
        </p:scale>
        <p:origin x="1286"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Chỗ dành sẵn cho Ngà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22A9D1-872F-47F6-8F3B-2BE4F2E29BBB}" type="datetimeFigureOut">
              <a:rPr lang="vi-VN"/>
              <a:pPr>
                <a:defRPr/>
              </a:pPr>
              <a:t>07/04/2020</a:t>
            </a:fld>
            <a:endParaRPr lang="vi-VN"/>
          </a:p>
        </p:txBody>
      </p:sp>
      <p:sp>
        <p:nvSpPr>
          <p:cNvPr id="4" name="Chỗ dành sẵ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5" name="Chỗ dành sẵn cho Số hiệu Bả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2BD8EEF-B922-485B-B96C-DC34B54B239A}" type="slidenum">
              <a:rPr lang="vi-VN"/>
              <a:pPr>
                <a:defRPr/>
              </a:pPr>
              <a:t>‹#›</a:t>
            </a:fld>
            <a:endParaRPr lang="vi-VN"/>
          </a:p>
        </p:txBody>
      </p:sp>
    </p:spTree>
    <p:extLst>
      <p:ext uri="{BB962C8B-B14F-4D97-AF65-F5344CB8AC3E}">
        <p14:creationId xmlns:p14="http://schemas.microsoft.com/office/powerpoint/2010/main" val="1770313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B0880C-291E-4302-AB43-1933BCB493DE}" type="datetimeFigureOut">
              <a:rPr lang="vi-VN"/>
              <a:pPr>
                <a:defRPr/>
              </a:pPr>
              <a:t>07/04/2020</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vi-VN" noProof="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90748E8-E9FA-421F-A567-13506805388E}" type="slidenum">
              <a:rPr lang="vi-VN"/>
              <a:pPr>
                <a:defRPr/>
              </a:pPr>
              <a:t>‹#›</a:t>
            </a:fld>
            <a:endParaRPr lang="vi-VN"/>
          </a:p>
        </p:txBody>
      </p:sp>
    </p:spTree>
    <p:extLst>
      <p:ext uri="{BB962C8B-B14F-4D97-AF65-F5344CB8AC3E}">
        <p14:creationId xmlns:p14="http://schemas.microsoft.com/office/powerpoint/2010/main" val="347890352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hỗ dành sẵn cho Hình ảnh của Bản chiếu 1"/>
          <p:cNvSpPr>
            <a:spLocks noGrp="1" noRot="1" noChangeAspect="1"/>
          </p:cNvSpPr>
          <p:nvPr>
            <p:ph type="sldImg"/>
          </p:nvPr>
        </p:nvSpPr>
        <p:spPr bwMode="auto">
          <a:noFill/>
          <a:ln>
            <a:solidFill>
              <a:srgbClr val="000000"/>
            </a:solidFill>
            <a:miter lim="800000"/>
            <a:headEnd/>
            <a:tailEnd/>
          </a:ln>
        </p:spPr>
      </p:sp>
      <p:sp>
        <p:nvSpPr>
          <p:cNvPr id="21506" name="Chỗ dành sẵn cho Ghi ch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21507"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7B48CB-B5ED-4185-B7B2-CE7AFECF970C}" type="slidenum">
              <a:rPr lang="vi-VN">
                <a:cs typeface="Arial" charset="0"/>
              </a:rPr>
              <a:pPr fontAlgn="base">
                <a:spcBef>
                  <a:spcPct val="0"/>
                </a:spcBef>
                <a:spcAft>
                  <a:spcPct val="0"/>
                </a:spcAft>
              </a:pPr>
              <a:t>1</a:t>
            </a:fld>
            <a:endParaRPr lang="vi-VN">
              <a:cs typeface="Arial" charset="0"/>
            </a:endParaRPr>
          </a:p>
        </p:txBody>
      </p:sp>
    </p:spTree>
    <p:extLst>
      <p:ext uri="{BB962C8B-B14F-4D97-AF65-F5344CB8AC3E}">
        <p14:creationId xmlns:p14="http://schemas.microsoft.com/office/powerpoint/2010/main" val="89833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hỗ dành sẵn cho Hình ảnh của Bản chiếu 1"/>
          <p:cNvSpPr>
            <a:spLocks noGrp="1" noRot="1" noChangeAspect="1"/>
          </p:cNvSpPr>
          <p:nvPr>
            <p:ph type="sldImg"/>
          </p:nvPr>
        </p:nvSpPr>
        <p:spPr bwMode="auto">
          <a:noFill/>
          <a:ln>
            <a:solidFill>
              <a:srgbClr val="000000"/>
            </a:solidFill>
            <a:miter lim="800000"/>
            <a:headEnd/>
            <a:tailEnd/>
          </a:ln>
        </p:spPr>
      </p:sp>
      <p:sp>
        <p:nvSpPr>
          <p:cNvPr id="39938" name="Chỗ dành sẵn cho Ghi ch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39939"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F25130-498B-4552-AD9F-DA4981B2BE2B}" type="slidenum">
              <a:rPr lang="vi-VN">
                <a:cs typeface="Arial" charset="0"/>
              </a:rPr>
              <a:pPr fontAlgn="base">
                <a:spcBef>
                  <a:spcPct val="0"/>
                </a:spcBef>
                <a:spcAft>
                  <a:spcPct val="0"/>
                </a:spcAft>
              </a:pPr>
              <a:t>18</a:t>
            </a:fld>
            <a:endParaRPr lang="vi-VN">
              <a:cs typeface="Arial" charset="0"/>
            </a:endParaRPr>
          </a:p>
        </p:txBody>
      </p:sp>
    </p:spTree>
    <p:extLst>
      <p:ext uri="{BB962C8B-B14F-4D97-AF65-F5344CB8AC3E}">
        <p14:creationId xmlns:p14="http://schemas.microsoft.com/office/powerpoint/2010/main" val="148951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hỗ dành sẵn cho Hình ảnh của Bản chiếu 1"/>
          <p:cNvSpPr>
            <a:spLocks noGrp="1" noRot="1" noChangeAspect="1"/>
          </p:cNvSpPr>
          <p:nvPr>
            <p:ph type="sldImg"/>
          </p:nvPr>
        </p:nvSpPr>
        <p:spPr bwMode="auto">
          <a:noFill/>
          <a:ln>
            <a:solidFill>
              <a:srgbClr val="000000"/>
            </a:solidFill>
            <a:miter lim="800000"/>
            <a:headEnd/>
            <a:tailEnd/>
          </a:ln>
        </p:spPr>
      </p:sp>
      <p:sp>
        <p:nvSpPr>
          <p:cNvPr id="50178" name="Chỗ dành sẵn cho Ghi ch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50179"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B7ADAF-12D8-42A4-A188-8DEF309A362C}" type="slidenum">
              <a:rPr lang="vi-VN">
                <a:cs typeface="Arial" charset="0"/>
              </a:rPr>
              <a:pPr fontAlgn="base">
                <a:spcBef>
                  <a:spcPct val="0"/>
                </a:spcBef>
                <a:spcAft>
                  <a:spcPct val="0"/>
                </a:spcAft>
              </a:pPr>
              <a:t>27</a:t>
            </a:fld>
            <a:endParaRPr lang="vi-VN">
              <a:cs typeface="Arial" charset="0"/>
            </a:endParaRPr>
          </a:p>
        </p:txBody>
      </p:sp>
    </p:spTree>
    <p:extLst>
      <p:ext uri="{BB962C8B-B14F-4D97-AF65-F5344CB8AC3E}">
        <p14:creationId xmlns:p14="http://schemas.microsoft.com/office/powerpoint/2010/main" val="66692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hỗ dành sẵn cho Hình ảnh của Bản chiếu 1"/>
          <p:cNvSpPr>
            <a:spLocks noGrp="1" noRot="1" noChangeAspect="1"/>
          </p:cNvSpPr>
          <p:nvPr>
            <p:ph type="sldImg"/>
          </p:nvPr>
        </p:nvSpPr>
        <p:spPr bwMode="auto">
          <a:noFill/>
          <a:ln>
            <a:solidFill>
              <a:srgbClr val="000000"/>
            </a:solidFill>
            <a:miter lim="800000"/>
            <a:headEnd/>
            <a:tailEnd/>
          </a:ln>
        </p:spPr>
      </p:sp>
      <p:sp>
        <p:nvSpPr>
          <p:cNvPr id="53250" name="Chỗ dành sẵn cho Ghi chú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53251" name="Chỗ dành sẵn cho Số hiệu Bản chiế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3E24ED-B8A8-4C13-A9BC-B3FF2193D2E6}" type="slidenum">
              <a:rPr lang="vi-VN">
                <a:cs typeface="Arial" charset="0"/>
              </a:rPr>
              <a:pPr fontAlgn="base">
                <a:spcBef>
                  <a:spcPct val="0"/>
                </a:spcBef>
                <a:spcAft>
                  <a:spcPct val="0"/>
                </a:spcAft>
              </a:pPr>
              <a:t>29</a:t>
            </a:fld>
            <a:endParaRPr lang="vi-VN">
              <a:cs typeface="Arial" charset="0"/>
            </a:endParaRPr>
          </a:p>
        </p:txBody>
      </p:sp>
    </p:spTree>
    <p:extLst>
      <p:ext uri="{BB962C8B-B14F-4D97-AF65-F5344CB8AC3E}">
        <p14:creationId xmlns:p14="http://schemas.microsoft.com/office/powerpoint/2010/main" val="329753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vi-VN" smtClean="0"/>
              <a:t>Bấm &amp; sửa kiểu tiêu đề</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dirty="0"/>
          </a:p>
        </p:txBody>
      </p:sp>
      <p:sp>
        <p:nvSpPr>
          <p:cNvPr id="6" name="Date Placeholder 3"/>
          <p:cNvSpPr>
            <a:spLocks noGrp="1"/>
          </p:cNvSpPr>
          <p:nvPr>
            <p:ph type="dt" sz="half" idx="10"/>
          </p:nvPr>
        </p:nvSpPr>
        <p:spPr/>
        <p:txBody>
          <a:bodyPr/>
          <a:lstStyle>
            <a:lvl1pPr>
              <a:defRPr/>
            </a:lvl1pPr>
          </a:lstStyle>
          <a:p>
            <a:pPr>
              <a:defRPr/>
            </a:pPr>
            <a:fld id="{6EB13096-DB5F-4CD3-83CC-B6947EA051B4}" type="datetime1">
              <a:rPr lang="vi-VN"/>
              <a:pPr>
                <a:defRPr/>
              </a:pPr>
              <a:t>07/04/2020</a:t>
            </a:fld>
            <a:endParaRPr lang="vi-VN" dirty="0"/>
          </a:p>
        </p:txBody>
      </p:sp>
      <p:sp>
        <p:nvSpPr>
          <p:cNvPr id="7"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D3AB487A-C7BF-4F85-92B2-B60507A86D9D}" type="slidenum">
              <a:rPr lang="vi-VN"/>
              <a:pPr>
                <a:defRPr/>
              </a:pPr>
              <a:t>‹#›</a:t>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a:p>
        </p:txBody>
      </p:sp>
      <p:sp>
        <p:nvSpPr>
          <p:cNvPr id="3" name="Vertical Text Placeholder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lvl1pPr>
              <a:defRPr/>
            </a:lvl1pPr>
          </a:lstStyle>
          <a:p>
            <a:pPr>
              <a:defRPr/>
            </a:pPr>
            <a:fld id="{12E662FF-BE8B-4D63-AD40-9A330D8EF169}" type="datetime1">
              <a:rPr lang="vi-VN"/>
              <a:pPr>
                <a:defRPr/>
              </a:pPr>
              <a:t>07/04/2020</a:t>
            </a:fld>
            <a:endParaRPr lang="vi-VN" dirty="0"/>
          </a:p>
        </p:txBody>
      </p:sp>
      <p:sp>
        <p:nvSpPr>
          <p:cNvPr id="5"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6" name="Slide Number Placeholder 5"/>
          <p:cNvSpPr>
            <a:spLocks noGrp="1"/>
          </p:cNvSpPr>
          <p:nvPr>
            <p:ph type="sldNum" sz="quarter" idx="12"/>
          </p:nvPr>
        </p:nvSpPr>
        <p:spPr/>
        <p:txBody>
          <a:bodyPr/>
          <a:lstStyle>
            <a:lvl1pPr>
              <a:defRPr/>
            </a:lvl1pPr>
          </a:lstStyle>
          <a:p>
            <a:pPr>
              <a:defRPr/>
            </a:pPr>
            <a:fld id="{7D5C174E-06E5-43E2-B9E7-2B6D165CC958}" type="slidenum">
              <a:rPr lang="vi-VN"/>
              <a:pPr>
                <a:defRPr/>
              </a:pPr>
              <a:t>‹#›</a:t>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Date Placeholder 3"/>
          <p:cNvSpPr>
            <a:spLocks noGrp="1"/>
          </p:cNvSpPr>
          <p:nvPr>
            <p:ph type="dt" sz="half" idx="10"/>
          </p:nvPr>
        </p:nvSpPr>
        <p:spPr/>
        <p:txBody>
          <a:bodyPr/>
          <a:lstStyle>
            <a:lvl1pPr>
              <a:defRPr/>
            </a:lvl1pPr>
          </a:lstStyle>
          <a:p>
            <a:pPr>
              <a:defRPr/>
            </a:pPr>
            <a:fld id="{4C8B2947-5E60-4962-9CD7-6683CAEE7BF9}" type="datetime1">
              <a:rPr lang="vi-VN"/>
              <a:pPr>
                <a:defRPr/>
              </a:pPr>
              <a:t>07/04/2020</a:t>
            </a:fld>
            <a:endParaRPr lang="vi-VN" dirty="0"/>
          </a:p>
        </p:txBody>
      </p:sp>
      <p:sp>
        <p:nvSpPr>
          <p:cNvPr id="5"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6" name="Slide Number Placeholder 5"/>
          <p:cNvSpPr>
            <a:spLocks noGrp="1"/>
          </p:cNvSpPr>
          <p:nvPr>
            <p:ph type="sldNum" sz="quarter" idx="12"/>
          </p:nvPr>
        </p:nvSpPr>
        <p:spPr/>
        <p:txBody>
          <a:bodyPr/>
          <a:lstStyle>
            <a:lvl1pPr>
              <a:defRPr/>
            </a:lvl1pPr>
          </a:lstStyle>
          <a:p>
            <a:pPr>
              <a:defRPr/>
            </a:pPr>
            <a:fld id="{69F653D0-2F19-4AFC-B425-3127F7C7831E}" type="slidenum">
              <a:rPr lang="vi-VN"/>
              <a:pPr>
                <a:defRPr/>
              </a:pPr>
              <a:t>‹#›</a:t>
            </a:fld>
            <a:endParaRPr lang="vi-V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Chỗ dành sẵn cho Ngày tháng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Chỗ dành sẵn cho Chân trang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Chỗ dành sẵn cho Số hiệu Bản chiếu 4"/>
          <p:cNvSpPr>
            <a:spLocks noGrp="1"/>
          </p:cNvSpPr>
          <p:nvPr>
            <p:ph type="sldNum" sz="quarter" idx="12"/>
          </p:nvPr>
        </p:nvSpPr>
        <p:spPr>
          <a:xfrm>
            <a:off x="6553200" y="6245225"/>
            <a:ext cx="2133600" cy="476250"/>
          </a:xfrm>
        </p:spPr>
        <p:txBody>
          <a:bodyPr/>
          <a:lstStyle>
            <a:lvl1pPr>
              <a:defRPr/>
            </a:lvl1pPr>
          </a:lstStyle>
          <a:p>
            <a:pPr>
              <a:defRPr/>
            </a:pPr>
            <a:fld id="{3846CF92-8569-4C24-814F-F074B5CA2B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457200" y="274638"/>
            <a:ext cx="8229600" cy="1143000"/>
          </a:xfrm>
        </p:spPr>
        <p:txBody>
          <a:bodyPr/>
          <a:lstStyle/>
          <a:p>
            <a:r>
              <a:rPr lang="vi-VN"/>
              <a:t>Bấm &amp; sửa kiểu tiêu đề</a:t>
            </a:r>
          </a:p>
        </p:txBody>
      </p:sp>
      <p:sp>
        <p:nvSpPr>
          <p:cNvPr id="3" name="Chỗ dành sẵn cho Nội dung 2"/>
          <p:cNvSpPr>
            <a:spLocks noGrp="1"/>
          </p:cNvSpPr>
          <p:nvPr>
            <p:ph sz="quarter" idx="1"/>
          </p:nvPr>
        </p:nvSpPr>
        <p:spPr>
          <a:xfrm>
            <a:off x="457200" y="1600200"/>
            <a:ext cx="4038600" cy="21859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4648200" y="1600200"/>
            <a:ext cx="4038600" cy="21859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457200" y="3938588"/>
            <a:ext cx="4038600" cy="21875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Nội dung 5"/>
          <p:cNvSpPr>
            <a:spLocks noGrp="1"/>
          </p:cNvSpPr>
          <p:nvPr>
            <p:ph sz="quarter" idx="4"/>
          </p:nvPr>
        </p:nvSpPr>
        <p:spPr>
          <a:xfrm>
            <a:off x="4648200" y="3938588"/>
            <a:ext cx="4038600" cy="21875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Chỗ dành sẵn cho Chân trang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Chỗ dành sẵn cho Số hiệu Bản chiếu 8"/>
          <p:cNvSpPr>
            <a:spLocks noGrp="1"/>
          </p:cNvSpPr>
          <p:nvPr>
            <p:ph type="sldNum" sz="quarter" idx="12"/>
          </p:nvPr>
        </p:nvSpPr>
        <p:spPr>
          <a:xfrm>
            <a:off x="6553200" y="6245225"/>
            <a:ext cx="2133600" cy="476250"/>
          </a:xfrm>
        </p:spPr>
        <p:txBody>
          <a:bodyPr/>
          <a:lstStyle>
            <a:lvl1pPr>
              <a:defRPr/>
            </a:lvl1pPr>
          </a:lstStyle>
          <a:p>
            <a:pPr>
              <a:defRPr/>
            </a:pPr>
            <a:fld id="{72E25522-64D0-4F5B-AC76-ACC6BC3050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a:p>
        </p:txBody>
      </p:sp>
      <p:sp>
        <p:nvSpPr>
          <p:cNvPr id="3" name="Content Placeholder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Date Placeholder 3"/>
          <p:cNvSpPr>
            <a:spLocks noGrp="1"/>
          </p:cNvSpPr>
          <p:nvPr>
            <p:ph type="dt" sz="half" idx="10"/>
          </p:nvPr>
        </p:nvSpPr>
        <p:spPr/>
        <p:txBody>
          <a:bodyPr/>
          <a:lstStyle>
            <a:lvl1pPr>
              <a:defRPr/>
            </a:lvl1pPr>
          </a:lstStyle>
          <a:p>
            <a:pPr>
              <a:defRPr/>
            </a:pPr>
            <a:fld id="{72EDBA48-9070-4929-914E-0CE3A3E21633}" type="datetime1">
              <a:rPr lang="vi-VN"/>
              <a:pPr>
                <a:defRPr/>
              </a:pPr>
              <a:t>07/04/2020</a:t>
            </a:fld>
            <a:endParaRPr lang="vi-VN" dirty="0"/>
          </a:p>
        </p:txBody>
      </p:sp>
      <p:sp>
        <p:nvSpPr>
          <p:cNvPr id="5"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6" name="Slide Number Placeholder 5"/>
          <p:cNvSpPr>
            <a:spLocks noGrp="1"/>
          </p:cNvSpPr>
          <p:nvPr>
            <p:ph type="sldNum" sz="quarter" idx="12"/>
          </p:nvPr>
        </p:nvSpPr>
        <p:spPr/>
        <p:txBody>
          <a:bodyPr/>
          <a:lstStyle>
            <a:lvl1pPr>
              <a:defRPr/>
            </a:lvl1pPr>
          </a:lstStyle>
          <a:p>
            <a:pPr>
              <a:defRPr/>
            </a:pPr>
            <a:fld id="{499F7EF5-7C40-4A54-8D34-0E4BA0DEC71E}" type="slidenum">
              <a:rPr lang="vi-VN"/>
              <a:pPr>
                <a:defRPr/>
              </a:pPr>
              <a:t>‹#›</a:t>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vi-VN" smtClean="0"/>
              <a:t>Bấm &amp; sửa kiểu tiêu đề</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Date Placeholder 3"/>
          <p:cNvSpPr>
            <a:spLocks noGrp="1"/>
          </p:cNvSpPr>
          <p:nvPr>
            <p:ph type="dt" sz="half" idx="10"/>
          </p:nvPr>
        </p:nvSpPr>
        <p:spPr/>
        <p:txBody>
          <a:bodyPr/>
          <a:lstStyle>
            <a:lvl1pPr>
              <a:defRPr/>
            </a:lvl1pPr>
          </a:lstStyle>
          <a:p>
            <a:pPr>
              <a:defRPr/>
            </a:pPr>
            <a:fld id="{E8F38938-66A9-4CE3-AC07-4822EF8CA4CE}" type="datetime1">
              <a:rPr lang="vi-VN"/>
              <a:pPr>
                <a:defRPr/>
              </a:pPr>
              <a:t>07/04/2020</a:t>
            </a:fld>
            <a:endParaRPr lang="vi-VN" dirty="0"/>
          </a:p>
        </p:txBody>
      </p:sp>
      <p:sp>
        <p:nvSpPr>
          <p:cNvPr id="5"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6" name="Slide Number Placeholder 5"/>
          <p:cNvSpPr>
            <a:spLocks noGrp="1"/>
          </p:cNvSpPr>
          <p:nvPr>
            <p:ph type="sldNum" sz="quarter" idx="12"/>
          </p:nvPr>
        </p:nvSpPr>
        <p:spPr/>
        <p:txBody>
          <a:bodyPr/>
          <a:lstStyle>
            <a:lvl1pPr>
              <a:defRPr/>
            </a:lvl1pPr>
          </a:lstStyle>
          <a:p>
            <a:pPr>
              <a:defRPr/>
            </a:pPr>
            <a:fld id="{CFCD63BF-959A-42D3-9B2E-991AC63F6018}" type="slidenum">
              <a:rPr lang="vi-VN"/>
              <a:pPr>
                <a:defRPr/>
              </a:pPr>
              <a:t>‹#›</a:t>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5" name="Date Placeholder 3"/>
          <p:cNvSpPr>
            <a:spLocks noGrp="1"/>
          </p:cNvSpPr>
          <p:nvPr>
            <p:ph type="dt" sz="half" idx="10"/>
          </p:nvPr>
        </p:nvSpPr>
        <p:spPr/>
        <p:txBody>
          <a:bodyPr/>
          <a:lstStyle>
            <a:lvl1pPr>
              <a:defRPr/>
            </a:lvl1pPr>
          </a:lstStyle>
          <a:p>
            <a:pPr>
              <a:defRPr/>
            </a:pPr>
            <a:fld id="{63D63854-B9D7-4C49-B8F4-4D5AEE7E2C62}" type="datetime1">
              <a:rPr lang="vi-VN"/>
              <a:pPr>
                <a:defRPr/>
              </a:pPr>
              <a:t>07/04/2020</a:t>
            </a:fld>
            <a:endParaRPr lang="vi-VN" dirty="0"/>
          </a:p>
        </p:txBody>
      </p:sp>
      <p:sp>
        <p:nvSpPr>
          <p:cNvPr id="6"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7" name="Slide Number Placeholder 5"/>
          <p:cNvSpPr>
            <a:spLocks noGrp="1"/>
          </p:cNvSpPr>
          <p:nvPr>
            <p:ph type="sldNum" sz="quarter" idx="12"/>
          </p:nvPr>
        </p:nvSpPr>
        <p:spPr/>
        <p:txBody>
          <a:bodyPr/>
          <a:lstStyle>
            <a:lvl1pPr>
              <a:defRPr/>
            </a:lvl1pPr>
          </a:lstStyle>
          <a:p>
            <a:pPr>
              <a:defRPr/>
            </a:pPr>
            <a:fld id="{068F32EF-D0A9-4E1F-877D-608B6964ACA9}" type="slidenum">
              <a:rPr lang="vi-VN"/>
              <a:pPr>
                <a:defRPr/>
              </a:pPr>
              <a:t>‹#›</a:t>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smtClean="0"/>
              <a:t>Bấm &amp; sửa kiểu tiêu đề</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7" name="Date Placeholder 3"/>
          <p:cNvSpPr>
            <a:spLocks noGrp="1"/>
          </p:cNvSpPr>
          <p:nvPr>
            <p:ph type="dt" sz="half" idx="10"/>
          </p:nvPr>
        </p:nvSpPr>
        <p:spPr/>
        <p:txBody>
          <a:bodyPr/>
          <a:lstStyle>
            <a:lvl1pPr>
              <a:defRPr/>
            </a:lvl1pPr>
          </a:lstStyle>
          <a:p>
            <a:pPr>
              <a:defRPr/>
            </a:pPr>
            <a:fld id="{56FE6E2D-F630-4BC8-BC2C-6C3D79DFEA24}" type="datetime1">
              <a:rPr lang="vi-VN"/>
              <a:pPr>
                <a:defRPr/>
              </a:pPr>
              <a:t>07/04/2020</a:t>
            </a:fld>
            <a:endParaRPr lang="vi-VN" dirty="0"/>
          </a:p>
        </p:txBody>
      </p:sp>
      <p:sp>
        <p:nvSpPr>
          <p:cNvPr id="8"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9" name="Slide Number Placeholder 5"/>
          <p:cNvSpPr>
            <a:spLocks noGrp="1"/>
          </p:cNvSpPr>
          <p:nvPr>
            <p:ph type="sldNum" sz="quarter" idx="12"/>
          </p:nvPr>
        </p:nvSpPr>
        <p:spPr/>
        <p:txBody>
          <a:bodyPr/>
          <a:lstStyle>
            <a:lvl1pPr>
              <a:defRPr/>
            </a:lvl1pPr>
          </a:lstStyle>
          <a:p>
            <a:pPr>
              <a:defRPr/>
            </a:pPr>
            <a:fld id="{0EC6B3B2-A2B8-4A3A-B3E7-3F2D634B9396}" type="slidenum">
              <a:rPr lang="vi-VN"/>
              <a:pPr>
                <a:defRPr/>
              </a:pPr>
              <a:t>‹#›</a:t>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&amp; sửa kiểu tiêu đề</a:t>
            </a:r>
            <a:endParaRPr lang="en-US"/>
          </a:p>
        </p:txBody>
      </p:sp>
      <p:sp>
        <p:nvSpPr>
          <p:cNvPr id="3" name="Date Placeholder 3"/>
          <p:cNvSpPr>
            <a:spLocks noGrp="1"/>
          </p:cNvSpPr>
          <p:nvPr>
            <p:ph type="dt" sz="half" idx="10"/>
          </p:nvPr>
        </p:nvSpPr>
        <p:spPr/>
        <p:txBody>
          <a:bodyPr/>
          <a:lstStyle>
            <a:lvl1pPr>
              <a:defRPr/>
            </a:lvl1pPr>
          </a:lstStyle>
          <a:p>
            <a:pPr>
              <a:defRPr/>
            </a:pPr>
            <a:fld id="{6BFF0230-775B-4A04-9FE4-E3CB875E3C6A}" type="datetime1">
              <a:rPr lang="vi-VN"/>
              <a:pPr>
                <a:defRPr/>
              </a:pPr>
              <a:t>07/04/2020</a:t>
            </a:fld>
            <a:endParaRPr lang="vi-VN" dirty="0"/>
          </a:p>
        </p:txBody>
      </p:sp>
      <p:sp>
        <p:nvSpPr>
          <p:cNvPr id="4"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5" name="Slide Number Placeholder 5"/>
          <p:cNvSpPr>
            <a:spLocks noGrp="1"/>
          </p:cNvSpPr>
          <p:nvPr>
            <p:ph type="sldNum" sz="quarter" idx="12"/>
          </p:nvPr>
        </p:nvSpPr>
        <p:spPr/>
        <p:txBody>
          <a:bodyPr/>
          <a:lstStyle>
            <a:lvl1pPr>
              <a:defRPr/>
            </a:lvl1pPr>
          </a:lstStyle>
          <a:p>
            <a:pPr>
              <a:defRPr/>
            </a:pPr>
            <a:fld id="{E2DAB75C-B550-4BE1-8C2D-99E04AB6E751}" type="slidenum">
              <a:rPr lang="vi-VN"/>
              <a:pPr>
                <a:defRPr/>
              </a:pPr>
              <a:t>‹#›</a:t>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C41F68-0FB3-4EAB-B8C3-B489ADCBF388}" type="datetime1">
              <a:rPr lang="vi-VN"/>
              <a:pPr>
                <a:defRPr/>
              </a:pPr>
              <a:t>07/04/2020</a:t>
            </a:fld>
            <a:endParaRPr lang="vi-VN" dirty="0"/>
          </a:p>
        </p:txBody>
      </p:sp>
      <p:sp>
        <p:nvSpPr>
          <p:cNvPr id="3"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4" name="Slide Number Placeholder 5"/>
          <p:cNvSpPr>
            <a:spLocks noGrp="1"/>
          </p:cNvSpPr>
          <p:nvPr>
            <p:ph type="sldNum" sz="quarter" idx="12"/>
          </p:nvPr>
        </p:nvSpPr>
        <p:spPr/>
        <p:txBody>
          <a:bodyPr/>
          <a:lstStyle>
            <a:lvl1pPr>
              <a:defRPr/>
            </a:lvl1pPr>
          </a:lstStyle>
          <a:p>
            <a:pPr>
              <a:defRPr/>
            </a:pPr>
            <a:fld id="{AF465EA5-E0D1-47F2-B32C-ABEFA93A5767}" type="slidenum">
              <a:rPr lang="vi-VN"/>
              <a:pPr>
                <a:defRPr/>
              </a:pPr>
              <a:t>‹#›</a:t>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8" name="Title 7"/>
          <p:cNvSpPr>
            <a:spLocks noGrp="1"/>
          </p:cNvSpPr>
          <p:nvPr>
            <p:ph type="title"/>
          </p:nvPr>
        </p:nvSpPr>
        <p:spPr/>
        <p:txBody>
          <a:bodyPr/>
          <a:lstStyle/>
          <a:p>
            <a:r>
              <a:rPr lang="vi-VN" smtClean="0"/>
              <a:t>Bấm &amp; sửa kiểu tiêu đề</a:t>
            </a:r>
            <a:endParaRPr lang="en-US"/>
          </a:p>
        </p:txBody>
      </p:sp>
      <p:sp>
        <p:nvSpPr>
          <p:cNvPr id="5" name="Date Placeholder 3"/>
          <p:cNvSpPr>
            <a:spLocks noGrp="1"/>
          </p:cNvSpPr>
          <p:nvPr>
            <p:ph type="dt" sz="half" idx="10"/>
          </p:nvPr>
        </p:nvSpPr>
        <p:spPr/>
        <p:txBody>
          <a:bodyPr/>
          <a:lstStyle>
            <a:lvl1pPr>
              <a:defRPr/>
            </a:lvl1pPr>
          </a:lstStyle>
          <a:p>
            <a:pPr>
              <a:defRPr/>
            </a:pPr>
            <a:fld id="{D7EB673E-D913-4440-8F49-7671D201D759}" type="datetime1">
              <a:rPr lang="vi-VN"/>
              <a:pPr>
                <a:defRPr/>
              </a:pPr>
              <a:t>07/04/2020</a:t>
            </a:fld>
            <a:endParaRPr lang="vi-VN" dirty="0"/>
          </a:p>
        </p:txBody>
      </p:sp>
      <p:sp>
        <p:nvSpPr>
          <p:cNvPr id="6" name="Footer Placeholder 4"/>
          <p:cNvSpPr>
            <a:spLocks noGrp="1"/>
          </p:cNvSpPr>
          <p:nvPr>
            <p:ph type="ftr" sz="quarter" idx="11"/>
          </p:nvPr>
        </p:nvSpPr>
        <p:spPr/>
        <p:txBody>
          <a:bodyPr/>
          <a:lstStyle>
            <a:lvl1pPr>
              <a:defRPr/>
            </a:lvl1pPr>
          </a:lstStyle>
          <a:p>
            <a:pPr>
              <a:defRPr/>
            </a:pPr>
            <a:r>
              <a:rPr lang="vi-VN"/>
              <a:t>GV: Bùi Thị Hạnh          Năm 2014 - 2015                Trang</a:t>
            </a:r>
          </a:p>
        </p:txBody>
      </p:sp>
      <p:sp>
        <p:nvSpPr>
          <p:cNvPr id="7" name="Slide Number Placeholder 5"/>
          <p:cNvSpPr>
            <a:spLocks noGrp="1"/>
          </p:cNvSpPr>
          <p:nvPr>
            <p:ph type="sldNum" sz="quarter" idx="12"/>
          </p:nvPr>
        </p:nvSpPr>
        <p:spPr/>
        <p:txBody>
          <a:bodyPr/>
          <a:lstStyle>
            <a:lvl1pPr>
              <a:defRPr/>
            </a:lvl1pPr>
          </a:lstStyle>
          <a:p>
            <a:pPr>
              <a:defRPr/>
            </a:pPr>
            <a:fld id="{17C6B18F-41FF-45DD-A20F-17F0A5039F86}" type="slidenum">
              <a:rPr lang="vi-VN"/>
              <a:pPr>
                <a:defRPr/>
              </a:pPr>
              <a:t>‹#›</a:t>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smtClean="0"/>
              <a:t>Bấm biểu tượng để thêm hình ảnh</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vi-VN" smtClean="0"/>
              <a:t>Bấm &amp; sửa kiểu tiêu đề</a:t>
            </a:r>
            <a:endParaRPr lang="en-US" dirty="0"/>
          </a:p>
        </p:txBody>
      </p:sp>
      <p:sp>
        <p:nvSpPr>
          <p:cNvPr id="7" name="Date Placeholder 4"/>
          <p:cNvSpPr>
            <a:spLocks noGrp="1"/>
          </p:cNvSpPr>
          <p:nvPr>
            <p:ph type="dt" sz="half" idx="10"/>
          </p:nvPr>
        </p:nvSpPr>
        <p:spPr/>
        <p:txBody>
          <a:bodyPr/>
          <a:lstStyle>
            <a:lvl1pPr>
              <a:defRPr/>
            </a:lvl1pPr>
          </a:lstStyle>
          <a:p>
            <a:pPr>
              <a:defRPr/>
            </a:pPr>
            <a:fld id="{B30AB9D4-EB81-49AC-A05B-C88394797160}" type="datetime1">
              <a:rPr lang="vi-VN"/>
              <a:pPr>
                <a:defRPr/>
              </a:pPr>
              <a:t>07/04/2020</a:t>
            </a:fld>
            <a:endParaRPr lang="vi-VN" dirty="0"/>
          </a:p>
        </p:txBody>
      </p:sp>
      <p:sp>
        <p:nvSpPr>
          <p:cNvPr id="9" name="Footer Placeholder 5"/>
          <p:cNvSpPr>
            <a:spLocks noGrp="1"/>
          </p:cNvSpPr>
          <p:nvPr>
            <p:ph type="ftr" sz="quarter" idx="11"/>
          </p:nvPr>
        </p:nvSpPr>
        <p:spPr/>
        <p:txBody>
          <a:bodyPr/>
          <a:lstStyle>
            <a:lvl1pPr>
              <a:defRPr/>
            </a:lvl1pPr>
          </a:lstStyle>
          <a:p>
            <a:pPr>
              <a:defRPr/>
            </a:pPr>
            <a:r>
              <a:rPr lang="vi-VN"/>
              <a:t>GV: Bùi Thị Hạnh          Năm 2014 - 2015                Trang</a:t>
            </a:r>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9E599EC8-424C-4829-BB68-CFA70141C6C9}" type="slidenum">
              <a:rPr lang="vi-VN"/>
              <a:pPr>
                <a:defRPr/>
              </a:pPr>
              <a:t>‹#›</a:t>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vi-VN" smtClean="0"/>
              <a:t>Bấm &amp; sửa kiểu tiêu đề</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cs typeface="+mn-cs"/>
              </a:defRPr>
            </a:lvl1pPr>
          </a:lstStyle>
          <a:p>
            <a:pPr>
              <a:defRPr/>
            </a:pPr>
            <a:fld id="{BB30045B-531A-4AB4-8B90-238700E90A4D}" type="datetime1">
              <a:rPr lang="vi-VN"/>
              <a:pPr>
                <a:defRPr/>
              </a:pPr>
              <a:t>07/04/2020</a:t>
            </a:fld>
            <a:endParaRPr lang="vi-VN"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smtClean="0">
                <a:solidFill>
                  <a:schemeClr val="tx1"/>
                </a:solidFill>
                <a:latin typeface="+mn-lt"/>
                <a:cs typeface="+mn-cs"/>
              </a:defRPr>
            </a:lvl1pPr>
          </a:lstStyle>
          <a:p>
            <a:pPr>
              <a:defRPr/>
            </a:pPr>
            <a:r>
              <a:rPr lang="vi-VN"/>
              <a:t>GV: Bùi Thị Hạnh          Năm 2014 - 2015                Trang</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smtClean="0">
                <a:solidFill>
                  <a:schemeClr val="tx2"/>
                </a:solidFill>
                <a:latin typeface="+mn-lt"/>
                <a:cs typeface="+mn-cs"/>
              </a:defRPr>
            </a:lvl1pPr>
          </a:lstStyle>
          <a:p>
            <a:pPr>
              <a:defRPr/>
            </a:pPr>
            <a:fld id="{48FEE3AA-07F1-4650-BB85-50A66713D003}" type="slidenum">
              <a:rPr lang="vi-VN"/>
              <a:pPr>
                <a:defRPr/>
              </a:pPr>
              <a:t>‹#›</a:t>
            </a:fld>
            <a:endParaRPr lang="vi-VN"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28" r:id="rId1"/>
    <p:sldLayoutId id="2147483727" r:id="rId2"/>
    <p:sldLayoutId id="2147483726" r:id="rId3"/>
    <p:sldLayoutId id="2147483725" r:id="rId4"/>
    <p:sldLayoutId id="2147483724" r:id="rId5"/>
    <p:sldLayoutId id="2147483723" r:id="rId6"/>
    <p:sldLayoutId id="2147483722" r:id="rId7"/>
    <p:sldLayoutId id="2147483721" r:id="rId8"/>
    <p:sldLayoutId id="2147483729" r:id="rId9"/>
    <p:sldLayoutId id="2147483720" r:id="rId10"/>
    <p:sldLayoutId id="2147483719" r:id="rId11"/>
    <p:sldLayoutId id="2147483730" r:id="rId12"/>
    <p:sldLayoutId id="2147483731" r:id="rId13"/>
  </p:sldLayoutIdLst>
  <p:hf sldNum="0" hd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pitchFamily="18" charset="0"/>
        </a:defRPr>
      </a:lvl2pPr>
      <a:lvl3pPr algn="l" rtl="0" fontAlgn="base">
        <a:spcBef>
          <a:spcPct val="0"/>
        </a:spcBef>
        <a:spcAft>
          <a:spcPct val="0"/>
        </a:spcAft>
        <a:defRPr sz="3600">
          <a:solidFill>
            <a:schemeClr val="tx2"/>
          </a:solidFill>
          <a:latin typeface="Times New Roman" pitchFamily="18" charset="0"/>
        </a:defRPr>
      </a:lvl3pPr>
      <a:lvl4pPr algn="l" rtl="0" fontAlgn="base">
        <a:spcBef>
          <a:spcPct val="0"/>
        </a:spcBef>
        <a:spcAft>
          <a:spcPct val="0"/>
        </a:spcAft>
        <a:defRPr sz="3600">
          <a:solidFill>
            <a:schemeClr val="tx2"/>
          </a:solidFill>
          <a:latin typeface="Times New Roman" pitchFamily="18" charset="0"/>
        </a:defRPr>
      </a:lvl4pPr>
      <a:lvl5pPr algn="l" rtl="0" fontAlgn="base">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algn="l" rtl="0" fontAlgn="base">
        <a:spcBef>
          <a:spcPct val="20000"/>
        </a:spcBef>
        <a:spcAft>
          <a:spcPts val="600"/>
        </a:spcAft>
        <a:buFont typeface="Arial"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C:\Documents%20and%20Settings\Admin\Local%20Settings\Temp\Rar$DI00.562\Khai%20thac%20rung%20sua%20lan%202.%2008.12.ppt#-1,10,Slide 1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hyperlink" Target="file:///C:\Users\DuongMan%200633880465\Downloads\Phim%20ho&#7841;t%20h&#236;nh%20ng&#7855;n,%20ho&#7841;t%20h&#236;nh%20&#253;%20ngh&#297;a,%20th&#244;ng%20&#273;i&#234;&#803;p%20ba&#777;o%20v&#234;&#803;%20c&#226;y%20xanh,%20b&#7843;o%20v&#7879;%20r&#432;&#768;ng..mp4"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21.jpeg"/><Relationship Id="rId5" Type="http://schemas.openxmlformats.org/officeDocument/2006/relationships/image" Target="../media/image18.jpe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hyperlink" Target="http://www.google.com.vn/imgres?imgurl=http://www.xaluan.com/images/news/Image/2008/04/07/1207584071.img.jpg&amp;imgrefurl=http://www.xaluan.com/modules.php?name=News&amp;file=article&amp;sid=43154&amp;usg=__dwI4-6U-IAx7Y5zMhpdF45L06h0=&amp;h=300&amp;w=400&amp;sz=30&amp;hl=vi&amp;start=5&amp;zoom=1&amp;tbnid=RlDq4h2omw0rFM:&amp;tbnh=93&amp;tbnw=124&amp;prev=/images?q=hinh+anh+h%E1%BA%A1n+h%C3%A1n&amp;hl=vi&amp;tbs=isch:1&amp;itbs=1" TargetMode="External"/><Relationship Id="rId12"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35.jpeg"/><Relationship Id="rId11" Type="http://schemas.openxmlformats.org/officeDocument/2006/relationships/image" Target="../media/image38.jpeg"/><Relationship Id="rId5" Type="http://schemas.openxmlformats.org/officeDocument/2006/relationships/image" Target="../media/image34.jpeg"/><Relationship Id="rId10" Type="http://schemas.openxmlformats.org/officeDocument/2006/relationships/hyperlink" Target="http://www.google.com.vn/imgres?imgurl=http://www.tonghoixaydungvn.org/Attach/ImagesNew/ImagesFreetextbox/CSHT-NL-MT/TD2.jpg&amp;imgrefurl=http://www.tonghoixaydungvn.org/Default.aspx?Tab=325&amp;Tinso=2871&amp;usg=__c3jVN_1xyRxI3oB_GsxhU_FuPqQ=&amp;h=329&amp;w=500&amp;sz=99&amp;hl=vi&amp;start=15&amp;zoom=1&amp;tbnid=XN3L_fxfbpYE6M:&amp;tbnh=86&amp;tbnw=130&amp;prev=/images?q=hinh+anh+x%C3%B3i+l%E1%BB%9F+%C4%91%E1%BA%A5t&amp;hl=vi&amp;tbs=isch:1&amp;itbs=1" TargetMode="External"/><Relationship Id="rId4" Type="http://schemas.openxmlformats.org/officeDocument/2006/relationships/image" Target="../media/image33.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le:///C:\Users\DuongMan%200633880465\Downloads\Tuyen%20truyen%20bao%20ve%20rung.mpg.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slide" Target="slide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p:nvPr/>
        </p:nvSpPr>
        <p:spPr>
          <a:xfrm>
            <a:off x="611188" y="549275"/>
            <a:ext cx="7848600" cy="5292725"/>
          </a:xfrm>
          <a:prstGeom prst="rect">
            <a:avLst/>
          </a:prstGeom>
          <a:noFill/>
        </p:spPr>
        <p:txBody>
          <a:bodyPr>
            <a:spAutoFit/>
          </a:bodyPr>
          <a:lstStyle/>
          <a:p>
            <a:pPr algn="ctr" fontAlgn="auto">
              <a:spcBef>
                <a:spcPts val="0"/>
              </a:spcBef>
              <a:spcAft>
                <a:spcPts val="0"/>
              </a:spcAft>
              <a:defRPr/>
            </a:pPr>
            <a:r>
              <a:rPr lang="vi-VN" sz="8000" b="1" dirty="0" err="1">
                <a:ln w="11430"/>
                <a:solidFill>
                  <a:srgbClr val="FF0000"/>
                </a:solidFill>
                <a:effectLst>
                  <a:outerShdw blurRad="50800" dist="39000" dir="5460000" algn="tl">
                    <a:srgbClr val="000000">
                      <a:alpha val="38000"/>
                    </a:srgbClr>
                  </a:outerShdw>
                </a:effectLst>
                <a:latin typeface="+mj-lt"/>
                <a:cs typeface="+mn-cs"/>
              </a:rPr>
              <a:t>Bài</a:t>
            </a:r>
            <a:r>
              <a:rPr lang="vi-VN" sz="8000" b="1" dirty="0">
                <a:ln w="11430"/>
                <a:solidFill>
                  <a:srgbClr val="FF0000"/>
                </a:solidFill>
                <a:effectLst>
                  <a:outerShdw blurRad="50800" dist="39000" dir="5460000" algn="tl">
                    <a:srgbClr val="000000">
                      <a:alpha val="38000"/>
                    </a:srgbClr>
                  </a:outerShdw>
                </a:effectLst>
                <a:latin typeface="+mj-lt"/>
                <a:cs typeface="+mn-cs"/>
              </a:rPr>
              <a:t> 29:</a:t>
            </a:r>
          </a:p>
          <a:p>
            <a:pPr algn="ctr" fontAlgn="auto">
              <a:spcBef>
                <a:spcPts val="0"/>
              </a:spcBef>
              <a:spcAft>
                <a:spcPts val="0"/>
              </a:spcAft>
              <a:defRPr/>
            </a:pPr>
            <a:r>
              <a:rPr lang="vi-VN" sz="8000" b="1" dirty="0">
                <a:ln w="11430"/>
                <a:solidFill>
                  <a:srgbClr val="FF0000"/>
                </a:solidFill>
                <a:effectLst>
                  <a:outerShdw blurRad="50800" dist="39000" dir="5460000" algn="tl">
                    <a:srgbClr val="000000">
                      <a:alpha val="38000"/>
                    </a:srgbClr>
                  </a:outerShdw>
                </a:effectLst>
                <a:latin typeface="+mj-lt"/>
                <a:cs typeface="+mn-cs"/>
              </a:rPr>
              <a:t> BẢO VỆ VÀ KHOANH NUÔI RỪNG</a:t>
            </a:r>
          </a:p>
          <a:p>
            <a:pPr algn="ctr" fontAlgn="auto">
              <a:spcBef>
                <a:spcPts val="0"/>
              </a:spcBef>
              <a:spcAft>
                <a:spcPts val="0"/>
              </a:spcAft>
              <a:defRPr/>
            </a:pPr>
            <a:endParaRPr lang="vi-VN"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p:nvPr/>
        </p:nvSpPr>
        <p:spPr>
          <a:xfrm>
            <a:off x="666750" y="2144713"/>
            <a:ext cx="7056438" cy="585787"/>
          </a:xfrm>
          <a:prstGeom prst="rect">
            <a:avLst/>
          </a:prstGeom>
          <a:noFill/>
        </p:spPr>
        <p:txBody>
          <a:bodyPr>
            <a:spAutoFit/>
          </a:bodyPr>
          <a:lstStyle/>
          <a:p>
            <a:pPr fontAlgn="auto">
              <a:spcBef>
                <a:spcPts val="0"/>
              </a:spcBef>
              <a:spcAft>
                <a:spcPts val="0"/>
              </a:spcAft>
              <a:defRPr/>
            </a:pPr>
            <a:r>
              <a:rPr lang="vi-VN" sz="3200" b="1" dirty="0">
                <a:latin typeface="+mj-lt"/>
                <a:cs typeface="+mn-cs"/>
              </a:rPr>
              <a:t>I. Ý NGHĨA</a:t>
            </a:r>
          </a:p>
        </p:txBody>
      </p:sp>
      <p:sp>
        <p:nvSpPr>
          <p:cNvPr id="3" name="Hộp_Văn_Bản 2"/>
          <p:cNvSpPr txBox="1">
            <a:spLocks noChangeArrowheads="1"/>
          </p:cNvSpPr>
          <p:nvPr/>
        </p:nvSpPr>
        <p:spPr bwMode="auto">
          <a:xfrm>
            <a:off x="935038" y="3124200"/>
            <a:ext cx="7705725" cy="2062163"/>
          </a:xfrm>
          <a:prstGeom prst="rect">
            <a:avLst/>
          </a:prstGeom>
          <a:noFill/>
          <a:ln w="9525">
            <a:noFill/>
            <a:miter lim="800000"/>
            <a:headEnd/>
            <a:tailEnd/>
          </a:ln>
        </p:spPr>
        <p:txBody>
          <a:bodyPr>
            <a:spAutoFit/>
          </a:bodyPr>
          <a:lstStyle/>
          <a:p>
            <a:pPr algn="just"/>
            <a:r>
              <a:rPr lang="en-US" sz="3200">
                <a:solidFill>
                  <a:srgbClr val="0000CC"/>
                </a:solidFill>
                <a:latin typeface="Times New Roman" pitchFamily="18" charset="0"/>
                <a:cs typeface="Times New Roman" pitchFamily="18" charset="0"/>
              </a:rPr>
              <a:t>Rừng là tài nguyên quý của đất nước, là một bộ phận quan trọng của môi trường sinh thái. Do đó cần phải có biện pháp bảo vệ rừng hiện có và phục hồi rừng đã mất.</a:t>
            </a:r>
            <a:endParaRPr lang="vi-VN" sz="3200">
              <a:solidFill>
                <a:srgbClr val="0000CC"/>
              </a:solidFill>
              <a:latin typeface="Times New Roman" pitchFamily="18" charset="0"/>
              <a:cs typeface="Times New Roman" pitchFamily="18" charset="0"/>
            </a:endParaRPr>
          </a:p>
        </p:txBody>
      </p:sp>
      <p:sp>
        <p:nvSpPr>
          <p:cNvPr id="30723" name="Hình chữ nhật 3"/>
          <p:cNvSpPr>
            <a:spLocks noChangeArrowheads="1"/>
          </p:cNvSpPr>
          <p:nvPr/>
        </p:nvSpPr>
        <p:spPr bwMode="auto">
          <a:xfrm>
            <a:off x="177800" y="514350"/>
            <a:ext cx="1350963" cy="1630363"/>
          </a:xfrm>
          <a:prstGeom prst="rect">
            <a:avLst/>
          </a:prstGeom>
          <a:noFill/>
          <a:ln w="9525">
            <a:noFill/>
            <a:miter lim="800000"/>
            <a:headEnd/>
            <a:tailEnd/>
          </a:ln>
        </p:spPr>
        <p:txBody>
          <a:bodyPr wrap="none">
            <a:spAutoFit/>
          </a:bodyPr>
          <a:lstStyle/>
          <a:p>
            <a:r>
              <a:rPr lang="en-US" sz="10000" b="1">
                <a:solidFill>
                  <a:srgbClr val="FF0000"/>
                </a:solidFill>
                <a:latin typeface="Times New Roman" pitchFamily="18" charset="0"/>
                <a:cs typeface="Times New Roman" pitchFamily="18" charset="0"/>
                <a:sym typeface="Wingdings" pitchFamily="2" charset="2"/>
              </a:rPr>
              <a:t></a:t>
            </a:r>
            <a:endParaRPr lang="vi-VN" sz="10000">
              <a:solidFill>
                <a:srgbClr val="FF0000"/>
              </a:solidFill>
              <a:latin typeface="Times New Roman" pitchFamily="18" charset="0"/>
              <a:cs typeface="Times New Roman" pitchFamily="18" charset="0"/>
            </a:endParaRPr>
          </a:p>
        </p:txBody>
      </p:sp>
      <p:sp>
        <p:nvSpPr>
          <p:cNvPr id="5" name="Hình chữ nhật 4"/>
          <p:cNvSpPr/>
          <p:nvPr/>
        </p:nvSpPr>
        <p:spPr>
          <a:xfrm>
            <a:off x="611188" y="333375"/>
            <a:ext cx="8353425" cy="584200"/>
          </a:xfrm>
          <a:prstGeom prst="rect">
            <a:avLst/>
          </a:prstGeom>
        </p:spPr>
        <p:txBody>
          <a:bodyPr>
            <a:spAutoFit/>
          </a:bodyPr>
          <a:lstStyle/>
          <a:p>
            <a:pPr algn="ctr" fontAlgn="auto">
              <a:spcBef>
                <a:spcPts val="0"/>
              </a:spcBef>
              <a:spcAft>
                <a:spcPts val="0"/>
              </a:spcAft>
              <a:defRPr/>
            </a:pPr>
            <a:r>
              <a:rPr lang="vi-VN" sz="3200" b="1" dirty="0" err="1">
                <a:ln w="11430"/>
                <a:solidFill>
                  <a:srgbClr val="3333CC"/>
                </a:solidFill>
                <a:effectLst>
                  <a:outerShdw blurRad="50800" dist="39000" dir="5460000" algn="tl">
                    <a:srgbClr val="000000">
                      <a:alpha val="38000"/>
                    </a:srgbClr>
                  </a:outerShdw>
                </a:effectLst>
                <a:latin typeface="+mj-lt"/>
                <a:cs typeface="+mn-cs"/>
              </a:rPr>
              <a:t>Bài</a:t>
            </a:r>
            <a:r>
              <a:rPr lang="vi-VN" sz="32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5" name="Group 78"/>
          <p:cNvGrpSpPr>
            <a:grpSpLocks/>
          </p:cNvGrpSpPr>
          <p:nvPr/>
        </p:nvGrpSpPr>
        <p:grpSpPr bwMode="auto">
          <a:xfrm>
            <a:off x="152400" y="2514600"/>
            <a:ext cx="2819400" cy="3505200"/>
            <a:chOff x="1614" y="2394"/>
            <a:chExt cx="2160" cy="1800"/>
          </a:xfrm>
        </p:grpSpPr>
        <p:sp>
          <p:nvSpPr>
            <p:cNvPr id="9221" name="Line 79"/>
            <p:cNvSpPr>
              <a:spLocks noChangeShapeType="1"/>
            </p:cNvSpPr>
            <p:nvPr/>
          </p:nvSpPr>
          <p:spPr bwMode="auto">
            <a:xfrm>
              <a:off x="1614" y="4194"/>
              <a:ext cx="2160" cy="0"/>
            </a:xfrm>
            <a:prstGeom prst="line">
              <a:avLst/>
            </a:prstGeom>
            <a:noFill/>
            <a:ln w="9525" algn="ctr">
              <a:solidFill>
                <a:srgbClr val="339966"/>
              </a:solidFill>
              <a:round/>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latin typeface="+mn-lt"/>
                <a:cs typeface="+mn-cs"/>
              </a:endParaRPr>
            </a:p>
          </p:txBody>
        </p:sp>
        <p:sp>
          <p:nvSpPr>
            <p:cNvPr id="9222" name="Rectangle 80"/>
            <p:cNvSpPr>
              <a:spLocks noChangeArrowheads="1"/>
            </p:cNvSpPr>
            <p:nvPr/>
          </p:nvSpPr>
          <p:spPr bwMode="auto">
            <a:xfrm>
              <a:off x="1854" y="2394"/>
              <a:ext cx="720" cy="1800"/>
            </a:xfrm>
            <a:prstGeom prst="rect">
              <a:avLst/>
            </a:prstGeom>
            <a:solidFill>
              <a:srgbClr val="339966"/>
            </a:solidFill>
            <a:ln w="9525" algn="ctr">
              <a:solidFill>
                <a:srgbClr val="339966"/>
              </a:solidFill>
              <a:miter lim="800000"/>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solidFill>
                  <a:schemeClr val="lt1"/>
                </a:solidFill>
                <a:latin typeface="+mn-lt"/>
              </a:endParaRPr>
            </a:p>
          </p:txBody>
        </p:sp>
        <p:sp>
          <p:nvSpPr>
            <p:cNvPr id="9223" name="Rectangle 81"/>
            <p:cNvSpPr>
              <a:spLocks noChangeArrowheads="1"/>
            </p:cNvSpPr>
            <p:nvPr/>
          </p:nvSpPr>
          <p:spPr bwMode="auto">
            <a:xfrm>
              <a:off x="2814" y="3114"/>
              <a:ext cx="720" cy="1080"/>
            </a:xfrm>
            <a:prstGeom prst="rect">
              <a:avLst/>
            </a:prstGeom>
            <a:solidFill>
              <a:srgbClr val="339966"/>
            </a:solidFill>
            <a:ln w="9525" algn="ctr">
              <a:solidFill>
                <a:srgbClr val="339966"/>
              </a:solidFill>
              <a:miter lim="800000"/>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solidFill>
                  <a:schemeClr val="lt1"/>
                </a:solidFill>
                <a:latin typeface="+mn-lt"/>
              </a:endParaRPr>
            </a:p>
          </p:txBody>
        </p:sp>
      </p:grpSp>
      <p:grpSp>
        <p:nvGrpSpPr>
          <p:cNvPr id="105479" name="Group 82"/>
          <p:cNvGrpSpPr>
            <a:grpSpLocks/>
          </p:cNvGrpSpPr>
          <p:nvPr/>
        </p:nvGrpSpPr>
        <p:grpSpPr bwMode="auto">
          <a:xfrm>
            <a:off x="3124200" y="2514600"/>
            <a:ext cx="2743200" cy="3505200"/>
            <a:chOff x="4254" y="2394"/>
            <a:chExt cx="2160" cy="1800"/>
          </a:xfrm>
        </p:grpSpPr>
        <p:sp>
          <p:nvSpPr>
            <p:cNvPr id="9225" name="Line 83"/>
            <p:cNvSpPr>
              <a:spLocks noChangeShapeType="1"/>
            </p:cNvSpPr>
            <p:nvPr/>
          </p:nvSpPr>
          <p:spPr bwMode="auto">
            <a:xfrm>
              <a:off x="4254" y="4194"/>
              <a:ext cx="2160" cy="0"/>
            </a:xfrm>
            <a:prstGeom prst="line">
              <a:avLst/>
            </a:prstGeom>
            <a:noFill/>
            <a:ln w="9525" algn="ctr">
              <a:solidFill>
                <a:srgbClr val="00FF00"/>
              </a:solidFill>
              <a:round/>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latin typeface="+mn-lt"/>
                <a:cs typeface="+mn-cs"/>
              </a:endParaRPr>
            </a:p>
          </p:txBody>
        </p:sp>
        <p:sp>
          <p:nvSpPr>
            <p:cNvPr id="9226" name="Rectangle 84"/>
            <p:cNvSpPr>
              <a:spLocks noChangeArrowheads="1"/>
            </p:cNvSpPr>
            <p:nvPr/>
          </p:nvSpPr>
          <p:spPr bwMode="auto">
            <a:xfrm>
              <a:off x="5454" y="3114"/>
              <a:ext cx="720" cy="1080"/>
            </a:xfrm>
            <a:prstGeom prst="rect">
              <a:avLst/>
            </a:prstGeom>
            <a:solidFill>
              <a:srgbClr val="00FF00"/>
            </a:solidFill>
            <a:ln w="9525" algn="ctr">
              <a:solidFill>
                <a:srgbClr val="00FF00"/>
              </a:solidFill>
              <a:miter lim="800000"/>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solidFill>
                  <a:schemeClr val="lt1"/>
                </a:solidFill>
                <a:latin typeface="+mn-lt"/>
              </a:endParaRPr>
            </a:p>
          </p:txBody>
        </p:sp>
        <p:sp>
          <p:nvSpPr>
            <p:cNvPr id="9227" name="Rectangle 85"/>
            <p:cNvSpPr>
              <a:spLocks noChangeArrowheads="1"/>
            </p:cNvSpPr>
            <p:nvPr/>
          </p:nvSpPr>
          <p:spPr bwMode="auto">
            <a:xfrm>
              <a:off x="4494" y="2394"/>
              <a:ext cx="720" cy="1800"/>
            </a:xfrm>
            <a:prstGeom prst="rect">
              <a:avLst/>
            </a:prstGeom>
            <a:solidFill>
              <a:srgbClr val="00FF00"/>
            </a:solidFill>
            <a:ln w="9525" algn="ctr">
              <a:solidFill>
                <a:srgbClr val="00FF00"/>
              </a:solidFill>
              <a:miter lim="800000"/>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solidFill>
                  <a:schemeClr val="lt1"/>
                </a:solidFill>
                <a:latin typeface="+mn-lt"/>
              </a:endParaRPr>
            </a:p>
          </p:txBody>
        </p:sp>
      </p:grpSp>
      <p:grpSp>
        <p:nvGrpSpPr>
          <p:cNvPr id="105483" name="Group 86"/>
          <p:cNvGrpSpPr>
            <a:grpSpLocks/>
          </p:cNvGrpSpPr>
          <p:nvPr/>
        </p:nvGrpSpPr>
        <p:grpSpPr bwMode="auto">
          <a:xfrm>
            <a:off x="6096000" y="2514600"/>
            <a:ext cx="2667000" cy="3505200"/>
            <a:chOff x="6894" y="2394"/>
            <a:chExt cx="2160" cy="1800"/>
          </a:xfrm>
        </p:grpSpPr>
        <p:sp>
          <p:nvSpPr>
            <p:cNvPr id="9229" name="Line 87"/>
            <p:cNvSpPr>
              <a:spLocks noChangeShapeType="1"/>
            </p:cNvSpPr>
            <p:nvPr/>
          </p:nvSpPr>
          <p:spPr bwMode="auto">
            <a:xfrm>
              <a:off x="6894" y="4194"/>
              <a:ext cx="2160" cy="0"/>
            </a:xfrm>
            <a:prstGeom prst="line">
              <a:avLst/>
            </a:prstGeom>
            <a:noFill/>
            <a:ln w="9525" algn="ctr">
              <a:solidFill>
                <a:srgbClr val="800000"/>
              </a:solidFill>
              <a:round/>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latin typeface="+mn-lt"/>
                <a:cs typeface="+mn-cs"/>
              </a:endParaRPr>
            </a:p>
          </p:txBody>
        </p:sp>
        <p:sp>
          <p:nvSpPr>
            <p:cNvPr id="9230" name="Rectangle 88"/>
            <p:cNvSpPr>
              <a:spLocks noChangeArrowheads="1"/>
            </p:cNvSpPr>
            <p:nvPr/>
          </p:nvSpPr>
          <p:spPr bwMode="auto">
            <a:xfrm>
              <a:off x="8097" y="2394"/>
              <a:ext cx="720" cy="1800"/>
            </a:xfrm>
            <a:prstGeom prst="rect">
              <a:avLst/>
            </a:prstGeom>
            <a:solidFill>
              <a:srgbClr val="800000"/>
            </a:solidFill>
            <a:ln w="9525" algn="ctr">
              <a:solidFill>
                <a:srgbClr val="800000"/>
              </a:solidFill>
              <a:miter lim="800000"/>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solidFill>
                  <a:schemeClr val="lt1"/>
                </a:solidFill>
                <a:latin typeface="+mn-lt"/>
              </a:endParaRPr>
            </a:p>
          </p:txBody>
        </p:sp>
        <p:sp>
          <p:nvSpPr>
            <p:cNvPr id="9231" name="Rectangle 89"/>
            <p:cNvSpPr>
              <a:spLocks noChangeArrowheads="1"/>
            </p:cNvSpPr>
            <p:nvPr/>
          </p:nvSpPr>
          <p:spPr bwMode="auto">
            <a:xfrm>
              <a:off x="7104" y="4014"/>
              <a:ext cx="720" cy="180"/>
            </a:xfrm>
            <a:prstGeom prst="rect">
              <a:avLst/>
            </a:prstGeom>
            <a:solidFill>
              <a:srgbClr val="800000"/>
            </a:solidFill>
            <a:ln w="9525" algn="ctr">
              <a:solidFill>
                <a:srgbClr val="800000"/>
              </a:solidFill>
              <a:miter lim="800000"/>
              <a:headEnd/>
              <a:tailEnd/>
            </a:ln>
            <a:effectLst>
              <a:outerShdw blurRad="40000" dist="23000" dir="5400000" rotWithShape="0">
                <a:srgbClr val="000000">
                  <a:alpha val="34999"/>
                </a:srgbClr>
              </a:outerShdw>
            </a:effectLst>
          </p:spPr>
          <p:txBody>
            <a:bodyPr/>
            <a:lstStyle/>
            <a:p>
              <a:pPr fontAlgn="auto">
                <a:spcBef>
                  <a:spcPts val="0"/>
                </a:spcBef>
                <a:spcAft>
                  <a:spcPts val="0"/>
                </a:spcAft>
                <a:defRPr/>
              </a:pPr>
              <a:endParaRPr lang="vi-VN">
                <a:solidFill>
                  <a:schemeClr val="lt1"/>
                </a:solidFill>
                <a:latin typeface="+mn-lt"/>
              </a:endParaRPr>
            </a:p>
          </p:txBody>
        </p:sp>
      </p:grpSp>
      <p:sp>
        <p:nvSpPr>
          <p:cNvPr id="105487" name="Text Box 90"/>
          <p:cNvSpPr txBox="1">
            <a:spLocks noChangeArrowheads="1"/>
          </p:cNvSpPr>
          <p:nvPr/>
        </p:nvSpPr>
        <p:spPr bwMode="auto">
          <a:xfrm>
            <a:off x="533400" y="5943600"/>
            <a:ext cx="1066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1943</a:t>
            </a:r>
          </a:p>
        </p:txBody>
      </p:sp>
      <p:sp>
        <p:nvSpPr>
          <p:cNvPr id="105488" name="Text Box 91"/>
          <p:cNvSpPr txBox="1">
            <a:spLocks noChangeArrowheads="1"/>
          </p:cNvSpPr>
          <p:nvPr/>
        </p:nvSpPr>
        <p:spPr bwMode="auto">
          <a:xfrm>
            <a:off x="6248400" y="5943600"/>
            <a:ext cx="1066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1943</a:t>
            </a:r>
          </a:p>
        </p:txBody>
      </p:sp>
      <p:sp>
        <p:nvSpPr>
          <p:cNvPr id="105489" name="Text Box 92"/>
          <p:cNvSpPr txBox="1">
            <a:spLocks noChangeArrowheads="1"/>
          </p:cNvSpPr>
          <p:nvPr/>
        </p:nvSpPr>
        <p:spPr bwMode="auto">
          <a:xfrm>
            <a:off x="3352800" y="5943600"/>
            <a:ext cx="1066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1943</a:t>
            </a:r>
          </a:p>
        </p:txBody>
      </p:sp>
      <p:sp>
        <p:nvSpPr>
          <p:cNvPr id="105490" name="Text Box 93"/>
          <p:cNvSpPr txBox="1">
            <a:spLocks noChangeArrowheads="1"/>
          </p:cNvSpPr>
          <p:nvPr/>
        </p:nvSpPr>
        <p:spPr bwMode="auto">
          <a:xfrm>
            <a:off x="4572000" y="5943600"/>
            <a:ext cx="1066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1995</a:t>
            </a:r>
          </a:p>
        </p:txBody>
      </p:sp>
      <p:sp>
        <p:nvSpPr>
          <p:cNvPr id="105491" name="Text Box 94"/>
          <p:cNvSpPr txBox="1">
            <a:spLocks noChangeArrowheads="1"/>
          </p:cNvSpPr>
          <p:nvPr/>
        </p:nvSpPr>
        <p:spPr bwMode="auto">
          <a:xfrm>
            <a:off x="1828800" y="5943600"/>
            <a:ext cx="1066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1995</a:t>
            </a:r>
          </a:p>
        </p:txBody>
      </p:sp>
      <p:sp>
        <p:nvSpPr>
          <p:cNvPr id="105492" name="Text Box 95"/>
          <p:cNvSpPr txBox="1">
            <a:spLocks noChangeArrowheads="1"/>
          </p:cNvSpPr>
          <p:nvPr/>
        </p:nvSpPr>
        <p:spPr bwMode="auto">
          <a:xfrm>
            <a:off x="7467600" y="5943600"/>
            <a:ext cx="10668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1995</a:t>
            </a:r>
          </a:p>
        </p:txBody>
      </p:sp>
      <p:sp>
        <p:nvSpPr>
          <p:cNvPr id="105493" name="Text Box 99"/>
          <p:cNvSpPr txBox="1">
            <a:spLocks noChangeArrowheads="1"/>
          </p:cNvSpPr>
          <p:nvPr/>
        </p:nvSpPr>
        <p:spPr bwMode="auto">
          <a:xfrm>
            <a:off x="3429000" y="2057400"/>
            <a:ext cx="9906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43%</a:t>
            </a:r>
          </a:p>
        </p:txBody>
      </p:sp>
      <p:sp>
        <p:nvSpPr>
          <p:cNvPr id="105494" name="Text Box 100"/>
          <p:cNvSpPr txBox="1">
            <a:spLocks noChangeArrowheads="1"/>
          </p:cNvSpPr>
          <p:nvPr/>
        </p:nvSpPr>
        <p:spPr bwMode="auto">
          <a:xfrm>
            <a:off x="4648200" y="3505200"/>
            <a:ext cx="990600" cy="51911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rPr>
              <a:t>28%</a:t>
            </a:r>
          </a:p>
        </p:txBody>
      </p:sp>
      <p:sp>
        <p:nvSpPr>
          <p:cNvPr id="105495" name="Text Box 101"/>
          <p:cNvSpPr txBox="1">
            <a:spLocks noChangeArrowheads="1"/>
          </p:cNvSpPr>
          <p:nvPr/>
        </p:nvSpPr>
        <p:spPr bwMode="auto">
          <a:xfrm>
            <a:off x="152400" y="2057400"/>
            <a:ext cx="23622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14.350.000 ha</a:t>
            </a:r>
          </a:p>
        </p:txBody>
      </p:sp>
      <p:sp>
        <p:nvSpPr>
          <p:cNvPr id="105496" name="Text Box 104"/>
          <p:cNvSpPr txBox="1">
            <a:spLocks noChangeArrowheads="1"/>
          </p:cNvSpPr>
          <p:nvPr/>
        </p:nvSpPr>
        <p:spPr bwMode="auto">
          <a:xfrm>
            <a:off x="1403350" y="3500438"/>
            <a:ext cx="2362200" cy="519112"/>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8.253.000 ha</a:t>
            </a:r>
          </a:p>
        </p:txBody>
      </p:sp>
      <p:sp>
        <p:nvSpPr>
          <p:cNvPr id="105497" name="Text Box 105"/>
          <p:cNvSpPr txBox="1">
            <a:spLocks noChangeArrowheads="1"/>
          </p:cNvSpPr>
          <p:nvPr/>
        </p:nvSpPr>
        <p:spPr bwMode="auto">
          <a:xfrm>
            <a:off x="6781800" y="2057400"/>
            <a:ext cx="2362200" cy="519113"/>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rPr>
              <a:t>13.000.000 ha</a:t>
            </a:r>
          </a:p>
        </p:txBody>
      </p:sp>
      <p:sp>
        <p:nvSpPr>
          <p:cNvPr id="105498" name="Text Box 31"/>
          <p:cNvSpPr txBox="1">
            <a:spLocks noChangeArrowheads="1"/>
          </p:cNvSpPr>
          <p:nvPr/>
        </p:nvSpPr>
        <p:spPr bwMode="auto">
          <a:xfrm>
            <a:off x="266700" y="1081088"/>
            <a:ext cx="2590800" cy="946150"/>
          </a:xfrm>
          <a:prstGeom prst="rect">
            <a:avLst/>
          </a:prstGeom>
          <a:noFill/>
          <a:ln w="9525">
            <a:noFill/>
            <a:miter lim="800000"/>
            <a:headEnd/>
            <a:tailEnd/>
          </a:ln>
        </p:spPr>
        <p:txBody>
          <a:bodyPr>
            <a:spAutoFit/>
          </a:bodyPr>
          <a:lstStyle/>
          <a:p>
            <a:pPr algn="ctr">
              <a:spcBef>
                <a:spcPct val="50000"/>
              </a:spcBef>
            </a:pPr>
            <a:r>
              <a:rPr lang="en-US" sz="2800" b="1">
                <a:solidFill>
                  <a:schemeClr val="hlink"/>
                </a:solidFill>
                <a:latin typeface="Times New Roman" pitchFamily="18" charset="0"/>
              </a:rPr>
              <a:t>Diện tích rừng tự nhiên</a:t>
            </a:r>
          </a:p>
        </p:txBody>
      </p:sp>
      <p:sp>
        <p:nvSpPr>
          <p:cNvPr id="105499" name="Text Box 32"/>
          <p:cNvSpPr txBox="1">
            <a:spLocks noChangeArrowheads="1"/>
          </p:cNvSpPr>
          <p:nvPr/>
        </p:nvSpPr>
        <p:spPr bwMode="auto">
          <a:xfrm>
            <a:off x="3200400" y="1146175"/>
            <a:ext cx="2590800" cy="946150"/>
          </a:xfrm>
          <a:prstGeom prst="rect">
            <a:avLst/>
          </a:prstGeom>
          <a:noFill/>
          <a:ln w="9525">
            <a:noFill/>
            <a:miter lim="800000"/>
            <a:headEnd/>
            <a:tailEnd/>
          </a:ln>
        </p:spPr>
        <p:txBody>
          <a:bodyPr>
            <a:spAutoFit/>
          </a:bodyPr>
          <a:lstStyle/>
          <a:p>
            <a:pPr algn="ctr">
              <a:spcBef>
                <a:spcPct val="50000"/>
              </a:spcBef>
            </a:pPr>
            <a:r>
              <a:rPr lang="en-US" sz="2800" b="1">
                <a:solidFill>
                  <a:srgbClr val="CCCC00"/>
                </a:solidFill>
                <a:latin typeface="Times New Roman" pitchFamily="18" charset="0"/>
              </a:rPr>
              <a:t>Độ che phủ của rừng</a:t>
            </a:r>
          </a:p>
        </p:txBody>
      </p:sp>
      <p:sp>
        <p:nvSpPr>
          <p:cNvPr id="105500" name="Text Box 33"/>
          <p:cNvSpPr txBox="1">
            <a:spLocks noChangeArrowheads="1"/>
          </p:cNvSpPr>
          <p:nvPr/>
        </p:nvSpPr>
        <p:spPr bwMode="auto">
          <a:xfrm>
            <a:off x="6372225" y="1125538"/>
            <a:ext cx="2590800" cy="946150"/>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hlinkClick r:id="rId2" action="ppaction://hlinkpres?slideindex=10&amp;slidetitle=Slide 17"/>
              </a:rPr>
              <a:t>Diện tích đồi trọc</a:t>
            </a:r>
            <a:endParaRPr lang="en-US" sz="2800" b="1">
              <a:solidFill>
                <a:srgbClr val="FF3300"/>
              </a:solidFill>
              <a:latin typeface="Times New Roman" pitchFamily="18" charset="0"/>
            </a:endParaRPr>
          </a:p>
        </p:txBody>
      </p:sp>
      <p:sp>
        <p:nvSpPr>
          <p:cNvPr id="105501" name="Text Box 34"/>
          <p:cNvSpPr txBox="1">
            <a:spLocks noChangeArrowheads="1"/>
          </p:cNvSpPr>
          <p:nvPr/>
        </p:nvSpPr>
        <p:spPr bwMode="auto">
          <a:xfrm>
            <a:off x="5753100" y="5097463"/>
            <a:ext cx="1828800" cy="400050"/>
          </a:xfrm>
          <a:prstGeom prst="rect">
            <a:avLst/>
          </a:prstGeom>
          <a:noFill/>
          <a:ln w="9525">
            <a:noFill/>
            <a:miter lim="800000"/>
            <a:headEnd/>
            <a:tailEnd/>
          </a:ln>
        </p:spPr>
        <p:txBody>
          <a:bodyPr>
            <a:spAutoFit/>
          </a:bodyPr>
          <a:lstStyle/>
          <a:p>
            <a:pPr algn="ctr">
              <a:spcBef>
                <a:spcPct val="50000"/>
              </a:spcBef>
            </a:pPr>
            <a:r>
              <a:rPr lang="en-US" sz="2000">
                <a:latin typeface="Times New Roman" pitchFamily="18" charset="0"/>
              </a:rPr>
              <a:t>Không đáng kể</a:t>
            </a:r>
          </a:p>
        </p:txBody>
      </p:sp>
      <p:sp>
        <p:nvSpPr>
          <p:cNvPr id="31763" name="AutoShape 30">
            <a:hlinkClick r:id="" action="ppaction://noaction" highlightClick="1"/>
          </p:cNvPr>
          <p:cNvSpPr>
            <a:spLocks noChangeArrowheads="1"/>
          </p:cNvSpPr>
          <p:nvPr/>
        </p:nvSpPr>
        <p:spPr bwMode="auto">
          <a:xfrm>
            <a:off x="8534400" y="6324600"/>
            <a:ext cx="304800" cy="304800"/>
          </a:xfrm>
          <a:prstGeom prst="actionButtonReturn">
            <a:avLst/>
          </a:prstGeom>
          <a:solidFill>
            <a:schemeClr val="accent1"/>
          </a:solidFill>
          <a:ln w="9525">
            <a:noFill/>
            <a:miter lim="800000"/>
            <a:headEnd/>
            <a:tailEnd/>
          </a:ln>
        </p:spPr>
        <p:txBody>
          <a:bodyPr wrap="none" anchor="ctr"/>
          <a:lstStyle/>
          <a:p>
            <a:endParaRPr lang="en-US"/>
          </a:p>
        </p:txBody>
      </p:sp>
      <p:sp>
        <p:nvSpPr>
          <p:cNvPr id="3" name="Hộp_Văn_Bản 2"/>
          <p:cNvSpPr txBox="1">
            <a:spLocks noChangeArrowheads="1"/>
          </p:cNvSpPr>
          <p:nvPr/>
        </p:nvSpPr>
        <p:spPr bwMode="auto">
          <a:xfrm>
            <a:off x="685800" y="260350"/>
            <a:ext cx="7772400" cy="585788"/>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Tình hình rừng ở nước ta giai đoạn 1943-1945</a:t>
            </a:r>
            <a:endParaRPr lang="vi-VN"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anim calcmode="lin" valueType="num">
                                      <p:cBhvr>
                                        <p:cTn id="7" dur="2000" fill="hold"/>
                                        <p:tgtEl>
                                          <p:spTgt spid="105475"/>
                                        </p:tgtEl>
                                        <p:attrNameLst>
                                          <p:attrName>ppt_w</p:attrName>
                                        </p:attrNameLst>
                                      </p:cBhvr>
                                      <p:tavLst>
                                        <p:tav tm="0">
                                          <p:val>
                                            <p:fltVal val="0"/>
                                          </p:val>
                                        </p:tav>
                                        <p:tav tm="100000">
                                          <p:val>
                                            <p:strVal val="#ppt_w"/>
                                          </p:val>
                                        </p:tav>
                                      </p:tavLst>
                                    </p:anim>
                                    <p:anim calcmode="lin" valueType="num">
                                      <p:cBhvr>
                                        <p:cTn id="8" dur="2000" fill="hold"/>
                                        <p:tgtEl>
                                          <p:spTgt spid="105475"/>
                                        </p:tgtEl>
                                        <p:attrNameLst>
                                          <p:attrName>ppt_h</p:attrName>
                                        </p:attrNameLst>
                                      </p:cBhvr>
                                      <p:tavLst>
                                        <p:tav tm="0">
                                          <p:val>
                                            <p:fltVal val="0"/>
                                          </p:val>
                                        </p:tav>
                                        <p:tav tm="100000">
                                          <p:val>
                                            <p:strVal val="#ppt_h"/>
                                          </p:val>
                                        </p:tav>
                                      </p:tavLst>
                                    </p:anim>
                                    <p:anim calcmode="lin" valueType="num">
                                      <p:cBhvr>
                                        <p:cTn id="9" dur="2000" fill="hold"/>
                                        <p:tgtEl>
                                          <p:spTgt spid="10547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0547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5479"/>
                                        </p:tgtEl>
                                        <p:attrNameLst>
                                          <p:attrName>style.visibility</p:attrName>
                                        </p:attrNameLst>
                                      </p:cBhvr>
                                      <p:to>
                                        <p:strVal val="visible"/>
                                      </p:to>
                                    </p:set>
                                    <p:anim calcmode="lin" valueType="num">
                                      <p:cBhvr>
                                        <p:cTn id="13" dur="2000" fill="hold"/>
                                        <p:tgtEl>
                                          <p:spTgt spid="105479"/>
                                        </p:tgtEl>
                                        <p:attrNameLst>
                                          <p:attrName>ppt_w</p:attrName>
                                        </p:attrNameLst>
                                      </p:cBhvr>
                                      <p:tavLst>
                                        <p:tav tm="0">
                                          <p:val>
                                            <p:fltVal val="0"/>
                                          </p:val>
                                        </p:tav>
                                        <p:tav tm="100000">
                                          <p:val>
                                            <p:strVal val="#ppt_w"/>
                                          </p:val>
                                        </p:tav>
                                      </p:tavLst>
                                    </p:anim>
                                    <p:anim calcmode="lin" valueType="num">
                                      <p:cBhvr>
                                        <p:cTn id="14" dur="2000" fill="hold"/>
                                        <p:tgtEl>
                                          <p:spTgt spid="105479"/>
                                        </p:tgtEl>
                                        <p:attrNameLst>
                                          <p:attrName>ppt_h</p:attrName>
                                        </p:attrNameLst>
                                      </p:cBhvr>
                                      <p:tavLst>
                                        <p:tav tm="0">
                                          <p:val>
                                            <p:fltVal val="0"/>
                                          </p:val>
                                        </p:tav>
                                        <p:tav tm="100000">
                                          <p:val>
                                            <p:strVal val="#ppt_h"/>
                                          </p:val>
                                        </p:tav>
                                      </p:tavLst>
                                    </p:anim>
                                    <p:anim calcmode="lin" valueType="num">
                                      <p:cBhvr>
                                        <p:cTn id="15" dur="2000" fill="hold"/>
                                        <p:tgtEl>
                                          <p:spTgt spid="10547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10547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5499"/>
                                        </p:tgtEl>
                                        <p:attrNameLst>
                                          <p:attrName>style.visibility</p:attrName>
                                        </p:attrNameLst>
                                      </p:cBhvr>
                                      <p:to>
                                        <p:strVal val="visible"/>
                                      </p:to>
                                    </p:set>
                                    <p:anim calcmode="lin" valueType="num">
                                      <p:cBhvr>
                                        <p:cTn id="19" dur="2000" fill="hold"/>
                                        <p:tgtEl>
                                          <p:spTgt spid="105499"/>
                                        </p:tgtEl>
                                        <p:attrNameLst>
                                          <p:attrName>ppt_w</p:attrName>
                                        </p:attrNameLst>
                                      </p:cBhvr>
                                      <p:tavLst>
                                        <p:tav tm="0">
                                          <p:val>
                                            <p:fltVal val="0"/>
                                          </p:val>
                                        </p:tav>
                                        <p:tav tm="100000">
                                          <p:val>
                                            <p:strVal val="#ppt_w"/>
                                          </p:val>
                                        </p:tav>
                                      </p:tavLst>
                                    </p:anim>
                                    <p:anim calcmode="lin" valueType="num">
                                      <p:cBhvr>
                                        <p:cTn id="20" dur="2000" fill="hold"/>
                                        <p:tgtEl>
                                          <p:spTgt spid="105499"/>
                                        </p:tgtEl>
                                        <p:attrNameLst>
                                          <p:attrName>ppt_h</p:attrName>
                                        </p:attrNameLst>
                                      </p:cBhvr>
                                      <p:tavLst>
                                        <p:tav tm="0">
                                          <p:val>
                                            <p:fltVal val="0"/>
                                          </p:val>
                                        </p:tav>
                                        <p:tav tm="100000">
                                          <p:val>
                                            <p:strVal val="#ppt_h"/>
                                          </p:val>
                                        </p:tav>
                                      </p:tavLst>
                                    </p:anim>
                                    <p:anim calcmode="lin" valueType="num">
                                      <p:cBhvr>
                                        <p:cTn id="21" dur="2000" fill="hold"/>
                                        <p:tgtEl>
                                          <p:spTgt spid="105499"/>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0549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5498"/>
                                        </p:tgtEl>
                                        <p:attrNameLst>
                                          <p:attrName>style.visibility</p:attrName>
                                        </p:attrNameLst>
                                      </p:cBhvr>
                                      <p:to>
                                        <p:strVal val="visible"/>
                                      </p:to>
                                    </p:set>
                                    <p:anim calcmode="lin" valueType="num">
                                      <p:cBhvr>
                                        <p:cTn id="25" dur="2000" fill="hold"/>
                                        <p:tgtEl>
                                          <p:spTgt spid="105498"/>
                                        </p:tgtEl>
                                        <p:attrNameLst>
                                          <p:attrName>ppt_w</p:attrName>
                                        </p:attrNameLst>
                                      </p:cBhvr>
                                      <p:tavLst>
                                        <p:tav tm="0">
                                          <p:val>
                                            <p:fltVal val="0"/>
                                          </p:val>
                                        </p:tav>
                                        <p:tav tm="100000">
                                          <p:val>
                                            <p:strVal val="#ppt_w"/>
                                          </p:val>
                                        </p:tav>
                                      </p:tavLst>
                                    </p:anim>
                                    <p:anim calcmode="lin" valueType="num">
                                      <p:cBhvr>
                                        <p:cTn id="26" dur="2000" fill="hold"/>
                                        <p:tgtEl>
                                          <p:spTgt spid="105498"/>
                                        </p:tgtEl>
                                        <p:attrNameLst>
                                          <p:attrName>ppt_h</p:attrName>
                                        </p:attrNameLst>
                                      </p:cBhvr>
                                      <p:tavLst>
                                        <p:tav tm="0">
                                          <p:val>
                                            <p:fltVal val="0"/>
                                          </p:val>
                                        </p:tav>
                                        <p:tav tm="100000">
                                          <p:val>
                                            <p:strVal val="#ppt_h"/>
                                          </p:val>
                                        </p:tav>
                                      </p:tavLst>
                                    </p:anim>
                                    <p:anim calcmode="lin" valueType="num">
                                      <p:cBhvr>
                                        <p:cTn id="27" dur="2000" fill="hold"/>
                                        <p:tgtEl>
                                          <p:spTgt spid="105498"/>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10549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05483"/>
                                        </p:tgtEl>
                                        <p:attrNameLst>
                                          <p:attrName>style.visibility</p:attrName>
                                        </p:attrNameLst>
                                      </p:cBhvr>
                                      <p:to>
                                        <p:strVal val="visible"/>
                                      </p:to>
                                    </p:set>
                                    <p:anim calcmode="lin" valueType="num">
                                      <p:cBhvr>
                                        <p:cTn id="31" dur="2000" fill="hold"/>
                                        <p:tgtEl>
                                          <p:spTgt spid="105483"/>
                                        </p:tgtEl>
                                        <p:attrNameLst>
                                          <p:attrName>ppt_w</p:attrName>
                                        </p:attrNameLst>
                                      </p:cBhvr>
                                      <p:tavLst>
                                        <p:tav tm="0">
                                          <p:val>
                                            <p:fltVal val="0"/>
                                          </p:val>
                                        </p:tav>
                                        <p:tav tm="100000">
                                          <p:val>
                                            <p:strVal val="#ppt_w"/>
                                          </p:val>
                                        </p:tav>
                                      </p:tavLst>
                                    </p:anim>
                                    <p:anim calcmode="lin" valueType="num">
                                      <p:cBhvr>
                                        <p:cTn id="32" dur="2000" fill="hold"/>
                                        <p:tgtEl>
                                          <p:spTgt spid="105483"/>
                                        </p:tgtEl>
                                        <p:attrNameLst>
                                          <p:attrName>ppt_h</p:attrName>
                                        </p:attrNameLst>
                                      </p:cBhvr>
                                      <p:tavLst>
                                        <p:tav tm="0">
                                          <p:val>
                                            <p:fltVal val="0"/>
                                          </p:val>
                                        </p:tav>
                                        <p:tav tm="100000">
                                          <p:val>
                                            <p:strVal val="#ppt_h"/>
                                          </p:val>
                                        </p:tav>
                                      </p:tavLst>
                                    </p:anim>
                                    <p:anim calcmode="lin" valueType="num">
                                      <p:cBhvr>
                                        <p:cTn id="33" dur="2000" fill="hold"/>
                                        <p:tgtEl>
                                          <p:spTgt spid="105483"/>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5483"/>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05501"/>
                                        </p:tgtEl>
                                        <p:attrNameLst>
                                          <p:attrName>style.visibility</p:attrName>
                                        </p:attrNameLst>
                                      </p:cBhvr>
                                      <p:to>
                                        <p:strVal val="visible"/>
                                      </p:to>
                                    </p:set>
                                    <p:anim calcmode="lin" valueType="num">
                                      <p:cBhvr>
                                        <p:cTn id="37" dur="2000" fill="hold"/>
                                        <p:tgtEl>
                                          <p:spTgt spid="105501"/>
                                        </p:tgtEl>
                                        <p:attrNameLst>
                                          <p:attrName>ppt_w</p:attrName>
                                        </p:attrNameLst>
                                      </p:cBhvr>
                                      <p:tavLst>
                                        <p:tav tm="0">
                                          <p:val>
                                            <p:fltVal val="0"/>
                                          </p:val>
                                        </p:tav>
                                        <p:tav tm="100000">
                                          <p:val>
                                            <p:strVal val="#ppt_w"/>
                                          </p:val>
                                        </p:tav>
                                      </p:tavLst>
                                    </p:anim>
                                    <p:anim calcmode="lin" valueType="num">
                                      <p:cBhvr>
                                        <p:cTn id="38" dur="2000" fill="hold"/>
                                        <p:tgtEl>
                                          <p:spTgt spid="105501"/>
                                        </p:tgtEl>
                                        <p:attrNameLst>
                                          <p:attrName>ppt_h</p:attrName>
                                        </p:attrNameLst>
                                      </p:cBhvr>
                                      <p:tavLst>
                                        <p:tav tm="0">
                                          <p:val>
                                            <p:fltVal val="0"/>
                                          </p:val>
                                        </p:tav>
                                        <p:tav tm="100000">
                                          <p:val>
                                            <p:strVal val="#ppt_h"/>
                                          </p:val>
                                        </p:tav>
                                      </p:tavLst>
                                    </p:anim>
                                    <p:anim calcmode="lin" valueType="num">
                                      <p:cBhvr>
                                        <p:cTn id="39" dur="2000" fill="hold"/>
                                        <p:tgtEl>
                                          <p:spTgt spid="105501"/>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05501"/>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05490"/>
                                        </p:tgtEl>
                                        <p:attrNameLst>
                                          <p:attrName>style.visibility</p:attrName>
                                        </p:attrNameLst>
                                      </p:cBhvr>
                                      <p:to>
                                        <p:strVal val="visible"/>
                                      </p:to>
                                    </p:set>
                                    <p:anim calcmode="lin" valueType="num">
                                      <p:cBhvr>
                                        <p:cTn id="43" dur="2000" fill="hold"/>
                                        <p:tgtEl>
                                          <p:spTgt spid="105490"/>
                                        </p:tgtEl>
                                        <p:attrNameLst>
                                          <p:attrName>ppt_w</p:attrName>
                                        </p:attrNameLst>
                                      </p:cBhvr>
                                      <p:tavLst>
                                        <p:tav tm="0">
                                          <p:val>
                                            <p:fltVal val="0"/>
                                          </p:val>
                                        </p:tav>
                                        <p:tav tm="100000">
                                          <p:val>
                                            <p:strVal val="#ppt_w"/>
                                          </p:val>
                                        </p:tav>
                                      </p:tavLst>
                                    </p:anim>
                                    <p:anim calcmode="lin" valueType="num">
                                      <p:cBhvr>
                                        <p:cTn id="44" dur="2000" fill="hold"/>
                                        <p:tgtEl>
                                          <p:spTgt spid="105490"/>
                                        </p:tgtEl>
                                        <p:attrNameLst>
                                          <p:attrName>ppt_h</p:attrName>
                                        </p:attrNameLst>
                                      </p:cBhvr>
                                      <p:tavLst>
                                        <p:tav tm="0">
                                          <p:val>
                                            <p:fltVal val="0"/>
                                          </p:val>
                                        </p:tav>
                                        <p:tav tm="100000">
                                          <p:val>
                                            <p:strVal val="#ppt_h"/>
                                          </p:val>
                                        </p:tav>
                                      </p:tavLst>
                                    </p:anim>
                                    <p:anim calcmode="lin" valueType="num">
                                      <p:cBhvr>
                                        <p:cTn id="45" dur="2000" fill="hold"/>
                                        <p:tgtEl>
                                          <p:spTgt spid="105490"/>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5490"/>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05489"/>
                                        </p:tgtEl>
                                        <p:attrNameLst>
                                          <p:attrName>style.visibility</p:attrName>
                                        </p:attrNameLst>
                                      </p:cBhvr>
                                      <p:to>
                                        <p:strVal val="visible"/>
                                      </p:to>
                                    </p:set>
                                    <p:anim calcmode="lin" valueType="num">
                                      <p:cBhvr>
                                        <p:cTn id="49" dur="2000" fill="hold"/>
                                        <p:tgtEl>
                                          <p:spTgt spid="105489"/>
                                        </p:tgtEl>
                                        <p:attrNameLst>
                                          <p:attrName>ppt_w</p:attrName>
                                        </p:attrNameLst>
                                      </p:cBhvr>
                                      <p:tavLst>
                                        <p:tav tm="0">
                                          <p:val>
                                            <p:fltVal val="0"/>
                                          </p:val>
                                        </p:tav>
                                        <p:tav tm="100000">
                                          <p:val>
                                            <p:strVal val="#ppt_w"/>
                                          </p:val>
                                        </p:tav>
                                      </p:tavLst>
                                    </p:anim>
                                    <p:anim calcmode="lin" valueType="num">
                                      <p:cBhvr>
                                        <p:cTn id="50" dur="2000" fill="hold"/>
                                        <p:tgtEl>
                                          <p:spTgt spid="105489"/>
                                        </p:tgtEl>
                                        <p:attrNameLst>
                                          <p:attrName>ppt_h</p:attrName>
                                        </p:attrNameLst>
                                      </p:cBhvr>
                                      <p:tavLst>
                                        <p:tav tm="0">
                                          <p:val>
                                            <p:fltVal val="0"/>
                                          </p:val>
                                        </p:tav>
                                        <p:tav tm="100000">
                                          <p:val>
                                            <p:strVal val="#ppt_h"/>
                                          </p:val>
                                        </p:tav>
                                      </p:tavLst>
                                    </p:anim>
                                    <p:anim calcmode="lin" valueType="num">
                                      <p:cBhvr>
                                        <p:cTn id="51" dur="2000" fill="hold"/>
                                        <p:tgtEl>
                                          <p:spTgt spid="105489"/>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105489"/>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105491"/>
                                        </p:tgtEl>
                                        <p:attrNameLst>
                                          <p:attrName>style.visibility</p:attrName>
                                        </p:attrNameLst>
                                      </p:cBhvr>
                                      <p:to>
                                        <p:strVal val="visible"/>
                                      </p:to>
                                    </p:set>
                                    <p:anim calcmode="lin" valueType="num">
                                      <p:cBhvr>
                                        <p:cTn id="55" dur="2000" fill="hold"/>
                                        <p:tgtEl>
                                          <p:spTgt spid="105491"/>
                                        </p:tgtEl>
                                        <p:attrNameLst>
                                          <p:attrName>ppt_w</p:attrName>
                                        </p:attrNameLst>
                                      </p:cBhvr>
                                      <p:tavLst>
                                        <p:tav tm="0">
                                          <p:val>
                                            <p:fltVal val="0"/>
                                          </p:val>
                                        </p:tav>
                                        <p:tav tm="100000">
                                          <p:val>
                                            <p:strVal val="#ppt_w"/>
                                          </p:val>
                                        </p:tav>
                                      </p:tavLst>
                                    </p:anim>
                                    <p:anim calcmode="lin" valueType="num">
                                      <p:cBhvr>
                                        <p:cTn id="56" dur="2000" fill="hold"/>
                                        <p:tgtEl>
                                          <p:spTgt spid="105491"/>
                                        </p:tgtEl>
                                        <p:attrNameLst>
                                          <p:attrName>ppt_h</p:attrName>
                                        </p:attrNameLst>
                                      </p:cBhvr>
                                      <p:tavLst>
                                        <p:tav tm="0">
                                          <p:val>
                                            <p:fltVal val="0"/>
                                          </p:val>
                                        </p:tav>
                                        <p:tav tm="100000">
                                          <p:val>
                                            <p:strVal val="#ppt_h"/>
                                          </p:val>
                                        </p:tav>
                                      </p:tavLst>
                                    </p:anim>
                                    <p:anim calcmode="lin" valueType="num">
                                      <p:cBhvr>
                                        <p:cTn id="57" dur="2000" fill="hold"/>
                                        <p:tgtEl>
                                          <p:spTgt spid="105491"/>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105491"/>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105487"/>
                                        </p:tgtEl>
                                        <p:attrNameLst>
                                          <p:attrName>style.visibility</p:attrName>
                                        </p:attrNameLst>
                                      </p:cBhvr>
                                      <p:to>
                                        <p:strVal val="visible"/>
                                      </p:to>
                                    </p:set>
                                    <p:anim calcmode="lin" valueType="num">
                                      <p:cBhvr>
                                        <p:cTn id="61" dur="2000" fill="hold"/>
                                        <p:tgtEl>
                                          <p:spTgt spid="105487"/>
                                        </p:tgtEl>
                                        <p:attrNameLst>
                                          <p:attrName>ppt_w</p:attrName>
                                        </p:attrNameLst>
                                      </p:cBhvr>
                                      <p:tavLst>
                                        <p:tav tm="0">
                                          <p:val>
                                            <p:fltVal val="0"/>
                                          </p:val>
                                        </p:tav>
                                        <p:tav tm="100000">
                                          <p:val>
                                            <p:strVal val="#ppt_w"/>
                                          </p:val>
                                        </p:tav>
                                      </p:tavLst>
                                    </p:anim>
                                    <p:anim calcmode="lin" valueType="num">
                                      <p:cBhvr>
                                        <p:cTn id="62" dur="2000" fill="hold"/>
                                        <p:tgtEl>
                                          <p:spTgt spid="105487"/>
                                        </p:tgtEl>
                                        <p:attrNameLst>
                                          <p:attrName>ppt_h</p:attrName>
                                        </p:attrNameLst>
                                      </p:cBhvr>
                                      <p:tavLst>
                                        <p:tav tm="0">
                                          <p:val>
                                            <p:fltVal val="0"/>
                                          </p:val>
                                        </p:tav>
                                        <p:tav tm="100000">
                                          <p:val>
                                            <p:strVal val="#ppt_h"/>
                                          </p:val>
                                        </p:tav>
                                      </p:tavLst>
                                    </p:anim>
                                    <p:anim calcmode="lin" valueType="num">
                                      <p:cBhvr>
                                        <p:cTn id="63" dur="2000" fill="hold"/>
                                        <p:tgtEl>
                                          <p:spTgt spid="105487"/>
                                        </p:tgtEl>
                                        <p:attrNameLst>
                                          <p:attrName>ppt_x</p:attrName>
                                        </p:attrNameLst>
                                      </p:cBhvr>
                                      <p:tavLst>
                                        <p:tav tm="0" fmla="#ppt_x+(cos(-2*pi*(1-$))*-#ppt_x-sin(-2*pi*(1-$))*(1-#ppt_y))*(1-$)">
                                          <p:val>
                                            <p:fltVal val="0"/>
                                          </p:val>
                                        </p:tav>
                                        <p:tav tm="100000">
                                          <p:val>
                                            <p:fltVal val="1"/>
                                          </p:val>
                                        </p:tav>
                                      </p:tavLst>
                                    </p:anim>
                                    <p:anim calcmode="lin" valueType="num">
                                      <p:cBhvr>
                                        <p:cTn id="64" dur="2000" fill="hold"/>
                                        <p:tgtEl>
                                          <p:spTgt spid="105487"/>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105496"/>
                                        </p:tgtEl>
                                        <p:attrNameLst>
                                          <p:attrName>style.visibility</p:attrName>
                                        </p:attrNameLst>
                                      </p:cBhvr>
                                      <p:to>
                                        <p:strVal val="visible"/>
                                      </p:to>
                                    </p:set>
                                    <p:anim calcmode="lin" valueType="num">
                                      <p:cBhvr>
                                        <p:cTn id="67" dur="2000" fill="hold"/>
                                        <p:tgtEl>
                                          <p:spTgt spid="105496"/>
                                        </p:tgtEl>
                                        <p:attrNameLst>
                                          <p:attrName>ppt_w</p:attrName>
                                        </p:attrNameLst>
                                      </p:cBhvr>
                                      <p:tavLst>
                                        <p:tav tm="0">
                                          <p:val>
                                            <p:fltVal val="0"/>
                                          </p:val>
                                        </p:tav>
                                        <p:tav tm="100000">
                                          <p:val>
                                            <p:strVal val="#ppt_w"/>
                                          </p:val>
                                        </p:tav>
                                      </p:tavLst>
                                    </p:anim>
                                    <p:anim calcmode="lin" valueType="num">
                                      <p:cBhvr>
                                        <p:cTn id="68" dur="2000" fill="hold"/>
                                        <p:tgtEl>
                                          <p:spTgt spid="105496"/>
                                        </p:tgtEl>
                                        <p:attrNameLst>
                                          <p:attrName>ppt_h</p:attrName>
                                        </p:attrNameLst>
                                      </p:cBhvr>
                                      <p:tavLst>
                                        <p:tav tm="0">
                                          <p:val>
                                            <p:fltVal val="0"/>
                                          </p:val>
                                        </p:tav>
                                        <p:tav tm="100000">
                                          <p:val>
                                            <p:strVal val="#ppt_h"/>
                                          </p:val>
                                        </p:tav>
                                      </p:tavLst>
                                    </p:anim>
                                    <p:anim calcmode="lin" valueType="num">
                                      <p:cBhvr>
                                        <p:cTn id="69" dur="2000" fill="hold"/>
                                        <p:tgtEl>
                                          <p:spTgt spid="105496"/>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105496"/>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105494"/>
                                        </p:tgtEl>
                                        <p:attrNameLst>
                                          <p:attrName>style.visibility</p:attrName>
                                        </p:attrNameLst>
                                      </p:cBhvr>
                                      <p:to>
                                        <p:strVal val="visible"/>
                                      </p:to>
                                    </p:set>
                                    <p:anim calcmode="lin" valueType="num">
                                      <p:cBhvr>
                                        <p:cTn id="73" dur="2000" fill="hold"/>
                                        <p:tgtEl>
                                          <p:spTgt spid="105494"/>
                                        </p:tgtEl>
                                        <p:attrNameLst>
                                          <p:attrName>ppt_w</p:attrName>
                                        </p:attrNameLst>
                                      </p:cBhvr>
                                      <p:tavLst>
                                        <p:tav tm="0">
                                          <p:val>
                                            <p:fltVal val="0"/>
                                          </p:val>
                                        </p:tav>
                                        <p:tav tm="100000">
                                          <p:val>
                                            <p:strVal val="#ppt_w"/>
                                          </p:val>
                                        </p:tav>
                                      </p:tavLst>
                                    </p:anim>
                                    <p:anim calcmode="lin" valueType="num">
                                      <p:cBhvr>
                                        <p:cTn id="74" dur="2000" fill="hold"/>
                                        <p:tgtEl>
                                          <p:spTgt spid="105494"/>
                                        </p:tgtEl>
                                        <p:attrNameLst>
                                          <p:attrName>ppt_h</p:attrName>
                                        </p:attrNameLst>
                                      </p:cBhvr>
                                      <p:tavLst>
                                        <p:tav tm="0">
                                          <p:val>
                                            <p:fltVal val="0"/>
                                          </p:val>
                                        </p:tav>
                                        <p:tav tm="100000">
                                          <p:val>
                                            <p:strVal val="#ppt_h"/>
                                          </p:val>
                                        </p:tav>
                                      </p:tavLst>
                                    </p:anim>
                                    <p:anim calcmode="lin" valueType="num">
                                      <p:cBhvr>
                                        <p:cTn id="75" dur="2000" fill="hold"/>
                                        <p:tgtEl>
                                          <p:spTgt spid="105494"/>
                                        </p:tgtEl>
                                        <p:attrNameLst>
                                          <p:attrName>ppt_x</p:attrName>
                                        </p:attrNameLst>
                                      </p:cBhvr>
                                      <p:tavLst>
                                        <p:tav tm="0" fmla="#ppt_x+(cos(-2*pi*(1-$))*-#ppt_x-sin(-2*pi*(1-$))*(1-#ppt_y))*(1-$)">
                                          <p:val>
                                            <p:fltVal val="0"/>
                                          </p:val>
                                        </p:tav>
                                        <p:tav tm="100000">
                                          <p:val>
                                            <p:fltVal val="1"/>
                                          </p:val>
                                        </p:tav>
                                      </p:tavLst>
                                    </p:anim>
                                    <p:anim calcmode="lin" valueType="num">
                                      <p:cBhvr>
                                        <p:cTn id="76" dur="2000" fill="hold"/>
                                        <p:tgtEl>
                                          <p:spTgt spid="105494"/>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105493"/>
                                        </p:tgtEl>
                                        <p:attrNameLst>
                                          <p:attrName>style.visibility</p:attrName>
                                        </p:attrNameLst>
                                      </p:cBhvr>
                                      <p:to>
                                        <p:strVal val="visible"/>
                                      </p:to>
                                    </p:set>
                                    <p:anim calcmode="lin" valueType="num">
                                      <p:cBhvr>
                                        <p:cTn id="79" dur="2000" fill="hold"/>
                                        <p:tgtEl>
                                          <p:spTgt spid="105493"/>
                                        </p:tgtEl>
                                        <p:attrNameLst>
                                          <p:attrName>ppt_w</p:attrName>
                                        </p:attrNameLst>
                                      </p:cBhvr>
                                      <p:tavLst>
                                        <p:tav tm="0">
                                          <p:val>
                                            <p:fltVal val="0"/>
                                          </p:val>
                                        </p:tav>
                                        <p:tav tm="100000">
                                          <p:val>
                                            <p:strVal val="#ppt_w"/>
                                          </p:val>
                                        </p:tav>
                                      </p:tavLst>
                                    </p:anim>
                                    <p:anim calcmode="lin" valueType="num">
                                      <p:cBhvr>
                                        <p:cTn id="80" dur="2000" fill="hold"/>
                                        <p:tgtEl>
                                          <p:spTgt spid="105493"/>
                                        </p:tgtEl>
                                        <p:attrNameLst>
                                          <p:attrName>ppt_h</p:attrName>
                                        </p:attrNameLst>
                                      </p:cBhvr>
                                      <p:tavLst>
                                        <p:tav tm="0">
                                          <p:val>
                                            <p:fltVal val="0"/>
                                          </p:val>
                                        </p:tav>
                                        <p:tav tm="100000">
                                          <p:val>
                                            <p:strVal val="#ppt_h"/>
                                          </p:val>
                                        </p:tav>
                                      </p:tavLst>
                                    </p:anim>
                                    <p:anim calcmode="lin" valueType="num">
                                      <p:cBhvr>
                                        <p:cTn id="81" dur="2000" fill="hold"/>
                                        <p:tgtEl>
                                          <p:spTgt spid="105493"/>
                                        </p:tgtEl>
                                        <p:attrNameLst>
                                          <p:attrName>ppt_x</p:attrName>
                                        </p:attrNameLst>
                                      </p:cBhvr>
                                      <p:tavLst>
                                        <p:tav tm="0" fmla="#ppt_x+(cos(-2*pi*(1-$))*-#ppt_x-sin(-2*pi*(1-$))*(1-#ppt_y))*(1-$)">
                                          <p:val>
                                            <p:fltVal val="0"/>
                                          </p:val>
                                        </p:tav>
                                        <p:tav tm="100000">
                                          <p:val>
                                            <p:fltVal val="1"/>
                                          </p:val>
                                        </p:tav>
                                      </p:tavLst>
                                    </p:anim>
                                    <p:anim calcmode="lin" valueType="num">
                                      <p:cBhvr>
                                        <p:cTn id="82" dur="2000" fill="hold"/>
                                        <p:tgtEl>
                                          <p:spTgt spid="105493"/>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105495"/>
                                        </p:tgtEl>
                                        <p:attrNameLst>
                                          <p:attrName>style.visibility</p:attrName>
                                        </p:attrNameLst>
                                      </p:cBhvr>
                                      <p:to>
                                        <p:strVal val="visible"/>
                                      </p:to>
                                    </p:set>
                                    <p:anim calcmode="lin" valueType="num">
                                      <p:cBhvr>
                                        <p:cTn id="85" dur="2000" fill="hold"/>
                                        <p:tgtEl>
                                          <p:spTgt spid="105495"/>
                                        </p:tgtEl>
                                        <p:attrNameLst>
                                          <p:attrName>ppt_w</p:attrName>
                                        </p:attrNameLst>
                                      </p:cBhvr>
                                      <p:tavLst>
                                        <p:tav tm="0">
                                          <p:val>
                                            <p:fltVal val="0"/>
                                          </p:val>
                                        </p:tav>
                                        <p:tav tm="100000">
                                          <p:val>
                                            <p:strVal val="#ppt_w"/>
                                          </p:val>
                                        </p:tav>
                                      </p:tavLst>
                                    </p:anim>
                                    <p:anim calcmode="lin" valueType="num">
                                      <p:cBhvr>
                                        <p:cTn id="86" dur="2000" fill="hold"/>
                                        <p:tgtEl>
                                          <p:spTgt spid="105495"/>
                                        </p:tgtEl>
                                        <p:attrNameLst>
                                          <p:attrName>ppt_h</p:attrName>
                                        </p:attrNameLst>
                                      </p:cBhvr>
                                      <p:tavLst>
                                        <p:tav tm="0">
                                          <p:val>
                                            <p:fltVal val="0"/>
                                          </p:val>
                                        </p:tav>
                                        <p:tav tm="100000">
                                          <p:val>
                                            <p:strVal val="#ppt_h"/>
                                          </p:val>
                                        </p:tav>
                                      </p:tavLst>
                                    </p:anim>
                                    <p:anim calcmode="lin" valueType="num">
                                      <p:cBhvr>
                                        <p:cTn id="87" dur="2000" fill="hold"/>
                                        <p:tgtEl>
                                          <p:spTgt spid="105495"/>
                                        </p:tgtEl>
                                        <p:attrNameLst>
                                          <p:attrName>ppt_x</p:attrName>
                                        </p:attrNameLst>
                                      </p:cBhvr>
                                      <p:tavLst>
                                        <p:tav tm="0" fmla="#ppt_x+(cos(-2*pi*(1-$))*-#ppt_x-sin(-2*pi*(1-$))*(1-#ppt_y))*(1-$)">
                                          <p:val>
                                            <p:fltVal val="0"/>
                                          </p:val>
                                        </p:tav>
                                        <p:tav tm="100000">
                                          <p:val>
                                            <p:fltVal val="1"/>
                                          </p:val>
                                        </p:tav>
                                      </p:tavLst>
                                    </p:anim>
                                    <p:anim calcmode="lin" valueType="num">
                                      <p:cBhvr>
                                        <p:cTn id="88" dur="2000" fill="hold"/>
                                        <p:tgtEl>
                                          <p:spTgt spid="105495"/>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grpId="0" nodeType="withEffect">
                                  <p:stCondLst>
                                    <p:cond delay="0"/>
                                  </p:stCondLst>
                                  <p:childTnLst>
                                    <p:set>
                                      <p:cBhvr>
                                        <p:cTn id="90" dur="1" fill="hold">
                                          <p:stCondLst>
                                            <p:cond delay="0"/>
                                          </p:stCondLst>
                                        </p:cTn>
                                        <p:tgtEl>
                                          <p:spTgt spid="105488"/>
                                        </p:tgtEl>
                                        <p:attrNameLst>
                                          <p:attrName>style.visibility</p:attrName>
                                        </p:attrNameLst>
                                      </p:cBhvr>
                                      <p:to>
                                        <p:strVal val="visible"/>
                                      </p:to>
                                    </p:set>
                                    <p:anim calcmode="lin" valueType="num">
                                      <p:cBhvr>
                                        <p:cTn id="91" dur="2000" fill="hold"/>
                                        <p:tgtEl>
                                          <p:spTgt spid="105488"/>
                                        </p:tgtEl>
                                        <p:attrNameLst>
                                          <p:attrName>ppt_w</p:attrName>
                                        </p:attrNameLst>
                                      </p:cBhvr>
                                      <p:tavLst>
                                        <p:tav tm="0">
                                          <p:val>
                                            <p:fltVal val="0"/>
                                          </p:val>
                                        </p:tav>
                                        <p:tav tm="100000">
                                          <p:val>
                                            <p:strVal val="#ppt_w"/>
                                          </p:val>
                                        </p:tav>
                                      </p:tavLst>
                                    </p:anim>
                                    <p:anim calcmode="lin" valueType="num">
                                      <p:cBhvr>
                                        <p:cTn id="92" dur="2000" fill="hold"/>
                                        <p:tgtEl>
                                          <p:spTgt spid="105488"/>
                                        </p:tgtEl>
                                        <p:attrNameLst>
                                          <p:attrName>ppt_h</p:attrName>
                                        </p:attrNameLst>
                                      </p:cBhvr>
                                      <p:tavLst>
                                        <p:tav tm="0">
                                          <p:val>
                                            <p:fltVal val="0"/>
                                          </p:val>
                                        </p:tav>
                                        <p:tav tm="100000">
                                          <p:val>
                                            <p:strVal val="#ppt_h"/>
                                          </p:val>
                                        </p:tav>
                                      </p:tavLst>
                                    </p:anim>
                                    <p:anim calcmode="lin" valueType="num">
                                      <p:cBhvr>
                                        <p:cTn id="93" dur="2000" fill="hold"/>
                                        <p:tgtEl>
                                          <p:spTgt spid="105488"/>
                                        </p:tgtEl>
                                        <p:attrNameLst>
                                          <p:attrName>ppt_x</p:attrName>
                                        </p:attrNameLst>
                                      </p:cBhvr>
                                      <p:tavLst>
                                        <p:tav tm="0" fmla="#ppt_x+(cos(-2*pi*(1-$))*-#ppt_x-sin(-2*pi*(1-$))*(1-#ppt_y))*(1-$)">
                                          <p:val>
                                            <p:fltVal val="0"/>
                                          </p:val>
                                        </p:tav>
                                        <p:tav tm="100000">
                                          <p:val>
                                            <p:fltVal val="1"/>
                                          </p:val>
                                        </p:tav>
                                      </p:tavLst>
                                    </p:anim>
                                    <p:anim calcmode="lin" valueType="num">
                                      <p:cBhvr>
                                        <p:cTn id="94" dur="2000" fill="hold"/>
                                        <p:tgtEl>
                                          <p:spTgt spid="105488"/>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105492"/>
                                        </p:tgtEl>
                                        <p:attrNameLst>
                                          <p:attrName>style.visibility</p:attrName>
                                        </p:attrNameLst>
                                      </p:cBhvr>
                                      <p:to>
                                        <p:strVal val="visible"/>
                                      </p:to>
                                    </p:set>
                                    <p:anim calcmode="lin" valueType="num">
                                      <p:cBhvr>
                                        <p:cTn id="97" dur="2000" fill="hold"/>
                                        <p:tgtEl>
                                          <p:spTgt spid="105492"/>
                                        </p:tgtEl>
                                        <p:attrNameLst>
                                          <p:attrName>ppt_w</p:attrName>
                                        </p:attrNameLst>
                                      </p:cBhvr>
                                      <p:tavLst>
                                        <p:tav tm="0">
                                          <p:val>
                                            <p:fltVal val="0"/>
                                          </p:val>
                                        </p:tav>
                                        <p:tav tm="100000">
                                          <p:val>
                                            <p:strVal val="#ppt_w"/>
                                          </p:val>
                                        </p:tav>
                                      </p:tavLst>
                                    </p:anim>
                                    <p:anim calcmode="lin" valueType="num">
                                      <p:cBhvr>
                                        <p:cTn id="98" dur="2000" fill="hold"/>
                                        <p:tgtEl>
                                          <p:spTgt spid="105492"/>
                                        </p:tgtEl>
                                        <p:attrNameLst>
                                          <p:attrName>ppt_h</p:attrName>
                                        </p:attrNameLst>
                                      </p:cBhvr>
                                      <p:tavLst>
                                        <p:tav tm="0">
                                          <p:val>
                                            <p:fltVal val="0"/>
                                          </p:val>
                                        </p:tav>
                                        <p:tav tm="100000">
                                          <p:val>
                                            <p:strVal val="#ppt_h"/>
                                          </p:val>
                                        </p:tav>
                                      </p:tavLst>
                                    </p:anim>
                                    <p:anim calcmode="lin" valueType="num">
                                      <p:cBhvr>
                                        <p:cTn id="99" dur="2000" fill="hold"/>
                                        <p:tgtEl>
                                          <p:spTgt spid="105492"/>
                                        </p:tgtEl>
                                        <p:attrNameLst>
                                          <p:attrName>ppt_x</p:attrName>
                                        </p:attrNameLst>
                                      </p:cBhvr>
                                      <p:tavLst>
                                        <p:tav tm="0" fmla="#ppt_x+(cos(-2*pi*(1-$))*-#ppt_x-sin(-2*pi*(1-$))*(1-#ppt_y))*(1-$)">
                                          <p:val>
                                            <p:fltVal val="0"/>
                                          </p:val>
                                        </p:tav>
                                        <p:tav tm="100000">
                                          <p:val>
                                            <p:fltVal val="1"/>
                                          </p:val>
                                        </p:tav>
                                      </p:tavLst>
                                    </p:anim>
                                    <p:anim calcmode="lin" valueType="num">
                                      <p:cBhvr>
                                        <p:cTn id="100" dur="2000" fill="hold"/>
                                        <p:tgtEl>
                                          <p:spTgt spid="105492"/>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grpId="0" nodeType="withEffect">
                                  <p:stCondLst>
                                    <p:cond delay="0"/>
                                  </p:stCondLst>
                                  <p:childTnLst>
                                    <p:set>
                                      <p:cBhvr>
                                        <p:cTn id="102" dur="1" fill="hold">
                                          <p:stCondLst>
                                            <p:cond delay="0"/>
                                          </p:stCondLst>
                                        </p:cTn>
                                        <p:tgtEl>
                                          <p:spTgt spid="105497"/>
                                        </p:tgtEl>
                                        <p:attrNameLst>
                                          <p:attrName>style.visibility</p:attrName>
                                        </p:attrNameLst>
                                      </p:cBhvr>
                                      <p:to>
                                        <p:strVal val="visible"/>
                                      </p:to>
                                    </p:set>
                                    <p:anim calcmode="lin" valueType="num">
                                      <p:cBhvr>
                                        <p:cTn id="103" dur="2000" fill="hold"/>
                                        <p:tgtEl>
                                          <p:spTgt spid="105497"/>
                                        </p:tgtEl>
                                        <p:attrNameLst>
                                          <p:attrName>ppt_w</p:attrName>
                                        </p:attrNameLst>
                                      </p:cBhvr>
                                      <p:tavLst>
                                        <p:tav tm="0">
                                          <p:val>
                                            <p:fltVal val="0"/>
                                          </p:val>
                                        </p:tav>
                                        <p:tav tm="100000">
                                          <p:val>
                                            <p:strVal val="#ppt_w"/>
                                          </p:val>
                                        </p:tav>
                                      </p:tavLst>
                                    </p:anim>
                                    <p:anim calcmode="lin" valueType="num">
                                      <p:cBhvr>
                                        <p:cTn id="104" dur="2000" fill="hold"/>
                                        <p:tgtEl>
                                          <p:spTgt spid="105497"/>
                                        </p:tgtEl>
                                        <p:attrNameLst>
                                          <p:attrName>ppt_h</p:attrName>
                                        </p:attrNameLst>
                                      </p:cBhvr>
                                      <p:tavLst>
                                        <p:tav tm="0">
                                          <p:val>
                                            <p:fltVal val="0"/>
                                          </p:val>
                                        </p:tav>
                                        <p:tav tm="100000">
                                          <p:val>
                                            <p:strVal val="#ppt_h"/>
                                          </p:val>
                                        </p:tav>
                                      </p:tavLst>
                                    </p:anim>
                                    <p:anim calcmode="lin" valueType="num">
                                      <p:cBhvr>
                                        <p:cTn id="105" dur="2000" fill="hold"/>
                                        <p:tgtEl>
                                          <p:spTgt spid="105497"/>
                                        </p:tgtEl>
                                        <p:attrNameLst>
                                          <p:attrName>ppt_x</p:attrName>
                                        </p:attrNameLst>
                                      </p:cBhvr>
                                      <p:tavLst>
                                        <p:tav tm="0" fmla="#ppt_x+(cos(-2*pi*(1-$))*-#ppt_x-sin(-2*pi*(1-$))*(1-#ppt_y))*(1-$)">
                                          <p:val>
                                            <p:fltVal val="0"/>
                                          </p:val>
                                        </p:tav>
                                        <p:tav tm="100000">
                                          <p:val>
                                            <p:fltVal val="1"/>
                                          </p:val>
                                        </p:tav>
                                      </p:tavLst>
                                    </p:anim>
                                    <p:anim calcmode="lin" valueType="num">
                                      <p:cBhvr>
                                        <p:cTn id="106" dur="2000" fill="hold"/>
                                        <p:tgtEl>
                                          <p:spTgt spid="105497"/>
                                        </p:tgtEl>
                                        <p:attrNameLst>
                                          <p:attrName>ppt_y</p:attrName>
                                        </p:attrNameLst>
                                      </p:cBhvr>
                                      <p:tavLst>
                                        <p:tav tm="0" fmla="#ppt_y+(sin(-2*pi*(1-$))*-#ppt_x+cos(-2*pi*(1-$))*(1-#ppt_y))*(1-$)">
                                          <p:val>
                                            <p:fltVal val="0"/>
                                          </p:val>
                                        </p:tav>
                                        <p:tav tm="100000">
                                          <p:val>
                                            <p:fltVal val="1"/>
                                          </p:val>
                                        </p:tav>
                                      </p:tavLst>
                                    </p:anim>
                                  </p:childTnLst>
                                </p:cTn>
                              </p:par>
                              <p:par>
                                <p:cTn id="107" presetID="15" presetClass="entr" presetSubtype="0" fill="hold" grpId="0" nodeType="withEffect">
                                  <p:stCondLst>
                                    <p:cond delay="0"/>
                                  </p:stCondLst>
                                  <p:childTnLst>
                                    <p:set>
                                      <p:cBhvr>
                                        <p:cTn id="108" dur="1" fill="hold">
                                          <p:stCondLst>
                                            <p:cond delay="0"/>
                                          </p:stCondLst>
                                        </p:cTn>
                                        <p:tgtEl>
                                          <p:spTgt spid="105500"/>
                                        </p:tgtEl>
                                        <p:attrNameLst>
                                          <p:attrName>style.visibility</p:attrName>
                                        </p:attrNameLst>
                                      </p:cBhvr>
                                      <p:to>
                                        <p:strVal val="visible"/>
                                      </p:to>
                                    </p:set>
                                    <p:anim calcmode="lin" valueType="num">
                                      <p:cBhvr>
                                        <p:cTn id="109" dur="2000" fill="hold"/>
                                        <p:tgtEl>
                                          <p:spTgt spid="105500"/>
                                        </p:tgtEl>
                                        <p:attrNameLst>
                                          <p:attrName>ppt_w</p:attrName>
                                        </p:attrNameLst>
                                      </p:cBhvr>
                                      <p:tavLst>
                                        <p:tav tm="0">
                                          <p:val>
                                            <p:fltVal val="0"/>
                                          </p:val>
                                        </p:tav>
                                        <p:tav tm="100000">
                                          <p:val>
                                            <p:strVal val="#ppt_w"/>
                                          </p:val>
                                        </p:tav>
                                      </p:tavLst>
                                    </p:anim>
                                    <p:anim calcmode="lin" valueType="num">
                                      <p:cBhvr>
                                        <p:cTn id="110" dur="2000" fill="hold"/>
                                        <p:tgtEl>
                                          <p:spTgt spid="105500"/>
                                        </p:tgtEl>
                                        <p:attrNameLst>
                                          <p:attrName>ppt_h</p:attrName>
                                        </p:attrNameLst>
                                      </p:cBhvr>
                                      <p:tavLst>
                                        <p:tav tm="0">
                                          <p:val>
                                            <p:fltVal val="0"/>
                                          </p:val>
                                        </p:tav>
                                        <p:tav tm="100000">
                                          <p:val>
                                            <p:strVal val="#ppt_h"/>
                                          </p:val>
                                        </p:tav>
                                      </p:tavLst>
                                    </p:anim>
                                    <p:anim calcmode="lin" valueType="num">
                                      <p:cBhvr>
                                        <p:cTn id="111" dur="2000" fill="hold"/>
                                        <p:tgtEl>
                                          <p:spTgt spid="105500"/>
                                        </p:tgtEl>
                                        <p:attrNameLst>
                                          <p:attrName>ppt_x</p:attrName>
                                        </p:attrNameLst>
                                      </p:cBhvr>
                                      <p:tavLst>
                                        <p:tav tm="0" fmla="#ppt_x+(cos(-2*pi*(1-$))*-#ppt_x-sin(-2*pi*(1-$))*(1-#ppt_y))*(1-$)">
                                          <p:val>
                                            <p:fltVal val="0"/>
                                          </p:val>
                                        </p:tav>
                                        <p:tav tm="100000">
                                          <p:val>
                                            <p:fltVal val="1"/>
                                          </p:val>
                                        </p:tav>
                                      </p:tavLst>
                                    </p:anim>
                                    <p:anim calcmode="lin" valueType="num">
                                      <p:cBhvr>
                                        <p:cTn id="112" dur="2000" fill="hold"/>
                                        <p:tgtEl>
                                          <p:spTgt spid="1055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barn(inVertical)">
                                      <p:cBhvr>
                                        <p:cTn id="1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7" grpId="0"/>
      <p:bldP spid="105488" grpId="0"/>
      <p:bldP spid="105489" grpId="0"/>
      <p:bldP spid="105490" grpId="0"/>
      <p:bldP spid="105491" grpId="0"/>
      <p:bldP spid="105492" grpId="0"/>
      <p:bldP spid="105493" grpId="0"/>
      <p:bldP spid="105494" grpId="0"/>
      <p:bldP spid="105495" grpId="0"/>
      <p:bldP spid="105496" grpId="0"/>
      <p:bldP spid="105497" grpId="0"/>
      <p:bldP spid="105498" grpId="0"/>
      <p:bldP spid="105499" grpId="0"/>
      <p:bldP spid="105500" grpId="0"/>
      <p:bldP spid="10550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8" descr="110607_pharung4">
            <a:hlinkClick r:id="rId2" action="ppaction://hlinksldjump"/>
          </p:cNvPr>
          <p:cNvPicPr>
            <a:picLocks noChangeAspect="1" noChangeArrowheads="1"/>
          </p:cNvPicPr>
          <p:nvPr/>
        </p:nvPicPr>
        <p:blipFill>
          <a:blip r:embed="rId3"/>
          <a:srcRect/>
          <a:stretch>
            <a:fillRect/>
          </a:stretch>
        </p:blipFill>
        <p:spPr bwMode="auto">
          <a:xfrm>
            <a:off x="831850" y="765175"/>
            <a:ext cx="3776663" cy="2100263"/>
          </a:xfrm>
          <a:prstGeom prst="rect">
            <a:avLst/>
          </a:prstGeom>
          <a:noFill/>
          <a:ln w="9525">
            <a:noFill/>
            <a:miter lim="800000"/>
            <a:headEnd/>
            <a:tailEnd/>
          </a:ln>
        </p:spPr>
      </p:pic>
      <p:sp>
        <p:nvSpPr>
          <p:cNvPr id="6" name="Hình chữ nhật 5"/>
          <p:cNvSpPr>
            <a:spLocks noChangeArrowheads="1"/>
          </p:cNvSpPr>
          <p:nvPr/>
        </p:nvSpPr>
        <p:spPr bwMode="auto">
          <a:xfrm>
            <a:off x="1270000" y="2905125"/>
            <a:ext cx="2879725" cy="369888"/>
          </a:xfrm>
          <a:prstGeom prst="rect">
            <a:avLst/>
          </a:prstGeom>
          <a:noFill/>
          <a:ln w="9525">
            <a:noFill/>
            <a:miter lim="800000"/>
            <a:headEnd/>
            <a:tailEnd/>
          </a:ln>
        </p:spPr>
        <p:txBody>
          <a:bodyPr wrap="none">
            <a:spAutoFit/>
          </a:bodyPr>
          <a:lstStyle/>
          <a:p>
            <a:pPr>
              <a:spcBef>
                <a:spcPct val="50000"/>
              </a:spcBef>
            </a:pPr>
            <a:r>
              <a:rPr lang="en-US" b="1">
                <a:solidFill>
                  <a:srgbClr val="0000CC"/>
                </a:solidFill>
                <a:latin typeface="Times New Roman" pitchFamily="18" charset="0"/>
              </a:rPr>
              <a:t>Do chặt phá rừng trái phép</a:t>
            </a:r>
          </a:p>
        </p:txBody>
      </p:sp>
      <p:pic>
        <p:nvPicPr>
          <p:cNvPr id="7" name="Picture 35" descr="chay rung chon">
            <a:hlinkClick r:id="rId4" action="ppaction://hlinksldjump"/>
          </p:cNvPr>
          <p:cNvPicPr>
            <a:picLocks noChangeAspect="1" noChangeArrowheads="1"/>
          </p:cNvPicPr>
          <p:nvPr/>
        </p:nvPicPr>
        <p:blipFill>
          <a:blip r:embed="rId5"/>
          <a:srcRect/>
          <a:stretch>
            <a:fillRect/>
          </a:stretch>
        </p:blipFill>
        <p:spPr bwMode="auto">
          <a:xfrm>
            <a:off x="4900613" y="765175"/>
            <a:ext cx="3576637" cy="2092325"/>
          </a:xfrm>
          <a:prstGeom prst="rect">
            <a:avLst/>
          </a:prstGeom>
          <a:noFill/>
          <a:ln w="9525">
            <a:solidFill>
              <a:srgbClr val="3366CC"/>
            </a:solidFill>
            <a:miter lim="800000"/>
            <a:headEnd/>
            <a:tailEnd/>
          </a:ln>
        </p:spPr>
      </p:pic>
      <p:sp>
        <p:nvSpPr>
          <p:cNvPr id="8" name="Hình chữ nhật 7"/>
          <p:cNvSpPr>
            <a:spLocks noChangeArrowheads="1"/>
          </p:cNvSpPr>
          <p:nvPr/>
        </p:nvSpPr>
        <p:spPr bwMode="auto">
          <a:xfrm>
            <a:off x="6054725" y="2932113"/>
            <a:ext cx="1528763" cy="369887"/>
          </a:xfrm>
          <a:prstGeom prst="rect">
            <a:avLst/>
          </a:prstGeom>
          <a:noFill/>
          <a:ln w="9525">
            <a:noFill/>
            <a:miter lim="800000"/>
            <a:headEnd/>
            <a:tailEnd/>
          </a:ln>
        </p:spPr>
        <p:txBody>
          <a:bodyPr wrap="none">
            <a:spAutoFit/>
          </a:bodyPr>
          <a:lstStyle/>
          <a:p>
            <a:pPr>
              <a:spcBef>
                <a:spcPct val="50000"/>
              </a:spcBef>
            </a:pPr>
            <a:r>
              <a:rPr lang="en-US" b="1">
                <a:solidFill>
                  <a:srgbClr val="0000CC"/>
                </a:solidFill>
                <a:latin typeface="Times New Roman" pitchFamily="18" charset="0"/>
              </a:rPr>
              <a:t>Do cháy rừng</a:t>
            </a:r>
          </a:p>
        </p:txBody>
      </p:sp>
      <p:pic>
        <p:nvPicPr>
          <p:cNvPr id="9" name="Picture 45">
            <a:hlinkClick r:id="rId6" action="ppaction://hlinksldjump"/>
          </p:cNvPr>
          <p:cNvPicPr>
            <a:picLocks noChangeAspect="1" noChangeArrowheads="1"/>
          </p:cNvPicPr>
          <p:nvPr/>
        </p:nvPicPr>
        <p:blipFill>
          <a:blip r:embed="rId7"/>
          <a:srcRect/>
          <a:stretch>
            <a:fillRect/>
          </a:stretch>
        </p:blipFill>
        <p:spPr bwMode="auto">
          <a:xfrm>
            <a:off x="730250" y="3316288"/>
            <a:ext cx="3798888" cy="2143125"/>
          </a:xfrm>
          <a:prstGeom prst="rect">
            <a:avLst/>
          </a:prstGeom>
          <a:noFill/>
          <a:ln w="9525" algn="ctr">
            <a:solidFill>
              <a:srgbClr val="3366CC"/>
            </a:solidFill>
            <a:miter lim="800000"/>
            <a:headEnd/>
            <a:tailEnd/>
          </a:ln>
        </p:spPr>
      </p:pic>
      <p:sp>
        <p:nvSpPr>
          <p:cNvPr id="10" name="Hình chữ nhật 9"/>
          <p:cNvSpPr>
            <a:spLocks noChangeArrowheads="1"/>
          </p:cNvSpPr>
          <p:nvPr/>
        </p:nvSpPr>
        <p:spPr bwMode="auto">
          <a:xfrm>
            <a:off x="1195388" y="5707063"/>
            <a:ext cx="2954337" cy="369887"/>
          </a:xfrm>
          <a:prstGeom prst="rect">
            <a:avLst/>
          </a:prstGeom>
          <a:noFill/>
          <a:ln w="9525">
            <a:noFill/>
            <a:miter lim="800000"/>
            <a:headEnd/>
            <a:tailEnd/>
          </a:ln>
        </p:spPr>
        <p:txBody>
          <a:bodyPr wrap="none">
            <a:spAutoFit/>
          </a:bodyPr>
          <a:lstStyle/>
          <a:p>
            <a:pPr>
              <a:spcBef>
                <a:spcPct val="50000"/>
              </a:spcBef>
            </a:pPr>
            <a:r>
              <a:rPr lang="en-US" b="1">
                <a:solidFill>
                  <a:srgbClr val="0000CC"/>
                </a:solidFill>
                <a:latin typeface="Times New Roman" pitchFamily="18" charset="0"/>
              </a:rPr>
              <a:t>Do phá rừng làm nương rẫy</a:t>
            </a:r>
          </a:p>
        </p:txBody>
      </p:sp>
      <p:grpSp>
        <p:nvGrpSpPr>
          <p:cNvPr id="11" name="Group 53"/>
          <p:cNvGrpSpPr>
            <a:grpSpLocks/>
          </p:cNvGrpSpPr>
          <p:nvPr/>
        </p:nvGrpSpPr>
        <p:grpSpPr bwMode="auto">
          <a:xfrm>
            <a:off x="4995863" y="3328988"/>
            <a:ext cx="3384550" cy="2143125"/>
            <a:chOff x="3168" y="2736"/>
            <a:chExt cx="1728" cy="1038"/>
          </a:xfrm>
        </p:grpSpPr>
        <p:pic>
          <p:nvPicPr>
            <p:cNvPr id="32780" name="Picture 50" descr="duong ql">
              <a:hlinkClick r:id="rId8" action="ppaction://hlinksldjump"/>
            </p:cNvPr>
            <p:cNvPicPr>
              <a:picLocks noChangeAspect="1" noChangeArrowheads="1"/>
            </p:cNvPicPr>
            <p:nvPr/>
          </p:nvPicPr>
          <p:blipFill>
            <a:blip r:embed="rId9"/>
            <a:srcRect/>
            <a:stretch>
              <a:fillRect/>
            </a:stretch>
          </p:blipFill>
          <p:spPr bwMode="auto">
            <a:xfrm>
              <a:off x="3168" y="2736"/>
              <a:ext cx="1728" cy="1038"/>
            </a:xfrm>
            <a:prstGeom prst="rect">
              <a:avLst/>
            </a:prstGeom>
            <a:noFill/>
            <a:ln w="9525">
              <a:solidFill>
                <a:srgbClr val="3366CC"/>
              </a:solidFill>
              <a:miter lim="800000"/>
              <a:headEnd/>
              <a:tailEnd/>
            </a:ln>
          </p:spPr>
        </p:pic>
        <p:pic>
          <p:nvPicPr>
            <p:cNvPr id="32781" name="Picture 51" descr="nha">
              <a:hlinkClick r:id="rId10" action="ppaction://hlinksldjump"/>
            </p:cNvPr>
            <p:cNvPicPr>
              <a:picLocks noChangeAspect="1" noChangeArrowheads="1"/>
            </p:cNvPicPr>
            <p:nvPr/>
          </p:nvPicPr>
          <p:blipFill>
            <a:blip r:embed="rId11"/>
            <a:srcRect/>
            <a:stretch>
              <a:fillRect/>
            </a:stretch>
          </p:blipFill>
          <p:spPr bwMode="auto">
            <a:xfrm>
              <a:off x="4176" y="2976"/>
              <a:ext cx="576" cy="449"/>
            </a:xfrm>
            <a:prstGeom prst="rect">
              <a:avLst/>
            </a:prstGeom>
            <a:noFill/>
            <a:ln w="9525">
              <a:solidFill>
                <a:srgbClr val="3366CC"/>
              </a:solidFill>
              <a:miter lim="800000"/>
              <a:headEnd/>
              <a:tailEnd/>
            </a:ln>
          </p:spPr>
        </p:pic>
      </p:grpSp>
      <p:sp>
        <p:nvSpPr>
          <p:cNvPr id="14" name="Hình chữ nhật 13"/>
          <p:cNvSpPr>
            <a:spLocks noChangeArrowheads="1"/>
          </p:cNvSpPr>
          <p:nvPr/>
        </p:nvSpPr>
        <p:spPr bwMode="auto">
          <a:xfrm>
            <a:off x="4835525" y="5707063"/>
            <a:ext cx="3768725" cy="369887"/>
          </a:xfrm>
          <a:prstGeom prst="rect">
            <a:avLst/>
          </a:prstGeom>
          <a:noFill/>
          <a:ln w="9525">
            <a:noFill/>
            <a:miter lim="800000"/>
            <a:headEnd/>
            <a:tailEnd/>
          </a:ln>
        </p:spPr>
        <p:txBody>
          <a:bodyPr wrap="none">
            <a:spAutoFit/>
          </a:bodyPr>
          <a:lstStyle/>
          <a:p>
            <a:pPr>
              <a:spcBef>
                <a:spcPct val="50000"/>
              </a:spcBef>
            </a:pPr>
            <a:r>
              <a:rPr lang="en-US" b="1">
                <a:solidFill>
                  <a:srgbClr val="0000CC"/>
                </a:solidFill>
                <a:latin typeface="Times New Roman" pitchFamily="18" charset="0"/>
              </a:rPr>
              <a:t>Do phá rừng để làm đường, làm nhà</a:t>
            </a:r>
          </a:p>
        </p:txBody>
      </p:sp>
      <p:sp>
        <p:nvSpPr>
          <p:cNvPr id="15" name="Hộp_Văn_Bản 14"/>
          <p:cNvSpPr txBox="1">
            <a:spLocks noChangeArrowheads="1"/>
          </p:cNvSpPr>
          <p:nvPr/>
        </p:nvSpPr>
        <p:spPr bwMode="auto">
          <a:xfrm>
            <a:off x="754063" y="195263"/>
            <a:ext cx="8291512" cy="1139825"/>
          </a:xfrm>
          <a:prstGeom prst="rect">
            <a:avLst/>
          </a:prstGeom>
          <a:noFill/>
          <a:ln w="9525">
            <a:noFill/>
            <a:miter lim="800000"/>
            <a:headEnd/>
            <a:tailEnd/>
          </a:ln>
        </p:spPr>
        <p:txBody>
          <a:bodyPr>
            <a:spAutoFit/>
          </a:bodyPr>
          <a:lstStyle/>
          <a:p>
            <a:r>
              <a:rPr lang="en-US" sz="3200" b="1">
                <a:latin typeface="Times New Roman" pitchFamily="18" charset="0"/>
              </a:rPr>
              <a:t>Nguyên nhân nào làm cho rừng bị suy giảm?</a:t>
            </a:r>
          </a:p>
          <a:p>
            <a:endParaRPr lang="vi-VN" sz="3600"/>
          </a:p>
        </p:txBody>
      </p:sp>
      <p:sp>
        <p:nvSpPr>
          <p:cNvPr id="16" name="Hình chữ nhật 15"/>
          <p:cNvSpPr/>
          <p:nvPr/>
        </p:nvSpPr>
        <p:spPr>
          <a:xfrm>
            <a:off x="107504" y="-171400"/>
            <a:ext cx="825867" cy="1631216"/>
          </a:xfrm>
          <a:prstGeom prst="rect">
            <a:avLst/>
          </a:prstGeom>
        </p:spPr>
        <p:txBody>
          <a:bodyPr wrap="none">
            <a:spAutoFit/>
          </a:bodyPr>
          <a:lstStyle/>
          <a:p>
            <a:pPr algn="ctr" fontAlgn="auto">
              <a:spcBef>
                <a:spcPts val="0"/>
              </a:spcBef>
              <a:spcAft>
                <a:spcPts val="0"/>
              </a:spcAft>
              <a:defRPr/>
            </a:pPr>
            <a:r>
              <a:rPr lang="vi-VN" sz="10000" b="1" dirty="0">
                <a:ln w="17780" cmpd="sng">
                  <a:solidFill>
                    <a:srgbClr val="FFFFFF"/>
                  </a:solidFill>
                  <a:prstDash val="solid"/>
                  <a:miter lim="800000"/>
                </a:ln>
                <a:solidFill>
                  <a:srgbClr val="C00000"/>
                </a:solidFill>
                <a:effectLst>
                  <a:outerShdw blurRad="50800" algn="tl" rotWithShape="0">
                    <a:srgbClr val="000000"/>
                  </a:outerShdw>
                </a:effectLst>
                <a:latin typeface="+mj-lt"/>
                <a:cs typeface="+mn-cs"/>
              </a:rPr>
              <a:t>?</a:t>
            </a:r>
          </a:p>
        </p:txBody>
      </p:sp>
      <p:sp>
        <p:nvSpPr>
          <p:cNvPr id="17" name="Mũi tên Phải 16">
            <a:hlinkClick r:id="rId12" action="ppaction://hlinkfile"/>
          </p:cNvPr>
          <p:cNvSpPr/>
          <p:nvPr/>
        </p:nvSpPr>
        <p:spPr>
          <a:xfrm>
            <a:off x="8027988" y="6165850"/>
            <a:ext cx="57626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4" grpId="0"/>
      <p:bldP spid="15"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468313" y="1125538"/>
            <a:ext cx="6407150" cy="1568450"/>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I. Ý NGHĨA</a:t>
            </a:r>
          </a:p>
          <a:p>
            <a:r>
              <a:rPr lang="en-US" sz="3200" b="1">
                <a:latin typeface="Times New Roman" pitchFamily="18" charset="0"/>
                <a:cs typeface="Times New Roman" pitchFamily="18" charset="0"/>
              </a:rPr>
              <a:t>II. BẢO VỆ RỪNG</a:t>
            </a:r>
          </a:p>
          <a:p>
            <a:r>
              <a:rPr lang="en-US" sz="3200" b="1">
                <a:latin typeface="Times New Roman" pitchFamily="18" charset="0"/>
                <a:cs typeface="Times New Roman" pitchFamily="18" charset="0"/>
              </a:rPr>
              <a:t>1. Mục đích</a:t>
            </a:r>
            <a:endParaRPr lang="vi-VN" sz="3200" b="1">
              <a:latin typeface="Times New Roman" pitchFamily="18" charset="0"/>
              <a:cs typeface="Times New Roman" pitchFamily="18" charset="0"/>
            </a:endParaRPr>
          </a:p>
        </p:txBody>
      </p:sp>
      <p:sp>
        <p:nvSpPr>
          <p:cNvPr id="3" name="Khung Chú Thích Hình Đám Mây 2"/>
          <p:cNvSpPr/>
          <p:nvPr/>
        </p:nvSpPr>
        <p:spPr>
          <a:xfrm>
            <a:off x="2771775" y="2420938"/>
            <a:ext cx="6048375" cy="36004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err="1">
                <a:solidFill>
                  <a:srgbClr val="FFFF00"/>
                </a:solidFill>
                <a:latin typeface="Times New Roman" pitchFamily="18" charset="0"/>
                <a:cs typeface="Times New Roman" pitchFamily="18" charset="0"/>
              </a:rPr>
              <a:t>Bảo</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vệ</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rừng</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nhằm</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mục</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đích</a:t>
            </a:r>
            <a:r>
              <a:rPr lang="en-US" sz="4800" dirty="0">
                <a:solidFill>
                  <a:srgbClr val="FFFF00"/>
                </a:solidFill>
                <a:latin typeface="Times New Roman" pitchFamily="18" charset="0"/>
                <a:cs typeface="Times New Roman" pitchFamily="18" charset="0"/>
              </a:rPr>
              <a:t> </a:t>
            </a:r>
            <a:r>
              <a:rPr lang="en-US" sz="4800" dirty="0" err="1">
                <a:solidFill>
                  <a:srgbClr val="FFFF00"/>
                </a:solidFill>
                <a:latin typeface="Times New Roman" pitchFamily="18" charset="0"/>
                <a:cs typeface="Times New Roman" pitchFamily="18" charset="0"/>
              </a:rPr>
              <a:t>gì</a:t>
            </a:r>
            <a:r>
              <a:rPr lang="en-US" sz="4800" dirty="0">
                <a:solidFill>
                  <a:srgbClr val="FFFF00"/>
                </a:solidFill>
                <a:latin typeface="Times New Roman" pitchFamily="18" charset="0"/>
                <a:cs typeface="Times New Roman" pitchFamily="18" charset="0"/>
              </a:rPr>
              <a:t>? </a:t>
            </a:r>
            <a:endParaRPr lang="vi-VN" sz="4800" dirty="0">
              <a:solidFill>
                <a:srgbClr val="FFFF00"/>
              </a:solidFill>
              <a:latin typeface="Times New Roman" pitchFamily="18" charset="0"/>
              <a:cs typeface="Times New Roman" pitchFamily="18" charset="0"/>
            </a:endParaRPr>
          </a:p>
        </p:txBody>
      </p:sp>
      <p:sp>
        <p:nvSpPr>
          <p:cNvPr id="4" name="Hình chữ nhật 3"/>
          <p:cNvSpPr/>
          <p:nvPr/>
        </p:nvSpPr>
        <p:spPr>
          <a:xfrm>
            <a:off x="1787492" y="3838418"/>
            <a:ext cx="984308" cy="3170099"/>
          </a:xfrm>
          <a:prstGeom prst="rect">
            <a:avLst/>
          </a:prstGeom>
        </p:spPr>
        <p:txBody>
          <a:bodyPr>
            <a:spAutoFit/>
          </a:bodyPr>
          <a:lstStyle/>
          <a:p>
            <a:pPr algn="ctr" fontAlgn="auto">
              <a:spcBef>
                <a:spcPts val="0"/>
              </a:spcBef>
              <a:spcAft>
                <a:spcPts val="0"/>
              </a:spcAft>
              <a:defRPr/>
            </a:pPr>
            <a:r>
              <a:rPr lang="vi-VN" sz="20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Hình chữ nhật 4"/>
          <p:cNvSpPr/>
          <p:nvPr/>
        </p:nvSpPr>
        <p:spPr>
          <a:xfrm>
            <a:off x="323850" y="260350"/>
            <a:ext cx="8496300" cy="585788"/>
          </a:xfrm>
          <a:prstGeom prst="rect">
            <a:avLst/>
          </a:prstGeom>
        </p:spPr>
        <p:txBody>
          <a:bodyPr>
            <a:spAutoFit/>
          </a:bodyPr>
          <a:lstStyle/>
          <a:p>
            <a:pPr algn="ctr" fontAlgn="auto">
              <a:spcBef>
                <a:spcPts val="0"/>
              </a:spcBef>
              <a:spcAft>
                <a:spcPts val="0"/>
              </a:spcAft>
              <a:defRPr/>
            </a:pPr>
            <a:r>
              <a:rPr lang="vi-VN" sz="3200" b="1" dirty="0" err="1">
                <a:ln w="11430"/>
                <a:solidFill>
                  <a:srgbClr val="3333CC"/>
                </a:solidFill>
                <a:effectLst>
                  <a:outerShdw blurRad="50800" dist="39000" dir="5460000" algn="tl">
                    <a:srgbClr val="000000">
                      <a:alpha val="38000"/>
                    </a:srgbClr>
                  </a:outerShdw>
                </a:effectLst>
                <a:latin typeface="+mj-lt"/>
                <a:cs typeface="+mn-cs"/>
              </a:rPr>
              <a:t>Bài</a:t>
            </a:r>
            <a:r>
              <a:rPr lang="vi-VN" sz="32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743200" y="2078038"/>
            <a:ext cx="3124200" cy="584200"/>
          </a:xfrm>
          <a:prstGeom prst="rect">
            <a:avLst/>
          </a:prstGeom>
          <a:noFill/>
          <a:ln w="9525" algn="ctr">
            <a:solidFill>
              <a:srgbClr val="3366CC"/>
            </a:solidFill>
            <a:miter lim="800000"/>
            <a:headEnd/>
            <a:tailEnd/>
          </a:ln>
        </p:spPr>
        <p:txBody>
          <a:bodyPr>
            <a:spAutoFit/>
          </a:bodyPr>
          <a:lstStyle/>
          <a:p>
            <a:pPr>
              <a:spcBef>
                <a:spcPct val="50000"/>
              </a:spcBef>
            </a:pPr>
            <a:r>
              <a:rPr lang="en-US" sz="3200" b="1">
                <a:solidFill>
                  <a:srgbClr val="6600CC"/>
                </a:solidFill>
                <a:latin typeface="Times New Roman" pitchFamily="18" charset="0"/>
                <a:cs typeface="Times New Roman" pitchFamily="18" charset="0"/>
              </a:rPr>
              <a:t>Tài nguyên rừng </a:t>
            </a:r>
          </a:p>
        </p:txBody>
      </p:sp>
      <p:grpSp>
        <p:nvGrpSpPr>
          <p:cNvPr id="120835" name="Group 3"/>
          <p:cNvGrpSpPr>
            <a:grpSpLocks/>
          </p:cNvGrpSpPr>
          <p:nvPr/>
        </p:nvGrpSpPr>
        <p:grpSpPr bwMode="auto">
          <a:xfrm>
            <a:off x="322263" y="2716213"/>
            <a:ext cx="3200400" cy="3429000"/>
            <a:chOff x="384" y="2064"/>
            <a:chExt cx="1872" cy="2016"/>
          </a:xfrm>
        </p:grpSpPr>
        <p:pic>
          <p:nvPicPr>
            <p:cNvPr id="34843" name="Picture 4" descr="thuc vat"/>
            <p:cNvPicPr>
              <a:picLocks noChangeAspect="1" noChangeArrowheads="1"/>
            </p:cNvPicPr>
            <p:nvPr/>
          </p:nvPicPr>
          <p:blipFill>
            <a:blip r:embed="rId2"/>
            <a:srcRect/>
            <a:stretch>
              <a:fillRect/>
            </a:stretch>
          </p:blipFill>
          <p:spPr bwMode="auto">
            <a:xfrm>
              <a:off x="384" y="3410"/>
              <a:ext cx="960" cy="670"/>
            </a:xfrm>
            <a:prstGeom prst="rect">
              <a:avLst/>
            </a:prstGeom>
            <a:noFill/>
            <a:ln w="9525">
              <a:solidFill>
                <a:srgbClr val="3366CC"/>
              </a:solidFill>
              <a:miter lim="800000"/>
              <a:headEnd/>
              <a:tailEnd/>
            </a:ln>
          </p:spPr>
        </p:pic>
        <p:sp>
          <p:nvSpPr>
            <p:cNvPr id="34844" name="Line 5"/>
            <p:cNvSpPr>
              <a:spLocks noChangeShapeType="1"/>
            </p:cNvSpPr>
            <p:nvPr/>
          </p:nvSpPr>
          <p:spPr bwMode="auto">
            <a:xfrm flipH="1">
              <a:off x="1632" y="2064"/>
              <a:ext cx="624" cy="576"/>
            </a:xfrm>
            <a:prstGeom prst="line">
              <a:avLst/>
            </a:prstGeom>
            <a:noFill/>
            <a:ln w="9525">
              <a:solidFill>
                <a:srgbClr val="3366CC"/>
              </a:solidFill>
              <a:round/>
              <a:headEnd/>
              <a:tailEnd type="triangle" w="med" len="med"/>
            </a:ln>
          </p:spPr>
          <p:txBody>
            <a:bodyPr/>
            <a:lstStyle/>
            <a:p>
              <a:endParaRPr lang="en-US"/>
            </a:p>
          </p:txBody>
        </p:sp>
        <p:sp>
          <p:nvSpPr>
            <p:cNvPr id="34845" name="Text Box 6"/>
            <p:cNvSpPr txBox="1">
              <a:spLocks noChangeArrowheads="1"/>
            </p:cNvSpPr>
            <p:nvPr/>
          </p:nvSpPr>
          <p:spPr bwMode="auto">
            <a:xfrm>
              <a:off x="528" y="2640"/>
              <a:ext cx="1104" cy="344"/>
            </a:xfrm>
            <a:prstGeom prst="rect">
              <a:avLst/>
            </a:prstGeom>
            <a:noFill/>
            <a:ln w="9525" algn="ctr">
              <a:solidFill>
                <a:srgbClr val="3366CC"/>
              </a:solid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Thực vật</a:t>
              </a:r>
            </a:p>
          </p:txBody>
        </p:sp>
        <p:sp>
          <p:nvSpPr>
            <p:cNvPr id="34846" name="Line 7"/>
            <p:cNvSpPr>
              <a:spLocks noChangeShapeType="1"/>
            </p:cNvSpPr>
            <p:nvPr/>
          </p:nvSpPr>
          <p:spPr bwMode="auto">
            <a:xfrm flipH="1">
              <a:off x="864" y="3024"/>
              <a:ext cx="144" cy="384"/>
            </a:xfrm>
            <a:prstGeom prst="line">
              <a:avLst/>
            </a:prstGeom>
            <a:noFill/>
            <a:ln w="9525">
              <a:solidFill>
                <a:srgbClr val="3366CC"/>
              </a:solidFill>
              <a:round/>
              <a:headEnd/>
              <a:tailEnd type="triangle" w="med" len="med"/>
            </a:ln>
          </p:spPr>
          <p:txBody>
            <a:bodyPr/>
            <a:lstStyle/>
            <a:p>
              <a:endParaRPr lang="en-US"/>
            </a:p>
          </p:txBody>
        </p:sp>
      </p:grpSp>
      <p:grpSp>
        <p:nvGrpSpPr>
          <p:cNvPr id="120840" name="Group 8"/>
          <p:cNvGrpSpPr>
            <a:grpSpLocks/>
          </p:cNvGrpSpPr>
          <p:nvPr/>
        </p:nvGrpSpPr>
        <p:grpSpPr bwMode="auto">
          <a:xfrm>
            <a:off x="2770188" y="2952750"/>
            <a:ext cx="3352800" cy="3192463"/>
            <a:chOff x="1920" y="2064"/>
            <a:chExt cx="2112" cy="2011"/>
          </a:xfrm>
        </p:grpSpPr>
        <p:pic>
          <p:nvPicPr>
            <p:cNvPr id="34837" name="Picture 9" descr="baolua"/>
            <p:cNvPicPr>
              <a:picLocks noChangeAspect="1" noChangeArrowheads="1"/>
            </p:cNvPicPr>
            <p:nvPr/>
          </p:nvPicPr>
          <p:blipFill>
            <a:blip r:embed="rId3"/>
            <a:srcRect/>
            <a:stretch>
              <a:fillRect/>
            </a:stretch>
          </p:blipFill>
          <p:spPr bwMode="auto">
            <a:xfrm>
              <a:off x="1920" y="3408"/>
              <a:ext cx="864" cy="649"/>
            </a:xfrm>
            <a:prstGeom prst="rect">
              <a:avLst/>
            </a:prstGeom>
            <a:noFill/>
            <a:ln w="9525">
              <a:solidFill>
                <a:srgbClr val="3366CC"/>
              </a:solidFill>
              <a:miter lim="800000"/>
              <a:headEnd/>
              <a:tailEnd/>
            </a:ln>
          </p:spPr>
        </p:pic>
        <p:sp>
          <p:nvSpPr>
            <p:cNvPr id="34838" name="Line 10"/>
            <p:cNvSpPr>
              <a:spLocks noChangeShapeType="1"/>
            </p:cNvSpPr>
            <p:nvPr/>
          </p:nvSpPr>
          <p:spPr bwMode="auto">
            <a:xfrm>
              <a:off x="2880" y="2064"/>
              <a:ext cx="0" cy="576"/>
            </a:xfrm>
            <a:prstGeom prst="line">
              <a:avLst/>
            </a:prstGeom>
            <a:noFill/>
            <a:ln w="9525">
              <a:solidFill>
                <a:srgbClr val="3366CC"/>
              </a:solidFill>
              <a:round/>
              <a:headEnd/>
              <a:tailEnd type="triangle" w="med" len="med"/>
            </a:ln>
          </p:spPr>
          <p:txBody>
            <a:bodyPr/>
            <a:lstStyle/>
            <a:p>
              <a:endParaRPr lang="en-US"/>
            </a:p>
          </p:txBody>
        </p:sp>
        <p:sp>
          <p:nvSpPr>
            <p:cNvPr id="34839" name="Text Box 11"/>
            <p:cNvSpPr txBox="1">
              <a:spLocks noChangeArrowheads="1"/>
            </p:cNvSpPr>
            <p:nvPr/>
          </p:nvSpPr>
          <p:spPr bwMode="auto">
            <a:xfrm>
              <a:off x="2256" y="2653"/>
              <a:ext cx="1152" cy="368"/>
            </a:xfrm>
            <a:prstGeom prst="rect">
              <a:avLst/>
            </a:prstGeom>
            <a:noFill/>
            <a:ln w="9525" algn="ctr">
              <a:solidFill>
                <a:srgbClr val="3366CC"/>
              </a:solid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Động vật</a:t>
              </a:r>
            </a:p>
          </p:txBody>
        </p:sp>
        <p:pic>
          <p:nvPicPr>
            <p:cNvPr id="34840" name="Picture 12" descr="r"/>
            <p:cNvPicPr>
              <a:picLocks noChangeAspect="1" noChangeArrowheads="1"/>
            </p:cNvPicPr>
            <p:nvPr/>
          </p:nvPicPr>
          <p:blipFill>
            <a:blip r:embed="rId4"/>
            <a:srcRect/>
            <a:stretch>
              <a:fillRect/>
            </a:stretch>
          </p:blipFill>
          <p:spPr bwMode="auto">
            <a:xfrm>
              <a:off x="3120" y="3408"/>
              <a:ext cx="912" cy="667"/>
            </a:xfrm>
            <a:prstGeom prst="rect">
              <a:avLst/>
            </a:prstGeom>
            <a:noFill/>
            <a:ln w="9525">
              <a:solidFill>
                <a:srgbClr val="3366CC"/>
              </a:solidFill>
              <a:miter lim="800000"/>
              <a:headEnd/>
              <a:tailEnd/>
            </a:ln>
          </p:spPr>
        </p:pic>
        <p:sp>
          <p:nvSpPr>
            <p:cNvPr id="34841" name="Line 13"/>
            <p:cNvSpPr>
              <a:spLocks noChangeShapeType="1"/>
            </p:cNvSpPr>
            <p:nvPr/>
          </p:nvSpPr>
          <p:spPr bwMode="auto">
            <a:xfrm flipH="1">
              <a:off x="2304" y="3024"/>
              <a:ext cx="240" cy="384"/>
            </a:xfrm>
            <a:prstGeom prst="line">
              <a:avLst/>
            </a:prstGeom>
            <a:noFill/>
            <a:ln w="9525">
              <a:solidFill>
                <a:srgbClr val="3366CC"/>
              </a:solidFill>
              <a:round/>
              <a:headEnd/>
              <a:tailEnd type="triangle" w="med" len="med"/>
            </a:ln>
          </p:spPr>
          <p:txBody>
            <a:bodyPr/>
            <a:lstStyle/>
            <a:p>
              <a:endParaRPr lang="en-US"/>
            </a:p>
          </p:txBody>
        </p:sp>
        <p:sp>
          <p:nvSpPr>
            <p:cNvPr id="34842" name="Line 14"/>
            <p:cNvSpPr>
              <a:spLocks noChangeShapeType="1"/>
            </p:cNvSpPr>
            <p:nvPr/>
          </p:nvSpPr>
          <p:spPr bwMode="auto">
            <a:xfrm>
              <a:off x="3216" y="3024"/>
              <a:ext cx="144" cy="384"/>
            </a:xfrm>
            <a:prstGeom prst="line">
              <a:avLst/>
            </a:prstGeom>
            <a:noFill/>
            <a:ln w="9525">
              <a:solidFill>
                <a:srgbClr val="3366CC"/>
              </a:solidFill>
              <a:round/>
              <a:headEnd/>
              <a:tailEnd type="triangle" w="med" len="med"/>
            </a:ln>
          </p:spPr>
          <p:txBody>
            <a:bodyPr/>
            <a:lstStyle/>
            <a:p>
              <a:endParaRPr lang="en-US"/>
            </a:p>
          </p:txBody>
        </p:sp>
      </p:grpSp>
      <p:sp>
        <p:nvSpPr>
          <p:cNvPr id="120848" name="Line 16"/>
          <p:cNvSpPr>
            <a:spLocks noChangeShapeType="1"/>
          </p:cNvSpPr>
          <p:nvPr/>
        </p:nvSpPr>
        <p:spPr bwMode="auto">
          <a:xfrm>
            <a:off x="5757863" y="2786063"/>
            <a:ext cx="609600" cy="615950"/>
          </a:xfrm>
          <a:prstGeom prst="line">
            <a:avLst/>
          </a:prstGeom>
          <a:noFill/>
          <a:ln w="9525">
            <a:solidFill>
              <a:srgbClr val="3366CC"/>
            </a:solidFill>
            <a:round/>
            <a:headEnd/>
            <a:tailEnd type="triangle" w="med" len="med"/>
          </a:ln>
        </p:spPr>
        <p:txBody>
          <a:bodyPr/>
          <a:lstStyle/>
          <a:p>
            <a:endParaRPr lang="en-US"/>
          </a:p>
        </p:txBody>
      </p:sp>
      <p:grpSp>
        <p:nvGrpSpPr>
          <p:cNvPr id="120865" name="Group 33"/>
          <p:cNvGrpSpPr>
            <a:grpSpLocks/>
          </p:cNvGrpSpPr>
          <p:nvPr/>
        </p:nvGrpSpPr>
        <p:grpSpPr bwMode="auto">
          <a:xfrm>
            <a:off x="6462713" y="3024188"/>
            <a:ext cx="2286000" cy="3127375"/>
            <a:chOff x="3912" y="1876"/>
            <a:chExt cx="1440" cy="1970"/>
          </a:xfrm>
        </p:grpSpPr>
        <p:sp>
          <p:nvSpPr>
            <p:cNvPr id="34834" name="Text Box 17"/>
            <p:cNvSpPr txBox="1">
              <a:spLocks noChangeArrowheads="1"/>
            </p:cNvSpPr>
            <p:nvPr/>
          </p:nvSpPr>
          <p:spPr bwMode="auto">
            <a:xfrm>
              <a:off x="3912" y="1876"/>
              <a:ext cx="1440" cy="1280"/>
            </a:xfrm>
            <a:prstGeom prst="rect">
              <a:avLst/>
            </a:prstGeom>
            <a:noFill/>
            <a:ln w="9525" algn="ctr">
              <a:solidFill>
                <a:srgbClr val="3366CC"/>
              </a:solidFill>
              <a:miter lim="800000"/>
              <a:headEnd/>
              <a:tailEnd/>
            </a:ln>
          </p:spPr>
          <p:txBody>
            <a:bodyPr>
              <a:spAutoFit/>
            </a:bodyPr>
            <a:lstStyle/>
            <a:p>
              <a:pPr>
                <a:spcBef>
                  <a:spcPct val="50000"/>
                </a:spcBef>
              </a:pPr>
              <a:r>
                <a:rPr lang="en-US" sz="2400" b="1">
                  <a:solidFill>
                    <a:srgbClr val="0000CC"/>
                  </a:solidFill>
                  <a:latin typeface="Times New Roman" pitchFamily="18" charset="0"/>
                  <a:cs typeface="Times New Roman" pitchFamily="18" charset="0"/>
                </a:rPr>
                <a:t>Đất có rừng, đồi trọc, đất hoang thuộc SX lâm nghiệp</a:t>
              </a:r>
            </a:p>
            <a:p>
              <a:pPr>
                <a:spcBef>
                  <a:spcPct val="50000"/>
                </a:spcBef>
              </a:pPr>
              <a:endParaRPr lang="en-US" sz="2000"/>
            </a:p>
          </p:txBody>
        </p:sp>
        <p:pic>
          <p:nvPicPr>
            <p:cNvPr id="34835" name="Picture 18" descr="dat"/>
            <p:cNvPicPr>
              <a:picLocks noChangeAspect="1" noChangeArrowheads="1"/>
            </p:cNvPicPr>
            <p:nvPr/>
          </p:nvPicPr>
          <p:blipFill>
            <a:blip r:embed="rId5"/>
            <a:srcRect/>
            <a:stretch>
              <a:fillRect/>
            </a:stretch>
          </p:blipFill>
          <p:spPr bwMode="auto">
            <a:xfrm>
              <a:off x="4002" y="3222"/>
              <a:ext cx="960" cy="624"/>
            </a:xfrm>
            <a:prstGeom prst="rect">
              <a:avLst/>
            </a:prstGeom>
            <a:noFill/>
            <a:ln w="9525">
              <a:solidFill>
                <a:srgbClr val="3366CC"/>
              </a:solidFill>
              <a:miter lim="800000"/>
              <a:headEnd/>
              <a:tailEnd/>
            </a:ln>
          </p:spPr>
        </p:pic>
        <p:sp>
          <p:nvSpPr>
            <p:cNvPr id="34836" name="Line 19"/>
            <p:cNvSpPr>
              <a:spLocks noChangeShapeType="1"/>
            </p:cNvSpPr>
            <p:nvPr/>
          </p:nvSpPr>
          <p:spPr bwMode="auto">
            <a:xfrm>
              <a:off x="4656" y="2832"/>
              <a:ext cx="288" cy="336"/>
            </a:xfrm>
            <a:prstGeom prst="line">
              <a:avLst/>
            </a:prstGeom>
            <a:noFill/>
            <a:ln w="9525">
              <a:solidFill>
                <a:srgbClr val="3366CC"/>
              </a:solidFill>
              <a:round/>
              <a:headEnd/>
              <a:tailEnd type="triangle" w="med" len="med"/>
            </a:ln>
          </p:spPr>
          <p:txBody>
            <a:bodyPr/>
            <a:lstStyle/>
            <a:p>
              <a:endParaRPr lang="en-US"/>
            </a:p>
          </p:txBody>
        </p:sp>
      </p:grpSp>
      <p:sp>
        <p:nvSpPr>
          <p:cNvPr id="120852" name="Text Box 20"/>
          <p:cNvSpPr txBox="1">
            <a:spLocks noChangeArrowheads="1"/>
          </p:cNvSpPr>
          <p:nvPr/>
        </p:nvSpPr>
        <p:spPr bwMode="auto">
          <a:xfrm>
            <a:off x="1693863" y="-11113"/>
            <a:ext cx="6581775" cy="2276476"/>
          </a:xfrm>
          <a:prstGeom prst="rect">
            <a:avLst/>
          </a:prstGeom>
          <a:noFill/>
          <a:ln w="9525">
            <a:noFill/>
            <a:miter lim="800000"/>
            <a:headEnd/>
            <a:tailEnd/>
          </a:ln>
        </p:spPr>
        <p:txBody>
          <a:bodyPr>
            <a:spAutoFit/>
          </a:bodyPr>
          <a:lstStyle/>
          <a:p>
            <a:pPr>
              <a:spcBef>
                <a:spcPct val="50000"/>
              </a:spcBef>
            </a:pPr>
            <a:r>
              <a:rPr lang="en-US" sz="10000" b="1">
                <a:solidFill>
                  <a:srgbClr val="FF0000"/>
                </a:solidFill>
                <a:latin typeface="Times New Roman" pitchFamily="18" charset="0"/>
                <a:cs typeface="Times New Roman" pitchFamily="18" charset="0"/>
              </a:rPr>
              <a:t>?</a:t>
            </a:r>
            <a:r>
              <a:rPr lang="en-US" sz="3200" b="1">
                <a:latin typeface="Times New Roman" pitchFamily="18" charset="0"/>
                <a:cs typeface="Times New Roman" pitchFamily="18" charset="0"/>
              </a:rPr>
              <a:t> Mục đích của bảo vệ rừng là gì?</a:t>
            </a:r>
          </a:p>
          <a:p>
            <a:pPr>
              <a:spcBef>
                <a:spcPct val="50000"/>
              </a:spcBef>
            </a:pPr>
            <a:endParaRPr lang="en-US" sz="2800" b="1">
              <a:solidFill>
                <a:srgbClr val="0000CC"/>
              </a:solidFill>
            </a:endParaRPr>
          </a:p>
        </p:txBody>
      </p:sp>
      <p:sp>
        <p:nvSpPr>
          <p:cNvPr id="120853" name="Text Box 21"/>
          <p:cNvSpPr txBox="1">
            <a:spLocks noChangeArrowheads="1"/>
          </p:cNvSpPr>
          <p:nvPr/>
        </p:nvSpPr>
        <p:spPr bwMode="auto">
          <a:xfrm>
            <a:off x="3276600" y="1176338"/>
            <a:ext cx="2743200" cy="1000125"/>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Mục đích</a:t>
            </a:r>
          </a:p>
          <a:p>
            <a:pPr>
              <a:spcBef>
                <a:spcPct val="50000"/>
              </a:spcBef>
            </a:pPr>
            <a:endParaRPr lang="en-US" b="1">
              <a:solidFill>
                <a:srgbClr val="0000CC"/>
              </a:solidFill>
            </a:endParaRPr>
          </a:p>
        </p:txBody>
      </p:sp>
      <p:grpSp>
        <p:nvGrpSpPr>
          <p:cNvPr id="120854" name="Group 22"/>
          <p:cNvGrpSpPr>
            <a:grpSpLocks/>
          </p:cNvGrpSpPr>
          <p:nvPr/>
        </p:nvGrpSpPr>
        <p:grpSpPr bwMode="auto">
          <a:xfrm>
            <a:off x="322263" y="1676400"/>
            <a:ext cx="2743200" cy="1565275"/>
            <a:chOff x="336" y="1440"/>
            <a:chExt cx="1728" cy="986"/>
          </a:xfrm>
        </p:grpSpPr>
        <p:sp>
          <p:nvSpPr>
            <p:cNvPr id="34831" name="Text Box 23"/>
            <p:cNvSpPr txBox="1">
              <a:spLocks noChangeArrowheads="1"/>
            </p:cNvSpPr>
            <p:nvPr/>
          </p:nvSpPr>
          <p:spPr bwMode="auto">
            <a:xfrm>
              <a:off x="336" y="1651"/>
              <a:ext cx="1215" cy="775"/>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Giữ gìn</a:t>
              </a:r>
            </a:p>
            <a:p>
              <a:pPr>
                <a:spcBef>
                  <a:spcPct val="50000"/>
                </a:spcBef>
              </a:pPr>
              <a:endParaRPr lang="en-US" sz="2800">
                <a:solidFill>
                  <a:srgbClr val="003399"/>
                </a:solidFill>
              </a:endParaRPr>
            </a:p>
          </p:txBody>
        </p:sp>
        <p:sp>
          <p:nvSpPr>
            <p:cNvPr id="34832" name="Line 24"/>
            <p:cNvSpPr>
              <a:spLocks noChangeShapeType="1"/>
            </p:cNvSpPr>
            <p:nvPr/>
          </p:nvSpPr>
          <p:spPr bwMode="auto">
            <a:xfrm flipH="1">
              <a:off x="912" y="1440"/>
              <a:ext cx="1152" cy="240"/>
            </a:xfrm>
            <a:prstGeom prst="line">
              <a:avLst/>
            </a:prstGeom>
            <a:noFill/>
            <a:ln w="9525">
              <a:solidFill>
                <a:srgbClr val="CC0000"/>
              </a:solidFill>
              <a:round/>
              <a:headEnd/>
              <a:tailEnd type="triangle" w="med" len="med"/>
            </a:ln>
          </p:spPr>
          <p:txBody>
            <a:bodyPr/>
            <a:lstStyle/>
            <a:p>
              <a:endParaRPr lang="en-US"/>
            </a:p>
          </p:txBody>
        </p:sp>
        <p:sp>
          <p:nvSpPr>
            <p:cNvPr id="34833" name="Line 25"/>
            <p:cNvSpPr>
              <a:spLocks noChangeShapeType="1"/>
            </p:cNvSpPr>
            <p:nvPr/>
          </p:nvSpPr>
          <p:spPr bwMode="auto">
            <a:xfrm>
              <a:off x="1344" y="1872"/>
              <a:ext cx="336" cy="0"/>
            </a:xfrm>
            <a:prstGeom prst="line">
              <a:avLst/>
            </a:prstGeom>
            <a:noFill/>
            <a:ln w="9525">
              <a:solidFill>
                <a:srgbClr val="CC0000"/>
              </a:solidFill>
              <a:round/>
              <a:headEnd/>
              <a:tailEnd type="triangle" w="med" len="med"/>
            </a:ln>
          </p:spPr>
          <p:txBody>
            <a:bodyPr/>
            <a:lstStyle/>
            <a:p>
              <a:endParaRPr lang="en-US"/>
            </a:p>
          </p:txBody>
        </p:sp>
      </p:grpSp>
      <p:sp>
        <p:nvSpPr>
          <p:cNvPr id="34825" name="Line 26"/>
          <p:cNvSpPr>
            <a:spLocks noChangeShapeType="1"/>
          </p:cNvSpPr>
          <p:nvPr/>
        </p:nvSpPr>
        <p:spPr bwMode="auto">
          <a:xfrm flipH="1">
            <a:off x="5943600" y="2438400"/>
            <a:ext cx="609600" cy="0"/>
          </a:xfrm>
          <a:prstGeom prst="line">
            <a:avLst/>
          </a:prstGeom>
          <a:noFill/>
          <a:ln w="9525">
            <a:noFill/>
            <a:round/>
            <a:headEnd/>
            <a:tailEnd/>
          </a:ln>
        </p:spPr>
        <p:txBody>
          <a:bodyPr/>
          <a:lstStyle/>
          <a:p>
            <a:endParaRPr lang="en-US"/>
          </a:p>
        </p:txBody>
      </p:sp>
      <p:grpSp>
        <p:nvGrpSpPr>
          <p:cNvPr id="120859" name="Group 27"/>
          <p:cNvGrpSpPr>
            <a:grpSpLocks/>
          </p:cNvGrpSpPr>
          <p:nvPr/>
        </p:nvGrpSpPr>
        <p:grpSpPr bwMode="auto">
          <a:xfrm>
            <a:off x="5081588" y="1587500"/>
            <a:ext cx="3667125" cy="941388"/>
            <a:chOff x="3072" y="1392"/>
            <a:chExt cx="2535" cy="648"/>
          </a:xfrm>
        </p:grpSpPr>
        <p:sp>
          <p:nvSpPr>
            <p:cNvPr id="34828" name="Text Box 28"/>
            <p:cNvSpPr txBox="1">
              <a:spLocks noChangeArrowheads="1"/>
            </p:cNvSpPr>
            <p:nvPr/>
          </p:nvSpPr>
          <p:spPr bwMode="auto">
            <a:xfrm>
              <a:off x="4177" y="1637"/>
              <a:ext cx="1430" cy="403"/>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Phát triển</a:t>
              </a:r>
            </a:p>
          </p:txBody>
        </p:sp>
        <p:sp>
          <p:nvSpPr>
            <p:cNvPr id="34829" name="Line 29"/>
            <p:cNvSpPr>
              <a:spLocks noChangeShapeType="1"/>
            </p:cNvSpPr>
            <p:nvPr/>
          </p:nvSpPr>
          <p:spPr bwMode="auto">
            <a:xfrm>
              <a:off x="3072" y="1392"/>
              <a:ext cx="1248" cy="240"/>
            </a:xfrm>
            <a:prstGeom prst="line">
              <a:avLst/>
            </a:prstGeom>
            <a:noFill/>
            <a:ln w="9525">
              <a:solidFill>
                <a:srgbClr val="CC0000"/>
              </a:solidFill>
              <a:round/>
              <a:headEnd/>
              <a:tailEnd type="triangle" w="med" len="med"/>
            </a:ln>
          </p:spPr>
          <p:txBody>
            <a:bodyPr/>
            <a:lstStyle/>
            <a:p>
              <a:endParaRPr lang="en-US"/>
            </a:p>
          </p:txBody>
        </p:sp>
        <p:sp>
          <p:nvSpPr>
            <p:cNvPr id="34830" name="Line 30"/>
            <p:cNvSpPr>
              <a:spLocks noChangeShapeType="1"/>
            </p:cNvSpPr>
            <p:nvPr/>
          </p:nvSpPr>
          <p:spPr bwMode="auto">
            <a:xfrm flipH="1">
              <a:off x="3792" y="1824"/>
              <a:ext cx="384" cy="0"/>
            </a:xfrm>
            <a:prstGeom prst="line">
              <a:avLst/>
            </a:prstGeom>
            <a:noFill/>
            <a:ln w="9525">
              <a:solidFill>
                <a:srgbClr val="CC0000"/>
              </a:solidFill>
              <a:round/>
              <a:headEnd/>
              <a:tailEnd type="triangle" w="med" len="med"/>
            </a:ln>
          </p:spPr>
          <p:txBody>
            <a:bodyPr/>
            <a:lstStyle/>
            <a:p>
              <a:endParaRPr lang="en-US"/>
            </a:p>
          </p:txBody>
        </p:sp>
      </p:grpSp>
      <p:sp>
        <p:nvSpPr>
          <p:cNvPr id="120863" name="Text Box 31"/>
          <p:cNvSpPr txBox="1">
            <a:spLocks noChangeArrowheads="1"/>
          </p:cNvSpPr>
          <p:nvPr/>
        </p:nvSpPr>
        <p:spPr bwMode="auto">
          <a:xfrm>
            <a:off x="733425" y="546100"/>
            <a:ext cx="8472488" cy="2124075"/>
          </a:xfrm>
          <a:prstGeom prst="rect">
            <a:avLst/>
          </a:prstGeom>
          <a:noFill/>
          <a:ln w="9525">
            <a:noFill/>
            <a:miter lim="800000"/>
            <a:headEnd/>
            <a:tailEnd/>
          </a:ln>
        </p:spPr>
        <p:txBody>
          <a:bodyPr>
            <a:spAutoFit/>
          </a:bodyPr>
          <a:lstStyle/>
          <a:p>
            <a:pPr>
              <a:spcBef>
                <a:spcPct val="50000"/>
              </a:spcBef>
            </a:pPr>
            <a:r>
              <a:rPr lang="en-US" sz="10000" b="1">
                <a:solidFill>
                  <a:srgbClr val="FF0000"/>
                </a:solidFill>
                <a:latin typeface="Times New Roman" pitchFamily="18" charset="0"/>
                <a:cs typeface="Times New Roman" pitchFamily="18" charset="0"/>
              </a:rPr>
              <a:t>?</a:t>
            </a:r>
            <a:r>
              <a:rPr lang="en-US" sz="3200" b="1">
                <a:latin typeface="Times New Roman" pitchFamily="18" charset="0"/>
                <a:cs typeface="Times New Roman" pitchFamily="18" charset="0"/>
              </a:rPr>
              <a:t> Tài nguyên rừng gồm có các thành phần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0863"/>
                                        </p:tgtEl>
                                        <p:attrNameLst>
                                          <p:attrName>style.visibility</p:attrName>
                                        </p:attrNameLst>
                                      </p:cBhvr>
                                      <p:to>
                                        <p:strVal val="visible"/>
                                      </p:to>
                                    </p:set>
                                    <p:anim calcmode="discrete" valueType="clr">
                                      <p:cBhvr override="childStyle">
                                        <p:cTn id="7" dur="80"/>
                                        <p:tgtEl>
                                          <p:spTgt spid="12086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863"/>
                                        </p:tgtEl>
                                        <p:attrNameLst>
                                          <p:attrName>fillcolor</p:attrName>
                                        </p:attrNameLst>
                                      </p:cBhvr>
                                      <p:tavLst>
                                        <p:tav tm="0">
                                          <p:val>
                                            <p:clrVal>
                                              <a:schemeClr val="accent2"/>
                                            </p:clrVal>
                                          </p:val>
                                        </p:tav>
                                        <p:tav tm="50000">
                                          <p:val>
                                            <p:clrVal>
                                              <a:schemeClr val="hlink"/>
                                            </p:clrVal>
                                          </p:val>
                                        </p:tav>
                                      </p:tavLst>
                                    </p:anim>
                                    <p:set>
                                      <p:cBhvr>
                                        <p:cTn id="9" dur="80"/>
                                        <p:tgtEl>
                                          <p:spTgt spid="12086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20834"/>
                                        </p:tgtEl>
                                        <p:attrNameLst>
                                          <p:attrName>style.visibility</p:attrName>
                                        </p:attrNameLst>
                                      </p:cBhvr>
                                      <p:to>
                                        <p:strVal val="visible"/>
                                      </p:to>
                                    </p:set>
                                    <p:anim calcmode="lin" valueType="num">
                                      <p:cBhvr>
                                        <p:cTn id="14" dur="500" fill="hold"/>
                                        <p:tgtEl>
                                          <p:spTgt spid="120834"/>
                                        </p:tgtEl>
                                        <p:attrNameLst>
                                          <p:attrName>ppt_w</p:attrName>
                                        </p:attrNameLst>
                                      </p:cBhvr>
                                      <p:tavLst>
                                        <p:tav tm="0">
                                          <p:val>
                                            <p:fltVal val="0"/>
                                          </p:val>
                                        </p:tav>
                                        <p:tav tm="100000">
                                          <p:val>
                                            <p:strVal val="#ppt_w"/>
                                          </p:val>
                                        </p:tav>
                                      </p:tavLst>
                                    </p:anim>
                                    <p:anim calcmode="lin" valueType="num">
                                      <p:cBhvr>
                                        <p:cTn id="15" dur="500" fill="hold"/>
                                        <p:tgtEl>
                                          <p:spTgt spid="120834"/>
                                        </p:tgtEl>
                                        <p:attrNameLst>
                                          <p:attrName>ppt_h</p:attrName>
                                        </p:attrNameLst>
                                      </p:cBhvr>
                                      <p:tavLst>
                                        <p:tav tm="0">
                                          <p:val>
                                            <p:fltVal val="0"/>
                                          </p:val>
                                        </p:tav>
                                        <p:tav tm="100000">
                                          <p:val>
                                            <p:strVal val="#ppt_h"/>
                                          </p:val>
                                        </p:tav>
                                      </p:tavLst>
                                    </p:anim>
                                    <p:anim calcmode="lin" valueType="num">
                                      <p:cBhvr>
                                        <p:cTn id="16" dur="500" fill="hold"/>
                                        <p:tgtEl>
                                          <p:spTgt spid="120834"/>
                                        </p:tgtEl>
                                        <p:attrNameLst>
                                          <p:attrName>style.rotation</p:attrName>
                                        </p:attrNameLst>
                                      </p:cBhvr>
                                      <p:tavLst>
                                        <p:tav tm="0">
                                          <p:val>
                                            <p:fltVal val="360"/>
                                          </p:val>
                                        </p:tav>
                                        <p:tav tm="100000">
                                          <p:val>
                                            <p:fltVal val="0"/>
                                          </p:val>
                                        </p:tav>
                                      </p:tavLst>
                                    </p:anim>
                                    <p:animEffect transition="in" filter="fade">
                                      <p:cBhvr>
                                        <p:cTn id="17" dur="500"/>
                                        <p:tgtEl>
                                          <p:spTgt spid="1208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20835"/>
                                        </p:tgtEl>
                                        <p:attrNameLst>
                                          <p:attrName>style.visibility</p:attrName>
                                        </p:attrNameLst>
                                      </p:cBhvr>
                                      <p:to>
                                        <p:strVal val="visible"/>
                                      </p:to>
                                    </p:set>
                                    <p:animEffect transition="in" filter="strips(downLeft)">
                                      <p:cBhvr>
                                        <p:cTn id="22" dur="500"/>
                                        <p:tgtEl>
                                          <p:spTgt spid="1208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20840"/>
                                        </p:tgtEl>
                                        <p:attrNameLst>
                                          <p:attrName>style.visibility</p:attrName>
                                        </p:attrNameLst>
                                      </p:cBhvr>
                                      <p:to>
                                        <p:strVal val="visible"/>
                                      </p:to>
                                    </p:set>
                                    <p:animEffect transition="in" filter="strips(downLeft)">
                                      <p:cBhvr>
                                        <p:cTn id="27" dur="500"/>
                                        <p:tgtEl>
                                          <p:spTgt spid="1208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0848"/>
                                        </p:tgtEl>
                                        <p:attrNameLst>
                                          <p:attrName>style.visibility</p:attrName>
                                        </p:attrNameLst>
                                      </p:cBhvr>
                                      <p:to>
                                        <p:strVal val="visible"/>
                                      </p:to>
                                    </p:set>
                                    <p:animEffect transition="in" filter="box(in)">
                                      <p:cBhvr>
                                        <p:cTn id="32" dur="500"/>
                                        <p:tgtEl>
                                          <p:spTgt spid="120848"/>
                                        </p:tgtEl>
                                      </p:cBhvr>
                                    </p:animEffect>
                                  </p:childTnLst>
                                </p:cTn>
                              </p:par>
                              <p:par>
                                <p:cTn id="33" presetID="4" presetClass="entr" presetSubtype="16" fill="hold" nodeType="withEffect">
                                  <p:stCondLst>
                                    <p:cond delay="0"/>
                                  </p:stCondLst>
                                  <p:childTnLst>
                                    <p:set>
                                      <p:cBhvr>
                                        <p:cTn id="34" dur="1" fill="hold">
                                          <p:stCondLst>
                                            <p:cond delay="0"/>
                                          </p:stCondLst>
                                        </p:cTn>
                                        <p:tgtEl>
                                          <p:spTgt spid="120865"/>
                                        </p:tgtEl>
                                        <p:attrNameLst>
                                          <p:attrName>style.visibility</p:attrName>
                                        </p:attrNameLst>
                                      </p:cBhvr>
                                      <p:to>
                                        <p:strVal val="visible"/>
                                      </p:to>
                                    </p:set>
                                    <p:animEffect transition="in" filter="box(in)">
                                      <p:cBhvr>
                                        <p:cTn id="35" dur="500"/>
                                        <p:tgtEl>
                                          <p:spTgt spid="1208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iterate type="lt">
                                    <p:tmPct val="0"/>
                                  </p:iterate>
                                  <p:childTnLst>
                                    <p:set>
                                      <p:cBhvr>
                                        <p:cTn id="39" dur="1" fill="hold">
                                          <p:stCondLst>
                                            <p:cond delay="0"/>
                                          </p:stCondLst>
                                        </p:cTn>
                                        <p:tgtEl>
                                          <p:spTgt spid="120852"/>
                                        </p:tgtEl>
                                        <p:attrNameLst>
                                          <p:attrName>style.visibility</p:attrName>
                                        </p:attrNameLst>
                                      </p:cBhvr>
                                      <p:to>
                                        <p:strVal val="visible"/>
                                      </p:to>
                                    </p:set>
                                    <p:animEffect transition="in" filter="box(in)">
                                      <p:cBhvr>
                                        <p:cTn id="40" dur="500"/>
                                        <p:tgtEl>
                                          <p:spTgt spid="120852"/>
                                        </p:tgtEl>
                                      </p:cBhvr>
                                    </p:animEffect>
                                  </p:childTnLst>
                                </p:cTn>
                              </p:par>
                              <p:par>
                                <p:cTn id="41" presetID="4" presetClass="exit" presetSubtype="16" fill="hold" grpId="1" nodeType="withEffect">
                                  <p:stCondLst>
                                    <p:cond delay="0"/>
                                  </p:stCondLst>
                                  <p:iterate type="lt">
                                    <p:tmPct val="0"/>
                                  </p:iterate>
                                  <p:childTnLst>
                                    <p:animEffect transition="out" filter="box(in)">
                                      <p:cBhvr>
                                        <p:cTn id="42" dur="500"/>
                                        <p:tgtEl>
                                          <p:spTgt spid="120863"/>
                                        </p:tgtEl>
                                      </p:cBhvr>
                                    </p:animEffect>
                                    <p:set>
                                      <p:cBhvr>
                                        <p:cTn id="43" dur="1" fill="hold">
                                          <p:stCondLst>
                                            <p:cond delay="499"/>
                                          </p:stCondLst>
                                        </p:cTn>
                                        <p:tgtEl>
                                          <p:spTgt spid="120863"/>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0853"/>
                                        </p:tgtEl>
                                        <p:attrNameLst>
                                          <p:attrName>style.visibility</p:attrName>
                                        </p:attrNameLst>
                                      </p:cBhvr>
                                      <p:to>
                                        <p:strVal val="visible"/>
                                      </p:to>
                                    </p:set>
                                    <p:animEffect transition="in" filter="blinds(horizontal)">
                                      <p:cBhvr>
                                        <p:cTn id="48" dur="500"/>
                                        <p:tgtEl>
                                          <p:spTgt spid="120853"/>
                                        </p:tgtEl>
                                      </p:cBhvr>
                                    </p:animEffect>
                                  </p:childTnLst>
                                </p:cTn>
                              </p:par>
                              <p:par>
                                <p:cTn id="49" presetID="49" presetClass="exit" presetSubtype="0" accel="100000" fill="hold" grpId="1" nodeType="withEffect">
                                  <p:stCondLst>
                                    <p:cond delay="0"/>
                                  </p:stCondLst>
                                  <p:iterate type="lt">
                                    <p:tmPct val="0"/>
                                  </p:iterate>
                                  <p:childTnLst>
                                    <p:anim calcmode="lin" valueType="num">
                                      <p:cBhvr>
                                        <p:cTn id="50" dur="500"/>
                                        <p:tgtEl>
                                          <p:spTgt spid="120852"/>
                                        </p:tgtEl>
                                        <p:attrNameLst>
                                          <p:attrName>ppt_w</p:attrName>
                                        </p:attrNameLst>
                                      </p:cBhvr>
                                      <p:tavLst>
                                        <p:tav tm="0">
                                          <p:val>
                                            <p:strVal val="ppt_w"/>
                                          </p:val>
                                        </p:tav>
                                        <p:tav tm="100000">
                                          <p:val>
                                            <p:fltVal val="0"/>
                                          </p:val>
                                        </p:tav>
                                      </p:tavLst>
                                    </p:anim>
                                    <p:anim calcmode="lin" valueType="num">
                                      <p:cBhvr>
                                        <p:cTn id="51" dur="500"/>
                                        <p:tgtEl>
                                          <p:spTgt spid="120852"/>
                                        </p:tgtEl>
                                        <p:attrNameLst>
                                          <p:attrName>ppt_h</p:attrName>
                                        </p:attrNameLst>
                                      </p:cBhvr>
                                      <p:tavLst>
                                        <p:tav tm="0">
                                          <p:val>
                                            <p:strVal val="ppt_h"/>
                                          </p:val>
                                        </p:tav>
                                        <p:tav tm="100000">
                                          <p:val>
                                            <p:fltVal val="0"/>
                                          </p:val>
                                        </p:tav>
                                      </p:tavLst>
                                    </p:anim>
                                    <p:anim calcmode="lin" valueType="num">
                                      <p:cBhvr>
                                        <p:cTn id="52" dur="500"/>
                                        <p:tgtEl>
                                          <p:spTgt spid="120852"/>
                                        </p:tgtEl>
                                        <p:attrNameLst>
                                          <p:attrName>style.rotation</p:attrName>
                                        </p:attrNameLst>
                                      </p:cBhvr>
                                      <p:tavLst>
                                        <p:tav tm="0">
                                          <p:val>
                                            <p:fltVal val="0"/>
                                          </p:val>
                                        </p:tav>
                                        <p:tav tm="100000">
                                          <p:val>
                                            <p:fltVal val="360"/>
                                          </p:val>
                                        </p:tav>
                                      </p:tavLst>
                                    </p:anim>
                                    <p:animEffect transition="out" filter="fade">
                                      <p:cBhvr>
                                        <p:cTn id="53" dur="500"/>
                                        <p:tgtEl>
                                          <p:spTgt spid="120852"/>
                                        </p:tgtEl>
                                      </p:cBhvr>
                                    </p:animEffect>
                                    <p:set>
                                      <p:cBhvr>
                                        <p:cTn id="54" dur="1" fill="hold">
                                          <p:stCondLst>
                                            <p:cond delay="499"/>
                                          </p:stCondLst>
                                        </p:cTn>
                                        <p:tgtEl>
                                          <p:spTgt spid="120852"/>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120854"/>
                                        </p:tgtEl>
                                        <p:attrNameLst>
                                          <p:attrName>style.visibility</p:attrName>
                                        </p:attrNameLst>
                                      </p:cBhvr>
                                      <p:to>
                                        <p:strVal val="visible"/>
                                      </p:to>
                                    </p:set>
                                    <p:animEffect transition="in" filter="box(in)">
                                      <p:cBhvr>
                                        <p:cTn id="59" dur="500"/>
                                        <p:tgtEl>
                                          <p:spTgt spid="12085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120859"/>
                                        </p:tgtEl>
                                        <p:attrNameLst>
                                          <p:attrName>style.visibility</p:attrName>
                                        </p:attrNameLst>
                                      </p:cBhvr>
                                      <p:to>
                                        <p:strVal val="visible"/>
                                      </p:to>
                                    </p:set>
                                    <p:animEffect transition="in" filter="box(in)">
                                      <p:cBhvr>
                                        <p:cTn id="64" dur="500"/>
                                        <p:tgtEl>
                                          <p:spTgt spid="120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nimBg="1"/>
      <p:bldP spid="120848" grpId="0" animBg="1"/>
      <p:bldP spid="120852" grpId="0"/>
      <p:bldP spid="120852" grpId="1"/>
      <p:bldP spid="120853" grpId="0"/>
      <p:bldP spid="120863" grpId="0"/>
      <p:bldP spid="12086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642938" y="3357563"/>
            <a:ext cx="7608887" cy="2708275"/>
          </a:xfrm>
          <a:prstGeom prst="rect">
            <a:avLst/>
          </a:prstGeom>
          <a:noFill/>
          <a:ln w="9525">
            <a:noFill/>
            <a:miter lim="800000"/>
            <a:headEnd/>
            <a:tailEnd/>
          </a:ln>
        </p:spPr>
        <p:txBody>
          <a:bodyPr>
            <a:spAutoFit/>
          </a:bodyPr>
          <a:lstStyle/>
          <a:p>
            <a:pPr algn="just"/>
            <a:r>
              <a:rPr lang="en-US" sz="3200">
                <a:solidFill>
                  <a:srgbClr val="0000CC"/>
                </a:solidFill>
                <a:latin typeface="Times New Roman" pitchFamily="18" charset="0"/>
                <a:cs typeface="Times New Roman" pitchFamily="18" charset="0"/>
              </a:rPr>
              <a:t>- Giữ gìn tài nguyên thực vật, động vật và đất rừng hiện có.</a:t>
            </a:r>
          </a:p>
          <a:p>
            <a:pPr algn="just">
              <a:spcBef>
                <a:spcPct val="50000"/>
              </a:spcBef>
            </a:pPr>
            <a:r>
              <a:rPr lang="en-US" sz="3200">
                <a:solidFill>
                  <a:srgbClr val="0000CC"/>
                </a:solidFill>
                <a:latin typeface="Times New Roman" pitchFamily="18" charset="0"/>
                <a:cs typeface="Times New Roman" pitchFamily="18" charset="0"/>
              </a:rPr>
              <a:t>- Tạo điều kiện để rừng phát triển.</a:t>
            </a:r>
          </a:p>
          <a:p>
            <a:endParaRPr lang="vi-VN" sz="4000" b="1">
              <a:solidFill>
                <a:srgbClr val="0000CC"/>
              </a:solidFill>
              <a:latin typeface="Times New Roman" pitchFamily="18" charset="0"/>
              <a:cs typeface="Times New Roman" pitchFamily="18" charset="0"/>
            </a:endParaRPr>
          </a:p>
          <a:p>
            <a:endParaRPr lang="vi-VN"/>
          </a:p>
        </p:txBody>
      </p:sp>
      <p:sp>
        <p:nvSpPr>
          <p:cNvPr id="3" name="Hộp_Văn_Bản 2"/>
          <p:cNvSpPr txBox="1">
            <a:spLocks noChangeArrowheads="1"/>
          </p:cNvSpPr>
          <p:nvPr/>
        </p:nvSpPr>
        <p:spPr bwMode="auto">
          <a:xfrm>
            <a:off x="642938" y="1509713"/>
            <a:ext cx="6840537" cy="1847850"/>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I. Ý NGHĨA</a:t>
            </a:r>
          </a:p>
          <a:p>
            <a:r>
              <a:rPr lang="en-US" sz="3200" b="1">
                <a:latin typeface="Times New Roman" pitchFamily="18" charset="0"/>
                <a:cs typeface="Times New Roman" pitchFamily="18" charset="0"/>
              </a:rPr>
              <a:t>II. BẢO VỆ RỪNG</a:t>
            </a:r>
          </a:p>
          <a:p>
            <a:r>
              <a:rPr lang="en-US" sz="3200" b="1">
                <a:latin typeface="Times New Roman" pitchFamily="18" charset="0"/>
                <a:cs typeface="Times New Roman" pitchFamily="18" charset="0"/>
              </a:rPr>
              <a:t>1. Mục đích</a:t>
            </a:r>
          </a:p>
          <a:p>
            <a:endParaRPr lang="vi-VN"/>
          </a:p>
        </p:txBody>
      </p:sp>
      <p:sp>
        <p:nvSpPr>
          <p:cNvPr id="35843" name="Hình chữ nhật 3"/>
          <p:cNvSpPr>
            <a:spLocks noChangeArrowheads="1"/>
          </p:cNvSpPr>
          <p:nvPr/>
        </p:nvSpPr>
        <p:spPr bwMode="auto">
          <a:xfrm>
            <a:off x="-58738" y="190500"/>
            <a:ext cx="1350963" cy="1631950"/>
          </a:xfrm>
          <a:prstGeom prst="rect">
            <a:avLst/>
          </a:prstGeom>
          <a:noFill/>
          <a:ln w="9525">
            <a:noFill/>
            <a:miter lim="800000"/>
            <a:headEnd/>
            <a:tailEnd/>
          </a:ln>
        </p:spPr>
        <p:txBody>
          <a:bodyPr wrap="none">
            <a:spAutoFit/>
          </a:bodyPr>
          <a:lstStyle/>
          <a:p>
            <a:r>
              <a:rPr lang="en-US" sz="10000" b="1">
                <a:solidFill>
                  <a:srgbClr val="FF0000"/>
                </a:solidFill>
                <a:latin typeface="Times New Roman" pitchFamily="18" charset="0"/>
                <a:cs typeface="Times New Roman" pitchFamily="18" charset="0"/>
                <a:sym typeface="Wingdings" pitchFamily="2" charset="2"/>
              </a:rPr>
              <a:t></a:t>
            </a:r>
            <a:endParaRPr lang="en-US" sz="10000">
              <a:solidFill>
                <a:srgbClr val="FF0000"/>
              </a:solidFill>
              <a:latin typeface="Times New Roman" pitchFamily="18" charset="0"/>
              <a:cs typeface="Times New Roman" pitchFamily="18" charset="0"/>
              <a:sym typeface="Wingdings" pitchFamily="2" charset="2"/>
            </a:endParaRPr>
          </a:p>
        </p:txBody>
      </p:sp>
      <p:sp>
        <p:nvSpPr>
          <p:cNvPr id="5" name="Hình chữ nhật 4"/>
          <p:cNvSpPr/>
          <p:nvPr/>
        </p:nvSpPr>
        <p:spPr>
          <a:xfrm>
            <a:off x="539750" y="50800"/>
            <a:ext cx="8247063" cy="584200"/>
          </a:xfrm>
          <a:prstGeom prst="rect">
            <a:avLst/>
          </a:prstGeom>
        </p:spPr>
        <p:txBody>
          <a:bodyPr>
            <a:spAutoFit/>
          </a:bodyPr>
          <a:lstStyle/>
          <a:p>
            <a:pPr algn="ctr" fontAlgn="auto">
              <a:spcBef>
                <a:spcPts val="0"/>
              </a:spcBef>
              <a:spcAft>
                <a:spcPts val="0"/>
              </a:spcAft>
              <a:defRPr/>
            </a:pPr>
            <a:r>
              <a:rPr lang="vi-VN" sz="3200" b="1" dirty="0" err="1">
                <a:ln w="11430"/>
                <a:solidFill>
                  <a:srgbClr val="3333CC"/>
                </a:solidFill>
                <a:effectLst>
                  <a:outerShdw blurRad="50800" dist="39000" dir="5460000" algn="tl">
                    <a:srgbClr val="000000">
                      <a:alpha val="38000"/>
                    </a:srgbClr>
                  </a:outerShdw>
                </a:effectLst>
                <a:latin typeface="+mj-lt"/>
                <a:cs typeface="+mn-cs"/>
              </a:rPr>
              <a:t>Bài</a:t>
            </a:r>
            <a:r>
              <a:rPr lang="vi-VN" sz="32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755650" y="1052513"/>
            <a:ext cx="6624638" cy="2062162"/>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I. Ý NGHĨA</a:t>
            </a:r>
          </a:p>
          <a:p>
            <a:r>
              <a:rPr lang="en-US" sz="3200" b="1">
                <a:latin typeface="Times New Roman" pitchFamily="18" charset="0"/>
                <a:cs typeface="Times New Roman" pitchFamily="18" charset="0"/>
              </a:rPr>
              <a:t>II. BẢO VỆ RỪNG</a:t>
            </a:r>
          </a:p>
          <a:p>
            <a:r>
              <a:rPr lang="en-US" sz="3200" b="1">
                <a:latin typeface="Times New Roman" pitchFamily="18" charset="0"/>
                <a:cs typeface="Times New Roman" pitchFamily="18" charset="0"/>
              </a:rPr>
              <a:t>1. Mục đích</a:t>
            </a:r>
          </a:p>
          <a:p>
            <a:r>
              <a:rPr lang="en-US" sz="3200" b="1">
                <a:latin typeface="Times New Roman" pitchFamily="18" charset="0"/>
                <a:cs typeface="Times New Roman" pitchFamily="18" charset="0"/>
              </a:rPr>
              <a:t>2. Biện pháp</a:t>
            </a:r>
            <a:endParaRPr lang="vi-VN" sz="3200" b="1">
              <a:latin typeface="Times New Roman" pitchFamily="18" charset="0"/>
              <a:cs typeface="Times New Roman" pitchFamily="18" charset="0"/>
            </a:endParaRPr>
          </a:p>
        </p:txBody>
      </p:sp>
      <p:sp>
        <p:nvSpPr>
          <p:cNvPr id="3" name="Khung Chú Thích Bầu Dục 2"/>
          <p:cNvSpPr/>
          <p:nvPr/>
        </p:nvSpPr>
        <p:spPr>
          <a:xfrm>
            <a:off x="3203575" y="2276475"/>
            <a:ext cx="5184775" cy="2987675"/>
          </a:xfrm>
          <a:prstGeom prst="wedgeEllipseCallout">
            <a:avLst>
              <a:gd name="adj1" fmla="val -48871"/>
              <a:gd name="adj2" fmla="val 413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800" dirty="0" err="1">
                <a:solidFill>
                  <a:srgbClr val="FFFF00"/>
                </a:solidFill>
                <a:latin typeface="+mj-lt"/>
              </a:rPr>
              <a:t>Bảo</a:t>
            </a:r>
            <a:r>
              <a:rPr lang="vi-VN" sz="4800" dirty="0">
                <a:solidFill>
                  <a:srgbClr val="FFFF00"/>
                </a:solidFill>
                <a:latin typeface="+mj-lt"/>
              </a:rPr>
              <a:t> </a:t>
            </a:r>
            <a:r>
              <a:rPr lang="vi-VN" sz="4800" dirty="0" err="1">
                <a:solidFill>
                  <a:srgbClr val="FFFF00"/>
                </a:solidFill>
                <a:latin typeface="+mj-lt"/>
              </a:rPr>
              <a:t>vệ</a:t>
            </a:r>
            <a:r>
              <a:rPr lang="vi-VN" sz="4800" dirty="0">
                <a:solidFill>
                  <a:srgbClr val="FFFF00"/>
                </a:solidFill>
                <a:latin typeface="+mj-lt"/>
              </a:rPr>
              <a:t> </a:t>
            </a:r>
            <a:r>
              <a:rPr lang="vi-VN" sz="4800" dirty="0" err="1">
                <a:solidFill>
                  <a:srgbClr val="FFFF00"/>
                </a:solidFill>
                <a:latin typeface="+mj-lt"/>
              </a:rPr>
              <a:t>rừng</a:t>
            </a:r>
            <a:r>
              <a:rPr lang="vi-VN" sz="4800" dirty="0">
                <a:solidFill>
                  <a:srgbClr val="FFFF00"/>
                </a:solidFill>
                <a:latin typeface="+mj-lt"/>
              </a:rPr>
              <a:t> </a:t>
            </a:r>
            <a:r>
              <a:rPr lang="vi-VN" sz="4800" dirty="0" err="1">
                <a:solidFill>
                  <a:srgbClr val="FFFF00"/>
                </a:solidFill>
                <a:latin typeface="+mj-lt"/>
              </a:rPr>
              <a:t>bằng</a:t>
            </a:r>
            <a:r>
              <a:rPr lang="vi-VN" sz="4800" dirty="0">
                <a:solidFill>
                  <a:srgbClr val="FFFF00"/>
                </a:solidFill>
                <a:latin typeface="+mj-lt"/>
              </a:rPr>
              <a:t> </a:t>
            </a:r>
            <a:r>
              <a:rPr lang="vi-VN" sz="4800" dirty="0" err="1">
                <a:solidFill>
                  <a:srgbClr val="FFFF00"/>
                </a:solidFill>
                <a:latin typeface="+mj-lt"/>
              </a:rPr>
              <a:t>các</a:t>
            </a:r>
            <a:r>
              <a:rPr lang="vi-VN" sz="4800" dirty="0">
                <a:solidFill>
                  <a:srgbClr val="FFFF00"/>
                </a:solidFill>
                <a:latin typeface="+mj-lt"/>
              </a:rPr>
              <a:t> </a:t>
            </a:r>
            <a:r>
              <a:rPr lang="vi-VN" sz="4800" dirty="0" err="1">
                <a:solidFill>
                  <a:srgbClr val="FFFF00"/>
                </a:solidFill>
                <a:latin typeface="+mj-lt"/>
              </a:rPr>
              <a:t>biện</a:t>
            </a:r>
            <a:r>
              <a:rPr lang="vi-VN" sz="4800" dirty="0">
                <a:solidFill>
                  <a:srgbClr val="FFFF00"/>
                </a:solidFill>
                <a:latin typeface="+mj-lt"/>
              </a:rPr>
              <a:t> </a:t>
            </a:r>
            <a:r>
              <a:rPr lang="vi-VN" sz="4800" dirty="0" err="1">
                <a:solidFill>
                  <a:srgbClr val="FFFF00"/>
                </a:solidFill>
                <a:latin typeface="+mj-lt"/>
              </a:rPr>
              <a:t>pháp</a:t>
            </a:r>
            <a:r>
              <a:rPr lang="vi-VN" sz="4800" dirty="0">
                <a:solidFill>
                  <a:srgbClr val="FFFF00"/>
                </a:solidFill>
                <a:latin typeface="+mj-lt"/>
              </a:rPr>
              <a:t> </a:t>
            </a:r>
            <a:r>
              <a:rPr lang="vi-VN" sz="4800" dirty="0" err="1">
                <a:solidFill>
                  <a:srgbClr val="FFFF00"/>
                </a:solidFill>
                <a:latin typeface="+mj-lt"/>
              </a:rPr>
              <a:t>nào</a:t>
            </a:r>
            <a:r>
              <a:rPr lang="vi-VN" sz="4800" dirty="0">
                <a:solidFill>
                  <a:srgbClr val="FFFF00"/>
                </a:solidFill>
                <a:latin typeface="+mj-lt"/>
              </a:rPr>
              <a:t>?</a:t>
            </a:r>
          </a:p>
        </p:txBody>
      </p:sp>
      <p:sp>
        <p:nvSpPr>
          <p:cNvPr id="4" name="Hình chữ nhật 3"/>
          <p:cNvSpPr/>
          <p:nvPr/>
        </p:nvSpPr>
        <p:spPr>
          <a:xfrm>
            <a:off x="1907704" y="3770248"/>
            <a:ext cx="1467068" cy="3170099"/>
          </a:xfrm>
          <a:prstGeom prst="rect">
            <a:avLst/>
          </a:prstGeom>
        </p:spPr>
        <p:txBody>
          <a:bodyPr wrap="none">
            <a:spAutoFit/>
          </a:bodyPr>
          <a:lstStyle/>
          <a:p>
            <a:pPr algn="ctr" fontAlgn="auto">
              <a:spcBef>
                <a:spcPts val="0"/>
              </a:spcBef>
              <a:spcAft>
                <a:spcPts val="0"/>
              </a:spcAft>
              <a:defRPr/>
            </a:pPr>
            <a:r>
              <a:rPr lang="vi-VN" sz="20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Hình chữ nhật 4"/>
          <p:cNvSpPr/>
          <p:nvPr/>
        </p:nvSpPr>
        <p:spPr>
          <a:xfrm>
            <a:off x="539750" y="36513"/>
            <a:ext cx="8353425" cy="584200"/>
          </a:xfrm>
          <a:prstGeom prst="rect">
            <a:avLst/>
          </a:prstGeom>
        </p:spPr>
        <p:txBody>
          <a:bodyPr>
            <a:spAutoFit/>
          </a:bodyPr>
          <a:lstStyle/>
          <a:p>
            <a:pPr algn="ctr" fontAlgn="auto">
              <a:spcBef>
                <a:spcPts val="0"/>
              </a:spcBef>
              <a:spcAft>
                <a:spcPts val="0"/>
              </a:spcAft>
              <a:defRPr/>
            </a:pPr>
            <a:r>
              <a:rPr lang="vi-VN" sz="3200" b="1" dirty="0" err="1">
                <a:ln w="11430"/>
                <a:solidFill>
                  <a:srgbClr val="3333CC"/>
                </a:solidFill>
                <a:effectLst>
                  <a:outerShdw blurRad="50800" dist="39000" dir="5460000" algn="tl">
                    <a:srgbClr val="000000">
                      <a:alpha val="38000"/>
                    </a:srgbClr>
                  </a:outerShdw>
                </a:effectLst>
                <a:latin typeface="+mj-lt"/>
                <a:cs typeface="+mn-cs"/>
              </a:rPr>
              <a:t>Bài</a:t>
            </a:r>
            <a:r>
              <a:rPr lang="vi-VN" sz="32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01725" y="26988"/>
            <a:ext cx="8307388" cy="1201737"/>
          </a:xfrm>
          <a:prstGeom prst="rect">
            <a:avLst/>
          </a:prstGeom>
          <a:noFill/>
          <a:ln w="9525">
            <a:noFill/>
            <a:miter lim="800000"/>
            <a:headEnd/>
            <a:tailEnd/>
          </a:ln>
        </p:spPr>
        <p:txBody>
          <a:bodyPr>
            <a:spAutoFit/>
          </a:bodyPr>
          <a:lstStyle/>
          <a:p>
            <a:r>
              <a:rPr lang="vi-VN" sz="3600">
                <a:solidFill>
                  <a:srgbClr val="0000CC"/>
                </a:solidFill>
                <a:latin typeface="Times New Roman" pitchFamily="18" charset="0"/>
                <a:cs typeface="Times New Roman" pitchFamily="18" charset="0"/>
              </a:rPr>
              <a:t>Đ</a:t>
            </a:r>
            <a:r>
              <a:rPr lang="en-US" sz="3600">
                <a:solidFill>
                  <a:srgbClr val="0000CC"/>
                </a:solidFill>
                <a:latin typeface="Times New Roman" pitchFamily="18" charset="0"/>
                <a:cs typeface="Times New Roman" pitchFamily="18" charset="0"/>
              </a:rPr>
              <a:t>iền </a:t>
            </a:r>
            <a:r>
              <a:rPr lang="vi-VN" sz="3600">
                <a:solidFill>
                  <a:srgbClr val="0000CC"/>
                </a:solidFill>
                <a:latin typeface="Times New Roman" pitchFamily="18" charset="0"/>
                <a:cs typeface="Times New Roman" pitchFamily="18" charset="0"/>
              </a:rPr>
              <a:t>đúng hoặc sai: Nội dung nào sau đây phù hợp với việc bảo vệ rừng:</a:t>
            </a:r>
          </a:p>
        </p:txBody>
      </p:sp>
      <p:sp>
        <p:nvSpPr>
          <p:cNvPr id="6" name="TextBox 5"/>
          <p:cNvSpPr txBox="1">
            <a:spLocks noChangeArrowheads="1"/>
          </p:cNvSpPr>
          <p:nvPr/>
        </p:nvSpPr>
        <p:spPr bwMode="auto">
          <a:xfrm>
            <a:off x="1014413" y="1376363"/>
            <a:ext cx="6769100" cy="646112"/>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A. Tuyên truyền luật bảo vệ rừng</a:t>
            </a:r>
            <a:endParaRPr lang="vi-VN" sz="3600">
              <a:latin typeface="Times New Roman" pitchFamily="18" charset="0"/>
              <a:cs typeface="Times New Roman" pitchFamily="18" charset="0"/>
            </a:endParaRPr>
          </a:p>
        </p:txBody>
      </p:sp>
      <p:sp>
        <p:nvSpPr>
          <p:cNvPr id="7" name="TextBox 6"/>
          <p:cNvSpPr txBox="1">
            <a:spLocks noChangeArrowheads="1"/>
          </p:cNvSpPr>
          <p:nvPr/>
        </p:nvSpPr>
        <p:spPr bwMode="auto">
          <a:xfrm>
            <a:off x="1042988" y="2205038"/>
            <a:ext cx="8208962" cy="1200150"/>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B. Xử lý những hành vi vi phạm luật bảo vệ rừng</a:t>
            </a:r>
            <a:endParaRPr lang="vi-VN" sz="3600">
              <a:latin typeface="Times New Roman" pitchFamily="18" charset="0"/>
              <a:cs typeface="Times New Roman" pitchFamily="18" charset="0"/>
            </a:endParaRPr>
          </a:p>
        </p:txBody>
      </p:sp>
      <p:sp>
        <p:nvSpPr>
          <p:cNvPr id="8" name="TextBox 7"/>
          <p:cNvSpPr txBox="1">
            <a:spLocks noChangeArrowheads="1"/>
          </p:cNvSpPr>
          <p:nvPr/>
        </p:nvSpPr>
        <p:spPr bwMode="auto">
          <a:xfrm>
            <a:off x="1042988" y="4645025"/>
            <a:ext cx="8353425" cy="1754188"/>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D. Xây dựng lực l</a:t>
            </a:r>
            <a:r>
              <a:rPr lang="vi-VN" sz="3600">
                <a:latin typeface="Times New Roman" pitchFamily="18" charset="0"/>
                <a:cs typeface="Times New Roman" pitchFamily="18" charset="0"/>
              </a:rPr>
              <a:t>ượng đủ mạnh để bảo vệ rừng, chống lại mọi hành động xâm hại rừng</a:t>
            </a:r>
          </a:p>
        </p:txBody>
      </p:sp>
      <p:sp>
        <p:nvSpPr>
          <p:cNvPr id="10" name="TextBox 9"/>
          <p:cNvSpPr txBox="1">
            <a:spLocks noChangeArrowheads="1"/>
          </p:cNvSpPr>
          <p:nvPr/>
        </p:nvSpPr>
        <p:spPr bwMode="auto">
          <a:xfrm>
            <a:off x="447675" y="1344613"/>
            <a:ext cx="539750" cy="708025"/>
          </a:xfrm>
          <a:prstGeom prst="rect">
            <a:avLst/>
          </a:prstGeom>
          <a:noFill/>
          <a:ln w="9525">
            <a:noFill/>
            <a:miter lim="800000"/>
            <a:headEnd/>
            <a:tailEnd/>
          </a:ln>
        </p:spPr>
        <p:txBody>
          <a:bodyPr>
            <a:spAutoFit/>
          </a:bodyPr>
          <a:lstStyle/>
          <a:p>
            <a:r>
              <a:rPr lang="vi-VN" sz="4000" b="1">
                <a:solidFill>
                  <a:srgbClr val="FF0000"/>
                </a:solidFill>
                <a:latin typeface="Times New Roman" pitchFamily="18" charset="0"/>
                <a:cs typeface="Times New Roman" pitchFamily="18" charset="0"/>
              </a:rPr>
              <a:t>Đ</a:t>
            </a:r>
          </a:p>
        </p:txBody>
      </p:sp>
      <p:sp>
        <p:nvSpPr>
          <p:cNvPr id="11" name="TextBox 10"/>
          <p:cNvSpPr txBox="1"/>
          <p:nvPr/>
        </p:nvSpPr>
        <p:spPr>
          <a:xfrm>
            <a:off x="447675" y="2206625"/>
            <a:ext cx="539750" cy="708025"/>
          </a:xfrm>
          <a:prstGeom prst="rect">
            <a:avLst/>
          </a:prstGeom>
          <a:noFill/>
        </p:spPr>
        <p:txBody>
          <a:bodyPr>
            <a:spAutoFit/>
          </a:bodyPr>
          <a:lstStyle/>
          <a:p>
            <a:pPr fontAlgn="auto">
              <a:spcBef>
                <a:spcPts val="0"/>
              </a:spcBef>
              <a:spcAft>
                <a:spcPts val="0"/>
              </a:spcAft>
              <a:defRPr/>
            </a:pPr>
            <a:r>
              <a:rPr lang="vi-VN" sz="4000" b="1" dirty="0">
                <a:solidFill>
                  <a:srgbClr val="FF0000"/>
                </a:solidFill>
                <a:latin typeface="+mj-lt"/>
                <a:cs typeface="+mn-cs"/>
              </a:rPr>
              <a:t>Đ</a:t>
            </a:r>
          </a:p>
        </p:txBody>
      </p:sp>
      <p:sp>
        <p:nvSpPr>
          <p:cNvPr id="12" name="TextBox 11"/>
          <p:cNvSpPr txBox="1"/>
          <p:nvPr/>
        </p:nvSpPr>
        <p:spPr>
          <a:xfrm>
            <a:off x="447675" y="4702175"/>
            <a:ext cx="539750" cy="708025"/>
          </a:xfrm>
          <a:prstGeom prst="rect">
            <a:avLst/>
          </a:prstGeom>
          <a:noFill/>
        </p:spPr>
        <p:txBody>
          <a:bodyPr>
            <a:spAutoFit/>
          </a:bodyPr>
          <a:lstStyle/>
          <a:p>
            <a:pPr fontAlgn="auto">
              <a:spcBef>
                <a:spcPts val="0"/>
              </a:spcBef>
              <a:spcAft>
                <a:spcPts val="0"/>
              </a:spcAft>
              <a:defRPr/>
            </a:pPr>
            <a:r>
              <a:rPr lang="vi-VN" sz="4000" b="1" dirty="0">
                <a:solidFill>
                  <a:srgbClr val="FF0000"/>
                </a:solidFill>
                <a:latin typeface="+mj-lt"/>
                <a:cs typeface="+mn-cs"/>
              </a:rPr>
              <a:t>Đ</a:t>
            </a:r>
          </a:p>
        </p:txBody>
      </p:sp>
      <p:sp>
        <p:nvSpPr>
          <p:cNvPr id="14" name="TextBox 13"/>
          <p:cNvSpPr txBox="1">
            <a:spLocks noChangeArrowheads="1"/>
          </p:cNvSpPr>
          <p:nvPr/>
        </p:nvSpPr>
        <p:spPr bwMode="auto">
          <a:xfrm>
            <a:off x="1042988" y="3716338"/>
            <a:ext cx="7777162" cy="647700"/>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C. S</a:t>
            </a:r>
            <a:r>
              <a:rPr lang="vi-VN" sz="3600">
                <a:latin typeface="Times New Roman" pitchFamily="18" charset="0"/>
                <a:cs typeface="Times New Roman" pitchFamily="18" charset="0"/>
              </a:rPr>
              <a:t>ă</a:t>
            </a:r>
            <a:r>
              <a:rPr lang="en-US" sz="3600">
                <a:latin typeface="Times New Roman" pitchFamily="18" charset="0"/>
                <a:cs typeface="Times New Roman" pitchFamily="18" charset="0"/>
              </a:rPr>
              <a:t>n bắt </a:t>
            </a:r>
            <a:r>
              <a:rPr lang="vi-VN" sz="3600">
                <a:latin typeface="Times New Roman" pitchFamily="18" charset="0"/>
                <a:cs typeface="Times New Roman" pitchFamily="18" charset="0"/>
              </a:rPr>
              <a:t>động vật quý hiếm làm cảnh</a:t>
            </a:r>
          </a:p>
        </p:txBody>
      </p:sp>
      <p:sp>
        <p:nvSpPr>
          <p:cNvPr id="15" name="TextBox 14"/>
          <p:cNvSpPr txBox="1">
            <a:spLocks noChangeArrowheads="1"/>
          </p:cNvSpPr>
          <p:nvPr/>
        </p:nvSpPr>
        <p:spPr bwMode="auto">
          <a:xfrm>
            <a:off x="473075" y="3649663"/>
            <a:ext cx="539750" cy="708025"/>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S</a:t>
            </a:r>
            <a:endParaRPr lang="vi-VN"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1187450" y="2565400"/>
            <a:ext cx="7632700" cy="3538538"/>
          </a:xfrm>
          <a:prstGeom prst="rect">
            <a:avLst/>
          </a:prstGeom>
          <a:noFill/>
          <a:ln w="9525">
            <a:noFill/>
            <a:miter lim="800000"/>
            <a:headEnd/>
            <a:tailEnd/>
          </a:ln>
        </p:spPr>
        <p:txBody>
          <a:bodyPr>
            <a:spAutoFit/>
          </a:bodyPr>
          <a:lstStyle/>
          <a:p>
            <a:pPr marL="285750" indent="-285750" algn="just">
              <a:buFontTx/>
              <a:buChar char="-"/>
            </a:pPr>
            <a:r>
              <a:rPr lang="en-US" sz="3200">
                <a:solidFill>
                  <a:srgbClr val="0000CC"/>
                </a:solidFill>
                <a:latin typeface="Times New Roman" pitchFamily="18" charset="0"/>
                <a:cs typeface="Times New Roman" pitchFamily="18" charset="0"/>
              </a:rPr>
              <a:t>Ngiêm cấm mọi hành động phá hại tài nguyên rừng, đất rừng.</a:t>
            </a:r>
          </a:p>
          <a:p>
            <a:pPr marL="285750" indent="-285750" algn="just">
              <a:buFontTx/>
              <a:buChar char="-"/>
            </a:pPr>
            <a:r>
              <a:rPr lang="en-US" sz="3200">
                <a:solidFill>
                  <a:srgbClr val="0000CC"/>
                </a:solidFill>
                <a:latin typeface="Times New Roman" pitchFamily="18" charset="0"/>
                <a:cs typeface="Times New Roman" pitchFamily="18" charset="0"/>
              </a:rPr>
              <a:t>Kinh doanh rừng, đất rừng phải được nhà nước cho phép.</a:t>
            </a:r>
          </a:p>
          <a:p>
            <a:pPr marL="285750" indent="-285750" algn="just">
              <a:buFontTx/>
              <a:buChar char="-"/>
            </a:pPr>
            <a:r>
              <a:rPr lang="en-US" sz="3200">
                <a:solidFill>
                  <a:srgbClr val="0000CC"/>
                </a:solidFill>
                <a:latin typeface="Times New Roman" pitchFamily="18" charset="0"/>
                <a:cs typeface="Times New Roman" pitchFamily="18" charset="0"/>
              </a:rPr>
              <a:t>Chính quyền địa phương, cơ quan lâm nghiệp phải có kế hoạch và biện pháp về định canh, định cư…..</a:t>
            </a:r>
            <a:endParaRPr lang="vi-VN" sz="3200">
              <a:solidFill>
                <a:srgbClr val="0000CC"/>
              </a:solidFill>
              <a:latin typeface="Times New Roman" pitchFamily="18" charset="0"/>
              <a:cs typeface="Times New Roman" pitchFamily="18" charset="0"/>
            </a:endParaRPr>
          </a:p>
        </p:txBody>
      </p:sp>
      <p:sp>
        <p:nvSpPr>
          <p:cNvPr id="38914" name="Hình chữ nhật 4"/>
          <p:cNvSpPr>
            <a:spLocks noChangeArrowheads="1"/>
          </p:cNvSpPr>
          <p:nvPr/>
        </p:nvSpPr>
        <p:spPr bwMode="auto">
          <a:xfrm>
            <a:off x="-34925" y="-160338"/>
            <a:ext cx="1350963" cy="1630363"/>
          </a:xfrm>
          <a:prstGeom prst="rect">
            <a:avLst/>
          </a:prstGeom>
          <a:noFill/>
          <a:ln w="9525">
            <a:noFill/>
            <a:miter lim="800000"/>
            <a:headEnd/>
            <a:tailEnd/>
          </a:ln>
        </p:spPr>
        <p:txBody>
          <a:bodyPr wrap="none">
            <a:spAutoFit/>
          </a:bodyPr>
          <a:lstStyle/>
          <a:p>
            <a:r>
              <a:rPr lang="en-US" sz="10000" b="1">
                <a:solidFill>
                  <a:srgbClr val="FF0000"/>
                </a:solidFill>
                <a:latin typeface="Times New Roman" pitchFamily="18" charset="0"/>
                <a:cs typeface="Times New Roman" pitchFamily="18" charset="0"/>
                <a:sym typeface="Wingdings" pitchFamily="2" charset="2"/>
              </a:rPr>
              <a:t></a:t>
            </a:r>
            <a:endParaRPr lang="en-US" sz="10000">
              <a:solidFill>
                <a:srgbClr val="FF0000"/>
              </a:solidFill>
              <a:latin typeface="Times New Roman" pitchFamily="18" charset="0"/>
              <a:cs typeface="Times New Roman" pitchFamily="18" charset="0"/>
              <a:sym typeface="Wingdings" pitchFamily="2" charset="2"/>
            </a:endParaRPr>
          </a:p>
        </p:txBody>
      </p:sp>
      <p:sp>
        <p:nvSpPr>
          <p:cNvPr id="38915" name="Hộp_Văn_Bản 3"/>
          <p:cNvSpPr txBox="1">
            <a:spLocks noChangeArrowheads="1"/>
          </p:cNvSpPr>
          <p:nvPr/>
        </p:nvSpPr>
        <p:spPr bwMode="auto">
          <a:xfrm>
            <a:off x="1187450" y="836613"/>
            <a:ext cx="6697663" cy="2092325"/>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 Ý NGHĨA</a:t>
            </a:r>
          </a:p>
          <a:p>
            <a:r>
              <a:rPr lang="en-US" sz="2800" b="1">
                <a:latin typeface="Times New Roman" pitchFamily="18" charset="0"/>
                <a:cs typeface="Times New Roman" pitchFamily="18" charset="0"/>
              </a:rPr>
              <a:t>II. BẢO VỆ RỪNG</a:t>
            </a:r>
          </a:p>
          <a:p>
            <a:r>
              <a:rPr lang="en-US" sz="2800" b="1">
                <a:latin typeface="Times New Roman" pitchFamily="18" charset="0"/>
                <a:cs typeface="Times New Roman" pitchFamily="18" charset="0"/>
              </a:rPr>
              <a:t>1. Mục đích</a:t>
            </a:r>
          </a:p>
          <a:p>
            <a:r>
              <a:rPr lang="en-US" sz="2800" b="1">
                <a:latin typeface="Times New Roman" pitchFamily="18" charset="0"/>
                <a:cs typeface="Times New Roman" pitchFamily="18" charset="0"/>
              </a:rPr>
              <a:t>2. Biện pháp</a:t>
            </a:r>
            <a:endParaRPr lang="vi-VN" sz="2800" b="1">
              <a:latin typeface="Times New Roman" pitchFamily="18" charset="0"/>
              <a:cs typeface="Times New Roman" pitchFamily="18" charset="0"/>
            </a:endParaRPr>
          </a:p>
          <a:p>
            <a:endParaRPr lang="vi-VN"/>
          </a:p>
        </p:txBody>
      </p:sp>
      <p:sp>
        <p:nvSpPr>
          <p:cNvPr id="6" name="Hình chữ nhật 5"/>
          <p:cNvSpPr/>
          <p:nvPr/>
        </p:nvSpPr>
        <p:spPr>
          <a:xfrm>
            <a:off x="971550" y="119063"/>
            <a:ext cx="7488238" cy="522287"/>
          </a:xfrm>
          <a:prstGeom prst="rect">
            <a:avLst/>
          </a:prstGeom>
        </p:spPr>
        <p:txBody>
          <a:bodyPr>
            <a:spAutoFit/>
          </a:bodyPr>
          <a:lstStyle/>
          <a:p>
            <a:pPr algn="ctr" fontAlgn="auto">
              <a:spcBef>
                <a:spcPts val="0"/>
              </a:spcBef>
              <a:spcAft>
                <a:spcPts val="0"/>
              </a:spcAft>
              <a:defRPr/>
            </a:pPr>
            <a:r>
              <a:rPr lang="vi-VN" sz="2800" b="1" dirty="0" err="1">
                <a:ln w="11430"/>
                <a:solidFill>
                  <a:srgbClr val="3333CC"/>
                </a:solidFill>
                <a:effectLst>
                  <a:outerShdw blurRad="50800" dist="39000" dir="5460000" algn="tl">
                    <a:srgbClr val="000000">
                      <a:alpha val="38000"/>
                    </a:srgbClr>
                  </a:outerShdw>
                </a:effectLst>
                <a:latin typeface="+mj-lt"/>
                <a:cs typeface="+mn-cs"/>
              </a:rPr>
              <a:t>Bài</a:t>
            </a:r>
            <a:r>
              <a:rPr lang="vi-VN" sz="28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71550" y="146050"/>
            <a:ext cx="8785225" cy="585788"/>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Là một học sinh em sẽ làm gì </a:t>
            </a:r>
            <a:r>
              <a:rPr lang="vi-VN" sz="3200">
                <a:latin typeface="Times New Roman" pitchFamily="18" charset="0"/>
                <a:cs typeface="Times New Roman" pitchFamily="18" charset="0"/>
              </a:rPr>
              <a:t>để bảo vệ rừng?</a:t>
            </a:r>
          </a:p>
        </p:txBody>
      </p:sp>
      <p:pic>
        <p:nvPicPr>
          <p:cNvPr id="12294" name="Picture 6" descr="http://www.tinmoitruong.vn/public/media/media/picture/6(221).jpg"/>
          <p:cNvPicPr>
            <a:picLocks noChangeAspect="1" noChangeArrowheads="1"/>
          </p:cNvPicPr>
          <p:nvPr/>
        </p:nvPicPr>
        <p:blipFill>
          <a:blip r:embed="rId2"/>
          <a:srcRect/>
          <a:stretch>
            <a:fillRect/>
          </a:stretch>
        </p:blipFill>
        <p:spPr bwMode="auto">
          <a:xfrm>
            <a:off x="395288" y="1052513"/>
            <a:ext cx="3671887" cy="5202237"/>
          </a:xfrm>
          <a:prstGeom prst="rect">
            <a:avLst/>
          </a:prstGeom>
          <a:noFill/>
          <a:ln w="9525">
            <a:noFill/>
            <a:miter lim="800000"/>
            <a:headEnd/>
            <a:tailEnd/>
          </a:ln>
        </p:spPr>
      </p:pic>
      <p:sp>
        <p:nvSpPr>
          <p:cNvPr id="40963" name="AutoShape 10" descr="data:image/jpeg;base64,/9j/4AAQSkZJRgABAQAAAQABAAD/2wCEAAkGBxQTEhUUExQWFhQXGB8aGBgYFxoaIBoaHCAdHhwcGh0cHCggHBwlHBsZIjIiJSorLi4uGiAzODMsNygtLiwBCgoKDg0OGxAQGzQkICYsLDQsLCw0LCwvLCwvLyw0LDQsLCwsLCwsLCwvLCwsLDQsLCwsLCwsLCwsLCwsLCwsLP/AABEIALgBEgMBIgACEQEDEQH/xAAbAAACAgMBAAAAAAAAAAAAAAAEBQMGAAECB//EAD8QAAECBAQEAwcDAgUEAgMAAAECEQADITEEEkFRBSJhcYGRoQYTMrHB0fAUQlLh8QcVI2KSM4Ki0nLCJDRT/8QAGgEAAwEBAQEAAAAAAAAAAAAAAQIDBAAFBv/EAC8RAAICAgIABQMDAwUBAAAAAAECABEDIRIxBBMiQVFhcfAygZGxweEUFUKh0QX/2gAMAwEAAhEDEQA/APHsWhBdSDTNTQ/1gXNRtNW+saR6R0sVrBJ3cA6qcy4PlzlSlImJuzgg61v5VgGWG8I7DkgCpKqBhf8ANBBU1FYXJcZiSsJewAsAKsxNOw8oyfLACCBcEvvUgU3DRDMlKSSDRrisSSwSK+sFj3c5R1Umw+BXkVOFAggglw7EAsdw4+loYYD3ys0/4iOZxWgOUhv2g5jfYwd7PcPVPSuQVEJAK0qCgQklgxS1XIrUMUxZvZn2ZMhExMyZmEwFJCaU3dndo2YfDs1Edf3mbLmAsHv+0qftBhCmYluWapIXMrYkmj2LilNYGwBUpKlOFXAATmYnVmswvD7jfCP0+HImTyr4ghIASVAmgKmJIDbM+ohFwTiK0JOVDoTcgKLuQQHdgX/HaA445N6/PpOU8k1uAq4gSkJIdrVZg7s1miJU7MsqLpUXJy7mo/OsNeL8PSlRzEhZZkZS1QCeY3d3Hc9oTTSSo5nd/Xq9Yy5OQNGWTidiG/osqUKJCsxYBKvCtI5mSA7BQOX4gfvr4RFJIKSObMCMheweoZq6wQnDpJCq82gbsbWY9IQkCduWL2f4cpRE2WqiS5S99hS23jDdXFlZ0g3P7QC/jFc4CtZb3a1ChcWD3oaC2/8ASHns7xELxLLJzBJAJIN2o4Dnv941YmHpVbWzs+0yZFNkndSyJQWrfWOVJgmfOQhsygCSw7xsoj3VcHQM88r7wNoyJ1So5CIpcSRNGNExREeWOnQefOCQ7E9oT+0M5CpV6n76/Lzg/jriSogV0Ls3V4pXFcNMQUpXcjMHOZn38mjzPHZXFoBYI/ia/DYwSDcgkrdebKTsBQDXtGkzkhykVtfrtvBEvFCWtlBwKABmBsSKV1H2hdisOQot8LOCLZbA/m8eK+ADr956Km+5LKnOoscupdgGGgrBGIn5qhJY7Wbo+kK0mjAk1poBB3vwUpvnS9BoKH7whU1QMYjcHxKnq3rtGkSv9MqcCtARe1jpWJlSSQ1GFPz+0blzFJoNdwDfZ45WAnE/EHC1pAApffpDtOLMqSljUg1LGvjpeh37QuVJUqr9LfmsOuDcITNQozFF00GxYanq59YtgJZqTuSyFatogW51vtR40ucQGYtVz6Raf0aTkGUZ1FlZWASOzX+8axPB0Kl5XCShCviFXuxag7gw64CdgzvOXoiU9M+goPKNQdLwaGHNp+aRuJTXBJM8ZChVQz0pWnyiDEIYts3yiNBrEk1T1jr1UQCoVgcAmYkklSWLE0INHAApWhjacIlC3USpAryllaMNSkuReGPDZ/8A+PMl5COTOFWzMzsW8rs8IZkx/N2PlGlgiKp95FSzMw9o0xnEUzZSUM2Um5D1tVogw8sqUlIuogDxYCA5csgudYP4WkmagJPM7g9q16RMscji5RQEU1PT+GcPlyQRLQEvc6nvDFMJuH8QC6FgoUqWdz86Q4TH0K8a9PU8Rib9UXce4OMSlIKiMjkAMMxagJageKNL9nZskf62YZnSnIsEA9R1Dt2EWDjvH5kqeZZQoy8rMkOV5qOk6EWbeApGDlpCjlUtcrJMfMUqSolwGVVKbfcRhzBHfQ2JrxF1X6GV72ikzkqlmaxWUgEg1JFAFC+YAD0iJOEUqVmDFblbk1KQE66uVWJ/bDPjfGErmJX7sPmzfE7EdRSvTrCNWJKswqxOYtR2oHfQVaPOycAxo3Nicio1C8VOSo5kScoCQHS7ZmDqL6X6fUbAYopU7f0/LQTOm55cpKFqzgZShiwB2pUAfOJJnDi3IMxetCCmlXqwDvEcmzGGhuPeA4nOsyJkrOhZ5VIYEEkVJp4t1jnHezhw0xyomhV/8QCzsCfnrBfAVSkkGd+4jMpJ+Am9bgUY9/GPR5shJGhemhfpGzw+Jc2Mgn/Ey5HKNqUvD8PXiCqhRLWkKQtQCmUksXDvUgsQ1GiyFAAAewbygibJMQKkmPUw4Vx/eY8jloPNVAuLxKUB1EDuYP8AdRUeNTVzF+7IyqBtUB2ehagBPXSD4jN5aa7PUGLHzbfUn/zVRI2o7VoQ48dKDQvDORigQ5IBZ2fTeE+GlgqCCnLlPxCgOgNdWbtTtHcqeEgvmUoKIdg5YUpWrln2jKmZ02TfzLviVuhHbRXMdwElUyaomYzqQmpqXoQ+5HlDvheIUsHPl6N+dLQwEuNlJnQEiZgWxtQnk+Kwc1LKKFJS9ykgPr+fOJ8VKloIQhZKVJdynXZmBrF/9oOE+/lhIAJCwWKimgNagGrRXf8ALZU6cqWlxLlO7h3D1yqGjUDx5z+E4Gl3f4ZuXxHIWZT0yVJLN6/XaGCJDu9E3YKqRrB3Gf8ARnJUAciUjK4HxEEMXvS+7dKKcMtSlFmANSPEOz3v5PGHInAlR3NIYsOULSUCTmBaoAFPE9LesFzeHzAgqSGKdrnqxqReFWLQRRxvX0hmjjS1ycihmWpXxmjDw16ARPGMbXz+NfeKwYUV+ZBhsMpRDGoOrt47RZ5WGYMm1iXuew+m0JOG4hMsElSSsWQL7VNhvd+kNJXGUBGVqkAtysHYV6V21iuBUTb6ksnJuoQmQS7NtQNatjoNoSccWuSklaWzpZIer65vDaDpXFMgPauWx3BfeIuOcTROw6kKfNQpJAJLM9R/teGOXER3RnIGDCxqcYH2VmTJaFhTBSQoBk6gH+UZA2G9pShCUAFkpCRzGwDRkUBwVsQkeJvR/pKsYxfpHINa2iTElJUSkMNA8Y5slz4DjAvDJSoOE8jC5vSlWsYrk0AZ+RLPqzpPm5aBeHzyHAU330NNr1iNWaZMYcylHzjU+cuiitjUzrh4uT8yTKQzhnFO2hg3hST7wEA0BI72+sZjZCUzcgBASAC5cvcu0bwgqzkPs0ZnHBvtLA2lw6VNVn+IJcv2b8ajaQ74Zx5cvKlZJD61p3hDlavT5/MWgnD4ZahRLvbfT88DATLlDegybqpHqE9Hwa0TQFJqHIDhqjvGuKexy5mZYkL94U5WOYA92q7UfSFvsOqYJmSaVMpQyOKGrEg+Fu0X32r4mrOZQUBWyTU9DWPVyeKPlgle5hGNVJNzxDiHsXjkKMsYSapAU+ZMo1fYs7Bm/vAsz2axqT/+liAHJAEiYWfrlOwvHsPFZk5Ev3QUrNMYUUd3u76Qnxy8RJIQuYu2i1V9eseeqh99Sr+M8sfpnnOH4Vi5bvg8QTfMZE13PXLBicJiQHVh5wZq+6W4B7JqG0j1PDcdmmQmWlanyFy5zFyavfasCTuK4tEtQVNUzBuYuN63fzhPJUmiaP51A3jEq6JlCwuEmqWkmTOAcO8tSQzdKizRYOA4Nap8ocwCbukjd3oHelWrFh4Tj8UoomCcsh/hKiQe4Jgzj/tHNCVplzVBbUUCzVBoNaRyAI4F3uEZ0ZeR1JJuIlpStRUGQHV0iqTvatlN7oGhLZqsCGJNqg2uKQ9R7T4mZNDLKZZUhxR63bcUMFyeOzwCc5UGerHSNufxbLVf9SSNjIsgwcoC0ggulQuDodiIpvtHkCkylkFTKAVVwncu7k/N4uq/a6bMTklgJUzFSgCc3QWHiI5xftOuWpBmy5ZKUEFkIOezGocG9i1bRTJ4jmApG4iPjBJBNfb/ADPPZIygJSoDmOZ/iF7AjUekScSKULSE8zlzzAjKlJGz/wBo9k4UJM2WhS5Mllh2MtF9rVjyj2+wQl4+elCEgHKwQGygoBZgQK18O8Z/M9NATYEB3c1heIoGXlCmqCKZX3h8qYAkqNmeKbgJqUKBULXcF6/xH5XxjjHcaVMJSkqKNLXrt+VjRj8d5aHl/AkH8NybUe4j2hSHSEKCqgOU0I17OYWYfiglIWModTuQWcuXLDUl6hrxWcXjCVVFKAU2uKlz3iczWTmJZw34x1+UYcnjspPK/tLDw6gVN8b/ANTMutAOUuT3BszkUvCWbiV5Qmw0EHSsXoaj6bV0gbFyStYUkO9xGc5SxtpoRQNSFcxT1BfKw7f2iVMx0kkFv21aoPreIZ8lYJzuk7mO8LKBcE6U7wCdXHI1JZYKmAHiSza7OId4f2dWtOZ2YO7vYCjdhCtRAJbXZ6wTJ4hMCCylAaOCBXQeHaDjdR+oakm5f8ZGgFCQA5c8x2O79bxnvbgsabXv42P3gE4tTsoEflIMWSEX5hZgKi+uxGkJZuNUVmYoUr5RkFq4grr5CNw/I/EpcSxKkRw0dN5Q0adyBU9oZ+zEhKpwzEBjq+tq7vChMOOEzgAoEgEChautQb/SK4WAcE+0jlvianE4vMmEWzKruHYHyg2UjLLLXVS3Vr/l4AkfD11h8jCIBSkmmV1u4DlywO7VgqrOSR+XBkYIoBimZQgPTxHWsES5zUDsoM4YF2BYGo2vtEE1TkABw5ZW9yHEMcJh1JmBICVVVU0Baln1L0rrCY8ZuBmAEf8As9xI/qsKjKpIM+WgBRcjMoAh9QX9ItPtMhAmzF5i5mqah1UYp/sPImzcfhSyilM5BWSaJKVPStRHq/tAhClpSzup7dYbLkKjkZB8HmgAdym8dMxE2TJKi6yhaTsVchFt6+MO+PzQid7uYTlQBoauLv5jwMLfaGb7zieGRfJk83Kvk0WH2olpMlSlB1AAA61I9Id/FDSgfqkG8GWUUdg/zKkZ8sTCsKYsMt9xTrT5RZcLgyuUJ0xvd6DUuWs1oS8Y4QhEqVMTcgP1cPFpQs/ppKDZkD0tEczoVDe/Qh8L4VlJDfMr/GsWlOKSiWCEiXzABuUhyW3KT6iJZM8TEzZxRl5Sog/7RXLTpEvBFCbxbFKUBlSnKB2yJ/8AqYs/EeGe8TMSlFFSVJDUdRBavlFHVeIrvUqMZd7PVHX1nnmFmciVZWTnBCvA09IccNnzUhCES0mWUAqWRVyND3ix8B9myjCSpU+WgrSSSCq1VNUasYdy8DKloAbKkAC70ZtYdx8TsfhyFAvo3KN7U4dCMIJiEhMxJFQal1VeN4vhiZWJkZiVZgtyptBRhD/FYaRNATLm5lJ/ZmAJI1ylsxhPjOLyPey1TUKQZWZ81CHH8SXJNKVhEyMoAIF/M1P/APPDHzBZ7sfeM8BOlqOVBCjJZ9goi3elfu8ee/4pTAMcqySuVLXmIdqZaf8AH0FYJ4VxYSp8ybLSoyKGY96m/dyfWBP8T5SJ2Iw8yWrlXhXBapyqmP1oPUwGfkONfv8AMX/THExN6MQGWhCiFuQwYhxsxJ1D7esLOJYhLpypAYUCfGqjd/nE+MmKdIJzJAbUFtBXoYAnKZwTcMfsesTyN2B1+e8IEEmTA5BZtL6fhvAPvSDQs34WgzFykoZROYqt0Gnn9IXoQbxMKBKCNJSkqTp9YiM/KW+X9bwPMxLJYCvy7RACTc6awoSdxh2KxGdI6ej7R3KS5YDv1tbftEPueUOm33hlPkLSSigUlgQeocfMQDQFCceoHi8QUKAAegdxV4H97bqTyk2b+8EzpuVWQDW+o8YgxuaYpIYJLN5anrDqBUFSaUQpyTzi9WcDU7tr/QxL7xQ+EAOkEUfRikPfmBtAMk5UkvzdtOhiVBchtA2/XyrHVDI1hDlikB6AkuOh6xuO14RRJLpvuIyG1GqLBGmvHaXrQFomRIcEkdmH20jrguDpMFSVvtsfGIZsphU107ddY5SrTeO7ndxqkCwMWKRi0rotIKdPJqbPFYQqgMZ+ta0Bmdf0mTyJy7l6wmElGWoFCaggUBIqrX/u3hKgkBPLQIFa3ZyW3d/WA8DxhSklApreORjCCKKbXq8Nn8SWxqgFEdmQXCQxJ95cv8O1NxDDBmcl21ypUXVFyxnHpRPvGVlSdqnWlYo/+GznikhQsBMJDvaWtvVosntBLllSTmTKSAoVBUFHZkAi7B3hcSHxBVGPud/tC+Q4RyH8fxAFzFfr1TSMswJz5XCm/wBMMC2oDUg3i3GFLSZZU9QTRtB40O0NeD8BkBCJg5lZfiDgKe5+Itt3EKcTLlpXNWmUJgRMSCpS1cyiQ4SE5RS35W2AYnykH/iKH3uhIZjkUh10Pjf3kkzDTJyhJlFU4JZiAQBRn5vhDvfaLdwjgKMOkfqZoe+TNr3evgI1hMEWDLVlBf3YCAFFrKAS5PUF43I4KiWoTCCpaHVzKBsLly1L12hA1qLHpPX+fwywQghqtgTfsBfx3epY8FgpEt1S5aUFZclqkmrkmsbn8SlIBKlpYdX+UV3h2L/USZvMUrJYkl2e2r27doT+zuCzzZ4XLCkySEg5xzKyhRGXQMoVJ+UUViexNQdDjtDZPXxLcvjEsh0mlamgpR3I6UhNjuPj4EMpSiAAHN7PpBGJwa/dHKlK1rYEghgDQsTcAeb6RrB8BlywovmWpmUWBS2b4aFqE7m2wMcztdLNOMIo5Mb31quu/nv7WJVQlMxZzhy9aH6QXxfAoxCAlf7fgW3MkbPcp6G2kNp8pElVUBSpi1GhUGcpoAHJ+KIp01OdSfdAgAhisgHKVV9GaIIvDsza+fzgDw9vkSvIw8jDJ90cxWouvMlxlblYC9rNYwt9t5I9zg1BJSMs0JDMaKBA6fEC0W7iS5RUkTJLlIaq1FgyTQjQFXakKfb4A4TDrAygTFhirNcDU68sK54hyP7zFl8zy/WNe3X/ALPLv0nMVu42ev4zwKmUFlfK9r6aOPCHglg1uLxAtKgp6NpUf3jGMxmO4uxWABAoSR6t9TWAOISsiBRq6fm0WFRtmtvCnjyCEUBYlwRoPtD48hLAGcp3K+tnc6naJkrcg7UHSCMPw5TuokJa43DU9YlkSAK3HZ/MNeNJYR7kstsoLU189n/GiXHYkzZwml6pSCeqRl+QESS5icp5QzEekb4bIzJrVrD81iXKlJgvRg88HNsa1Ho0dJSEocN7xqPp2hwnDJNelREZwyaFjyu3jTx/oImM8W5W5spjzFj5XtBeZKUs4zAvTtDKdLQohRTzC39YgxWBSVpKLmqu2rfm8UXKL3CGEVlKv4/OMixHDDr5n7xkD/UQ85Vkyhm5ixeoHqG0MCzZ6lEmzklho+g6QdLFdSWJL+bDfvGzgwTRwT3FekX5V3O5V3FhgjCSCp2BLB30HeJZ+CKTZ28PCOkSFJZmtcOCX0PUEQeQjchJTbZvCBZ7O4LvXsdYmmurlHr0/DEGQAfFWDcFxjw5IBB/aRXcfeG82UgpDeH9d4rMlRFBrBkvFzGpmcUpWn08d4g+Mk3cBl0/wgnH/MgD+2VNP/i31i/Y2UqZik5pajLQglBISUlZ/lV9tNI8+/wVWV8RmE6YaYfVA+sek47iJRNCQHHKSWNAc2ttBAyucdFfg/8AcYYufp/ed8DwxlSRLUXIJqkECpfXWMw3DJaZfulJUU5s1VEl93fxbrHCOKqKVFg6RLOv7wH9X8oFwPFFqKwSCyFKSW2UQ1NBSMpd2YsTsmz95YeEKiq61/SWPCzkZcwPL8J82L1jeNWf05UgFRDFkh8wcOA1S40hFhMSQ0tgUqC66hkv84nwWIWpAkBbJUkjMlRCqAHkVofkAWrWNiZhxVa6inwTjkb7H/sI4SgyzkUh0lIWFANlNAQSp3IJGpNt4m4FJw8qYuWhQMwkzVgqdalK/ca2fRmtCeXxpSJi1KDEoCigk5fhBfK9zQeEIsDwv3OKVjEKlJZSymWAWD0bS4U40p4RoXxKhCJP/b8iMPiepTJoA1YeEADFIy+9zpyFqggi7XGrsG8IhHFiULUnKQlmp/JRSNeg84im8SWAlstZaTYu5zOe1PWFXOFEo3gnfv8ADM4vOlhXOH26Fh5aQEvGyXch/PUv86xKnF5grMlDpQouQTVIDG+0V7jvFSMhSwCVqzZAeZIoNfHwgeelblG8PmUE3oRxO4jIJcpcs1ja3yhX7aTpa+HjK4SjEB6WzIXv1aAuAY6ZlmLmJSU+8YBbhvjejuK5aHrDv24lJHC5i0gCspZyvVy1H05vIwGdXUgfEnlx5FQFjqeXrJI5CL9K9K/XeBFY7myu9P71tHYxJIsxYvoD4u8K6rVcM/j94wqvzM0ZFaak206wLxWalSA9WNK/S9IhMtYsAQzkbRzMxBCaJpW9vMflYdV3YnCEYAgIa+ano/zceESpwFwCyer+p08jAEqYtgGvqTbt1+8TypxAIUNKF/pBYG7E4w2VgxQcpJGm/b73gfhksso2AUxfq+vhEkl2+Lz26Ujrh0x0TU65gdN2hQTRhU3cNzOwDdSbbVjpScvLfr9oGmYnIMrPTW8aQt2Jc9NeresR4mC5qaoaAk7xxhszOxZ7n7XpHepKqfxLR2sMCU0/NNoYGCS5Dt6H7RkRpxNPiHkIyO4zolVh7FhYgfW0F4Ph9AHYMW8qetIhQl1ZQKs9TY708ozFrWgJzBunTR9WPq8XtjoQb95KnAqylZIAc0cPS+m9PGB5jqW1zQB9BpT6dYlTjVKIq5YAPV27AUNbnSJMKxNaVc0swez9PSDZHcBgMzh6iP8AaTUs3dmZtPOIcXgSpRaidGr2iy4Wa7sxALWoCbPuT2pSIThFKJKGZ9XoNgSKgM0EO07mREmC4VmNSRs1ajem8MF8HXLmZGKSaFIYue9j/eGUrDMoVyq1I8wRuekHYrHzEpBcFQYAuagKck0qSb6U7xN3e9R7vuEeycqVhZi50xZJXIXK65zlUCbEJ5eusXDhXEMNMQVLxGGGgRmzKQztmNa1PnFHxKCoaMaqUbJetaVN7abxmA9yCrKMxsWADkhknbeBysercbkRvqekzOKYEfFPw4J/aVAZstmcMWuI2nH4PLmE6Q1Q4chqE1CbO3jHm0zBGYsBk0A25asT2ERqlFC8qcyh3AzV/iKX1gEr8Q+axnqCeMcPCmTPkFR/iCWcNXlpRhA+B47gpa/+tIIq2RKswIGVgMmgDXjzmfKUCCpAJSTlIu7hmpRqQpnYuoZjmYOKsDZx5+UUV/gTjmb5no3tN7QYRaWQtCiP4Sw9GAckWa2Ui20LPYzjeHlrUZ81QDlkKByuWdRAB/4vQACPPpeNclIqRre2/SDEYNgFLdwHd6WeOLG7Iky7XZM9jxPtzgUqUkHON0oLKYUuN6esJZPtYhQJYJD6AKAq7Fw9Nh1rHmUvEqWsMQA9Szemot6wyM9+V6DUUra+xF/lAfKYfMb3Muc/2ilgZ/1K84cBPuWQSR2FGahpbaK37RcfejPmB0ahGgAYU+kBLllRQaEFQBvWoJZqMzwp41SZzP8A9Q5XIdrGm1BHBucAck9z0L2b4vh/crMzFZStRJSMPmYO1ykitT0ruYO9pvanCLwCsOjEFcxQQEn3Kkg5SFfxYUBbwjzjgbhCWAUa8tSSOg3rBMpIBJIpo/8AUNpHeYRa1+fzG5noxXOlzCCC4UwIqPpAktKgDq5Z/U9Xh4MJqo/FYu1jWn0jU2Udqaj87Qgye0ndREZK3qSwFGiRaCLVew28oaTcO6iTck06uQLfKIlSDLBJLgigF3O3y8IcPCDcAnomgOQoNbZ40VrUBTy1g8z1LADHMoEOxICAkNbSgNQTSF+DlEqAzAMb37HtBF1uGpJKm5XvT7/nnEz5eZIDqvpXqI1MkOSXA1At6ekaXMKDkKWVcuNCHG+7wPtBv2k6MQaHUfj9Y798Hdr3Z3J6/msCIUWOht06v4Rk2ab+bXMJxi7hc/EFwSxDW18ekclZuCWav5pAUtZ1HLWh21BjsTGOYGh/N4PGo0KE47D1/wDWMgT9bK2jIPD6Q7hPvAAwAUXcEB23STZ9WiHFBS8pKiQkEZWcO9nD1ttfwgv9RkDAA5ga3FvSrQmRMW5GV1s7h9A57mCgvcNSWZh8qwmh3s46HQKv28IOw7ZQoJ5iSMpJLkV39Y7w+HylSik1tRvTt6wXgw13alHJvUuxZu+8EtqGc4XFqAGVCdwEpVU3JLku3QWg88TI5ndOXmBAdSlByXbR/MQNOwhUyEfBVg4J7FtCzQHhkhM0hi5synZrVAD66fKF4htmFQSajj3iFvk+JvgVo5ox3tTaNLQVhlrYEhIDJNajuwKRUHWF6UKlnM7JCiGZtL2t1cvWJUcREySZ6kpeW0qlHIANN6V8oVkKzipG6kM3icyUFy5gd8wAJdltckiodiR0jqVNUiwIJuliCdRen9oV43iAmNyupIABDkrL5i4IYVvry9YLScykqW7EGjk0SBcUa4VerxQKK3qIynuMJuMmCYUJBa9GYE05m6hVKaRLiVqKAUksGCn0Nz3A33pAmIxSBlWhVVBgkOpmJqEmri1Tr3jU+avIFIBUVrysthUZioB7P9L0hWGxGCxjwslTZljKwcgXKiARW5Y+T7Qt4jgApfuwrKEvUpHMQ7ANUAjUmvnEudMtpaCSpQ6pCCfmzF3a0HBDgBRqzliP21ABdif6Qm1NztRZwiSlaE+8QOSqWZlF2d9TYeMDcSnqCyQHlhRAYXrazv418oOm4kOWUyUl+4FDS9/TaIVT0lik1d8oYO7saavpHFiDdRTAyVUUpLOL2L1dJ1O76Ft46zFKNXcsSC4druPERJiOQO5D1c2BsXF2BItSMwUhS0KzKMsEZLUJTTUjppvaD2LnVc3w7Fl3JSBmGvw9QNn1jmekgiZtmrVkkvq7i5p6wJxPD5FAJUFEsCaJDmzCuUG/jBaEgZUJ5n+Jjci9TraukUoDYh41IuDT2Cstk5qqFB9tNYNWt1DkVzdyK2ejgc1+kaw+DaYpTBEsNS4U4bMBZn+TxNLwqUJd8ygQWOjDbxMI9XcBE6UXyhqu1L2PrQD+8DYuZzGnM7ECwsDbxrG1Si2bMtRBLZTlLa9XanhHfEgrGqSqUESjLQUEqWAo5fh2ehHQMa0hQs5U5D6zSFE91WpsdYEx6WWAvlYZmUC5FwwPf1Jhfg+JqSeYFy4U2r3ZxQxNxEKmuQFEgEPlbR8rA3ZqNUdooqMG3OC1DOFBS8wKuUHlfLT0IarRufKAUVIYFNS22vZjRoE4XMDolzBkQE2+GpqSp7H7w9RJKEggjlcAuCMpu7Gz084DniYaijKk5SXUklrWHh1J8oj4zi+ZBAAyBg1Sb8xULk1p94Y4rDKHMkNUgNQAgUZtwDd/SF+QKWXcJIua1a77et45au4oNSF0iSlQvMUHH8SklJ8DmBEbwUrMTmIDkpL2B0V/yI8Hja5WUhgSEVUP5AO7bMHJGsbmMHb91ez6+cUJEBMCnukkHX5FjGphCe2UPq5u/rDNY5XJBKn0sBlH3gDiQzcwskgdgXb1+ccKJhU7kYlD/wDmvyEZESsMpzbyMZDV9Y2vmWOWn3YeZyZlUSFEPY1IVQObM/aNFCAT7oAPqHZtWqXrr1gpeOCEpBRm1BToSzg7G3lGLmKXmYAJZyU3Fruw3ESo3NflL1ApeIGbm+EEgEF2ATTLp1ggY/WinTmDqrTsbdCCC3WFXEcQkqSEjmFCAKMxpapet2vA6UFRAFA1XevhdnhvL95ApG0riCVDlCgH5gGqOvp5RImblBMsBU2oFPhBbM3p4RBwnBhamSGNjfyYmGHHcGrIEIJzUNNR1bS8cSo9PzNGLFS8jAsTxCVMSv8A6mcS+cF1JfYOOV6jR6RXJ+PWsszIBKstavqWo9osnB+HzEKJUcqlUKXABpYsHBu/T0FxCJHvCpQBCeQJIISkpLEEgjMSLCt6wVZboCTdSv6v2nHBsOiakp5nLFKhQpIoUpJJJBppoIY4jiiEIQhPMpLKTQg5Q4UlTsbWgBWLRLBJQhCgeWYlRL2DasQWL7AwvxU5cwuQxSAPhIuXFGsQ7WcRxTk2+pEAkyw4TFBixKmSSMz2AzNrViIzHSAEJmZwEjmSQgcqSxZKQPMmlzGuGYNWSyVKWXoVUHXQs7GgttBSsEDKQgslb8z1Z3I1Yg83ZokXHLuWBUmjEZ41mSlJZSA90jMXbYil7vHc/Fe6SohVCQQDfK/wgVcsKk0oI1xLhBzFV0sGIAAIsXdtAS77WvCWZhDMBVLTQXD22oS/YVi6hWFxSoJ1HkriCTUhIJALZQA1QGao1HiekK/1vM5zNUUyhzq0E43gRyIMtQJCRmQynQb3IY1PSpaJJ/AkiWF5llRAKklDZSzkgip2DpAhQcfcVgO4ZhZ4UkJUrIEpLqUwPOCMqQ5BLkqfoTvE2HEopGVZ5EgBwCSaMEmhAFSWGhs8K+GpBypWmhsGNHJYht71hjicKhkoSVOHLm7m40ZNH112MI4ANQVUKKEKQpJVmoChlVUGYNpm6MdIU8PUUqUpRGU8oIZiC4IIcEFrWqYYTwQlOgbKlSiAGFRXdvn2hfjJqlAKaiaUoCb2OoufxwnVQn6xniuJpKGCstDU1LiwNKM4GjsIjxmKBLBJUpQYMHIDMARcjzgLBIzv7wsEJBNqgAGgN3DVjlOCmzFoVLBABDqKkh0kliwsKGoEdwFxGh3CcQAkuMqhUgOzilXBoCz31jiYmSrELf3SVGqiokeCH5QSx3vpEM8pS2QJCSkKckElRUxHWpNS9oYLw6ZiAyEhSE5SklWgJdyyXIIt4wDxu4aAirGYOUViaglMt8wToWyggOwFb3jjEYxehKJSWfJuXNQavQVrSOcbNBQmXLBIu5JJcjmo1K6X84EnTFZUywHBAFHzAuaVHzFARFwpIuNRk3DpqlgKWuYWU9syQB8iXNqUg0Y4BRSHyl/hfxBJ2A6WEAcKWQoIUSlCcxLAfEwd61tvDDEZVfuUXoaZXOxS561FqxzILjeWWhf6jMpQc2zJIBooGpIsxF21rpAZme8UagNRrt0tVrPESeRJCqBmAJd61I1BNaaveOBMCHDB0khxUd6kNV+sS4/EkccnSAQSLA19Kj18ognsFlBGlaajYP1iCbNJCilkpBSZjHVyzOQ4drRH+qIpQ07aXfyPgYcKYoSHJnj3YTdn75SAK9j84ExGJKaCxowGuj9mED/qStRLOpaWUB0Zj6CNpCiGCC5Lb+Z+tIISu4eEKPEhv/5CMhOpIBNvzxjIbyljeWJeSCUDmNNSSybUKQ2wrAxxLkJJCQaAAUN2fU7ePnx7hZBUpQCdAGL+NPO0dqlLBDhIYB35q9e58nakLozbQO4RiOHhgpWQuOWtKaHQKqzdeohVMkzAo5Aw30Gzlrk/0h7IQEoXZSCeZJo7/wAW2eh09IhXJ5XQHSp2tmpZ9LwoYCc4FVNezspku+UgkvvaDp6mKlFTlDAEB3OgHQvTSBsPh1ITTVkgbk276xMrGAoShCmzAqUku5yHKNKVc3jPlNtGyuoxhb3cD4/NXkQtCXF3BoBara7jrC5aWEuaoLKwKuBlSa5RRNKKCipRptDjC4QEKlhVS1AAydQcz7nraFcvCLXPIJX7lhmqefLUJHXMSzs8ODQr4mbK5fuTYSfnlzMyElQ5ahwp3s1H5TXzgyXwhK0K96QorUyuc/8Aa7BgQmnSM96mUQhKCzZgGJ60B1Df+LRIieUyznSSqZyy6g1UAQ70Lg0L0cRFnY/p1I2BOMPw9ADOcwHIHBzBNnIo5AJ2vE8iYGTl925U2UmuUgggqbY22Z94FGNSMyQBmUyaVc61BbK49I3h8MEOtfMGAZh8L0Y9yPKEJPZ7hU7kJ9+lRlqrLmBgtDFmZ6B21BB0jeAwaZCQZaQparOXoLqLGhfoYapAmAlJIHr3eCZ+DHMoAFwHBLFiD45QQXq9Y0q+q/pN2PEONiV2RxEIXlKVEqDZ63JZwMrMKbWeBTxMrmBJoxYGu7Xrm6B9osuFCJqCSmgUQoKBDUFnuCG7NEEkSwVZWASoMkXVQFhsKl1m3kIYEX1A2EUNxPPlFKioAlno4dP/AMrAiulaWgOeFqKCpQUkHKGToKVABOreJhjjpiliZRDqIYpAArR3JsGhKmYQASBlJ5iggFhRgwtmD026vFVFiQeviOcOEr5CoJUCXCwdGAIVloxo/aGctP8ApATQhl1SkEAkgkElWgUfQQkweEmJI5klLkdQemty3SIsXJmoBKsqs2oVfLTbZ7RFkJPpkwCOhuT4nDykEJmqKTl+J3HKnlKb5nbLTU1ZoYplhRQCsykqT+7K4zBWRSibABgxraK/J4rLVJmInB2VykMS7uG6X7wiTiVuRnUe5e1oqcZcV1AQT3G2HxMxKSzUJAmaMHok7PVxWCpXE15wpyuwy0AJ0qQSasdLCJ+DJTMSlCmSVTKPY0AL6k+V47nYAoUpIqDalNKUoDQQSFJoiUCe9Rbj+JrUo5SlIJPwhgAdtYBVPCVUJJDio9b96RPxCQUzKC4DEE7Pfu/WF02SX1fV7vFwBU7ce8LmsVLLlTAVFiXqb0t5xPIkjMTmyXJLhiU6AdqUgTATsqFgpU5Q1qa1P3rGHFBWQB0LPwgAMHBq5avbaIkE9R2NLqS49RCkKJ5SNAz1r5kO1w8BDEEqPLQjMRTv3oQR4RFNnWzOFioe79QdXf8ArGp5IAuEknx6w6rrckFnYxBmgJUU1oyUspOoNGzjpeOMP/1BUFVm30alKhq9YFKFpbp8LiunpHBVVnruLQ3Gdxk6iCS5aprRvC5iDPtpcj8pGpU0JIJSFbgvX7HrE+N3R8AoBsDWviT0hgIanPueqfX7RkaThCQ7iv8AuEbgfvO4mOpOMHvA6aEhmLOOubW14siMSogqDgkf7S3QvQV+UJsPgQGAHiXGmjtqB5wVw7AKMwqWStKXASpSj08rd+18zcexNSIQaqMMXPSJL5nUXoliBoHq1fvaFcjiaETHIIQHBqHdNSXuaNTb0Yz8MVJKCMqWokCg8NvAwtlcIkoBdPvFOLmw+g+cL6SKhy42Yj2nWIxJKlrUolIGZBDAjZkhxZxdg8QzMaFKQUJIUoAHK2ZaTfShIDH+kFz1hIogFBBJyqDADRncX7xH/lhlpE1S0gLDJCS7UYihofpHKgG6mXKoU/WF4SRMd0lPuCCKkpCSAxbd2FqW6xNMmhHKUMpVhmOz1NmZgBvCkYt+ULdIGS7ZAK3NKFRrBa5ysgmKQAFOCXCyLVcnUgCnUdIkVsm4pIbU5xq1kJSxWx5blTdf9vbR4ATLyBxm5lPlb4exNXp6RKrGsyiSgpYmh8mD0ajmnNHOPwgmZsqpYy/CQupFwyQDUCjX6Fo7d0epNjZkmFxaFLQEsoptlAB3dzzE+Q6ViXD8RnJcKSyCCtAYB2LVY/x8NWhNIUtJUhKCwq7AEuqhrYN43iY4w+9JfMlIy1AuaKYvp9dNWOPfzGQkdSzcPxCFAEAAjmfYXr2t4Q2kFSnUf+2lm2pTtFewElLpyhFC76KSATlfQkkwbM9oAmZ7kJdSa2d9SNH1LwpBGgJ6SHgOTRgkJABVUE0SHGZadmc5aqzHSlywhZg8KUqV/NRdZFB2FXZ3o5+kTqxaSpC84zK+BiCMoDsnoGqNXq94IRiswplJ2BPooj7QWPp1KAAtZgWPCEpUogMK21GoEU44xSVDKsLJUFM2rhgfCjdYYe0eMWrk06EkFupAe4r0iulQbqdqxowpQszJ4hrNCWLBYtVcyWUMwJY3IaoDm40vWIV4ZRmZVqGYghFNBYryh9LGt4Cw2LLC9mSzhyQWsfx/Ox8J4eqWUmaf9dQDBiaX0/dUuTu20E+kyKISbi3EcBUT7pAcpQ6iWuo3PbKkCAuE8F95NMosGIzO4NKEDx84vRUpGYBFBQCj3c00u3h0jhNXSkjOTXTt+dIBykDU0DECYKnASpaUgJQliC6qm2j37WjubPQJQcMAGDiuU0BpZgbbGsSYrDgljU/Xw1tAySkAvVBNHuDqBsNR4xDlrcvx3NKTnU41SOYlyQxHWlHjDgZay5S4dmFHcfO3lC8zfdqZKmSTa1AaMPEj6bFYGckpKk1cFz1pbUM1xXSKE1u5EsvUkxaZeUpSe+X6/W0V2bwcgpqFc1AHIy3NybVLV1i28HlqmryIQXqQ/Q3bQg+lYlxXBphByy1JKXUCGLMM2YEcpDfNu4XkvXUNK3crGA4YhQzTTmWUgJswGhqKmJBw1Kk6O9FUFRQuW6Q6PDpynV7shSGCgxHxB6DZh6CNYXhcxS1hLAhnSVAEKJZmPgD1hiXnBUA1K5M9nyVZXYAVN+gYP36UhTieDLC8qQSNz5tT93SPSv8AK5swBpagSctm5hQ3t+G0QSuEzFJUyfhPMDfNRizvZu47FgMrj2nHEnzPO5XDFKIKtTo2vy8oiXJUKPYlIO4v4j7x6EvgEwKb3RCviUlrgEAtvceEK8bwZUmakTwEBTe7OYVygP6KT8tCBVchPtEbGB7ynJShrL9PtGRaV8ODmssdPxUZHeeJ3kfWGrIQCFAnOwDUL6V7kWEMcEpIcEuofE+juaeUZGRjYa7lMDFjyPzU1xGaUoKk6/U/SFA4oSlsthUjv5k1jIyDjG4ud2GWgdVAcZJ56zVZSOYFITTvmLCB56UhTJIyaHMMtKvvt5xuMjSm6mXKtN3FGOmDMWDF3c/bSHvCeeSQsskJBHL1YOX1OkZGRRgCohVQdQaVLM0zM9HcguAkMC5y7DcWMCTv9IoIWVIUM37XfahJBtdoyMhALYj2k63CJ/ECpRCBmFDmCS5OhUbvptSm8WLg3BAwXMSczVB0UfwX3jIyJZjw9Kzb4bEp2YwRgzQAsA9nDVPQAXcnUBozEcJQsMpIYuKPXYqLg6nzjIyINkMugDMQY2wWFQlAAAy2HTwhfj8DnKv26g5iG600t3tGRkDGLaWyaSU3i/DlGYfdpVkALKLVGrVJ179BaNcG4As4hKFhUsghTlNGB5q2oK+BjcZG3zDxmDyxdxrieDKmzlKAOQqot72y9KBq/wC0w8VK55ctzYu78zVYKYgGltYyMjOWJq5dcYqEFRoSHSlnJryvq19Y7KQwa/5eNRkS5EiXCjv6SJaDV3NGPR71inY8mQtgcyF1rSo+z+sZGRbDt6ks4pLgeL4n8AD0VUsxO/j4xPhMSrMMqnANwLvYtqajzjIyNLIAJ5420eJxRKDnIKS6T1SasdqvB+FxcxKVhU5SU5QxB+EAsK7EFjuwpSMjIQaOppOxA/8APZkuZmC1klYcsAMyKopuC1POAsNjpmYspQUav/IJNH+bt1jIyHJ1EUbj3Cccmkh5ilBNQNlakHsYmGPWlwhbAkON2ala6DuwjIyMrXc1KBx6kHEsbMKTzEki7k7f+o/4wj4hKRNmLmK5iohKnoeUMH9B4RkZDITA6iCJSG1PjGRkZGjlM/ET/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0964" name="AutoShape 12" descr="data:image/jpeg;base64,/9j/4AAQSkZJRgABAQAAAQABAAD/2wCEAAkGBxQTEhUUExQWFhQXGB8aGBgYFxoaIBoaHCAdHhwcGh0cHCggHBwlHBsZIjIiJSorLi4uGiAzODMsNygtLiwBCgoKDg0OGxAQGzQkICYsLDQsLCw0LCwvLCwvLyw0LDQsLCwsLCwsLCwvLCwsLDQsLCwsLCwsLCwsLCwsLCwsLP/AABEIALgBEgMBIgACEQEDEQH/xAAbAAACAgMBAAAAAAAAAAAAAAAEBQMGAAECB//EAD8QAAECBAQEAwcDAgUEAgMAAAECEQADITEEEkFRBSJhcYGRoQYTMrHB0fAUQlLh8QcVI2KSM4Ki0nLCJDRT/8QAGgEAAwEBAQEAAAAAAAAAAAAAAQIDBAAFBv/EAC8RAAICAgIABQMDAwUBAAAAAAECABEDIRIxBBMiQVFhcfAygZGxweEUFUKh0QX/2gAMAwEAAhEDEQA/APHsWhBdSDTNTQ/1gXNRtNW+saR6R0sVrBJ3cA6qcy4PlzlSlImJuzgg61v5VgGWG8I7DkgCpKqBhf8ANBBU1FYXJcZiSsJewAsAKsxNOw8oyfLACCBcEvvUgU3DRDMlKSSDRrisSSwSK+sFj3c5R1Umw+BXkVOFAggglw7EAsdw4+loYYD3ys0/4iOZxWgOUhv2g5jfYwd7PcPVPSuQVEJAK0qCgQklgxS1XIrUMUxZvZn2ZMhExMyZmEwFJCaU3dndo2YfDs1Edf3mbLmAsHv+0qftBhCmYluWapIXMrYkmj2LilNYGwBUpKlOFXAATmYnVmswvD7jfCP0+HImTyr4ghIASVAmgKmJIDbM+ohFwTiK0JOVDoTcgKLuQQHdgX/HaA445N6/PpOU8k1uAq4gSkJIdrVZg7s1miJU7MsqLpUXJy7mo/OsNeL8PSlRzEhZZkZS1QCeY3d3Hc9oTTSSo5nd/Xq9Yy5OQNGWTidiG/osqUKJCsxYBKvCtI5mSA7BQOX4gfvr4RFJIKSObMCMheweoZq6wQnDpJCq82gbsbWY9IQkCduWL2f4cpRE2WqiS5S99hS23jDdXFlZ0g3P7QC/jFc4CtZb3a1ChcWD3oaC2/8ASHns7xELxLLJzBJAJIN2o4Dnv941YmHpVbWzs+0yZFNkndSyJQWrfWOVJgmfOQhsygCSw7xsoj3VcHQM88r7wNoyJ1So5CIpcSRNGNExREeWOnQefOCQ7E9oT+0M5CpV6n76/Lzg/jriSogV0Ls3V4pXFcNMQUpXcjMHOZn38mjzPHZXFoBYI/ia/DYwSDcgkrdebKTsBQDXtGkzkhykVtfrtvBEvFCWtlBwKABmBsSKV1H2hdisOQot8LOCLZbA/m8eK+ADr956Km+5LKnOoscupdgGGgrBGIn5qhJY7Wbo+kK0mjAk1poBB3vwUpvnS9BoKH7whU1QMYjcHxKnq3rtGkSv9MqcCtARe1jpWJlSSQ1GFPz+0blzFJoNdwDfZ45WAnE/EHC1pAApffpDtOLMqSljUg1LGvjpeh37QuVJUqr9LfmsOuDcITNQozFF00GxYanq59YtgJZqTuSyFatogW51vtR40ucQGYtVz6Raf0aTkGUZ1FlZWASOzX+8axPB0Kl5XCShCviFXuxag7gw64CdgzvOXoiU9M+goPKNQdLwaGHNp+aRuJTXBJM8ZChVQz0pWnyiDEIYts3yiNBrEk1T1jr1UQCoVgcAmYkklSWLE0INHAApWhjacIlC3USpAryllaMNSkuReGPDZ/8A+PMl5COTOFWzMzsW8rs8IZkx/N2PlGlgiKp95FSzMw9o0xnEUzZSUM2Um5D1tVogw8sqUlIuogDxYCA5csgudYP4WkmagJPM7g9q16RMscji5RQEU1PT+GcPlyQRLQEvc6nvDFMJuH8QC6FgoUqWdz86Q4TH0K8a9PU8Rib9UXce4OMSlIKiMjkAMMxagJageKNL9nZskf62YZnSnIsEA9R1Dt2EWDjvH5kqeZZQoy8rMkOV5qOk6EWbeApGDlpCjlUtcrJMfMUqSolwGVVKbfcRhzBHfQ2JrxF1X6GV72ikzkqlmaxWUgEg1JFAFC+YAD0iJOEUqVmDFblbk1KQE66uVWJ/bDPjfGErmJX7sPmzfE7EdRSvTrCNWJKswqxOYtR2oHfQVaPOycAxo3Nicio1C8VOSo5kScoCQHS7ZmDqL6X6fUbAYopU7f0/LQTOm55cpKFqzgZShiwB2pUAfOJJnDi3IMxetCCmlXqwDvEcmzGGhuPeA4nOsyJkrOhZ5VIYEEkVJp4t1jnHezhw0xyomhV/8QCzsCfnrBfAVSkkGd+4jMpJ+Am9bgUY9/GPR5shJGhemhfpGzw+Jc2Mgn/Ey5HKNqUvD8PXiCqhRLWkKQtQCmUksXDvUgsQ1GiyFAAAewbygibJMQKkmPUw4Vx/eY8jloPNVAuLxKUB1EDuYP8AdRUeNTVzF+7IyqBtUB2ehagBPXSD4jN5aa7PUGLHzbfUn/zVRI2o7VoQ48dKDQvDORigQ5IBZ2fTeE+GlgqCCnLlPxCgOgNdWbtTtHcqeEgvmUoKIdg5YUpWrln2jKmZ02TfzLviVuhHbRXMdwElUyaomYzqQmpqXoQ+5HlDvheIUsHPl6N+dLQwEuNlJnQEiZgWxtQnk+Kwc1LKKFJS9ykgPr+fOJ8VKloIQhZKVJdynXZmBrF/9oOE+/lhIAJCwWKimgNagGrRXf8ALZU6cqWlxLlO7h3D1yqGjUDx5z+E4Gl3f4ZuXxHIWZT0yVJLN6/XaGCJDu9E3YKqRrB3Gf8ARnJUAciUjK4HxEEMXvS+7dKKcMtSlFmANSPEOz3v5PGHInAlR3NIYsOULSUCTmBaoAFPE9LesFzeHzAgqSGKdrnqxqReFWLQRRxvX0hmjjS1ycihmWpXxmjDw16ARPGMbXz+NfeKwYUV+ZBhsMpRDGoOrt47RZ5WGYMm1iXuew+m0JOG4hMsElSSsWQL7VNhvd+kNJXGUBGVqkAtysHYV6V21iuBUTb6ksnJuoQmQS7NtQNatjoNoSccWuSklaWzpZIer65vDaDpXFMgPauWx3BfeIuOcTROw6kKfNQpJAJLM9R/teGOXER3RnIGDCxqcYH2VmTJaFhTBSQoBk6gH+UZA2G9pShCUAFkpCRzGwDRkUBwVsQkeJvR/pKsYxfpHINa2iTElJUSkMNA8Y5slz4DjAvDJSoOE8jC5vSlWsYrk0AZ+RLPqzpPm5aBeHzyHAU330NNr1iNWaZMYcylHzjU+cuiitjUzrh4uT8yTKQzhnFO2hg3hST7wEA0BI72+sZjZCUzcgBASAC5cvcu0bwgqzkPs0ZnHBvtLA2lw6VNVn+IJcv2b8ajaQ74Zx5cvKlZJD61p3hDlavT5/MWgnD4ZahRLvbfT88DATLlDegybqpHqE9Hwa0TQFJqHIDhqjvGuKexy5mZYkL94U5WOYA92q7UfSFvsOqYJmSaVMpQyOKGrEg+Fu0X32r4mrOZQUBWyTU9DWPVyeKPlgle5hGNVJNzxDiHsXjkKMsYSapAU+ZMo1fYs7Bm/vAsz2axqT/+liAHJAEiYWfrlOwvHsPFZk5Ev3QUrNMYUUd3u76Qnxy8RJIQuYu2i1V9eseeqh99Sr+M8sfpnnOH4Vi5bvg8QTfMZE13PXLBicJiQHVh5wZq+6W4B7JqG0j1PDcdmmQmWlanyFy5zFyavfasCTuK4tEtQVNUzBuYuN63fzhPJUmiaP51A3jEq6JlCwuEmqWkmTOAcO8tSQzdKizRYOA4Nap8ocwCbukjd3oHelWrFh4Tj8UoomCcsh/hKiQe4Jgzj/tHNCVplzVBbUUCzVBoNaRyAI4F3uEZ0ZeR1JJuIlpStRUGQHV0iqTvatlN7oGhLZqsCGJNqg2uKQ9R7T4mZNDLKZZUhxR63bcUMFyeOzwCc5UGerHSNufxbLVf9SSNjIsgwcoC0ggulQuDodiIpvtHkCkylkFTKAVVwncu7k/N4uq/a6bMTklgJUzFSgCc3QWHiI5xftOuWpBmy5ZKUEFkIOezGocG9i1bRTJ4jmApG4iPjBJBNfb/ADPPZIygJSoDmOZ/iF7AjUekScSKULSE8zlzzAjKlJGz/wBo9k4UJM2WhS5Mllh2MtF9rVjyj2+wQl4+elCEgHKwQGygoBZgQK18O8Z/M9NATYEB3c1heIoGXlCmqCKZX3h8qYAkqNmeKbgJqUKBULXcF6/xH5XxjjHcaVMJSkqKNLXrt+VjRj8d5aHl/AkH8NybUe4j2hSHSEKCqgOU0I17OYWYfiglIWModTuQWcuXLDUl6hrxWcXjCVVFKAU2uKlz3iczWTmJZw34x1+UYcnjspPK/tLDw6gVN8b/ANTMutAOUuT3BszkUvCWbiV5Qmw0EHSsXoaj6bV0gbFyStYUkO9xGc5SxtpoRQNSFcxT1BfKw7f2iVMx0kkFv21aoPreIZ8lYJzuk7mO8LKBcE6U7wCdXHI1JZYKmAHiSza7OId4f2dWtOZ2YO7vYCjdhCtRAJbXZ6wTJ4hMCCylAaOCBXQeHaDjdR+oakm5f8ZGgFCQA5c8x2O79bxnvbgsabXv42P3gE4tTsoEflIMWSEX5hZgKi+uxGkJZuNUVmYoUr5RkFq4grr5CNw/I/EpcSxKkRw0dN5Q0adyBU9oZ+zEhKpwzEBjq+tq7vChMOOEzgAoEgEChautQb/SK4WAcE+0jlvianE4vMmEWzKruHYHyg2UjLLLXVS3Vr/l4AkfD11h8jCIBSkmmV1u4DlywO7VgqrOSR+XBkYIoBimZQgPTxHWsES5zUDsoM4YF2BYGo2vtEE1TkABw5ZW9yHEMcJh1JmBICVVVU0Baln1L0rrCY8ZuBmAEf8As9xI/qsKjKpIM+WgBRcjMoAh9QX9ItPtMhAmzF5i5mqah1UYp/sPImzcfhSyilM5BWSaJKVPStRHq/tAhClpSzup7dYbLkKjkZB8HmgAdym8dMxE2TJKi6yhaTsVchFt6+MO+PzQid7uYTlQBoauLv5jwMLfaGb7zieGRfJk83Kvk0WH2olpMlSlB1AAA61I9Id/FDSgfqkG8GWUUdg/zKkZ8sTCsKYsMt9xTrT5RZcLgyuUJ0xvd6DUuWs1oS8Y4QhEqVMTcgP1cPFpQs/ppKDZkD0tEczoVDe/Qh8L4VlJDfMr/GsWlOKSiWCEiXzABuUhyW3KT6iJZM8TEzZxRl5Sog/7RXLTpEvBFCbxbFKUBlSnKB2yJ/8AqYs/EeGe8TMSlFFSVJDUdRBavlFHVeIrvUqMZd7PVHX1nnmFmciVZWTnBCvA09IccNnzUhCES0mWUAqWRVyND3ix8B9myjCSpU+WgrSSSCq1VNUasYdy8DKloAbKkAC70ZtYdx8TsfhyFAvo3KN7U4dCMIJiEhMxJFQal1VeN4vhiZWJkZiVZgtyptBRhD/FYaRNATLm5lJ/ZmAJI1ylsxhPjOLyPey1TUKQZWZ81CHH8SXJNKVhEyMoAIF/M1P/APPDHzBZ7sfeM8BOlqOVBCjJZ9goi3elfu8ee/4pTAMcqySuVLXmIdqZaf8AH0FYJ4VxYSp8ybLSoyKGY96m/dyfWBP8T5SJ2Iw8yWrlXhXBapyqmP1oPUwGfkONfv8AMX/THExN6MQGWhCiFuQwYhxsxJ1D7esLOJYhLpypAYUCfGqjd/nE+MmKdIJzJAbUFtBXoYAnKZwTcMfsesTyN2B1+e8IEEmTA5BZtL6fhvAPvSDQs34WgzFykoZROYqt0Gnn9IXoQbxMKBKCNJSkqTp9YiM/KW+X9bwPMxLJYCvy7RACTc6awoSdxh2KxGdI6ej7R3KS5YDv1tbftEPueUOm33hlPkLSSigUlgQeocfMQDQFCceoHi8QUKAAegdxV4H97bqTyk2b+8EzpuVWQDW+o8YgxuaYpIYJLN5anrDqBUFSaUQpyTzi9WcDU7tr/QxL7xQ+EAOkEUfRikPfmBtAMk5UkvzdtOhiVBchtA2/XyrHVDI1hDlikB6AkuOh6xuO14RRJLpvuIyG1GqLBGmvHaXrQFomRIcEkdmH20jrguDpMFSVvtsfGIZsphU107ddY5SrTeO7ndxqkCwMWKRi0rotIKdPJqbPFYQqgMZ+ta0Bmdf0mTyJy7l6wmElGWoFCaggUBIqrX/u3hKgkBPLQIFa3ZyW3d/WA8DxhSklApreORjCCKKbXq8Nn8SWxqgFEdmQXCQxJ95cv8O1NxDDBmcl21ypUXVFyxnHpRPvGVlSdqnWlYo/+GznikhQsBMJDvaWtvVosntBLllSTmTKSAoVBUFHZkAi7B3hcSHxBVGPud/tC+Q4RyH8fxAFzFfr1TSMswJz5XCm/wBMMC2oDUg3i3GFLSZZU9QTRtB40O0NeD8BkBCJg5lZfiDgKe5+Itt3EKcTLlpXNWmUJgRMSCpS1cyiQ4SE5RS35W2AYnykH/iKH3uhIZjkUh10Pjf3kkzDTJyhJlFU4JZiAQBRn5vhDvfaLdwjgKMOkfqZoe+TNr3evgI1hMEWDLVlBf3YCAFFrKAS5PUF43I4KiWoTCCpaHVzKBsLly1L12hA1qLHpPX+fwywQghqtgTfsBfx3epY8FgpEt1S5aUFZclqkmrkmsbn8SlIBKlpYdX+UV3h2L/USZvMUrJYkl2e2r27doT+zuCzzZ4XLCkySEg5xzKyhRGXQMoVJ+UUViexNQdDjtDZPXxLcvjEsh0mlamgpR3I6UhNjuPj4EMpSiAAHN7PpBGJwa/dHKlK1rYEghgDQsTcAeb6RrB8BlywovmWpmUWBS2b4aFqE7m2wMcztdLNOMIo5Mb31quu/nv7WJVQlMxZzhy9aH6QXxfAoxCAlf7fgW3MkbPcp6G2kNp8pElVUBSpi1GhUGcpoAHJ+KIp01OdSfdAgAhisgHKVV9GaIIvDsza+fzgDw9vkSvIw8jDJ90cxWouvMlxlblYC9rNYwt9t5I9zg1BJSMs0JDMaKBA6fEC0W7iS5RUkTJLlIaq1FgyTQjQFXakKfb4A4TDrAygTFhirNcDU68sK54hyP7zFl8zy/WNe3X/ALPLv0nMVu42ev4zwKmUFlfK9r6aOPCHglg1uLxAtKgp6NpUf3jGMxmO4uxWABAoSR6t9TWAOISsiBRq6fm0WFRtmtvCnjyCEUBYlwRoPtD48hLAGcp3K+tnc6naJkrcg7UHSCMPw5TuokJa43DU9YlkSAK3HZ/MNeNJYR7kstsoLU189n/GiXHYkzZwml6pSCeqRl+QESS5icp5QzEekb4bIzJrVrD81iXKlJgvRg88HNsa1Ho0dJSEocN7xqPp2hwnDJNelREZwyaFjyu3jTx/oImM8W5W5spjzFj5XtBeZKUs4zAvTtDKdLQohRTzC39YgxWBSVpKLmqu2rfm8UXKL3CGEVlKv4/OMixHDDr5n7xkD/UQ85Vkyhm5ixeoHqG0MCzZ6lEmzklho+g6QdLFdSWJL+bDfvGzgwTRwT3FekX5V3O5V3FhgjCSCp2BLB30HeJZ+CKTZ28PCOkSFJZmtcOCX0PUEQeQjchJTbZvCBZ7O4LvXsdYmmurlHr0/DEGQAfFWDcFxjw5IBB/aRXcfeG82UgpDeH9d4rMlRFBrBkvFzGpmcUpWn08d4g+Mk3cBl0/wgnH/MgD+2VNP/i31i/Y2UqZik5pajLQglBISUlZ/lV9tNI8+/wVWV8RmE6YaYfVA+sek47iJRNCQHHKSWNAc2ttBAyucdFfg/8AcYYufp/ed8DwxlSRLUXIJqkECpfXWMw3DJaZfulJUU5s1VEl93fxbrHCOKqKVFg6RLOv7wH9X8oFwPFFqKwSCyFKSW2UQ1NBSMpd2YsTsmz95YeEKiq61/SWPCzkZcwPL8J82L1jeNWf05UgFRDFkh8wcOA1S40hFhMSQ0tgUqC66hkv84nwWIWpAkBbJUkjMlRCqAHkVofkAWrWNiZhxVa6inwTjkb7H/sI4SgyzkUh0lIWFANlNAQSp3IJGpNt4m4FJw8qYuWhQMwkzVgqdalK/ca2fRmtCeXxpSJi1KDEoCigk5fhBfK9zQeEIsDwv3OKVjEKlJZSymWAWD0bS4U40p4RoXxKhCJP/b8iMPiepTJoA1YeEADFIy+9zpyFqggi7XGrsG8IhHFiULUnKQlmp/JRSNeg84im8SWAlstZaTYu5zOe1PWFXOFEo3gnfv8ADM4vOlhXOH26Fh5aQEvGyXch/PUv86xKnF5grMlDpQouQTVIDG+0V7jvFSMhSwCVqzZAeZIoNfHwgeelblG8PmUE3oRxO4jIJcpcs1ja3yhX7aTpa+HjK4SjEB6WzIXv1aAuAY6ZlmLmJSU+8YBbhvjejuK5aHrDv24lJHC5i0gCspZyvVy1H05vIwGdXUgfEnlx5FQFjqeXrJI5CL9K9K/XeBFY7myu9P71tHYxJIsxYvoD4u8K6rVcM/j94wqvzM0ZFaak206wLxWalSA9WNK/S9IhMtYsAQzkbRzMxBCaJpW9vMflYdV3YnCEYAgIa+ano/zceESpwFwCyer+p08jAEqYtgGvqTbt1+8TypxAIUNKF/pBYG7E4w2VgxQcpJGm/b73gfhksso2AUxfq+vhEkl2+Lz26Ujrh0x0TU65gdN2hQTRhU3cNzOwDdSbbVjpScvLfr9oGmYnIMrPTW8aQt2Jc9NeresR4mC5qaoaAk7xxhszOxZ7n7XpHepKqfxLR2sMCU0/NNoYGCS5Dt6H7RkRpxNPiHkIyO4zolVh7FhYgfW0F4Ph9AHYMW8qetIhQl1ZQKs9TY708ozFrWgJzBunTR9WPq8XtjoQb95KnAqylZIAc0cPS+m9PGB5jqW1zQB9BpT6dYlTjVKIq5YAPV27AUNbnSJMKxNaVc0swez9PSDZHcBgMzh6iP8AaTUs3dmZtPOIcXgSpRaidGr2iy4Wa7sxALWoCbPuT2pSIThFKJKGZ9XoNgSKgM0EO07mREmC4VmNSRs1ajem8MF8HXLmZGKSaFIYue9j/eGUrDMoVyq1I8wRuekHYrHzEpBcFQYAuagKck0qSb6U7xN3e9R7vuEeycqVhZi50xZJXIXK65zlUCbEJ5eusXDhXEMNMQVLxGGGgRmzKQztmNa1PnFHxKCoaMaqUbJetaVN7abxmA9yCrKMxsWADkhknbeBysercbkRvqekzOKYEfFPw4J/aVAZstmcMWuI2nH4PLmE6Q1Q4chqE1CbO3jHm0zBGYsBk0A25asT2ERqlFC8qcyh3AzV/iKX1gEr8Q+axnqCeMcPCmTPkFR/iCWcNXlpRhA+B47gpa/+tIIq2RKswIGVgMmgDXjzmfKUCCpAJSTlIu7hmpRqQpnYuoZjmYOKsDZx5+UUV/gTjmb5no3tN7QYRaWQtCiP4Sw9GAckWa2Ui20LPYzjeHlrUZ81QDlkKByuWdRAB/4vQACPPpeNclIqRre2/SDEYNgFLdwHd6WeOLG7Iky7XZM9jxPtzgUqUkHON0oLKYUuN6esJZPtYhQJYJD6AKAq7Fw9Nh1rHmUvEqWsMQA9Szemot6wyM9+V6DUUra+xF/lAfKYfMb3Muc/2ilgZ/1K84cBPuWQSR2FGahpbaK37RcfejPmB0ahGgAYU+kBLllRQaEFQBvWoJZqMzwp41SZzP8A9Q5XIdrGm1BHBucAck9z0L2b4vh/crMzFZStRJSMPmYO1ykitT0ruYO9pvanCLwCsOjEFcxQQEn3Kkg5SFfxYUBbwjzjgbhCWAUa8tSSOg3rBMpIBJIpo/8AUNpHeYRa1+fzG5noxXOlzCCC4UwIqPpAktKgDq5Z/U9Xh4MJqo/FYu1jWn0jU2Udqaj87Qgye0ndREZK3qSwFGiRaCLVew28oaTcO6iTck06uQLfKIlSDLBJLgigF3O3y8IcPCDcAnomgOQoNbZ40VrUBTy1g8z1LADHMoEOxICAkNbSgNQTSF+DlEqAzAMb37HtBF1uGpJKm5XvT7/nnEz5eZIDqvpXqI1MkOSXA1At6ekaXMKDkKWVcuNCHG+7wPtBv2k6MQaHUfj9Y798Hdr3Z3J6/msCIUWOht06v4Rk2ab+bXMJxi7hc/EFwSxDW18ekclZuCWav5pAUtZ1HLWh21BjsTGOYGh/N4PGo0KE47D1/wDWMgT9bK2jIPD6Q7hPvAAwAUXcEB23STZ9WiHFBS8pKiQkEZWcO9nD1ttfwgv9RkDAA5ga3FvSrQmRMW5GV1s7h9A57mCgvcNSWZh8qwmh3s46HQKv28IOw7ZQoJ5iSMpJLkV39Y7w+HylSik1tRvTt6wXgw13alHJvUuxZu+8EtqGc4XFqAGVCdwEpVU3JLku3QWg88TI5ndOXmBAdSlByXbR/MQNOwhUyEfBVg4J7FtCzQHhkhM0hi5synZrVAD66fKF4htmFQSajj3iFvk+JvgVo5ox3tTaNLQVhlrYEhIDJNajuwKRUHWF6UKlnM7JCiGZtL2t1cvWJUcREySZ6kpeW0qlHIANN6V8oVkKzipG6kM3icyUFy5gd8wAJdltckiodiR0jqVNUiwIJuliCdRen9oV43iAmNyupIABDkrL5i4IYVvry9YLScykqW7EGjk0SBcUa4VerxQKK3qIynuMJuMmCYUJBa9GYE05m6hVKaRLiVqKAUksGCn0Nz3A33pAmIxSBlWhVVBgkOpmJqEmri1Tr3jU+avIFIBUVrysthUZioB7P9L0hWGxGCxjwslTZljKwcgXKiARW5Y+T7Qt4jgApfuwrKEvUpHMQ7ANUAjUmvnEudMtpaCSpQ6pCCfmzF3a0HBDgBRqzliP21ABdif6Qm1NztRZwiSlaE+8QOSqWZlF2d9TYeMDcSnqCyQHlhRAYXrazv418oOm4kOWUyUl+4FDS9/TaIVT0lik1d8oYO7saavpHFiDdRTAyVUUpLOL2L1dJ1O76Ft46zFKNXcsSC4druPERJiOQO5D1c2BsXF2BItSMwUhS0KzKMsEZLUJTTUjppvaD2LnVc3w7Fl3JSBmGvw9QNn1jmekgiZtmrVkkvq7i5p6wJxPD5FAJUFEsCaJDmzCuUG/jBaEgZUJ5n+Jjci9TraukUoDYh41IuDT2Cstk5qqFB9tNYNWt1DkVzdyK2ejgc1+kaw+DaYpTBEsNS4U4bMBZn+TxNLwqUJd8ygQWOjDbxMI9XcBE6UXyhqu1L2PrQD+8DYuZzGnM7ECwsDbxrG1Si2bMtRBLZTlLa9XanhHfEgrGqSqUESjLQUEqWAo5fh2ehHQMa0hQs5U5D6zSFE91WpsdYEx6WWAvlYZmUC5FwwPf1Jhfg+JqSeYFy4U2r3ZxQxNxEKmuQFEgEPlbR8rA3ZqNUdooqMG3OC1DOFBS8wKuUHlfLT0IarRufKAUVIYFNS22vZjRoE4XMDolzBkQE2+GpqSp7H7w9RJKEggjlcAuCMpu7Gz084DniYaijKk5SXUklrWHh1J8oj4zi+ZBAAyBg1Sb8xULk1p94Y4rDKHMkNUgNQAgUZtwDd/SF+QKWXcJIua1a77et45au4oNSF0iSlQvMUHH8SklJ8DmBEbwUrMTmIDkpL2B0V/yI8Hja5WUhgSEVUP5AO7bMHJGsbmMHb91ez6+cUJEBMCnukkHX5FjGphCe2UPq5u/rDNY5XJBKn0sBlH3gDiQzcwskgdgXb1+ccKJhU7kYlD/wDmvyEZESsMpzbyMZDV9Y2vmWOWn3YeZyZlUSFEPY1IVQObM/aNFCAT7oAPqHZtWqXrr1gpeOCEpBRm1BToSzg7G3lGLmKXmYAJZyU3Fruw3ESo3NflL1ApeIGbm+EEgEF2ATTLp1ggY/WinTmDqrTsbdCCC3WFXEcQkqSEjmFCAKMxpapet2vA6UFRAFA1XevhdnhvL95ApG0riCVDlCgH5gGqOvp5RImblBMsBU2oFPhBbM3p4RBwnBhamSGNjfyYmGHHcGrIEIJzUNNR1bS8cSo9PzNGLFS8jAsTxCVMSv8A6mcS+cF1JfYOOV6jR6RXJ+PWsszIBKstavqWo9osnB+HzEKJUcqlUKXABpYsHBu/T0FxCJHvCpQBCeQJIISkpLEEgjMSLCt6wVZboCTdSv6v2nHBsOiakp5nLFKhQpIoUpJJJBppoIY4jiiEIQhPMpLKTQg5Q4UlTsbWgBWLRLBJQhCgeWYlRL2DasQWL7AwvxU5cwuQxSAPhIuXFGsQ7WcRxTk2+pEAkyw4TFBixKmSSMz2AzNrViIzHSAEJmZwEjmSQgcqSxZKQPMmlzGuGYNWSyVKWXoVUHXQs7GgttBSsEDKQgslb8z1Z3I1Yg83ZokXHLuWBUmjEZ41mSlJZSA90jMXbYil7vHc/Fe6SohVCQQDfK/wgVcsKk0oI1xLhBzFV0sGIAAIsXdtAS77WvCWZhDMBVLTQXD22oS/YVi6hWFxSoJ1HkriCTUhIJALZQA1QGao1HiekK/1vM5zNUUyhzq0E43gRyIMtQJCRmQynQb3IY1PSpaJJ/AkiWF5llRAKklDZSzkgip2DpAhQcfcVgO4ZhZ4UkJUrIEpLqUwPOCMqQ5BLkqfoTvE2HEopGVZ5EgBwCSaMEmhAFSWGhs8K+GpBypWmhsGNHJYht71hjicKhkoSVOHLm7m40ZNH112MI4ANQVUKKEKQpJVmoChlVUGYNpm6MdIU8PUUqUpRGU8oIZiC4IIcEFrWqYYTwQlOgbKlSiAGFRXdvn2hfjJqlAKaiaUoCb2OoufxwnVQn6xniuJpKGCstDU1LiwNKM4GjsIjxmKBLBJUpQYMHIDMARcjzgLBIzv7wsEJBNqgAGgN3DVjlOCmzFoVLBABDqKkh0kliwsKGoEdwFxGh3CcQAkuMqhUgOzilXBoCz31jiYmSrELf3SVGqiokeCH5QSx3vpEM8pS2QJCSkKckElRUxHWpNS9oYLw6ZiAyEhSE5SklWgJdyyXIIt4wDxu4aAirGYOUViaglMt8wToWyggOwFb3jjEYxehKJSWfJuXNQavQVrSOcbNBQmXLBIu5JJcjmo1K6X84EnTFZUywHBAFHzAuaVHzFARFwpIuNRk3DpqlgKWuYWU9syQB8iXNqUg0Y4BRSHyl/hfxBJ2A6WEAcKWQoIUSlCcxLAfEwd61tvDDEZVfuUXoaZXOxS561FqxzILjeWWhf6jMpQc2zJIBooGpIsxF21rpAZme8UagNRrt0tVrPESeRJCqBmAJd61I1BNaaveOBMCHDB0khxUd6kNV+sS4/EkccnSAQSLA19Kj18ognsFlBGlaajYP1iCbNJCilkpBSZjHVyzOQ4drRH+qIpQ07aXfyPgYcKYoSHJnj3YTdn75SAK9j84ExGJKaCxowGuj9mED/qStRLOpaWUB0Zj6CNpCiGCC5Lb+Z+tIISu4eEKPEhv/5CMhOpIBNvzxjIbyljeWJeSCUDmNNSSybUKQ2wrAxxLkJJCQaAAUN2fU7ePnx7hZBUpQCdAGL+NPO0dqlLBDhIYB35q9e58nakLozbQO4RiOHhgpWQuOWtKaHQKqzdeohVMkzAo5Aw30Gzlrk/0h7IQEoXZSCeZJo7/wAW2eh09IhXJ5XQHSp2tmpZ9LwoYCc4FVNezspku+UgkvvaDp6mKlFTlDAEB3OgHQvTSBsPh1ITTVkgbk276xMrGAoShCmzAqUku5yHKNKVc3jPlNtGyuoxhb3cD4/NXkQtCXF3BoBara7jrC5aWEuaoLKwKuBlSa5RRNKKCipRptDjC4QEKlhVS1AAydQcz7nraFcvCLXPIJX7lhmqefLUJHXMSzs8ODQr4mbK5fuTYSfnlzMyElQ5ahwp3s1H5TXzgyXwhK0K96QorUyuc/8Aa7BgQmnSM96mUQhKCzZgGJ60B1Df+LRIieUyznSSqZyy6g1UAQ70Lg0L0cRFnY/p1I2BOMPw9ADOcwHIHBzBNnIo5AJ2vE8iYGTl925U2UmuUgggqbY22Z94FGNSMyQBmUyaVc61BbK49I3h8MEOtfMGAZh8L0Y9yPKEJPZ7hU7kJ9+lRlqrLmBgtDFmZ6B21BB0jeAwaZCQZaQparOXoLqLGhfoYapAmAlJIHr3eCZ+DHMoAFwHBLFiD45QQXq9Y0q+q/pN2PEONiV2RxEIXlKVEqDZ63JZwMrMKbWeBTxMrmBJoxYGu7Xrm6B9osuFCJqCSmgUQoKBDUFnuCG7NEEkSwVZWASoMkXVQFhsKl1m3kIYEX1A2EUNxPPlFKioAlno4dP/AMrAiulaWgOeFqKCpQUkHKGToKVABOreJhjjpiliZRDqIYpAArR3JsGhKmYQASBlJ5iggFhRgwtmD026vFVFiQeviOcOEr5CoJUCXCwdGAIVloxo/aGctP8ApATQhl1SkEAkgkElWgUfQQkweEmJI5klLkdQemty3SIsXJmoBKsqs2oVfLTbZ7RFkJPpkwCOhuT4nDykEJmqKTl+J3HKnlKb5nbLTU1ZoYplhRQCsykqT+7K4zBWRSibABgxraK/J4rLVJmInB2VykMS7uG6X7wiTiVuRnUe5e1oqcZcV1AQT3G2HxMxKSzUJAmaMHok7PVxWCpXE15wpyuwy0AJ0qQSasdLCJ+DJTMSlCmSVTKPY0AL6k+V47nYAoUpIqDalNKUoDQQSFJoiUCe9Rbj+JrUo5SlIJPwhgAdtYBVPCVUJJDio9b96RPxCQUzKC4DEE7Pfu/WF02SX1fV7vFwBU7ce8LmsVLLlTAVFiXqb0t5xPIkjMTmyXJLhiU6AdqUgTATsqFgpU5Q1qa1P3rGHFBWQB0LPwgAMHBq5avbaIkE9R2NLqS49RCkKJ5SNAz1r5kO1w8BDEEqPLQjMRTv3oQR4RFNnWzOFioe79QdXf8ArGp5IAuEknx6w6rrckFnYxBmgJUU1oyUspOoNGzjpeOMP/1BUFVm30alKhq9YFKFpbp8LiunpHBVVnruLQ3Gdxk6iCS5aprRvC5iDPtpcj8pGpU0JIJSFbgvX7HrE+N3R8AoBsDWviT0hgIanPueqfX7RkaThCQ7iv8AuEbgfvO4mOpOMHvA6aEhmLOOubW14siMSogqDgkf7S3QvQV+UJsPgQGAHiXGmjtqB5wVw7AKMwqWStKXASpSj08rd+18zcexNSIQaqMMXPSJL5nUXoliBoHq1fvaFcjiaETHIIQHBqHdNSXuaNTb0Yz8MVJKCMqWokCg8NvAwtlcIkoBdPvFOLmw+g+cL6SKhy42Yj2nWIxJKlrUolIGZBDAjZkhxZxdg8QzMaFKQUJIUoAHK2ZaTfShIDH+kFz1hIogFBBJyqDADRncX7xH/lhlpE1S0gLDJCS7UYihofpHKgG6mXKoU/WF4SRMd0lPuCCKkpCSAxbd2FqW6xNMmhHKUMpVhmOz1NmZgBvCkYt+ULdIGS7ZAK3NKFRrBa5ysgmKQAFOCXCyLVcnUgCnUdIkVsm4pIbU5xq1kJSxWx5blTdf9vbR4ATLyBxm5lPlb4exNXp6RKrGsyiSgpYmh8mD0ajmnNHOPwgmZsqpYy/CQupFwyQDUCjX6Fo7d0epNjZkmFxaFLQEsoptlAB3dzzE+Q6ViXD8RnJcKSyCCtAYB2LVY/x8NWhNIUtJUhKCwq7AEuqhrYN43iY4w+9JfMlIy1AuaKYvp9dNWOPfzGQkdSzcPxCFAEAAjmfYXr2t4Q2kFSnUf+2lm2pTtFewElLpyhFC76KSATlfQkkwbM9oAmZ7kJdSa2d9SNH1LwpBGgJ6SHgOTRgkJABVUE0SHGZadmc5aqzHSlywhZg8KUqV/NRdZFB2FXZ3o5+kTqxaSpC84zK+BiCMoDsnoGqNXq94IRiswplJ2BPooj7QWPp1KAAtZgWPCEpUogMK21GoEU44xSVDKsLJUFM2rhgfCjdYYe0eMWrk06EkFupAe4r0iulQbqdqxowpQszJ4hrNCWLBYtVcyWUMwJY3IaoDm40vWIV4ZRmZVqGYghFNBYryh9LGt4Cw2LLC9mSzhyQWsfx/Ox8J4eqWUmaf9dQDBiaX0/dUuTu20E+kyKISbi3EcBUT7pAcpQ6iWuo3PbKkCAuE8F95NMosGIzO4NKEDx84vRUpGYBFBQCj3c00u3h0jhNXSkjOTXTt+dIBykDU0DECYKnASpaUgJQliC6qm2j37WjubPQJQcMAGDiuU0BpZgbbGsSYrDgljU/Xw1tAySkAvVBNHuDqBsNR4xDlrcvx3NKTnU41SOYlyQxHWlHjDgZay5S4dmFHcfO3lC8zfdqZKmSTa1AaMPEj6bFYGckpKk1cFz1pbUM1xXSKE1u5EsvUkxaZeUpSe+X6/W0V2bwcgpqFc1AHIy3NybVLV1i28HlqmryIQXqQ/Q3bQg+lYlxXBphByy1JKXUCGLMM2YEcpDfNu4XkvXUNK3crGA4YhQzTTmWUgJswGhqKmJBw1Kk6O9FUFRQuW6Q6PDpynV7shSGCgxHxB6DZh6CNYXhcxS1hLAhnSVAEKJZmPgD1hiXnBUA1K5M9nyVZXYAVN+gYP36UhTieDLC8qQSNz5tT93SPSv8AK5swBpagSctm5hQ3t+G0QSuEzFJUyfhPMDfNRizvZu47FgMrj2nHEnzPO5XDFKIKtTo2vy8oiXJUKPYlIO4v4j7x6EvgEwKb3RCviUlrgEAtvceEK8bwZUmakTwEBTe7OYVygP6KT8tCBVchPtEbGB7ynJShrL9PtGRaV8ODmssdPxUZHeeJ3kfWGrIQCFAnOwDUL6V7kWEMcEpIcEuofE+juaeUZGRjYa7lMDFjyPzU1xGaUoKk6/U/SFA4oSlsthUjv5k1jIyDjG4ud2GWgdVAcZJ56zVZSOYFITTvmLCB56UhTJIyaHMMtKvvt5xuMjSm6mXKtN3FGOmDMWDF3c/bSHvCeeSQsskJBHL1YOX1OkZGRRgCohVQdQaVLM0zM9HcguAkMC5y7DcWMCTv9IoIWVIUM37XfahJBtdoyMhALYj2k63CJ/ECpRCBmFDmCS5OhUbvptSm8WLg3BAwXMSczVB0UfwX3jIyJZjw9Kzb4bEp2YwRgzQAsA9nDVPQAXcnUBozEcJQsMpIYuKPXYqLg6nzjIyINkMugDMQY2wWFQlAAAy2HTwhfj8DnKv26g5iG600t3tGRkDGLaWyaSU3i/DlGYfdpVkALKLVGrVJ179BaNcG4As4hKFhUsghTlNGB5q2oK+BjcZG3zDxmDyxdxrieDKmzlKAOQqot72y9KBq/wC0w8VK55ctzYu78zVYKYgGltYyMjOWJq5dcYqEFRoSHSlnJryvq19Y7KQwa/5eNRkS5EiXCjv6SJaDV3NGPR71inY8mQtgcyF1rSo+z+sZGRbDt6ks4pLgeL4n8AD0VUsxO/j4xPhMSrMMqnANwLvYtqajzjIyNLIAJ5420eJxRKDnIKS6T1SasdqvB+FxcxKVhU5SU5QxB+EAsK7EFjuwpSMjIQaOppOxA/8APZkuZmC1klYcsAMyKopuC1POAsNjpmYspQUav/IJNH+bt1jIyHJ1EUbj3Cccmkh5ilBNQNlakHsYmGPWlwhbAkON2ala6DuwjIyMrXc1KBx6kHEsbMKTzEki7k7f+o/4wj4hKRNmLmK5iohKnoeUMH9B4RkZDITA6iCJSG1PjGRkZGjlM/ET/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40965" name="AutoShape 14" descr="data:image/jpeg;base64,/9j/4AAQSkZJRgABAQAAAQABAAD/2wCEAAkGBxQTEhUUExQWFhQXGB8aGBgYFxoaIBoaHCAdHhwcGh0cHCggHBwlHBsZIjIiJSorLi4uGiAzODMsNygtLiwBCgoKDg0OGxAQGzQkICYsLDQsLCw0LCwvLCwvLyw0LDQsLCwsLCwsLCwvLCwsLDQsLCwsLCwsLCwsLCwsLCwsLP/AABEIALgBEgMBIgACEQEDEQH/xAAbAAACAgMBAAAAAAAAAAAAAAAEBQMGAAECB//EAD8QAAECBAQEAwcDAgUEAgMAAAECEQADITEEEkFRBSJhcYGRoQYTMrHB0fAUQlLh8QcVI2KSM4Ki0nLCJDRT/8QAGgEAAwEBAQEAAAAAAAAAAAAAAQIDBAAFBv/EAC8RAAICAgIABQMDAwUBAAAAAAECABEDIRIxBBMiQVFhcfAygZGxweEUFUKh0QX/2gAMAwEAAhEDEQA/APHsWhBdSDTNTQ/1gXNRtNW+saR6R0sVrBJ3cA6qcy4PlzlSlImJuzgg61v5VgGWG8I7DkgCpKqBhf8ANBBU1FYXJcZiSsJewAsAKsxNOw8oyfLACCBcEvvUgU3DRDMlKSSDRrisSSwSK+sFj3c5R1Umw+BXkVOFAggglw7EAsdw4+loYYD3ys0/4iOZxWgOUhv2g5jfYwd7PcPVPSuQVEJAK0qCgQklgxS1XIrUMUxZvZn2ZMhExMyZmEwFJCaU3dndo2YfDs1Edf3mbLmAsHv+0qftBhCmYluWapIXMrYkmj2LilNYGwBUpKlOFXAATmYnVmswvD7jfCP0+HImTyr4ghIASVAmgKmJIDbM+ohFwTiK0JOVDoTcgKLuQQHdgX/HaA445N6/PpOU8k1uAq4gSkJIdrVZg7s1miJU7MsqLpUXJy7mo/OsNeL8PSlRzEhZZkZS1QCeY3d3Hc9oTTSSo5nd/Xq9Yy5OQNGWTidiG/osqUKJCsxYBKvCtI5mSA7BQOX4gfvr4RFJIKSObMCMheweoZq6wQnDpJCq82gbsbWY9IQkCduWL2f4cpRE2WqiS5S99hS23jDdXFlZ0g3P7QC/jFc4CtZb3a1ChcWD3oaC2/8ASHns7xELxLLJzBJAJIN2o4Dnv941YmHpVbWzs+0yZFNkndSyJQWrfWOVJgmfOQhsygCSw7xsoj3VcHQM88r7wNoyJ1So5CIpcSRNGNExREeWOnQefOCQ7E9oT+0M5CpV6n76/Lzg/jriSogV0Ls3V4pXFcNMQUpXcjMHOZn38mjzPHZXFoBYI/ia/DYwSDcgkrdebKTsBQDXtGkzkhykVtfrtvBEvFCWtlBwKABmBsSKV1H2hdisOQot8LOCLZbA/m8eK+ADr956Km+5LKnOoscupdgGGgrBGIn5qhJY7Wbo+kK0mjAk1poBB3vwUpvnS9BoKH7whU1QMYjcHxKnq3rtGkSv9MqcCtARe1jpWJlSSQ1GFPz+0blzFJoNdwDfZ45WAnE/EHC1pAApffpDtOLMqSljUg1LGvjpeh37QuVJUqr9LfmsOuDcITNQozFF00GxYanq59YtgJZqTuSyFatogW51vtR40ucQGYtVz6Raf0aTkGUZ1FlZWASOzX+8axPB0Kl5XCShCviFXuxag7gw64CdgzvOXoiU9M+goPKNQdLwaGHNp+aRuJTXBJM8ZChVQz0pWnyiDEIYts3yiNBrEk1T1jr1UQCoVgcAmYkklSWLE0INHAApWhjacIlC3USpAryllaMNSkuReGPDZ/8A+PMl5COTOFWzMzsW8rs8IZkx/N2PlGlgiKp95FSzMw9o0xnEUzZSUM2Um5D1tVogw8sqUlIuogDxYCA5csgudYP4WkmagJPM7g9q16RMscji5RQEU1PT+GcPlyQRLQEvc6nvDFMJuH8QC6FgoUqWdz86Q4TH0K8a9PU8Rib9UXce4OMSlIKiMjkAMMxagJageKNL9nZskf62YZnSnIsEA9R1Dt2EWDjvH5kqeZZQoy8rMkOV5qOk6EWbeApGDlpCjlUtcrJMfMUqSolwGVVKbfcRhzBHfQ2JrxF1X6GV72ikzkqlmaxWUgEg1JFAFC+YAD0iJOEUqVmDFblbk1KQE66uVWJ/bDPjfGErmJX7sPmzfE7EdRSvTrCNWJKswqxOYtR2oHfQVaPOycAxo3Nicio1C8VOSo5kScoCQHS7ZmDqL6X6fUbAYopU7f0/LQTOm55cpKFqzgZShiwB2pUAfOJJnDi3IMxetCCmlXqwDvEcmzGGhuPeA4nOsyJkrOhZ5VIYEEkVJp4t1jnHezhw0xyomhV/8QCzsCfnrBfAVSkkGd+4jMpJ+Am9bgUY9/GPR5shJGhemhfpGzw+Jc2Mgn/Ey5HKNqUvD8PXiCqhRLWkKQtQCmUksXDvUgsQ1GiyFAAAewbygibJMQKkmPUw4Vx/eY8jloPNVAuLxKUB1EDuYP8AdRUeNTVzF+7IyqBtUB2ehagBPXSD4jN5aa7PUGLHzbfUn/zVRI2o7VoQ48dKDQvDORigQ5IBZ2fTeE+GlgqCCnLlPxCgOgNdWbtTtHcqeEgvmUoKIdg5YUpWrln2jKmZ02TfzLviVuhHbRXMdwElUyaomYzqQmpqXoQ+5HlDvheIUsHPl6N+dLQwEuNlJnQEiZgWxtQnk+Kwc1LKKFJS9ykgPr+fOJ8VKloIQhZKVJdynXZmBrF/9oOE+/lhIAJCwWKimgNagGrRXf8ALZU6cqWlxLlO7h3D1yqGjUDx5z+E4Gl3f4ZuXxHIWZT0yVJLN6/XaGCJDu9E3YKqRrB3Gf8ARnJUAciUjK4HxEEMXvS+7dKKcMtSlFmANSPEOz3v5PGHInAlR3NIYsOULSUCTmBaoAFPE9LesFzeHzAgqSGKdrnqxqReFWLQRRxvX0hmjjS1ycihmWpXxmjDw16ARPGMbXz+NfeKwYUV+ZBhsMpRDGoOrt47RZ5WGYMm1iXuew+m0JOG4hMsElSSsWQL7VNhvd+kNJXGUBGVqkAtysHYV6V21iuBUTb6ksnJuoQmQS7NtQNatjoNoSccWuSklaWzpZIer65vDaDpXFMgPauWx3BfeIuOcTROw6kKfNQpJAJLM9R/teGOXER3RnIGDCxqcYH2VmTJaFhTBSQoBk6gH+UZA2G9pShCUAFkpCRzGwDRkUBwVsQkeJvR/pKsYxfpHINa2iTElJUSkMNA8Y5slz4DjAvDJSoOE8jC5vSlWsYrk0AZ+RLPqzpPm5aBeHzyHAU330NNr1iNWaZMYcylHzjU+cuiitjUzrh4uT8yTKQzhnFO2hg3hST7wEA0BI72+sZjZCUzcgBASAC5cvcu0bwgqzkPs0ZnHBvtLA2lw6VNVn+IJcv2b8ajaQ74Zx5cvKlZJD61p3hDlavT5/MWgnD4ZahRLvbfT88DATLlDegybqpHqE9Hwa0TQFJqHIDhqjvGuKexy5mZYkL94U5WOYA92q7UfSFvsOqYJmSaVMpQyOKGrEg+Fu0X32r4mrOZQUBWyTU9DWPVyeKPlgle5hGNVJNzxDiHsXjkKMsYSapAU+ZMo1fYs7Bm/vAsz2axqT/+liAHJAEiYWfrlOwvHsPFZk5Ev3QUrNMYUUd3u76Qnxy8RJIQuYu2i1V9eseeqh99Sr+M8sfpnnOH4Vi5bvg8QTfMZE13PXLBicJiQHVh5wZq+6W4B7JqG0j1PDcdmmQmWlanyFy5zFyavfasCTuK4tEtQVNUzBuYuN63fzhPJUmiaP51A3jEq6JlCwuEmqWkmTOAcO8tSQzdKizRYOA4Nap8ocwCbukjd3oHelWrFh4Tj8UoomCcsh/hKiQe4Jgzj/tHNCVplzVBbUUCzVBoNaRyAI4F3uEZ0ZeR1JJuIlpStRUGQHV0iqTvatlN7oGhLZqsCGJNqg2uKQ9R7T4mZNDLKZZUhxR63bcUMFyeOzwCc5UGerHSNufxbLVf9SSNjIsgwcoC0ggulQuDodiIpvtHkCkylkFTKAVVwncu7k/N4uq/a6bMTklgJUzFSgCc3QWHiI5xftOuWpBmy5ZKUEFkIOezGocG9i1bRTJ4jmApG4iPjBJBNfb/ADPPZIygJSoDmOZ/iF7AjUekScSKULSE8zlzzAjKlJGz/wBo9k4UJM2WhS5Mllh2MtF9rVjyj2+wQl4+elCEgHKwQGygoBZgQK18O8Z/M9NATYEB3c1heIoGXlCmqCKZX3h8qYAkqNmeKbgJqUKBULXcF6/xH5XxjjHcaVMJSkqKNLXrt+VjRj8d5aHl/AkH8NybUe4j2hSHSEKCqgOU0I17OYWYfiglIWModTuQWcuXLDUl6hrxWcXjCVVFKAU2uKlz3iczWTmJZw34x1+UYcnjspPK/tLDw6gVN8b/ANTMutAOUuT3BszkUvCWbiV5Qmw0EHSsXoaj6bV0gbFyStYUkO9xGc5SxtpoRQNSFcxT1BfKw7f2iVMx0kkFv21aoPreIZ8lYJzuk7mO8LKBcE6U7wCdXHI1JZYKmAHiSza7OId4f2dWtOZ2YO7vYCjdhCtRAJbXZ6wTJ4hMCCylAaOCBXQeHaDjdR+oakm5f8ZGgFCQA5c8x2O79bxnvbgsabXv42P3gE4tTsoEflIMWSEX5hZgKi+uxGkJZuNUVmYoUr5RkFq4grr5CNw/I/EpcSxKkRw0dN5Q0adyBU9oZ+zEhKpwzEBjq+tq7vChMOOEzgAoEgEChautQb/SK4WAcE+0jlvianE4vMmEWzKruHYHyg2UjLLLXVS3Vr/l4AkfD11h8jCIBSkmmV1u4DlywO7VgqrOSR+XBkYIoBimZQgPTxHWsES5zUDsoM4YF2BYGo2vtEE1TkABw5ZW9yHEMcJh1JmBICVVVU0Baln1L0rrCY8ZuBmAEf8As9xI/qsKjKpIM+WgBRcjMoAh9QX9ItPtMhAmzF5i5mqah1UYp/sPImzcfhSyilM5BWSaJKVPStRHq/tAhClpSzup7dYbLkKjkZB8HmgAdym8dMxE2TJKi6yhaTsVchFt6+MO+PzQid7uYTlQBoauLv5jwMLfaGb7zieGRfJk83Kvk0WH2olpMlSlB1AAA61I9Id/FDSgfqkG8GWUUdg/zKkZ8sTCsKYsMt9xTrT5RZcLgyuUJ0xvd6DUuWs1oS8Y4QhEqVMTcgP1cPFpQs/ppKDZkD0tEczoVDe/Qh8L4VlJDfMr/GsWlOKSiWCEiXzABuUhyW3KT6iJZM8TEzZxRl5Sog/7RXLTpEvBFCbxbFKUBlSnKB2yJ/8AqYs/EeGe8TMSlFFSVJDUdRBavlFHVeIrvUqMZd7PVHX1nnmFmciVZWTnBCvA09IccNnzUhCES0mWUAqWRVyND3ix8B9myjCSpU+WgrSSSCq1VNUasYdy8DKloAbKkAC70ZtYdx8TsfhyFAvo3KN7U4dCMIJiEhMxJFQal1VeN4vhiZWJkZiVZgtyptBRhD/FYaRNATLm5lJ/ZmAJI1ylsxhPjOLyPey1TUKQZWZ81CHH8SXJNKVhEyMoAIF/M1P/APPDHzBZ7sfeM8BOlqOVBCjJZ9goi3elfu8ee/4pTAMcqySuVLXmIdqZaf8AH0FYJ4VxYSp8ybLSoyKGY96m/dyfWBP8T5SJ2Iw8yWrlXhXBapyqmP1oPUwGfkONfv8AMX/THExN6MQGWhCiFuQwYhxsxJ1D7esLOJYhLpypAYUCfGqjd/nE+MmKdIJzJAbUFtBXoYAnKZwTcMfsesTyN2B1+e8IEEmTA5BZtL6fhvAPvSDQs34WgzFykoZROYqt0Gnn9IXoQbxMKBKCNJSkqTp9YiM/KW+X9bwPMxLJYCvy7RACTc6awoSdxh2KxGdI6ej7R3KS5YDv1tbftEPueUOm33hlPkLSSigUlgQeocfMQDQFCceoHi8QUKAAegdxV4H97bqTyk2b+8EzpuVWQDW+o8YgxuaYpIYJLN5anrDqBUFSaUQpyTzi9WcDU7tr/QxL7xQ+EAOkEUfRikPfmBtAMk5UkvzdtOhiVBchtA2/XyrHVDI1hDlikB6AkuOh6xuO14RRJLpvuIyG1GqLBGmvHaXrQFomRIcEkdmH20jrguDpMFSVvtsfGIZsphU107ddY5SrTeO7ndxqkCwMWKRi0rotIKdPJqbPFYQqgMZ+ta0Bmdf0mTyJy7l6wmElGWoFCaggUBIqrX/u3hKgkBPLQIFa3ZyW3d/WA8DxhSklApreORjCCKKbXq8Nn8SWxqgFEdmQXCQxJ95cv8O1NxDDBmcl21ypUXVFyxnHpRPvGVlSdqnWlYo/+GznikhQsBMJDvaWtvVosntBLllSTmTKSAoVBUFHZkAi7B3hcSHxBVGPud/tC+Q4RyH8fxAFzFfr1TSMswJz5XCm/wBMMC2oDUg3i3GFLSZZU9QTRtB40O0NeD8BkBCJg5lZfiDgKe5+Itt3EKcTLlpXNWmUJgRMSCpS1cyiQ4SE5RS35W2AYnykH/iKH3uhIZjkUh10Pjf3kkzDTJyhJlFU4JZiAQBRn5vhDvfaLdwjgKMOkfqZoe+TNr3evgI1hMEWDLVlBf3YCAFFrKAS5PUF43I4KiWoTCCpaHVzKBsLly1L12hA1qLHpPX+fwywQghqtgTfsBfx3epY8FgpEt1S5aUFZclqkmrkmsbn8SlIBKlpYdX+UV3h2L/USZvMUrJYkl2e2r27doT+zuCzzZ4XLCkySEg5xzKyhRGXQMoVJ+UUViexNQdDjtDZPXxLcvjEsh0mlamgpR3I6UhNjuPj4EMpSiAAHN7PpBGJwa/dHKlK1rYEghgDQsTcAeb6RrB8BlywovmWpmUWBS2b4aFqE7m2wMcztdLNOMIo5Mb31quu/nv7WJVQlMxZzhy9aH6QXxfAoxCAlf7fgW3MkbPcp6G2kNp8pElVUBSpi1GhUGcpoAHJ+KIp01OdSfdAgAhisgHKVV9GaIIvDsza+fzgDw9vkSvIw8jDJ90cxWouvMlxlblYC9rNYwt9t5I9zg1BJSMs0JDMaKBA6fEC0W7iS5RUkTJLlIaq1FgyTQjQFXakKfb4A4TDrAygTFhirNcDU68sK54hyP7zFl8zy/WNe3X/ALPLv0nMVu42ev4zwKmUFlfK9r6aOPCHglg1uLxAtKgp6NpUf3jGMxmO4uxWABAoSR6t9TWAOISsiBRq6fm0WFRtmtvCnjyCEUBYlwRoPtD48hLAGcp3K+tnc6naJkrcg7UHSCMPw5TuokJa43DU9YlkSAK3HZ/MNeNJYR7kstsoLU189n/GiXHYkzZwml6pSCeqRl+QESS5icp5QzEekb4bIzJrVrD81iXKlJgvRg88HNsa1Ho0dJSEocN7xqPp2hwnDJNelREZwyaFjyu3jTx/oImM8W5W5spjzFj5XtBeZKUs4zAvTtDKdLQohRTzC39YgxWBSVpKLmqu2rfm8UXKL3CGEVlKv4/OMixHDDr5n7xkD/UQ85Vkyhm5ixeoHqG0MCzZ6lEmzklho+g6QdLFdSWJL+bDfvGzgwTRwT3FekX5V3O5V3FhgjCSCp2BLB30HeJZ+CKTZ28PCOkSFJZmtcOCX0PUEQeQjchJTbZvCBZ7O4LvXsdYmmurlHr0/DEGQAfFWDcFxjw5IBB/aRXcfeG82UgpDeH9d4rMlRFBrBkvFzGpmcUpWn08d4g+Mk3cBl0/wgnH/MgD+2VNP/i31i/Y2UqZik5pajLQglBISUlZ/lV9tNI8+/wVWV8RmE6YaYfVA+sek47iJRNCQHHKSWNAc2ttBAyucdFfg/8AcYYufp/ed8DwxlSRLUXIJqkECpfXWMw3DJaZfulJUU5s1VEl93fxbrHCOKqKVFg6RLOv7wH9X8oFwPFFqKwSCyFKSW2UQ1NBSMpd2YsTsmz95YeEKiq61/SWPCzkZcwPL8J82L1jeNWf05UgFRDFkh8wcOA1S40hFhMSQ0tgUqC66hkv84nwWIWpAkBbJUkjMlRCqAHkVofkAWrWNiZhxVa6inwTjkb7H/sI4SgyzkUh0lIWFANlNAQSp3IJGpNt4m4FJw8qYuWhQMwkzVgqdalK/ca2fRmtCeXxpSJi1KDEoCigk5fhBfK9zQeEIsDwv3OKVjEKlJZSymWAWD0bS4U40p4RoXxKhCJP/b8iMPiepTJoA1YeEADFIy+9zpyFqggi7XGrsG8IhHFiULUnKQlmp/JRSNeg84im8SWAlstZaTYu5zOe1PWFXOFEo3gnfv8ADM4vOlhXOH26Fh5aQEvGyXch/PUv86xKnF5grMlDpQouQTVIDG+0V7jvFSMhSwCVqzZAeZIoNfHwgeelblG8PmUE3oRxO4jIJcpcs1ja3yhX7aTpa+HjK4SjEB6WzIXv1aAuAY6ZlmLmJSU+8YBbhvjejuK5aHrDv24lJHC5i0gCspZyvVy1H05vIwGdXUgfEnlx5FQFjqeXrJI5CL9K9K/XeBFY7myu9P71tHYxJIsxYvoD4u8K6rVcM/j94wqvzM0ZFaak206wLxWalSA9WNK/S9IhMtYsAQzkbRzMxBCaJpW9vMflYdV3YnCEYAgIa+ano/zceESpwFwCyer+p08jAEqYtgGvqTbt1+8TypxAIUNKF/pBYG7E4w2VgxQcpJGm/b73gfhksso2AUxfq+vhEkl2+Lz26Ujrh0x0TU65gdN2hQTRhU3cNzOwDdSbbVjpScvLfr9oGmYnIMrPTW8aQt2Jc9NeresR4mC5qaoaAk7xxhszOxZ7n7XpHepKqfxLR2sMCU0/NNoYGCS5Dt6H7RkRpxNPiHkIyO4zolVh7FhYgfW0F4Ph9AHYMW8qetIhQl1ZQKs9TY708ozFrWgJzBunTR9WPq8XtjoQb95KnAqylZIAc0cPS+m9PGB5jqW1zQB9BpT6dYlTjVKIq5YAPV27AUNbnSJMKxNaVc0swez9PSDZHcBgMzh6iP8AaTUs3dmZtPOIcXgSpRaidGr2iy4Wa7sxALWoCbPuT2pSIThFKJKGZ9XoNgSKgM0EO07mREmC4VmNSRs1ajem8MF8HXLmZGKSaFIYue9j/eGUrDMoVyq1I8wRuekHYrHzEpBcFQYAuagKck0qSb6U7xN3e9R7vuEeycqVhZi50xZJXIXK65zlUCbEJ5eusXDhXEMNMQVLxGGGgRmzKQztmNa1PnFHxKCoaMaqUbJetaVN7abxmA9yCrKMxsWADkhknbeBysercbkRvqekzOKYEfFPw4J/aVAZstmcMWuI2nH4PLmE6Q1Q4chqE1CbO3jHm0zBGYsBk0A25asT2ERqlFC8qcyh3AzV/iKX1gEr8Q+axnqCeMcPCmTPkFR/iCWcNXlpRhA+B47gpa/+tIIq2RKswIGVgMmgDXjzmfKUCCpAJSTlIu7hmpRqQpnYuoZjmYOKsDZx5+UUV/gTjmb5no3tN7QYRaWQtCiP4Sw9GAckWa2Ui20LPYzjeHlrUZ81QDlkKByuWdRAB/4vQACPPpeNclIqRre2/SDEYNgFLdwHd6WeOLG7Iky7XZM9jxPtzgUqUkHON0oLKYUuN6esJZPtYhQJYJD6AKAq7Fw9Nh1rHmUvEqWsMQA9Szemot6wyM9+V6DUUra+xF/lAfKYfMb3Muc/2ilgZ/1K84cBPuWQSR2FGahpbaK37RcfejPmB0ahGgAYU+kBLllRQaEFQBvWoJZqMzwp41SZzP8A9Q5XIdrGm1BHBucAck9z0L2b4vh/crMzFZStRJSMPmYO1ykitT0ruYO9pvanCLwCsOjEFcxQQEn3Kkg5SFfxYUBbwjzjgbhCWAUa8tSSOg3rBMpIBJIpo/8AUNpHeYRa1+fzG5noxXOlzCCC4UwIqPpAktKgDq5Z/U9Xh4MJqo/FYu1jWn0jU2Udqaj87Qgye0ndREZK3qSwFGiRaCLVew28oaTcO6iTck06uQLfKIlSDLBJLgigF3O3y8IcPCDcAnomgOQoNbZ40VrUBTy1g8z1LADHMoEOxICAkNbSgNQTSF+DlEqAzAMb37HtBF1uGpJKm5XvT7/nnEz5eZIDqvpXqI1MkOSXA1At6ekaXMKDkKWVcuNCHG+7wPtBv2k6MQaHUfj9Y798Hdr3Z3J6/msCIUWOht06v4Rk2ab+bXMJxi7hc/EFwSxDW18ekclZuCWav5pAUtZ1HLWh21BjsTGOYGh/N4PGo0KE47D1/wDWMgT9bK2jIPD6Q7hPvAAwAUXcEB23STZ9WiHFBS8pKiQkEZWcO9nD1ttfwgv9RkDAA5ga3FvSrQmRMW5GV1s7h9A57mCgvcNSWZh8qwmh3s46HQKv28IOw7ZQoJ5iSMpJLkV39Y7w+HylSik1tRvTt6wXgw13alHJvUuxZu+8EtqGc4XFqAGVCdwEpVU3JLku3QWg88TI5ndOXmBAdSlByXbR/MQNOwhUyEfBVg4J7FtCzQHhkhM0hi5synZrVAD66fKF4htmFQSajj3iFvk+JvgVo5ox3tTaNLQVhlrYEhIDJNajuwKRUHWF6UKlnM7JCiGZtL2t1cvWJUcREySZ6kpeW0qlHIANN6V8oVkKzipG6kM3icyUFy5gd8wAJdltckiodiR0jqVNUiwIJuliCdRen9oV43iAmNyupIABDkrL5i4IYVvry9YLScykqW7EGjk0SBcUa4VerxQKK3qIynuMJuMmCYUJBa9GYE05m6hVKaRLiVqKAUksGCn0Nz3A33pAmIxSBlWhVVBgkOpmJqEmri1Tr3jU+avIFIBUVrysthUZioB7P9L0hWGxGCxjwslTZljKwcgXKiARW5Y+T7Qt4jgApfuwrKEvUpHMQ7ANUAjUmvnEudMtpaCSpQ6pCCfmzF3a0HBDgBRqzliP21ABdif6Qm1NztRZwiSlaE+8QOSqWZlF2d9TYeMDcSnqCyQHlhRAYXrazv418oOm4kOWUyUl+4FDS9/TaIVT0lik1d8oYO7saavpHFiDdRTAyVUUpLOL2L1dJ1O76Ft46zFKNXcsSC4druPERJiOQO5D1c2BsXF2BItSMwUhS0KzKMsEZLUJTTUjppvaD2LnVc3w7Fl3JSBmGvw9QNn1jmekgiZtmrVkkvq7i5p6wJxPD5FAJUFEsCaJDmzCuUG/jBaEgZUJ5n+Jjci9TraukUoDYh41IuDT2Cstk5qqFB9tNYNWt1DkVzdyK2ejgc1+kaw+DaYpTBEsNS4U4bMBZn+TxNLwqUJd8ygQWOjDbxMI9XcBE6UXyhqu1L2PrQD+8DYuZzGnM7ECwsDbxrG1Si2bMtRBLZTlLa9XanhHfEgrGqSqUESjLQUEqWAo5fh2ehHQMa0hQs5U5D6zSFE91WpsdYEx6WWAvlYZmUC5FwwPf1Jhfg+JqSeYFy4U2r3ZxQxNxEKmuQFEgEPlbR8rA3ZqNUdooqMG3OC1DOFBS8wKuUHlfLT0IarRufKAUVIYFNS22vZjRoE4XMDolzBkQE2+GpqSp7H7w9RJKEggjlcAuCMpu7Gz084DniYaijKk5SXUklrWHh1J8oj4zi+ZBAAyBg1Sb8xULk1p94Y4rDKHMkNUgNQAgUZtwDd/SF+QKWXcJIua1a77et45au4oNSF0iSlQvMUHH8SklJ8DmBEbwUrMTmIDkpL2B0V/yI8Hja5WUhgSEVUP5AO7bMHJGsbmMHb91ez6+cUJEBMCnukkHX5FjGphCe2UPq5u/rDNY5XJBKn0sBlH3gDiQzcwskgdgXb1+ccKJhU7kYlD/wDmvyEZESsMpzbyMZDV9Y2vmWOWn3YeZyZlUSFEPY1IVQObM/aNFCAT7oAPqHZtWqXrr1gpeOCEpBRm1BToSzg7G3lGLmKXmYAJZyU3Fruw3ESo3NflL1ApeIGbm+EEgEF2ATTLp1ggY/WinTmDqrTsbdCCC3WFXEcQkqSEjmFCAKMxpapet2vA6UFRAFA1XevhdnhvL95ApG0riCVDlCgH5gGqOvp5RImblBMsBU2oFPhBbM3p4RBwnBhamSGNjfyYmGHHcGrIEIJzUNNR1bS8cSo9PzNGLFS8jAsTxCVMSv8A6mcS+cF1JfYOOV6jR6RXJ+PWsszIBKstavqWo9osnB+HzEKJUcqlUKXABpYsHBu/T0FxCJHvCpQBCeQJIISkpLEEgjMSLCt6wVZboCTdSv6v2nHBsOiakp5nLFKhQpIoUpJJJBppoIY4jiiEIQhPMpLKTQg5Q4UlTsbWgBWLRLBJQhCgeWYlRL2DasQWL7AwvxU5cwuQxSAPhIuXFGsQ7WcRxTk2+pEAkyw4TFBixKmSSMz2AzNrViIzHSAEJmZwEjmSQgcqSxZKQPMmlzGuGYNWSyVKWXoVUHXQs7GgttBSsEDKQgslb8z1Z3I1Yg83ZokXHLuWBUmjEZ41mSlJZSA90jMXbYil7vHc/Fe6SohVCQQDfK/wgVcsKk0oI1xLhBzFV0sGIAAIsXdtAS77WvCWZhDMBVLTQXD22oS/YVi6hWFxSoJ1HkriCTUhIJALZQA1QGao1HiekK/1vM5zNUUyhzq0E43gRyIMtQJCRmQynQb3IY1PSpaJJ/AkiWF5llRAKklDZSzkgip2DpAhQcfcVgO4ZhZ4UkJUrIEpLqUwPOCMqQ5BLkqfoTvE2HEopGVZ5EgBwCSaMEmhAFSWGhs8K+GpBypWmhsGNHJYht71hjicKhkoSVOHLm7m40ZNH112MI4ANQVUKKEKQpJVmoChlVUGYNpm6MdIU8PUUqUpRGU8oIZiC4IIcEFrWqYYTwQlOgbKlSiAGFRXdvn2hfjJqlAKaiaUoCb2OoufxwnVQn6xniuJpKGCstDU1LiwNKM4GjsIjxmKBLBJUpQYMHIDMARcjzgLBIzv7wsEJBNqgAGgN3DVjlOCmzFoVLBABDqKkh0kliwsKGoEdwFxGh3CcQAkuMqhUgOzilXBoCz31jiYmSrELf3SVGqiokeCH5QSx3vpEM8pS2QJCSkKckElRUxHWpNS9oYLw6ZiAyEhSE5SklWgJdyyXIIt4wDxu4aAirGYOUViaglMt8wToWyggOwFb3jjEYxehKJSWfJuXNQavQVrSOcbNBQmXLBIu5JJcjmo1K6X84EnTFZUywHBAFHzAuaVHzFARFwpIuNRk3DpqlgKWuYWU9syQB8iXNqUg0Y4BRSHyl/hfxBJ2A6WEAcKWQoIUSlCcxLAfEwd61tvDDEZVfuUXoaZXOxS561FqxzILjeWWhf6jMpQc2zJIBooGpIsxF21rpAZme8UagNRrt0tVrPESeRJCqBmAJd61I1BNaaveOBMCHDB0khxUd6kNV+sS4/EkccnSAQSLA19Kj18ognsFlBGlaajYP1iCbNJCilkpBSZjHVyzOQ4drRH+qIpQ07aXfyPgYcKYoSHJnj3YTdn75SAK9j84ExGJKaCxowGuj9mED/qStRLOpaWUB0Zj6CNpCiGCC5Lb+Z+tIISu4eEKPEhv/5CMhOpIBNvzxjIbyljeWJeSCUDmNNSSybUKQ2wrAxxLkJJCQaAAUN2fU7ePnx7hZBUpQCdAGL+NPO0dqlLBDhIYB35q9e58nakLozbQO4RiOHhgpWQuOWtKaHQKqzdeohVMkzAo5Aw30Gzlrk/0h7IQEoXZSCeZJo7/wAW2eh09IhXJ5XQHSp2tmpZ9LwoYCc4FVNezspku+UgkvvaDp6mKlFTlDAEB3OgHQvTSBsPh1ITTVkgbk276xMrGAoShCmzAqUku5yHKNKVc3jPlNtGyuoxhb3cD4/NXkQtCXF3BoBara7jrC5aWEuaoLKwKuBlSa5RRNKKCipRptDjC4QEKlhVS1AAydQcz7nraFcvCLXPIJX7lhmqefLUJHXMSzs8ODQr4mbK5fuTYSfnlzMyElQ5ahwp3s1H5TXzgyXwhK0K96QorUyuc/8Aa7BgQmnSM96mUQhKCzZgGJ60B1Df+LRIieUyznSSqZyy6g1UAQ70Lg0L0cRFnY/p1I2BOMPw9ADOcwHIHBzBNnIo5AJ2vE8iYGTl925U2UmuUgggqbY22Z94FGNSMyQBmUyaVc61BbK49I3h8MEOtfMGAZh8L0Y9yPKEJPZ7hU7kJ9+lRlqrLmBgtDFmZ6B21BB0jeAwaZCQZaQparOXoLqLGhfoYapAmAlJIHr3eCZ+DHMoAFwHBLFiD45QQXq9Y0q+q/pN2PEONiV2RxEIXlKVEqDZ63JZwMrMKbWeBTxMrmBJoxYGu7Xrm6B9osuFCJqCSmgUQoKBDUFnuCG7NEEkSwVZWASoMkXVQFhsKl1m3kIYEX1A2EUNxPPlFKioAlno4dP/AMrAiulaWgOeFqKCpQUkHKGToKVABOreJhjjpiliZRDqIYpAArR3JsGhKmYQASBlJ5iggFhRgwtmD026vFVFiQeviOcOEr5CoJUCXCwdGAIVloxo/aGctP8ApATQhl1SkEAkgkElWgUfQQkweEmJI5klLkdQemty3SIsXJmoBKsqs2oVfLTbZ7RFkJPpkwCOhuT4nDykEJmqKTl+J3HKnlKb5nbLTU1ZoYplhRQCsykqT+7K4zBWRSibABgxraK/J4rLVJmInB2VykMS7uG6X7wiTiVuRnUe5e1oqcZcV1AQT3G2HxMxKSzUJAmaMHok7PVxWCpXE15wpyuwy0AJ0qQSasdLCJ+DJTMSlCmSVTKPY0AL6k+V47nYAoUpIqDalNKUoDQQSFJoiUCe9Rbj+JrUo5SlIJPwhgAdtYBVPCVUJJDio9b96RPxCQUzKC4DEE7Pfu/WF02SX1fV7vFwBU7ce8LmsVLLlTAVFiXqb0t5xPIkjMTmyXJLhiU6AdqUgTATsqFgpU5Q1qa1P3rGHFBWQB0LPwgAMHBq5avbaIkE9R2NLqS49RCkKJ5SNAz1r5kO1w8BDEEqPLQjMRTv3oQR4RFNnWzOFioe79QdXf8ArGp5IAuEknx6w6rrckFnYxBmgJUU1oyUspOoNGzjpeOMP/1BUFVm30alKhq9YFKFpbp8LiunpHBVVnruLQ3Gdxk6iCS5aprRvC5iDPtpcj8pGpU0JIJSFbgvX7HrE+N3R8AoBsDWviT0hgIanPueqfX7RkaThCQ7iv8AuEbgfvO4mOpOMHvA6aEhmLOOubW14siMSogqDgkf7S3QvQV+UJsPgQGAHiXGmjtqB5wVw7AKMwqWStKXASpSj08rd+18zcexNSIQaqMMXPSJL5nUXoliBoHq1fvaFcjiaETHIIQHBqHdNSXuaNTb0Yz8MVJKCMqWokCg8NvAwtlcIkoBdPvFOLmw+g+cL6SKhy42Yj2nWIxJKlrUolIGZBDAjZkhxZxdg8QzMaFKQUJIUoAHK2ZaTfShIDH+kFz1hIogFBBJyqDADRncX7xH/lhlpE1S0gLDJCS7UYihofpHKgG6mXKoU/WF4SRMd0lPuCCKkpCSAxbd2FqW6xNMmhHKUMpVhmOz1NmZgBvCkYt+ULdIGS7ZAK3NKFRrBa5ysgmKQAFOCXCyLVcnUgCnUdIkVsm4pIbU5xq1kJSxWx5blTdf9vbR4ATLyBxm5lPlb4exNXp6RKrGsyiSgpYmh8mD0ajmnNHOPwgmZsqpYy/CQupFwyQDUCjX6Fo7d0epNjZkmFxaFLQEsoptlAB3dzzE+Q6ViXD8RnJcKSyCCtAYB2LVY/x8NWhNIUtJUhKCwq7AEuqhrYN43iY4w+9JfMlIy1AuaKYvp9dNWOPfzGQkdSzcPxCFAEAAjmfYXr2t4Q2kFSnUf+2lm2pTtFewElLpyhFC76KSATlfQkkwbM9oAmZ7kJdSa2d9SNH1LwpBGgJ6SHgOTRgkJABVUE0SHGZadmc5aqzHSlywhZg8KUqV/NRdZFB2FXZ3o5+kTqxaSpC84zK+BiCMoDsnoGqNXq94IRiswplJ2BPooj7QWPp1KAAtZgWPCEpUogMK21GoEU44xSVDKsLJUFM2rhgfCjdYYe0eMWrk06EkFupAe4r0iulQbqdqxowpQszJ4hrNCWLBYtVcyWUMwJY3IaoDm40vWIV4ZRmZVqGYghFNBYryh9LGt4Cw2LLC9mSzhyQWsfx/Ox8J4eqWUmaf9dQDBiaX0/dUuTu20E+kyKISbi3EcBUT7pAcpQ6iWuo3PbKkCAuE8F95NMosGIzO4NKEDx84vRUpGYBFBQCj3c00u3h0jhNXSkjOTXTt+dIBykDU0DECYKnASpaUgJQliC6qm2j37WjubPQJQcMAGDiuU0BpZgbbGsSYrDgljU/Xw1tAySkAvVBNHuDqBsNR4xDlrcvx3NKTnU41SOYlyQxHWlHjDgZay5S4dmFHcfO3lC8zfdqZKmSTa1AaMPEj6bFYGckpKk1cFz1pbUM1xXSKE1u5EsvUkxaZeUpSe+X6/W0V2bwcgpqFc1AHIy3NybVLV1i28HlqmryIQXqQ/Q3bQg+lYlxXBphByy1JKXUCGLMM2YEcpDfNu4XkvXUNK3crGA4YhQzTTmWUgJswGhqKmJBw1Kk6O9FUFRQuW6Q6PDpynV7shSGCgxHxB6DZh6CNYXhcxS1hLAhnSVAEKJZmPgD1hiXnBUA1K5M9nyVZXYAVN+gYP36UhTieDLC8qQSNz5tT93SPSv8AK5swBpagSctm5hQ3t+G0QSuEzFJUyfhPMDfNRizvZu47FgMrj2nHEnzPO5XDFKIKtTo2vy8oiXJUKPYlIO4v4j7x6EvgEwKb3RCviUlrgEAtvceEK8bwZUmakTwEBTe7OYVygP6KT8tCBVchPtEbGB7ynJShrL9PtGRaV8ODmssdPxUZHeeJ3kfWGrIQCFAnOwDUL6V7kWEMcEpIcEuofE+juaeUZGRjYa7lMDFjyPzU1xGaUoKk6/U/SFA4oSlsthUjv5k1jIyDjG4ud2GWgdVAcZJ56zVZSOYFITTvmLCB56UhTJIyaHMMtKvvt5xuMjSm6mXKtN3FGOmDMWDF3c/bSHvCeeSQsskJBHL1YOX1OkZGRRgCohVQdQaVLM0zM9HcguAkMC5y7DcWMCTv9IoIWVIUM37XfahJBtdoyMhALYj2k63CJ/ECpRCBmFDmCS5OhUbvptSm8WLg3BAwXMSczVB0UfwX3jIyJZjw9Kzb4bEp2YwRgzQAsA9nDVPQAXcnUBozEcJQsMpIYuKPXYqLg6nzjIyINkMugDMQY2wWFQlAAAy2HTwhfj8DnKv26g5iG600t3tGRkDGLaWyaSU3i/DlGYfdpVkALKLVGrVJ179BaNcG4As4hKFhUsghTlNGB5q2oK+BjcZG3zDxmDyxdxrieDKmzlKAOQqot72y9KBq/wC0w8VK55ctzYu78zVYKYgGltYyMjOWJq5dcYqEFRoSHSlnJryvq19Y7KQwa/5eNRkS5EiXCjv6SJaDV3NGPR71inY8mQtgcyF1rSo+z+sZGRbDt6ks4pLgeL4n8AD0VUsxO/j4xPhMSrMMqnANwLvYtqajzjIyNLIAJ5420eJxRKDnIKS6T1SasdqvB+FxcxKVhU5SU5QxB+EAsK7EFjuwpSMjIQaOppOxA/8APZkuZmC1klYcsAMyKopuC1POAsNjpmYspQUav/IJNH+bt1jIyHJ1EUbj3Cccmkh5ilBNQNlakHsYmGPWlwhbAkON2ala6DuwjIyMrXc1KBx6kHEsbMKTzEki7k7f+o/4wj4hKRNmLmK5iohKnoeUMH9B4RkZDITA6iCJSG1PjGRkZGjlM/ET/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2304" name="Picture 16" descr="http://images.danviet.vn/CMSImage/Resources/Uploaded/xuanthang/3.13/29/290313_kt_lntr3_dan-viet.jpg"/>
          <p:cNvPicPr>
            <a:picLocks noChangeAspect="1" noChangeArrowheads="1"/>
          </p:cNvPicPr>
          <p:nvPr/>
        </p:nvPicPr>
        <p:blipFill>
          <a:blip r:embed="rId3"/>
          <a:srcRect r="36346"/>
          <a:stretch>
            <a:fillRect/>
          </a:stretch>
        </p:blipFill>
        <p:spPr bwMode="auto">
          <a:xfrm>
            <a:off x="4391025" y="1069975"/>
            <a:ext cx="4394200" cy="5184775"/>
          </a:xfrm>
          <a:prstGeom prst="rect">
            <a:avLst/>
          </a:prstGeom>
          <a:noFill/>
          <a:ln w="9525">
            <a:noFill/>
            <a:miter lim="800000"/>
            <a:headEnd/>
            <a:tailEnd/>
          </a:ln>
        </p:spPr>
      </p:pic>
      <p:sp>
        <p:nvSpPr>
          <p:cNvPr id="2" name="Hình chữ nhật 1"/>
          <p:cNvSpPr/>
          <p:nvPr/>
        </p:nvSpPr>
        <p:spPr>
          <a:xfrm>
            <a:off x="210878" y="-345813"/>
            <a:ext cx="825867" cy="1631216"/>
          </a:xfrm>
          <a:prstGeom prst="rect">
            <a:avLst/>
          </a:prstGeom>
        </p:spPr>
        <p:txBody>
          <a:bodyPr wrap="none">
            <a:spAutoFit/>
          </a:bodyPr>
          <a:lstStyle/>
          <a:p>
            <a:pPr algn="ctr" fontAlgn="auto">
              <a:spcBef>
                <a:spcPts val="0"/>
              </a:spcBef>
              <a:spcAft>
                <a:spcPts val="0"/>
              </a:spcAft>
              <a:defRPr/>
            </a:pPr>
            <a:r>
              <a:rPr lang="vi-VN" sz="10000" b="1" dirty="0">
                <a:ln w="17780" cmpd="sng">
                  <a:solidFill>
                    <a:srgbClr val="FFFFFF"/>
                  </a:solidFill>
                  <a:prstDash val="solid"/>
                  <a:miter lim="800000"/>
                </a:ln>
                <a:solidFill>
                  <a:srgbClr val="C00000"/>
                </a:solidFill>
                <a:effectLst>
                  <a:outerShdw blurRad="50800" algn="tl" rotWithShape="0">
                    <a:srgbClr val="000000"/>
                  </a:outerShdw>
                </a:effectLst>
                <a:latin typeface="+mj-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arn(inVertical)">
                                      <p:cBhvr>
                                        <p:cTn id="17" dur="500"/>
                                        <p:tgtEl>
                                          <p:spTgt spid="12294"/>
                                        </p:tgtEl>
                                      </p:cBhvr>
                                    </p:animEffect>
                                  </p:childTnLst>
                                </p:cTn>
                              </p:par>
                              <p:par>
                                <p:cTn id="18" presetID="16" presetClass="entr" presetSubtype="21" fill="hold" nodeType="withEffect">
                                  <p:stCondLst>
                                    <p:cond delay="0"/>
                                  </p:stCondLst>
                                  <p:childTnLst>
                                    <p:set>
                                      <p:cBhvr>
                                        <p:cTn id="19" dur="1" fill="hold">
                                          <p:stCondLst>
                                            <p:cond delay="0"/>
                                          </p:stCondLst>
                                        </p:cTn>
                                        <p:tgtEl>
                                          <p:spTgt spid="12304"/>
                                        </p:tgtEl>
                                        <p:attrNameLst>
                                          <p:attrName>style.visibility</p:attrName>
                                        </p:attrNameLst>
                                      </p:cBhvr>
                                      <p:to>
                                        <p:strVal val="visible"/>
                                      </p:to>
                                    </p:set>
                                    <p:animEffect transition="in" filter="barn(inVertical)">
                                      <p:cBhvr>
                                        <p:cTn id="20" dur="500"/>
                                        <p:tgtEl>
                                          <p:spTgt spid="12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1403350" y="1885950"/>
            <a:ext cx="8353425" cy="3817938"/>
          </a:xfrm>
          <a:prstGeom prst="rect">
            <a:avLst/>
          </a:prstGeom>
          <a:noFill/>
          <a:ln w="9525">
            <a:noFill/>
            <a:miter lim="800000"/>
            <a:headEnd/>
            <a:tailEnd/>
          </a:ln>
        </p:spPr>
        <p:txBody>
          <a:bodyPr>
            <a:spAutoFit/>
          </a:bodyPr>
          <a:lstStyle/>
          <a:p>
            <a:pPr>
              <a:spcBef>
                <a:spcPct val="50000"/>
              </a:spcBef>
              <a:buFontTx/>
              <a:buAutoNum type="romanUcPeriod"/>
            </a:pPr>
            <a:r>
              <a:rPr lang="en-US" sz="4400" b="1">
                <a:latin typeface="Times New Roman" pitchFamily="18" charset="0"/>
                <a:cs typeface="Times New Roman" pitchFamily="18" charset="0"/>
              </a:rPr>
              <a:t> Ý NGHĨA </a:t>
            </a:r>
          </a:p>
          <a:p>
            <a:pPr>
              <a:spcBef>
                <a:spcPct val="50000"/>
              </a:spcBef>
              <a:buFontTx/>
              <a:buAutoNum type="romanUcPeriod"/>
            </a:pPr>
            <a:r>
              <a:rPr lang="en-US" sz="4400" b="1">
                <a:latin typeface="Times New Roman" pitchFamily="18" charset="0"/>
                <a:cs typeface="Times New Roman" pitchFamily="18" charset="0"/>
              </a:rPr>
              <a:t> BẢO VỆ RỪNG</a:t>
            </a:r>
          </a:p>
          <a:p>
            <a:pPr>
              <a:spcBef>
                <a:spcPct val="50000"/>
              </a:spcBef>
            </a:pPr>
            <a:r>
              <a:rPr lang="en-US" sz="4400" b="1">
                <a:latin typeface="Times New Roman" pitchFamily="18" charset="0"/>
                <a:cs typeface="Times New Roman" pitchFamily="18" charset="0"/>
              </a:rPr>
              <a:t>III. KHOANH NUÔI PHỤC </a:t>
            </a:r>
          </a:p>
          <a:p>
            <a:pPr>
              <a:spcBef>
                <a:spcPct val="50000"/>
              </a:spcBef>
            </a:pPr>
            <a:r>
              <a:rPr lang="en-US" sz="4400" b="1">
                <a:latin typeface="Times New Roman" pitchFamily="18" charset="0"/>
                <a:cs typeface="Times New Roman" pitchFamily="18" charset="0"/>
              </a:rPr>
              <a:t>HỒI RỪNG</a:t>
            </a:r>
            <a:endParaRPr lang="vi-VN" sz="4400" b="1"/>
          </a:p>
        </p:txBody>
      </p:sp>
      <p:sp>
        <p:nvSpPr>
          <p:cNvPr id="3" name="Hộp_Văn_Bản 2"/>
          <p:cNvSpPr txBox="1"/>
          <p:nvPr/>
        </p:nvSpPr>
        <p:spPr>
          <a:xfrm>
            <a:off x="107950" y="150813"/>
            <a:ext cx="8785225" cy="1722437"/>
          </a:xfrm>
          <a:prstGeom prst="rect">
            <a:avLst/>
          </a:prstGeom>
          <a:noFill/>
        </p:spPr>
        <p:txBody>
          <a:bodyPr>
            <a:spAutoFit/>
          </a:bodyPr>
          <a:lstStyle/>
          <a:p>
            <a:pPr algn="ctr" fontAlgn="auto">
              <a:spcBef>
                <a:spcPts val="0"/>
              </a:spcBef>
              <a:spcAft>
                <a:spcPts val="0"/>
              </a:spcAft>
              <a:defRPr/>
            </a:pPr>
            <a:r>
              <a:rPr lang="vi-VN" sz="4400" b="1" dirty="0" err="1">
                <a:ln w="11430"/>
                <a:solidFill>
                  <a:srgbClr val="3333CC"/>
                </a:solidFill>
                <a:effectLst>
                  <a:outerShdw blurRad="50800" dist="39000" dir="5460000" algn="tl">
                    <a:srgbClr val="000000">
                      <a:alpha val="38000"/>
                    </a:srgbClr>
                  </a:outerShdw>
                </a:effectLst>
                <a:latin typeface="+mj-lt"/>
                <a:cs typeface="+mn-cs"/>
              </a:rPr>
              <a:t>Bài</a:t>
            </a:r>
            <a:r>
              <a:rPr lang="vi-VN" sz="44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a:p>
            <a:pPr fontAlgn="auto">
              <a:spcBef>
                <a:spcPts val="0"/>
              </a:spcBef>
              <a:spcAft>
                <a:spcPts val="0"/>
              </a:spcAft>
              <a:defRPr/>
            </a:pPr>
            <a:endParaRPr lang="vi-VN"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Anh%20%202"/>
          <p:cNvPicPr>
            <a:picLocks noChangeAspect="1" noChangeArrowheads="1"/>
          </p:cNvPicPr>
          <p:nvPr/>
        </p:nvPicPr>
        <p:blipFill>
          <a:blip r:embed="rId2"/>
          <a:srcRect/>
          <a:stretch>
            <a:fillRect/>
          </a:stretch>
        </p:blipFill>
        <p:spPr bwMode="auto">
          <a:xfrm>
            <a:off x="611188" y="523875"/>
            <a:ext cx="3581400" cy="2286000"/>
          </a:xfrm>
          <a:prstGeom prst="rect">
            <a:avLst/>
          </a:prstGeom>
          <a:noFill/>
          <a:ln w="9525">
            <a:noFill/>
            <a:miter lim="800000"/>
            <a:headEnd/>
            <a:tailEnd/>
          </a:ln>
        </p:spPr>
      </p:pic>
      <p:sp>
        <p:nvSpPr>
          <p:cNvPr id="108551" name="Text Box 7"/>
          <p:cNvSpPr txBox="1">
            <a:spLocks noChangeArrowheads="1"/>
          </p:cNvSpPr>
          <p:nvPr/>
        </p:nvSpPr>
        <p:spPr bwMode="auto">
          <a:xfrm>
            <a:off x="1228725" y="0"/>
            <a:ext cx="8231188" cy="523875"/>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MỘT SỐ HÌNH ẢNH RỪNG BỊ TÀN PHÁ </a:t>
            </a:r>
          </a:p>
        </p:txBody>
      </p:sp>
      <p:sp>
        <p:nvSpPr>
          <p:cNvPr id="108552" name="Text Box 8"/>
          <p:cNvSpPr txBox="1">
            <a:spLocks noChangeArrowheads="1"/>
          </p:cNvSpPr>
          <p:nvPr/>
        </p:nvSpPr>
        <p:spPr bwMode="auto">
          <a:xfrm>
            <a:off x="369888" y="5157788"/>
            <a:ext cx="8123237" cy="2368550"/>
          </a:xfrm>
          <a:prstGeom prst="rect">
            <a:avLst/>
          </a:prstGeom>
          <a:noFill/>
          <a:ln w="9525">
            <a:noFill/>
            <a:miter lim="800000"/>
            <a:headEnd/>
            <a:tailEnd/>
          </a:ln>
        </p:spPr>
        <p:txBody>
          <a:bodyPr>
            <a:spAutoFit/>
          </a:bodyPr>
          <a:lstStyle/>
          <a:p>
            <a:pPr algn="just">
              <a:spcBef>
                <a:spcPct val="50000"/>
              </a:spcBef>
            </a:pPr>
            <a:r>
              <a:rPr lang="en-US" sz="3200" b="1">
                <a:latin typeface="Times New Roman" pitchFamily="18" charset="0"/>
                <a:cs typeface="Times New Roman" pitchFamily="18" charset="0"/>
              </a:rPr>
              <a:t>Liên hệ bài học với thực tế em hãy nêu dẫn chứng về tác hại của việc phá rừng, cháy rừng ở Việt nam và trên thế giới?</a:t>
            </a:r>
          </a:p>
          <a:p>
            <a:pPr>
              <a:spcBef>
                <a:spcPct val="50000"/>
              </a:spcBef>
            </a:pPr>
            <a:endParaRPr lang="en-US" sz="3200" b="1"/>
          </a:p>
        </p:txBody>
      </p:sp>
      <p:pic>
        <p:nvPicPr>
          <p:cNvPr id="108561" name="Picture 17" descr="Ph%C3%A1_r%E1%BB%ABng01"/>
          <p:cNvPicPr>
            <a:picLocks noChangeAspect="1" noChangeArrowheads="1"/>
          </p:cNvPicPr>
          <p:nvPr/>
        </p:nvPicPr>
        <p:blipFill>
          <a:blip r:embed="rId3"/>
          <a:srcRect/>
          <a:stretch>
            <a:fillRect/>
          </a:stretch>
        </p:blipFill>
        <p:spPr bwMode="auto">
          <a:xfrm>
            <a:off x="4646613" y="533400"/>
            <a:ext cx="3886200" cy="2286000"/>
          </a:xfrm>
          <a:prstGeom prst="rect">
            <a:avLst/>
          </a:prstGeom>
          <a:noFill/>
          <a:ln w="9525">
            <a:noFill/>
            <a:miter lim="800000"/>
            <a:headEnd/>
            <a:tailEnd/>
          </a:ln>
        </p:spPr>
      </p:pic>
      <p:pic>
        <p:nvPicPr>
          <p:cNvPr id="108567" name="Picture 23"/>
          <p:cNvPicPr>
            <a:picLocks noChangeAspect="1" noChangeArrowheads="1"/>
          </p:cNvPicPr>
          <p:nvPr/>
        </p:nvPicPr>
        <p:blipFill>
          <a:blip r:embed="rId4"/>
          <a:srcRect/>
          <a:stretch>
            <a:fillRect/>
          </a:stretch>
        </p:blipFill>
        <p:spPr bwMode="auto">
          <a:xfrm>
            <a:off x="2027238" y="2924175"/>
            <a:ext cx="5145087" cy="1963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barn(inVertical)">
                                      <p:cBhvr>
                                        <p:cTn id="7" dur="500"/>
                                        <p:tgtEl>
                                          <p:spTgt spid="108551"/>
                                        </p:tgtEl>
                                      </p:cBhvr>
                                    </p:animEffect>
                                  </p:childTnLst>
                                </p:cTn>
                              </p:par>
                              <p:par>
                                <p:cTn id="8" presetID="16" presetClass="entr" presetSubtype="21" fill="hold" nodeType="withEffect">
                                  <p:stCondLst>
                                    <p:cond delay="0"/>
                                  </p:stCondLst>
                                  <p:childTnLst>
                                    <p:set>
                                      <p:cBhvr>
                                        <p:cTn id="9" dur="1" fill="hold">
                                          <p:stCondLst>
                                            <p:cond delay="0"/>
                                          </p:stCondLst>
                                        </p:cTn>
                                        <p:tgtEl>
                                          <p:spTgt spid="108548"/>
                                        </p:tgtEl>
                                        <p:attrNameLst>
                                          <p:attrName>style.visibility</p:attrName>
                                        </p:attrNameLst>
                                      </p:cBhvr>
                                      <p:to>
                                        <p:strVal val="visible"/>
                                      </p:to>
                                    </p:set>
                                    <p:animEffect transition="in" filter="barn(inVertical)">
                                      <p:cBhvr>
                                        <p:cTn id="10" dur="500"/>
                                        <p:tgtEl>
                                          <p:spTgt spid="108548"/>
                                        </p:tgtEl>
                                      </p:cBhvr>
                                    </p:animEffect>
                                  </p:childTnLst>
                                </p:cTn>
                              </p:par>
                              <p:par>
                                <p:cTn id="11" presetID="16" presetClass="entr" presetSubtype="21" fill="hold" nodeType="withEffect">
                                  <p:stCondLst>
                                    <p:cond delay="0"/>
                                  </p:stCondLst>
                                  <p:childTnLst>
                                    <p:set>
                                      <p:cBhvr>
                                        <p:cTn id="12" dur="1" fill="hold">
                                          <p:stCondLst>
                                            <p:cond delay="0"/>
                                          </p:stCondLst>
                                        </p:cTn>
                                        <p:tgtEl>
                                          <p:spTgt spid="108561"/>
                                        </p:tgtEl>
                                        <p:attrNameLst>
                                          <p:attrName>style.visibility</p:attrName>
                                        </p:attrNameLst>
                                      </p:cBhvr>
                                      <p:to>
                                        <p:strVal val="visible"/>
                                      </p:to>
                                    </p:set>
                                    <p:animEffect transition="in" filter="barn(inVertical)">
                                      <p:cBhvr>
                                        <p:cTn id="13" dur="500"/>
                                        <p:tgtEl>
                                          <p:spTgt spid="108561"/>
                                        </p:tgtEl>
                                      </p:cBhvr>
                                    </p:animEffect>
                                  </p:childTnLst>
                                </p:cTn>
                              </p:par>
                              <p:par>
                                <p:cTn id="14" presetID="16" presetClass="entr" presetSubtype="21" fill="hold" nodeType="withEffect">
                                  <p:stCondLst>
                                    <p:cond delay="0"/>
                                  </p:stCondLst>
                                  <p:childTnLst>
                                    <p:set>
                                      <p:cBhvr>
                                        <p:cTn id="15" dur="1" fill="hold">
                                          <p:stCondLst>
                                            <p:cond delay="0"/>
                                          </p:stCondLst>
                                        </p:cTn>
                                        <p:tgtEl>
                                          <p:spTgt spid="108567"/>
                                        </p:tgtEl>
                                        <p:attrNameLst>
                                          <p:attrName>style.visibility</p:attrName>
                                        </p:attrNameLst>
                                      </p:cBhvr>
                                      <p:to>
                                        <p:strVal val="visible"/>
                                      </p:to>
                                    </p:set>
                                    <p:animEffect transition="in" filter="barn(inVertical)">
                                      <p:cBhvr>
                                        <p:cTn id="16" dur="500"/>
                                        <p:tgtEl>
                                          <p:spTgt spid="10856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8552"/>
                                        </p:tgtEl>
                                        <p:attrNameLst>
                                          <p:attrName>style.visibility</p:attrName>
                                        </p:attrNameLst>
                                      </p:cBhvr>
                                      <p:to>
                                        <p:strVal val="visible"/>
                                      </p:to>
                                    </p:set>
                                    <p:animEffect transition="in" filter="barn(inVertical)">
                                      <p:cBhvr>
                                        <p:cTn id="21"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P spid="1085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Text Box 8"/>
          <p:cNvSpPr txBox="1">
            <a:spLocks noChangeArrowheads="1"/>
          </p:cNvSpPr>
          <p:nvPr/>
        </p:nvSpPr>
        <p:spPr bwMode="auto">
          <a:xfrm>
            <a:off x="1658938" y="-36513"/>
            <a:ext cx="7615237" cy="1062038"/>
          </a:xfrm>
          <a:prstGeom prst="rect">
            <a:avLst/>
          </a:prstGeom>
          <a:noFill/>
          <a:ln w="9525">
            <a:noFill/>
            <a:miter lim="800000"/>
            <a:headEnd/>
            <a:tailEnd/>
          </a:ln>
        </p:spPr>
        <p:txBody>
          <a:bodyPr>
            <a:spAutoFit/>
          </a:bodyPr>
          <a:lstStyle/>
          <a:p>
            <a:pPr>
              <a:spcBef>
                <a:spcPct val="50000"/>
              </a:spcBef>
            </a:pPr>
            <a:r>
              <a:rPr lang="en-US" sz="3600" b="1">
                <a:solidFill>
                  <a:srgbClr val="CC0000"/>
                </a:solidFill>
                <a:latin typeface="Times New Roman" pitchFamily="18" charset="0"/>
                <a:cs typeface="Times New Roman" pitchFamily="18" charset="0"/>
              </a:rPr>
              <a:t>Tác hại của phá rừng, cháy rừng</a:t>
            </a:r>
          </a:p>
          <a:p>
            <a:pPr>
              <a:spcBef>
                <a:spcPct val="50000"/>
              </a:spcBef>
            </a:pPr>
            <a:endParaRPr lang="en-US" b="1">
              <a:solidFill>
                <a:srgbClr val="CC0000"/>
              </a:solidFill>
            </a:endParaRPr>
          </a:p>
        </p:txBody>
      </p:sp>
      <p:pic>
        <p:nvPicPr>
          <p:cNvPr id="72722" name="Picture 18" descr="Tac hai cua pha rung"/>
          <p:cNvPicPr>
            <a:picLocks noChangeAspect="1" noChangeArrowheads="1"/>
          </p:cNvPicPr>
          <p:nvPr/>
        </p:nvPicPr>
        <p:blipFill>
          <a:blip r:embed="rId2"/>
          <a:srcRect/>
          <a:stretch>
            <a:fillRect/>
          </a:stretch>
        </p:blipFill>
        <p:spPr bwMode="auto">
          <a:xfrm>
            <a:off x="3243263" y="2787650"/>
            <a:ext cx="2362200" cy="1465263"/>
          </a:xfrm>
          <a:prstGeom prst="rect">
            <a:avLst/>
          </a:prstGeom>
          <a:noFill/>
          <a:ln w="9525">
            <a:noFill/>
            <a:miter lim="800000"/>
            <a:headEnd/>
            <a:tailEnd/>
          </a:ln>
        </p:spPr>
      </p:pic>
      <p:sp>
        <p:nvSpPr>
          <p:cNvPr id="72726" name="Text Box 22"/>
          <p:cNvSpPr txBox="1">
            <a:spLocks noChangeArrowheads="1"/>
          </p:cNvSpPr>
          <p:nvPr/>
        </p:nvSpPr>
        <p:spPr bwMode="auto">
          <a:xfrm>
            <a:off x="398463" y="2217738"/>
            <a:ext cx="3810000" cy="944562"/>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Lũ lụt ở miền trung  </a:t>
            </a:r>
          </a:p>
          <a:p>
            <a:pPr>
              <a:spcBef>
                <a:spcPct val="50000"/>
              </a:spcBef>
            </a:pPr>
            <a:endParaRPr lang="en-US" b="1">
              <a:solidFill>
                <a:srgbClr val="0000CC"/>
              </a:solidFill>
            </a:endParaRPr>
          </a:p>
        </p:txBody>
      </p:sp>
      <p:sp>
        <p:nvSpPr>
          <p:cNvPr id="72727" name="Text Box 23"/>
          <p:cNvSpPr txBox="1">
            <a:spLocks noChangeArrowheads="1"/>
          </p:cNvSpPr>
          <p:nvPr/>
        </p:nvSpPr>
        <p:spPr bwMode="auto">
          <a:xfrm>
            <a:off x="6602413" y="2286000"/>
            <a:ext cx="2286000" cy="944563"/>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Hạn hán</a:t>
            </a:r>
          </a:p>
          <a:p>
            <a:pPr>
              <a:spcBef>
                <a:spcPct val="50000"/>
              </a:spcBef>
            </a:pPr>
            <a:endParaRPr lang="en-US" b="1">
              <a:solidFill>
                <a:srgbClr val="0000CC"/>
              </a:solidFill>
            </a:endParaRPr>
          </a:p>
        </p:txBody>
      </p:sp>
      <p:sp>
        <p:nvSpPr>
          <p:cNvPr id="72728" name="Text Box 24"/>
          <p:cNvSpPr txBox="1">
            <a:spLocks noChangeArrowheads="1"/>
          </p:cNvSpPr>
          <p:nvPr/>
        </p:nvSpPr>
        <p:spPr bwMode="auto">
          <a:xfrm>
            <a:off x="6802438" y="4252913"/>
            <a:ext cx="3352800" cy="854075"/>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Bão</a:t>
            </a:r>
          </a:p>
          <a:p>
            <a:pPr>
              <a:spcBef>
                <a:spcPct val="50000"/>
              </a:spcBef>
            </a:pPr>
            <a:endParaRPr lang="en-US" sz="2000" b="1">
              <a:solidFill>
                <a:srgbClr val="0000CC"/>
              </a:solidFill>
            </a:endParaRPr>
          </a:p>
        </p:txBody>
      </p:sp>
      <p:sp>
        <p:nvSpPr>
          <p:cNvPr id="72729" name="Text Box 25"/>
          <p:cNvSpPr txBox="1">
            <a:spLocks noChangeArrowheads="1"/>
          </p:cNvSpPr>
          <p:nvPr/>
        </p:nvSpPr>
        <p:spPr bwMode="auto">
          <a:xfrm>
            <a:off x="612775" y="4060825"/>
            <a:ext cx="1828800" cy="854075"/>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Xói lở đất</a:t>
            </a:r>
          </a:p>
          <a:p>
            <a:pPr>
              <a:spcBef>
                <a:spcPct val="50000"/>
              </a:spcBef>
            </a:pPr>
            <a:endParaRPr lang="en-US" sz="2000" b="1">
              <a:solidFill>
                <a:srgbClr val="0000CC"/>
              </a:solidFill>
            </a:endParaRPr>
          </a:p>
        </p:txBody>
      </p:sp>
      <p:grpSp>
        <p:nvGrpSpPr>
          <p:cNvPr id="72737" name="Group 33"/>
          <p:cNvGrpSpPr>
            <a:grpSpLocks/>
          </p:cNvGrpSpPr>
          <p:nvPr/>
        </p:nvGrpSpPr>
        <p:grpSpPr bwMode="auto">
          <a:xfrm>
            <a:off x="3668713" y="4800600"/>
            <a:ext cx="5105400" cy="1397000"/>
            <a:chOff x="2256" y="3024"/>
            <a:chExt cx="3216" cy="880"/>
          </a:xfrm>
        </p:grpSpPr>
        <p:pic>
          <p:nvPicPr>
            <p:cNvPr id="43026" name="Picture 9" descr="Rung bi tan pha(2)"/>
            <p:cNvPicPr>
              <a:picLocks noChangeAspect="1" noChangeArrowheads="1"/>
            </p:cNvPicPr>
            <p:nvPr/>
          </p:nvPicPr>
          <p:blipFill>
            <a:blip r:embed="rId3"/>
            <a:srcRect/>
            <a:stretch>
              <a:fillRect/>
            </a:stretch>
          </p:blipFill>
          <p:spPr bwMode="auto">
            <a:xfrm>
              <a:off x="4176" y="3024"/>
              <a:ext cx="1296" cy="820"/>
            </a:xfrm>
            <a:prstGeom prst="rect">
              <a:avLst/>
            </a:prstGeom>
            <a:noFill/>
            <a:ln w="9525">
              <a:noFill/>
              <a:miter lim="800000"/>
              <a:headEnd/>
              <a:tailEnd/>
            </a:ln>
          </p:spPr>
        </p:pic>
        <p:pic>
          <p:nvPicPr>
            <p:cNvPr id="43027" name="Picture 28" descr="Tai nguyen rung(3)"/>
            <p:cNvPicPr>
              <a:picLocks noChangeAspect="1" noChangeArrowheads="1"/>
            </p:cNvPicPr>
            <p:nvPr/>
          </p:nvPicPr>
          <p:blipFill>
            <a:blip r:embed="rId4"/>
            <a:srcRect/>
            <a:stretch>
              <a:fillRect/>
            </a:stretch>
          </p:blipFill>
          <p:spPr bwMode="auto">
            <a:xfrm>
              <a:off x="2256" y="3072"/>
              <a:ext cx="1440" cy="832"/>
            </a:xfrm>
            <a:prstGeom prst="rect">
              <a:avLst/>
            </a:prstGeom>
            <a:noFill/>
            <a:ln w="9525">
              <a:noFill/>
              <a:miter lim="800000"/>
              <a:headEnd/>
              <a:tailEnd/>
            </a:ln>
          </p:spPr>
        </p:pic>
      </p:grpSp>
      <p:pic>
        <p:nvPicPr>
          <p:cNvPr id="72733" name="Picture 29" descr="O_nhiem"/>
          <p:cNvPicPr>
            <a:picLocks noChangeAspect="1" noChangeArrowheads="1"/>
          </p:cNvPicPr>
          <p:nvPr/>
        </p:nvPicPr>
        <p:blipFill>
          <a:blip r:embed="rId5"/>
          <a:srcRect/>
          <a:stretch>
            <a:fillRect/>
          </a:stretch>
        </p:blipFill>
        <p:spPr bwMode="auto">
          <a:xfrm>
            <a:off x="398463" y="4719638"/>
            <a:ext cx="2717800" cy="1358900"/>
          </a:xfrm>
          <a:prstGeom prst="rect">
            <a:avLst/>
          </a:prstGeom>
          <a:noFill/>
          <a:ln w="9525">
            <a:noFill/>
            <a:miter lim="800000"/>
            <a:headEnd/>
            <a:tailEnd/>
          </a:ln>
        </p:spPr>
      </p:pic>
      <p:sp>
        <p:nvSpPr>
          <p:cNvPr id="72734" name="Text Box 30"/>
          <p:cNvSpPr txBox="1">
            <a:spLocks noChangeArrowheads="1"/>
          </p:cNvSpPr>
          <p:nvPr/>
        </p:nvSpPr>
        <p:spPr bwMode="auto">
          <a:xfrm>
            <a:off x="3668713" y="4329113"/>
            <a:ext cx="2743200" cy="942975"/>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Khí hậu thay đổi</a:t>
            </a:r>
          </a:p>
          <a:p>
            <a:pPr>
              <a:spcBef>
                <a:spcPct val="50000"/>
              </a:spcBef>
            </a:pPr>
            <a:endParaRPr lang="en-US" b="1">
              <a:solidFill>
                <a:srgbClr val="0000CC"/>
              </a:solidFill>
            </a:endParaRPr>
          </a:p>
        </p:txBody>
      </p:sp>
      <p:sp>
        <p:nvSpPr>
          <p:cNvPr id="72735" name="Text Box 31"/>
          <p:cNvSpPr txBox="1">
            <a:spLocks noChangeArrowheads="1"/>
          </p:cNvSpPr>
          <p:nvPr/>
        </p:nvSpPr>
        <p:spPr bwMode="auto">
          <a:xfrm>
            <a:off x="425450" y="6084888"/>
            <a:ext cx="3276600" cy="854075"/>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Ô nhiễm môi trường</a:t>
            </a:r>
          </a:p>
          <a:p>
            <a:pPr>
              <a:spcBef>
                <a:spcPct val="50000"/>
              </a:spcBef>
            </a:pPr>
            <a:endParaRPr lang="en-US" sz="2000" b="1"/>
          </a:p>
        </p:txBody>
      </p:sp>
      <p:sp>
        <p:nvSpPr>
          <p:cNvPr id="72736" name="Text Box 32"/>
          <p:cNvSpPr txBox="1">
            <a:spLocks noChangeArrowheads="1"/>
          </p:cNvSpPr>
          <p:nvPr/>
        </p:nvSpPr>
        <p:spPr bwMode="auto">
          <a:xfrm>
            <a:off x="4819650" y="6259513"/>
            <a:ext cx="4800600" cy="396875"/>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Động thực  vật bị tuyệt chủng</a:t>
            </a:r>
          </a:p>
        </p:txBody>
      </p:sp>
      <p:pic>
        <p:nvPicPr>
          <p:cNvPr id="72747" name="Picture 43"/>
          <p:cNvPicPr>
            <a:picLocks noChangeAspect="1" noChangeArrowheads="1"/>
          </p:cNvPicPr>
          <p:nvPr/>
        </p:nvPicPr>
        <p:blipFill>
          <a:blip r:embed="rId6"/>
          <a:srcRect/>
          <a:stretch>
            <a:fillRect/>
          </a:stretch>
        </p:blipFill>
        <p:spPr bwMode="auto">
          <a:xfrm>
            <a:off x="458788" y="735013"/>
            <a:ext cx="2232025" cy="1497012"/>
          </a:xfrm>
          <a:prstGeom prst="rect">
            <a:avLst/>
          </a:prstGeom>
          <a:noFill/>
          <a:ln w="9525">
            <a:noFill/>
            <a:miter lim="800000"/>
            <a:headEnd/>
            <a:tailEnd/>
          </a:ln>
        </p:spPr>
      </p:pic>
      <p:pic>
        <p:nvPicPr>
          <p:cNvPr id="72751" name="Picture 47">
            <a:hlinkClick r:id="rId7"/>
          </p:cNvPr>
          <p:cNvPicPr>
            <a:picLocks noChangeAspect="1" noChangeArrowheads="1"/>
          </p:cNvPicPr>
          <p:nvPr/>
        </p:nvPicPr>
        <p:blipFill>
          <a:blip r:embed="rId8"/>
          <a:srcRect/>
          <a:stretch>
            <a:fillRect/>
          </a:stretch>
        </p:blipFill>
        <p:spPr bwMode="auto">
          <a:xfrm>
            <a:off x="5964238" y="885825"/>
            <a:ext cx="2514600" cy="1485900"/>
          </a:xfrm>
          <a:prstGeom prst="rect">
            <a:avLst/>
          </a:prstGeom>
          <a:noFill/>
          <a:ln w="9525">
            <a:noFill/>
            <a:miter lim="800000"/>
            <a:headEnd/>
            <a:tailEnd/>
          </a:ln>
        </p:spPr>
      </p:pic>
      <p:pic>
        <p:nvPicPr>
          <p:cNvPr id="72755" name="Picture 51"/>
          <p:cNvPicPr>
            <a:picLocks noChangeAspect="1" noChangeArrowheads="1"/>
          </p:cNvPicPr>
          <p:nvPr/>
        </p:nvPicPr>
        <p:blipFill>
          <a:blip r:embed="rId9"/>
          <a:srcRect/>
          <a:stretch>
            <a:fillRect/>
          </a:stretch>
        </p:blipFill>
        <p:spPr bwMode="auto">
          <a:xfrm>
            <a:off x="5881688" y="2805113"/>
            <a:ext cx="2678112" cy="1447800"/>
          </a:xfrm>
          <a:prstGeom prst="rect">
            <a:avLst/>
          </a:prstGeom>
          <a:noFill/>
          <a:ln w="9525">
            <a:noFill/>
            <a:miter lim="800000"/>
            <a:headEnd/>
            <a:tailEnd/>
          </a:ln>
        </p:spPr>
      </p:pic>
      <p:pic>
        <p:nvPicPr>
          <p:cNvPr id="72760" name="Picture 56">
            <a:hlinkClick r:id="rId10"/>
          </p:cNvPr>
          <p:cNvPicPr>
            <a:picLocks noChangeAspect="1" noChangeArrowheads="1"/>
          </p:cNvPicPr>
          <p:nvPr/>
        </p:nvPicPr>
        <p:blipFill>
          <a:blip r:embed="rId11"/>
          <a:srcRect/>
          <a:stretch>
            <a:fillRect/>
          </a:stretch>
        </p:blipFill>
        <p:spPr bwMode="auto">
          <a:xfrm>
            <a:off x="325438" y="2757488"/>
            <a:ext cx="2667000" cy="1371600"/>
          </a:xfrm>
          <a:prstGeom prst="rect">
            <a:avLst/>
          </a:prstGeom>
          <a:noFill/>
          <a:ln w="9525">
            <a:noFill/>
            <a:miter lim="800000"/>
            <a:headEnd/>
            <a:tailEnd/>
          </a:ln>
        </p:spPr>
      </p:pic>
      <p:sp>
        <p:nvSpPr>
          <p:cNvPr id="72763" name="Text Box 59"/>
          <p:cNvSpPr txBox="1">
            <a:spLocks noChangeArrowheads="1"/>
          </p:cNvSpPr>
          <p:nvPr/>
        </p:nvSpPr>
        <p:spPr bwMode="auto">
          <a:xfrm>
            <a:off x="3059113" y="2297113"/>
            <a:ext cx="2819400" cy="396875"/>
          </a:xfrm>
          <a:prstGeom prst="rect">
            <a:avLst/>
          </a:prstGeom>
          <a:noFill/>
          <a:ln w="9525">
            <a:noFill/>
            <a:miter lim="800000"/>
            <a:headEnd/>
            <a:tailEnd/>
          </a:ln>
        </p:spPr>
        <p:txBody>
          <a:bodyPr>
            <a:spAutoFit/>
          </a:bodyPr>
          <a:lstStyle/>
          <a:p>
            <a:pPr>
              <a:spcBef>
                <a:spcPct val="50000"/>
              </a:spcBef>
            </a:pPr>
            <a:r>
              <a:rPr lang="en-US" sz="2000" b="1">
                <a:solidFill>
                  <a:srgbClr val="0000CC"/>
                </a:solidFill>
              </a:rPr>
              <a:t>Lũ gỗ ở Quảng Bình</a:t>
            </a:r>
          </a:p>
        </p:txBody>
      </p:sp>
      <p:pic>
        <p:nvPicPr>
          <p:cNvPr id="72765" name="Picture 61"/>
          <p:cNvPicPr>
            <a:picLocks noChangeAspect="1" noChangeArrowheads="1"/>
          </p:cNvPicPr>
          <p:nvPr/>
        </p:nvPicPr>
        <p:blipFill>
          <a:blip r:embed="rId12"/>
          <a:srcRect/>
          <a:stretch>
            <a:fillRect/>
          </a:stretch>
        </p:blipFill>
        <p:spPr bwMode="auto">
          <a:xfrm>
            <a:off x="3059113" y="800100"/>
            <a:ext cx="2590800"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712"/>
                                        </p:tgtEl>
                                        <p:attrNameLst>
                                          <p:attrName>style.visibility</p:attrName>
                                        </p:attrNameLst>
                                      </p:cBhvr>
                                      <p:to>
                                        <p:strVal val="visible"/>
                                      </p:to>
                                    </p:set>
                                    <p:animEffect transition="in" filter="barn(inVertical)">
                                      <p:cBhvr>
                                        <p:cTn id="7" dur="500"/>
                                        <p:tgtEl>
                                          <p:spTgt spid="727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747"/>
                                        </p:tgtEl>
                                        <p:attrNameLst>
                                          <p:attrName>style.visibility</p:attrName>
                                        </p:attrNameLst>
                                      </p:cBhvr>
                                      <p:to>
                                        <p:strVal val="visible"/>
                                      </p:to>
                                    </p:set>
                                    <p:animEffect transition="in" filter="barn(inVertical)">
                                      <p:cBhvr>
                                        <p:cTn id="12" dur="500"/>
                                        <p:tgtEl>
                                          <p:spTgt spid="72747"/>
                                        </p:tgtEl>
                                      </p:cBhvr>
                                    </p:animEffect>
                                  </p:childTnLst>
                                </p:cTn>
                              </p:par>
                              <p:par>
                                <p:cTn id="13" presetID="16" presetClass="entr" presetSubtype="21" fill="hold" nodeType="withEffect">
                                  <p:stCondLst>
                                    <p:cond delay="0"/>
                                  </p:stCondLst>
                                  <p:childTnLst>
                                    <p:set>
                                      <p:cBhvr>
                                        <p:cTn id="14" dur="1" fill="hold">
                                          <p:stCondLst>
                                            <p:cond delay="0"/>
                                          </p:stCondLst>
                                        </p:cTn>
                                        <p:tgtEl>
                                          <p:spTgt spid="72765"/>
                                        </p:tgtEl>
                                        <p:attrNameLst>
                                          <p:attrName>style.visibility</p:attrName>
                                        </p:attrNameLst>
                                      </p:cBhvr>
                                      <p:to>
                                        <p:strVal val="visible"/>
                                      </p:to>
                                    </p:set>
                                    <p:animEffect transition="in" filter="barn(inVertical)">
                                      <p:cBhvr>
                                        <p:cTn id="15" dur="500"/>
                                        <p:tgtEl>
                                          <p:spTgt spid="72765"/>
                                        </p:tgtEl>
                                      </p:cBhvr>
                                    </p:animEffect>
                                  </p:childTnLst>
                                </p:cTn>
                              </p:par>
                              <p:par>
                                <p:cTn id="16" presetID="16" presetClass="entr" presetSubtype="21" fill="hold" nodeType="withEffect">
                                  <p:stCondLst>
                                    <p:cond delay="0"/>
                                  </p:stCondLst>
                                  <p:childTnLst>
                                    <p:set>
                                      <p:cBhvr>
                                        <p:cTn id="17" dur="1" fill="hold">
                                          <p:stCondLst>
                                            <p:cond delay="0"/>
                                          </p:stCondLst>
                                        </p:cTn>
                                        <p:tgtEl>
                                          <p:spTgt spid="72751"/>
                                        </p:tgtEl>
                                        <p:attrNameLst>
                                          <p:attrName>style.visibility</p:attrName>
                                        </p:attrNameLst>
                                      </p:cBhvr>
                                      <p:to>
                                        <p:strVal val="visible"/>
                                      </p:to>
                                    </p:set>
                                    <p:animEffect transition="in" filter="barn(inVertical)">
                                      <p:cBhvr>
                                        <p:cTn id="18" dur="500"/>
                                        <p:tgtEl>
                                          <p:spTgt spid="7275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2727"/>
                                        </p:tgtEl>
                                        <p:attrNameLst>
                                          <p:attrName>style.visibility</p:attrName>
                                        </p:attrNameLst>
                                      </p:cBhvr>
                                      <p:to>
                                        <p:strVal val="visible"/>
                                      </p:to>
                                    </p:set>
                                    <p:animEffect transition="in" filter="barn(inVertical)">
                                      <p:cBhvr>
                                        <p:cTn id="21" dur="500"/>
                                        <p:tgtEl>
                                          <p:spTgt spid="727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2763"/>
                                        </p:tgtEl>
                                        <p:attrNameLst>
                                          <p:attrName>style.visibility</p:attrName>
                                        </p:attrNameLst>
                                      </p:cBhvr>
                                      <p:to>
                                        <p:strVal val="visible"/>
                                      </p:to>
                                    </p:set>
                                    <p:animEffect transition="in" filter="barn(inVertical)">
                                      <p:cBhvr>
                                        <p:cTn id="24" dur="500"/>
                                        <p:tgtEl>
                                          <p:spTgt spid="727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2726"/>
                                        </p:tgtEl>
                                        <p:attrNameLst>
                                          <p:attrName>style.visibility</p:attrName>
                                        </p:attrNameLst>
                                      </p:cBhvr>
                                      <p:to>
                                        <p:strVal val="visible"/>
                                      </p:to>
                                    </p:set>
                                    <p:animEffect transition="in" filter="barn(inVertical)">
                                      <p:cBhvr>
                                        <p:cTn id="27" dur="500"/>
                                        <p:tgtEl>
                                          <p:spTgt spid="72726"/>
                                        </p:tgtEl>
                                      </p:cBhvr>
                                    </p:animEffect>
                                  </p:childTnLst>
                                </p:cTn>
                              </p:par>
                              <p:par>
                                <p:cTn id="28" presetID="16" presetClass="entr" presetSubtype="21" fill="hold" nodeType="withEffect">
                                  <p:stCondLst>
                                    <p:cond delay="0"/>
                                  </p:stCondLst>
                                  <p:childTnLst>
                                    <p:set>
                                      <p:cBhvr>
                                        <p:cTn id="29" dur="1" fill="hold">
                                          <p:stCondLst>
                                            <p:cond delay="0"/>
                                          </p:stCondLst>
                                        </p:cTn>
                                        <p:tgtEl>
                                          <p:spTgt spid="72760"/>
                                        </p:tgtEl>
                                        <p:attrNameLst>
                                          <p:attrName>style.visibility</p:attrName>
                                        </p:attrNameLst>
                                      </p:cBhvr>
                                      <p:to>
                                        <p:strVal val="visible"/>
                                      </p:to>
                                    </p:set>
                                    <p:animEffect transition="in" filter="barn(inVertical)">
                                      <p:cBhvr>
                                        <p:cTn id="30" dur="500"/>
                                        <p:tgtEl>
                                          <p:spTgt spid="72760"/>
                                        </p:tgtEl>
                                      </p:cBhvr>
                                    </p:animEffect>
                                  </p:childTnLst>
                                </p:cTn>
                              </p:par>
                              <p:par>
                                <p:cTn id="31" presetID="16" presetClass="entr" presetSubtype="21" fill="hold" nodeType="withEffect">
                                  <p:stCondLst>
                                    <p:cond delay="0"/>
                                  </p:stCondLst>
                                  <p:childTnLst>
                                    <p:set>
                                      <p:cBhvr>
                                        <p:cTn id="32" dur="1" fill="hold">
                                          <p:stCondLst>
                                            <p:cond delay="0"/>
                                          </p:stCondLst>
                                        </p:cTn>
                                        <p:tgtEl>
                                          <p:spTgt spid="72722"/>
                                        </p:tgtEl>
                                        <p:attrNameLst>
                                          <p:attrName>style.visibility</p:attrName>
                                        </p:attrNameLst>
                                      </p:cBhvr>
                                      <p:to>
                                        <p:strVal val="visible"/>
                                      </p:to>
                                    </p:set>
                                    <p:animEffect transition="in" filter="barn(inVertical)">
                                      <p:cBhvr>
                                        <p:cTn id="33" dur="500"/>
                                        <p:tgtEl>
                                          <p:spTgt spid="72722"/>
                                        </p:tgtEl>
                                      </p:cBhvr>
                                    </p:animEffect>
                                  </p:childTnLst>
                                </p:cTn>
                              </p:par>
                              <p:par>
                                <p:cTn id="34" presetID="16" presetClass="entr" presetSubtype="21" fill="hold" nodeType="withEffect">
                                  <p:stCondLst>
                                    <p:cond delay="0"/>
                                  </p:stCondLst>
                                  <p:childTnLst>
                                    <p:set>
                                      <p:cBhvr>
                                        <p:cTn id="35" dur="1" fill="hold">
                                          <p:stCondLst>
                                            <p:cond delay="0"/>
                                          </p:stCondLst>
                                        </p:cTn>
                                        <p:tgtEl>
                                          <p:spTgt spid="72755"/>
                                        </p:tgtEl>
                                        <p:attrNameLst>
                                          <p:attrName>style.visibility</p:attrName>
                                        </p:attrNameLst>
                                      </p:cBhvr>
                                      <p:to>
                                        <p:strVal val="visible"/>
                                      </p:to>
                                    </p:set>
                                    <p:animEffect transition="in" filter="barn(inVertical)">
                                      <p:cBhvr>
                                        <p:cTn id="36" dur="500"/>
                                        <p:tgtEl>
                                          <p:spTgt spid="7275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2728"/>
                                        </p:tgtEl>
                                        <p:attrNameLst>
                                          <p:attrName>style.visibility</p:attrName>
                                        </p:attrNameLst>
                                      </p:cBhvr>
                                      <p:to>
                                        <p:strVal val="visible"/>
                                      </p:to>
                                    </p:set>
                                    <p:animEffect transition="in" filter="barn(inVertical)">
                                      <p:cBhvr>
                                        <p:cTn id="39" dur="500"/>
                                        <p:tgtEl>
                                          <p:spTgt spid="727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2734"/>
                                        </p:tgtEl>
                                        <p:attrNameLst>
                                          <p:attrName>style.visibility</p:attrName>
                                        </p:attrNameLst>
                                      </p:cBhvr>
                                      <p:to>
                                        <p:strVal val="visible"/>
                                      </p:to>
                                    </p:set>
                                    <p:animEffect transition="in" filter="barn(inVertical)">
                                      <p:cBhvr>
                                        <p:cTn id="42" dur="500"/>
                                        <p:tgtEl>
                                          <p:spTgt spid="7273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2729"/>
                                        </p:tgtEl>
                                        <p:attrNameLst>
                                          <p:attrName>style.visibility</p:attrName>
                                        </p:attrNameLst>
                                      </p:cBhvr>
                                      <p:to>
                                        <p:strVal val="visible"/>
                                      </p:to>
                                    </p:set>
                                    <p:animEffect transition="in" filter="barn(inVertical)">
                                      <p:cBhvr>
                                        <p:cTn id="45" dur="500"/>
                                        <p:tgtEl>
                                          <p:spTgt spid="72729"/>
                                        </p:tgtEl>
                                      </p:cBhvr>
                                    </p:animEffect>
                                  </p:childTnLst>
                                </p:cTn>
                              </p:par>
                              <p:par>
                                <p:cTn id="46" presetID="16" presetClass="entr" presetSubtype="21" fill="hold" nodeType="withEffect">
                                  <p:stCondLst>
                                    <p:cond delay="0"/>
                                  </p:stCondLst>
                                  <p:childTnLst>
                                    <p:set>
                                      <p:cBhvr>
                                        <p:cTn id="47" dur="1" fill="hold">
                                          <p:stCondLst>
                                            <p:cond delay="0"/>
                                          </p:stCondLst>
                                        </p:cTn>
                                        <p:tgtEl>
                                          <p:spTgt spid="72733"/>
                                        </p:tgtEl>
                                        <p:attrNameLst>
                                          <p:attrName>style.visibility</p:attrName>
                                        </p:attrNameLst>
                                      </p:cBhvr>
                                      <p:to>
                                        <p:strVal val="visible"/>
                                      </p:to>
                                    </p:set>
                                    <p:animEffect transition="in" filter="barn(inVertical)">
                                      <p:cBhvr>
                                        <p:cTn id="48" dur="500"/>
                                        <p:tgtEl>
                                          <p:spTgt spid="7273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72735"/>
                                        </p:tgtEl>
                                        <p:attrNameLst>
                                          <p:attrName>style.visibility</p:attrName>
                                        </p:attrNameLst>
                                      </p:cBhvr>
                                      <p:to>
                                        <p:strVal val="visible"/>
                                      </p:to>
                                    </p:set>
                                    <p:animEffect transition="in" filter="barn(inVertical)">
                                      <p:cBhvr>
                                        <p:cTn id="51" dur="500"/>
                                        <p:tgtEl>
                                          <p:spTgt spid="72735"/>
                                        </p:tgtEl>
                                      </p:cBhvr>
                                    </p:animEffect>
                                  </p:childTnLst>
                                </p:cTn>
                              </p:par>
                              <p:par>
                                <p:cTn id="52" presetID="16" presetClass="entr" presetSubtype="21" fill="hold" nodeType="withEffect">
                                  <p:stCondLst>
                                    <p:cond delay="0"/>
                                  </p:stCondLst>
                                  <p:childTnLst>
                                    <p:set>
                                      <p:cBhvr>
                                        <p:cTn id="53" dur="1" fill="hold">
                                          <p:stCondLst>
                                            <p:cond delay="0"/>
                                          </p:stCondLst>
                                        </p:cTn>
                                        <p:tgtEl>
                                          <p:spTgt spid="72737"/>
                                        </p:tgtEl>
                                        <p:attrNameLst>
                                          <p:attrName>style.visibility</p:attrName>
                                        </p:attrNameLst>
                                      </p:cBhvr>
                                      <p:to>
                                        <p:strVal val="visible"/>
                                      </p:to>
                                    </p:set>
                                    <p:animEffect transition="in" filter="barn(inVertical)">
                                      <p:cBhvr>
                                        <p:cTn id="54" dur="500"/>
                                        <p:tgtEl>
                                          <p:spTgt spid="7273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2736"/>
                                        </p:tgtEl>
                                        <p:attrNameLst>
                                          <p:attrName>style.visibility</p:attrName>
                                        </p:attrNameLst>
                                      </p:cBhvr>
                                      <p:to>
                                        <p:strVal val="visible"/>
                                      </p:to>
                                    </p:set>
                                    <p:animEffect transition="in" filter="barn(inVertical)">
                                      <p:cBhvr>
                                        <p:cTn id="57" dur="500"/>
                                        <p:tgtEl>
                                          <p:spTgt spid="72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p:bldP spid="72726" grpId="0"/>
      <p:bldP spid="72727" grpId="0"/>
      <p:bldP spid="72728" grpId="0"/>
      <p:bldP spid="72729" grpId="0"/>
      <p:bldP spid="72734" grpId="0"/>
      <p:bldP spid="72735" grpId="0"/>
      <p:bldP spid="72736" grpId="0"/>
      <p:bldP spid="727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a:spLocks noChangeArrowheads="1"/>
          </p:cNvSpPr>
          <p:nvPr/>
        </p:nvSpPr>
        <p:spPr bwMode="auto">
          <a:xfrm>
            <a:off x="1216025" y="981075"/>
            <a:ext cx="7921625" cy="1816100"/>
          </a:xfrm>
          <a:prstGeom prst="rect">
            <a:avLst/>
          </a:prstGeom>
          <a:noFill/>
          <a:ln w="9525">
            <a:noFill/>
            <a:miter lim="800000"/>
            <a:headEnd/>
            <a:tailEnd/>
          </a:ln>
        </p:spPr>
        <p:txBody>
          <a:bodyPr>
            <a:spAutoFit/>
          </a:bodyPr>
          <a:lstStyle/>
          <a:p>
            <a:r>
              <a:rPr lang="en-US" sz="2800" b="1">
                <a:latin typeface="Times New Roman" pitchFamily="18" charset="0"/>
                <a:cs typeface="Times New Roman" pitchFamily="18" charset="0"/>
              </a:rPr>
              <a:t>I. Ý NGHĨA</a:t>
            </a:r>
          </a:p>
          <a:p>
            <a:r>
              <a:rPr lang="en-US" sz="2800" b="1">
                <a:latin typeface="Times New Roman" pitchFamily="18" charset="0"/>
                <a:cs typeface="Times New Roman" pitchFamily="18" charset="0"/>
              </a:rPr>
              <a:t>II. BẢO VỆ RỪNG</a:t>
            </a:r>
            <a:endParaRPr lang="vi-VN" sz="2800" b="1">
              <a:latin typeface="Times New Roman" pitchFamily="18" charset="0"/>
              <a:cs typeface="Times New Roman" pitchFamily="18" charset="0"/>
            </a:endParaRPr>
          </a:p>
          <a:p>
            <a:r>
              <a:rPr lang="vi-VN" sz="2800" b="1">
                <a:latin typeface="Times New Roman" pitchFamily="18" charset="0"/>
                <a:cs typeface="Times New Roman" pitchFamily="18" charset="0"/>
              </a:rPr>
              <a:t>III. KHOANH NUÔI PHỤC HỒI RỪNG</a:t>
            </a:r>
          </a:p>
          <a:p>
            <a:pPr algn="just"/>
            <a:r>
              <a:rPr lang="vi-VN" sz="2800" b="1">
                <a:latin typeface="Times New Roman" pitchFamily="18" charset="0"/>
                <a:cs typeface="Times New Roman" pitchFamily="18" charset="0"/>
              </a:rPr>
              <a:t>1. Mục đích</a:t>
            </a:r>
          </a:p>
        </p:txBody>
      </p:sp>
      <p:sp>
        <p:nvSpPr>
          <p:cNvPr id="6" name="Cuộn Ngang 5"/>
          <p:cNvSpPr/>
          <p:nvPr/>
        </p:nvSpPr>
        <p:spPr>
          <a:xfrm>
            <a:off x="1692275" y="2832100"/>
            <a:ext cx="6583363" cy="14398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3200" dirty="0" err="1">
                <a:solidFill>
                  <a:srgbClr val="FFFF00"/>
                </a:solidFill>
                <a:latin typeface="+mj-lt"/>
              </a:rPr>
              <a:t>Mục</a:t>
            </a:r>
            <a:r>
              <a:rPr lang="vi-VN" sz="3200" dirty="0">
                <a:solidFill>
                  <a:srgbClr val="FFFF00"/>
                </a:solidFill>
                <a:latin typeface="+mj-lt"/>
              </a:rPr>
              <a:t> </a:t>
            </a:r>
            <a:r>
              <a:rPr lang="vi-VN" sz="3200" dirty="0" err="1">
                <a:solidFill>
                  <a:srgbClr val="FFFF00"/>
                </a:solidFill>
                <a:latin typeface="+mj-lt"/>
              </a:rPr>
              <a:t>đích</a:t>
            </a:r>
            <a:r>
              <a:rPr lang="vi-VN" sz="3200" dirty="0">
                <a:solidFill>
                  <a:srgbClr val="FFFF00"/>
                </a:solidFill>
                <a:latin typeface="+mj-lt"/>
              </a:rPr>
              <a:t> </a:t>
            </a:r>
            <a:r>
              <a:rPr lang="vi-VN" sz="3200" dirty="0" err="1">
                <a:solidFill>
                  <a:srgbClr val="FFFF00"/>
                </a:solidFill>
                <a:latin typeface="+mj-lt"/>
              </a:rPr>
              <a:t>của</a:t>
            </a:r>
            <a:r>
              <a:rPr lang="vi-VN" sz="3200" dirty="0">
                <a:solidFill>
                  <a:srgbClr val="FFFF00"/>
                </a:solidFill>
                <a:latin typeface="+mj-lt"/>
              </a:rPr>
              <a:t> </a:t>
            </a:r>
            <a:r>
              <a:rPr lang="vi-VN" sz="3200" dirty="0" err="1">
                <a:solidFill>
                  <a:srgbClr val="FFFF00"/>
                </a:solidFill>
                <a:latin typeface="+mj-lt"/>
              </a:rPr>
              <a:t>việc</a:t>
            </a:r>
            <a:r>
              <a:rPr lang="vi-VN" sz="3200" dirty="0">
                <a:solidFill>
                  <a:srgbClr val="FFFF00"/>
                </a:solidFill>
                <a:latin typeface="+mj-lt"/>
              </a:rPr>
              <a:t> khoanh nuôi </a:t>
            </a:r>
            <a:r>
              <a:rPr lang="vi-VN" sz="3200" dirty="0" err="1">
                <a:solidFill>
                  <a:srgbClr val="FFFF00"/>
                </a:solidFill>
                <a:latin typeface="+mj-lt"/>
              </a:rPr>
              <a:t>rừng</a:t>
            </a:r>
            <a:r>
              <a:rPr lang="vi-VN" sz="3200" dirty="0">
                <a:solidFill>
                  <a:srgbClr val="FFFF00"/>
                </a:solidFill>
                <a:latin typeface="+mj-lt"/>
              </a:rPr>
              <a:t> </a:t>
            </a:r>
            <a:r>
              <a:rPr lang="vi-VN" sz="3200" dirty="0" err="1">
                <a:solidFill>
                  <a:srgbClr val="FFFF00"/>
                </a:solidFill>
                <a:latin typeface="+mj-lt"/>
              </a:rPr>
              <a:t>là</a:t>
            </a:r>
            <a:r>
              <a:rPr lang="vi-VN" sz="3200" dirty="0">
                <a:solidFill>
                  <a:srgbClr val="FFFF00"/>
                </a:solidFill>
                <a:latin typeface="+mj-lt"/>
              </a:rPr>
              <a:t> </a:t>
            </a:r>
            <a:r>
              <a:rPr lang="vi-VN" sz="3200" dirty="0" err="1">
                <a:solidFill>
                  <a:srgbClr val="FFFF00"/>
                </a:solidFill>
                <a:latin typeface="+mj-lt"/>
              </a:rPr>
              <a:t>gì</a:t>
            </a:r>
            <a:r>
              <a:rPr lang="vi-VN" sz="3200" dirty="0">
                <a:solidFill>
                  <a:srgbClr val="FFFF00"/>
                </a:solidFill>
                <a:latin typeface="+mj-lt"/>
              </a:rPr>
              <a:t>?</a:t>
            </a:r>
          </a:p>
        </p:txBody>
      </p:sp>
      <p:sp>
        <p:nvSpPr>
          <p:cNvPr id="7" name="Mũi tên Phải 6"/>
          <p:cNvSpPr/>
          <p:nvPr/>
        </p:nvSpPr>
        <p:spPr>
          <a:xfrm>
            <a:off x="806450" y="4608513"/>
            <a:ext cx="1566863"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dirty="0" err="1">
                <a:solidFill>
                  <a:srgbClr val="FFFF00"/>
                </a:solidFill>
              </a:rPr>
              <a:t>Đáp</a:t>
            </a:r>
            <a:r>
              <a:rPr lang="vi-VN" dirty="0">
                <a:solidFill>
                  <a:srgbClr val="FFFF00"/>
                </a:solidFill>
              </a:rPr>
              <a:t> </a:t>
            </a:r>
            <a:r>
              <a:rPr lang="vi-VN" dirty="0" err="1">
                <a:solidFill>
                  <a:srgbClr val="FFFF00"/>
                </a:solidFill>
              </a:rPr>
              <a:t>án</a:t>
            </a:r>
            <a:endParaRPr lang="vi-VN" dirty="0">
              <a:solidFill>
                <a:srgbClr val="FFFF00"/>
              </a:solidFill>
            </a:endParaRPr>
          </a:p>
        </p:txBody>
      </p:sp>
      <p:sp>
        <p:nvSpPr>
          <p:cNvPr id="8" name="Hộp_Văn_Bản 7"/>
          <p:cNvSpPr txBox="1"/>
          <p:nvPr/>
        </p:nvSpPr>
        <p:spPr>
          <a:xfrm>
            <a:off x="2373313" y="4608513"/>
            <a:ext cx="6242050" cy="1385887"/>
          </a:xfrm>
          <a:prstGeom prst="rect">
            <a:avLst/>
          </a:prstGeom>
          <a:noFill/>
        </p:spPr>
        <p:txBody>
          <a:bodyPr>
            <a:spAutoFit/>
          </a:bodyPr>
          <a:lstStyle/>
          <a:p>
            <a:pPr algn="just" fontAlgn="auto">
              <a:spcBef>
                <a:spcPts val="0"/>
              </a:spcBef>
              <a:spcAft>
                <a:spcPts val="0"/>
              </a:spcAft>
              <a:defRPr/>
            </a:pPr>
            <a:r>
              <a:rPr lang="vi-VN" sz="2800" dirty="0" err="1">
                <a:solidFill>
                  <a:srgbClr val="3333CC"/>
                </a:solidFill>
                <a:latin typeface="+mj-lt"/>
                <a:cs typeface="+mn-cs"/>
              </a:rPr>
              <a:t>Tạo</a:t>
            </a:r>
            <a:r>
              <a:rPr lang="vi-VN" sz="2800" dirty="0">
                <a:solidFill>
                  <a:srgbClr val="3333CC"/>
                </a:solidFill>
                <a:latin typeface="+mj-lt"/>
                <a:cs typeface="+mn-cs"/>
              </a:rPr>
              <a:t> </a:t>
            </a:r>
            <a:r>
              <a:rPr lang="vi-VN" sz="2800" dirty="0" err="1">
                <a:solidFill>
                  <a:srgbClr val="3333CC"/>
                </a:solidFill>
                <a:latin typeface="+mj-lt"/>
                <a:cs typeface="+mn-cs"/>
              </a:rPr>
              <a:t>hoàn</a:t>
            </a:r>
            <a:r>
              <a:rPr lang="vi-VN" sz="2800" dirty="0">
                <a:solidFill>
                  <a:srgbClr val="3333CC"/>
                </a:solidFill>
                <a:latin typeface="+mj-lt"/>
                <a:cs typeface="+mn-cs"/>
              </a:rPr>
              <a:t> </a:t>
            </a:r>
            <a:r>
              <a:rPr lang="vi-VN" sz="2800" dirty="0" err="1">
                <a:solidFill>
                  <a:srgbClr val="3333CC"/>
                </a:solidFill>
                <a:latin typeface="+mj-lt"/>
                <a:cs typeface="+mn-cs"/>
              </a:rPr>
              <a:t>cảnh</a:t>
            </a:r>
            <a:r>
              <a:rPr lang="vi-VN" sz="2800" dirty="0">
                <a:solidFill>
                  <a:srgbClr val="3333CC"/>
                </a:solidFill>
                <a:latin typeface="+mj-lt"/>
                <a:cs typeface="+mn-cs"/>
              </a:rPr>
              <a:t> </a:t>
            </a:r>
            <a:r>
              <a:rPr lang="vi-VN" sz="2800" dirty="0" err="1">
                <a:solidFill>
                  <a:srgbClr val="3333CC"/>
                </a:solidFill>
                <a:latin typeface="+mj-lt"/>
                <a:cs typeface="+mn-cs"/>
              </a:rPr>
              <a:t>thuận</a:t>
            </a:r>
            <a:r>
              <a:rPr lang="vi-VN" sz="2800" dirty="0">
                <a:solidFill>
                  <a:srgbClr val="3333CC"/>
                </a:solidFill>
                <a:latin typeface="+mj-lt"/>
                <a:cs typeface="+mn-cs"/>
              </a:rPr>
              <a:t> </a:t>
            </a:r>
            <a:r>
              <a:rPr lang="vi-VN" sz="2800" dirty="0" err="1">
                <a:solidFill>
                  <a:srgbClr val="3333CC"/>
                </a:solidFill>
                <a:latin typeface="+mj-lt"/>
                <a:cs typeface="+mn-cs"/>
              </a:rPr>
              <a:t>lợi</a:t>
            </a:r>
            <a:r>
              <a:rPr lang="vi-VN" sz="2800" dirty="0">
                <a:solidFill>
                  <a:srgbClr val="3333CC"/>
                </a:solidFill>
                <a:latin typeface="+mj-lt"/>
                <a:cs typeface="+mn-cs"/>
              </a:rPr>
              <a:t> </a:t>
            </a:r>
            <a:r>
              <a:rPr lang="vi-VN" sz="2800" dirty="0" err="1">
                <a:solidFill>
                  <a:srgbClr val="3333CC"/>
                </a:solidFill>
                <a:latin typeface="+mj-lt"/>
                <a:cs typeface="+mn-cs"/>
              </a:rPr>
              <a:t>để</a:t>
            </a:r>
            <a:r>
              <a:rPr lang="vi-VN" sz="2800" dirty="0">
                <a:solidFill>
                  <a:srgbClr val="3333CC"/>
                </a:solidFill>
                <a:latin typeface="+mj-lt"/>
                <a:cs typeface="+mn-cs"/>
              </a:rPr>
              <a:t> </a:t>
            </a:r>
            <a:r>
              <a:rPr lang="vi-VN" sz="2800" dirty="0" err="1">
                <a:solidFill>
                  <a:srgbClr val="3333CC"/>
                </a:solidFill>
                <a:latin typeface="+mj-lt"/>
                <a:cs typeface="+mn-cs"/>
              </a:rPr>
              <a:t>những</a:t>
            </a:r>
            <a:r>
              <a:rPr lang="vi-VN" sz="2800" dirty="0">
                <a:solidFill>
                  <a:srgbClr val="3333CC"/>
                </a:solidFill>
                <a:latin typeface="+mj-lt"/>
                <a:cs typeface="+mn-cs"/>
              </a:rPr>
              <a:t> nơi </a:t>
            </a:r>
            <a:r>
              <a:rPr lang="vi-VN" sz="2800" dirty="0" err="1">
                <a:solidFill>
                  <a:srgbClr val="3333CC"/>
                </a:solidFill>
                <a:latin typeface="+mj-lt"/>
                <a:cs typeface="+mn-cs"/>
              </a:rPr>
              <a:t>đã</a:t>
            </a:r>
            <a:r>
              <a:rPr lang="vi-VN" sz="2800" dirty="0">
                <a:solidFill>
                  <a:srgbClr val="3333CC"/>
                </a:solidFill>
                <a:latin typeface="+mj-lt"/>
                <a:cs typeface="+mn-cs"/>
              </a:rPr>
              <a:t> </a:t>
            </a:r>
            <a:r>
              <a:rPr lang="vi-VN" sz="2800" dirty="0" err="1">
                <a:solidFill>
                  <a:srgbClr val="3333CC"/>
                </a:solidFill>
                <a:latin typeface="+mj-lt"/>
                <a:cs typeface="+mn-cs"/>
              </a:rPr>
              <a:t>mất</a:t>
            </a:r>
            <a:r>
              <a:rPr lang="vi-VN" sz="2800" dirty="0">
                <a:solidFill>
                  <a:srgbClr val="3333CC"/>
                </a:solidFill>
                <a:latin typeface="+mj-lt"/>
                <a:cs typeface="+mn-cs"/>
              </a:rPr>
              <a:t> </a:t>
            </a:r>
            <a:r>
              <a:rPr lang="vi-VN" sz="2800" dirty="0" err="1">
                <a:solidFill>
                  <a:srgbClr val="3333CC"/>
                </a:solidFill>
                <a:latin typeface="+mj-lt"/>
                <a:cs typeface="+mn-cs"/>
              </a:rPr>
              <a:t>rừng</a:t>
            </a:r>
            <a:r>
              <a:rPr lang="vi-VN" sz="2800" dirty="0">
                <a:solidFill>
                  <a:srgbClr val="3333CC"/>
                </a:solidFill>
                <a:latin typeface="+mj-lt"/>
                <a:cs typeface="+mn-cs"/>
              </a:rPr>
              <a:t> </a:t>
            </a:r>
            <a:r>
              <a:rPr lang="vi-VN" sz="2800" dirty="0" err="1">
                <a:solidFill>
                  <a:srgbClr val="3333CC"/>
                </a:solidFill>
                <a:latin typeface="+mj-lt"/>
                <a:cs typeface="+mn-cs"/>
              </a:rPr>
              <a:t>phục</a:t>
            </a:r>
            <a:r>
              <a:rPr lang="vi-VN" sz="2800" dirty="0">
                <a:solidFill>
                  <a:srgbClr val="3333CC"/>
                </a:solidFill>
                <a:latin typeface="+mj-lt"/>
                <a:cs typeface="+mn-cs"/>
              </a:rPr>
              <a:t> </a:t>
            </a:r>
            <a:r>
              <a:rPr lang="vi-VN" sz="2800" dirty="0" err="1">
                <a:solidFill>
                  <a:srgbClr val="3333CC"/>
                </a:solidFill>
                <a:latin typeface="+mj-lt"/>
                <a:cs typeface="+mn-cs"/>
              </a:rPr>
              <a:t>hồi</a:t>
            </a:r>
            <a:r>
              <a:rPr lang="vi-VN" sz="2800" dirty="0">
                <a:solidFill>
                  <a:srgbClr val="3333CC"/>
                </a:solidFill>
                <a:latin typeface="+mj-lt"/>
                <a:cs typeface="+mn-cs"/>
              </a:rPr>
              <a:t> </a:t>
            </a:r>
            <a:r>
              <a:rPr lang="vi-VN" sz="2800" dirty="0" err="1">
                <a:solidFill>
                  <a:srgbClr val="3333CC"/>
                </a:solidFill>
                <a:latin typeface="+mj-lt"/>
                <a:cs typeface="+mn-cs"/>
              </a:rPr>
              <a:t>và</a:t>
            </a:r>
            <a:r>
              <a:rPr lang="vi-VN" sz="2800" dirty="0">
                <a:solidFill>
                  <a:srgbClr val="3333CC"/>
                </a:solidFill>
                <a:latin typeface="+mj-lt"/>
                <a:cs typeface="+mn-cs"/>
              </a:rPr>
              <a:t> </a:t>
            </a:r>
            <a:r>
              <a:rPr lang="vi-VN" sz="2800" dirty="0" err="1">
                <a:solidFill>
                  <a:srgbClr val="3333CC"/>
                </a:solidFill>
                <a:latin typeface="+mj-lt"/>
                <a:cs typeface="+mn-cs"/>
              </a:rPr>
              <a:t>phát</a:t>
            </a:r>
            <a:r>
              <a:rPr lang="vi-VN" sz="2800" dirty="0">
                <a:solidFill>
                  <a:srgbClr val="3333CC"/>
                </a:solidFill>
                <a:latin typeface="+mj-lt"/>
                <a:cs typeface="+mn-cs"/>
              </a:rPr>
              <a:t> </a:t>
            </a:r>
            <a:r>
              <a:rPr lang="vi-VN" sz="2800" dirty="0" err="1">
                <a:solidFill>
                  <a:srgbClr val="3333CC"/>
                </a:solidFill>
                <a:latin typeface="+mj-lt"/>
                <a:cs typeface="+mn-cs"/>
              </a:rPr>
              <a:t>triển</a:t>
            </a:r>
            <a:r>
              <a:rPr lang="vi-VN" sz="2800" dirty="0">
                <a:solidFill>
                  <a:srgbClr val="3333CC"/>
                </a:solidFill>
                <a:latin typeface="+mj-lt"/>
                <a:cs typeface="+mn-cs"/>
              </a:rPr>
              <a:t> </a:t>
            </a:r>
            <a:r>
              <a:rPr lang="vi-VN" sz="2800" dirty="0" err="1">
                <a:solidFill>
                  <a:srgbClr val="3333CC"/>
                </a:solidFill>
                <a:latin typeface="+mj-lt"/>
                <a:cs typeface="+mn-cs"/>
              </a:rPr>
              <a:t>thành</a:t>
            </a:r>
            <a:r>
              <a:rPr lang="vi-VN" sz="2800" dirty="0">
                <a:solidFill>
                  <a:srgbClr val="3333CC"/>
                </a:solidFill>
                <a:latin typeface="+mj-lt"/>
                <a:cs typeface="+mn-cs"/>
              </a:rPr>
              <a:t> </a:t>
            </a:r>
            <a:r>
              <a:rPr lang="vi-VN" sz="2800" dirty="0" err="1">
                <a:solidFill>
                  <a:srgbClr val="3333CC"/>
                </a:solidFill>
                <a:latin typeface="+mj-lt"/>
                <a:cs typeface="+mn-cs"/>
              </a:rPr>
              <a:t>rừng</a:t>
            </a:r>
            <a:r>
              <a:rPr lang="vi-VN" sz="2800" dirty="0">
                <a:solidFill>
                  <a:srgbClr val="3333CC"/>
                </a:solidFill>
                <a:latin typeface="+mj-lt"/>
                <a:cs typeface="+mn-cs"/>
              </a:rPr>
              <a:t> </a:t>
            </a:r>
          </a:p>
        </p:txBody>
      </p:sp>
      <p:sp>
        <p:nvSpPr>
          <p:cNvPr id="2" name="Hình chữ nhật 1"/>
          <p:cNvSpPr/>
          <p:nvPr/>
        </p:nvSpPr>
        <p:spPr>
          <a:xfrm>
            <a:off x="1003300" y="279400"/>
            <a:ext cx="7451725" cy="523875"/>
          </a:xfrm>
          <a:prstGeom prst="rect">
            <a:avLst/>
          </a:prstGeom>
        </p:spPr>
        <p:txBody>
          <a:bodyPr>
            <a:spAutoFit/>
          </a:bodyPr>
          <a:lstStyle/>
          <a:p>
            <a:pPr algn="ctr" fontAlgn="auto">
              <a:spcBef>
                <a:spcPts val="0"/>
              </a:spcBef>
              <a:spcAft>
                <a:spcPts val="0"/>
              </a:spcAft>
              <a:defRPr/>
            </a:pPr>
            <a:r>
              <a:rPr lang="vi-VN" sz="2800" b="1" dirty="0" err="1">
                <a:ln w="11430"/>
                <a:solidFill>
                  <a:srgbClr val="3333CC"/>
                </a:solidFill>
                <a:effectLst>
                  <a:outerShdw blurRad="50800" dist="39000" dir="5460000" algn="tl">
                    <a:srgbClr val="000000">
                      <a:alpha val="38000"/>
                    </a:srgbClr>
                  </a:outerShdw>
                </a:effectLst>
                <a:latin typeface="+mj-lt"/>
                <a:cs typeface="+mn-cs"/>
              </a:rPr>
              <a:t>Bài</a:t>
            </a:r>
            <a:r>
              <a:rPr lang="vi-VN" sz="28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
        <p:nvSpPr>
          <p:cNvPr id="3" name="Hình chữ nhật 2"/>
          <p:cNvSpPr/>
          <p:nvPr/>
        </p:nvSpPr>
        <p:spPr>
          <a:xfrm>
            <a:off x="603063" y="2832005"/>
            <a:ext cx="800219" cy="1569660"/>
          </a:xfrm>
          <a:prstGeom prst="rect">
            <a:avLst/>
          </a:prstGeom>
        </p:spPr>
        <p:txBody>
          <a:bodyPr wrap="none">
            <a:spAutoFit/>
          </a:bodyPr>
          <a:lstStyle/>
          <a:p>
            <a:pPr algn="ctr" fontAlgn="auto">
              <a:spcBef>
                <a:spcPts val="0"/>
              </a:spcBef>
              <a:spcAft>
                <a:spcPts val="0"/>
              </a:spcAft>
              <a:defRPr/>
            </a:pPr>
            <a:r>
              <a:rPr lang="vi-VN" sz="96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44039" name="Hình chữ nhật 4"/>
          <p:cNvSpPr>
            <a:spLocks noChangeArrowheads="1"/>
          </p:cNvSpPr>
          <p:nvPr/>
        </p:nvSpPr>
        <p:spPr bwMode="auto">
          <a:xfrm>
            <a:off x="30163" y="-12700"/>
            <a:ext cx="776287" cy="1630363"/>
          </a:xfrm>
          <a:prstGeom prst="rect">
            <a:avLst/>
          </a:prstGeom>
          <a:noFill/>
          <a:ln w="9525">
            <a:noFill/>
            <a:miter lim="800000"/>
            <a:headEnd/>
            <a:tailEnd/>
          </a:ln>
        </p:spPr>
        <p:txBody>
          <a:bodyPr>
            <a:spAutoFit/>
          </a:bodyPr>
          <a:lstStyle/>
          <a:p>
            <a:r>
              <a:rPr lang="en-US" sz="10000" b="1">
                <a:solidFill>
                  <a:srgbClr val="FF0000"/>
                </a:solidFill>
                <a:latin typeface="Times New Roman" pitchFamily="18" charset="0"/>
                <a:cs typeface="Times New Roman" pitchFamily="18" charset="0"/>
                <a:sym typeface="Wingdings" pitchFamily="2" charset="2"/>
              </a:rPr>
              <a:t></a:t>
            </a:r>
            <a:endParaRPr lang="en-US" sz="10000">
              <a:solidFill>
                <a:srgbClr val="FF0000"/>
              </a:solidFill>
              <a:latin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2"/>
          <p:cNvSpPr txBox="1"/>
          <p:nvPr/>
        </p:nvSpPr>
        <p:spPr>
          <a:xfrm>
            <a:off x="827088" y="981075"/>
            <a:ext cx="7489825" cy="3078163"/>
          </a:xfrm>
          <a:prstGeom prst="rect">
            <a:avLst/>
          </a:prstGeom>
          <a:noFill/>
        </p:spPr>
        <p:txBody>
          <a:bodyPr>
            <a:spAutoFit/>
          </a:bodyPr>
          <a:lstStyle/>
          <a:p>
            <a:pPr fontAlgn="auto">
              <a:spcBef>
                <a:spcPts val="0"/>
              </a:spcBef>
              <a:spcAft>
                <a:spcPts val="0"/>
              </a:spcAft>
              <a:defRPr/>
            </a:pPr>
            <a:r>
              <a:rPr lang="en-US" sz="2800" b="1" dirty="0">
                <a:latin typeface="Times New Roman" pitchFamily="18" charset="0"/>
                <a:cs typeface="Times New Roman" pitchFamily="18" charset="0"/>
              </a:rPr>
              <a:t>I. Ý NGHĨA</a:t>
            </a:r>
          </a:p>
          <a:p>
            <a:pPr fontAlgn="auto">
              <a:spcBef>
                <a:spcPts val="0"/>
              </a:spcBef>
              <a:spcAft>
                <a:spcPts val="0"/>
              </a:spcAft>
              <a:defRPr/>
            </a:pPr>
            <a:r>
              <a:rPr lang="en-US" sz="2800" b="1" dirty="0">
                <a:latin typeface="Times New Roman" pitchFamily="18" charset="0"/>
                <a:cs typeface="Times New Roman" pitchFamily="18" charset="0"/>
              </a:rPr>
              <a:t>II. BẢO VỆ RỪNG</a:t>
            </a:r>
            <a:endParaRPr lang="vi-VN" sz="2800" b="1" dirty="0">
              <a:latin typeface="Times New Roman" pitchFamily="18" charset="0"/>
              <a:cs typeface="Times New Roman" pitchFamily="18" charset="0"/>
            </a:endParaRPr>
          </a:p>
          <a:p>
            <a:pPr fontAlgn="auto">
              <a:spcBef>
                <a:spcPts val="0"/>
              </a:spcBef>
              <a:spcAft>
                <a:spcPts val="0"/>
              </a:spcAft>
              <a:defRPr/>
            </a:pPr>
            <a:r>
              <a:rPr lang="vi-VN" sz="2800" b="1" dirty="0">
                <a:latin typeface="Times New Roman" pitchFamily="18" charset="0"/>
                <a:cs typeface="Times New Roman" pitchFamily="18" charset="0"/>
              </a:rPr>
              <a:t>III. KHOANH NUÔI PHỤC HỒI RỪNG</a:t>
            </a:r>
          </a:p>
          <a:p>
            <a:pPr algn="just" fontAlgn="auto">
              <a:spcBef>
                <a:spcPts val="0"/>
              </a:spcBef>
              <a:spcAft>
                <a:spcPts val="0"/>
              </a:spcAft>
              <a:defRPr/>
            </a:pPr>
            <a:r>
              <a:rPr lang="vi-VN" sz="2800" b="1" dirty="0">
                <a:latin typeface="Times New Roman" pitchFamily="18" charset="0"/>
                <a:cs typeface="Times New Roman" pitchFamily="18" charset="0"/>
              </a:rPr>
              <a:t>1. </a:t>
            </a:r>
            <a:r>
              <a:rPr lang="vi-VN" sz="2800" b="1" dirty="0" err="1">
                <a:latin typeface="Times New Roman" pitchFamily="18" charset="0"/>
                <a:cs typeface="Times New Roman" pitchFamily="18" charset="0"/>
              </a:rPr>
              <a:t>Mục</a:t>
            </a:r>
            <a:r>
              <a:rPr lang="vi-VN" sz="2800" b="1" dirty="0">
                <a:latin typeface="Times New Roman" pitchFamily="18" charset="0"/>
                <a:cs typeface="Times New Roman" pitchFamily="18" charset="0"/>
              </a:rPr>
              <a:t> </a:t>
            </a:r>
            <a:r>
              <a:rPr lang="vi-VN" sz="2800" b="1" dirty="0" err="1">
                <a:latin typeface="Times New Roman" pitchFamily="18" charset="0"/>
                <a:cs typeface="Times New Roman" pitchFamily="18" charset="0"/>
              </a:rPr>
              <a:t>đích</a:t>
            </a:r>
            <a:endParaRPr lang="vi-VN" sz="2800" b="1" dirty="0">
              <a:latin typeface="Times New Roman" pitchFamily="18" charset="0"/>
              <a:cs typeface="Times New Roman" pitchFamily="18" charset="0"/>
            </a:endParaRPr>
          </a:p>
          <a:p>
            <a:pPr algn="just" fontAlgn="auto">
              <a:spcBef>
                <a:spcPts val="0"/>
              </a:spcBef>
              <a:spcAft>
                <a:spcPts val="0"/>
              </a:spcAft>
              <a:defRPr/>
            </a:pPr>
            <a:r>
              <a:rPr lang="vi-VN" sz="2800" b="1" dirty="0">
                <a:latin typeface="Times New Roman" pitchFamily="18" charset="0"/>
                <a:cs typeface="Times New Roman" pitchFamily="18" charset="0"/>
              </a:rPr>
              <a:t>2. </a:t>
            </a:r>
            <a:r>
              <a:rPr lang="vi-VN" sz="2800" b="1" dirty="0" err="1">
                <a:latin typeface="Times New Roman" pitchFamily="18" charset="0"/>
                <a:cs typeface="Times New Roman" pitchFamily="18" charset="0"/>
              </a:rPr>
              <a:t>Đối</a:t>
            </a:r>
            <a:r>
              <a:rPr lang="vi-VN" sz="2800" b="1" dirty="0">
                <a:latin typeface="Times New Roman" pitchFamily="18" charset="0"/>
                <a:cs typeface="Times New Roman" pitchFamily="18" charset="0"/>
              </a:rPr>
              <a:t> </a:t>
            </a:r>
            <a:r>
              <a:rPr lang="vi-VN" sz="2800" b="1" dirty="0" err="1">
                <a:latin typeface="Times New Roman" pitchFamily="18" charset="0"/>
                <a:cs typeface="Times New Roman" pitchFamily="18" charset="0"/>
              </a:rPr>
              <a:t>tượng</a:t>
            </a:r>
            <a:r>
              <a:rPr lang="vi-VN" sz="2800" b="1" dirty="0">
                <a:latin typeface="Times New Roman" pitchFamily="18" charset="0"/>
                <a:cs typeface="Times New Roman" pitchFamily="18" charset="0"/>
              </a:rPr>
              <a:t> khoanh </a:t>
            </a:r>
            <a:r>
              <a:rPr lang="vi-VN" sz="2800" b="1" dirty="0">
                <a:latin typeface="+mj-lt"/>
                <a:cs typeface="Times New Roman" pitchFamily="18" charset="0"/>
              </a:rPr>
              <a:t>n</a:t>
            </a:r>
            <a:r>
              <a:rPr lang="vi-VN" sz="2800" b="1" dirty="0">
                <a:latin typeface="+mj-lt"/>
                <a:cs typeface="+mn-cs"/>
              </a:rPr>
              <a:t>uôi</a:t>
            </a:r>
          </a:p>
          <a:p>
            <a:pPr algn="just" fontAlgn="auto">
              <a:spcBef>
                <a:spcPts val="0"/>
              </a:spcBef>
              <a:spcAft>
                <a:spcPts val="0"/>
              </a:spcAft>
              <a:defRPr/>
            </a:pPr>
            <a:endParaRPr lang="vi-VN" sz="3600" b="1" dirty="0">
              <a:latin typeface="+mj-lt"/>
              <a:cs typeface="+mn-cs"/>
            </a:endParaRPr>
          </a:p>
          <a:p>
            <a:pPr fontAlgn="auto">
              <a:spcBef>
                <a:spcPts val="0"/>
              </a:spcBef>
              <a:spcAft>
                <a:spcPts val="0"/>
              </a:spcAft>
              <a:defRPr/>
            </a:pPr>
            <a:endParaRPr lang="vi-VN" dirty="0">
              <a:latin typeface="+mn-lt"/>
              <a:cs typeface="+mn-cs"/>
            </a:endParaRPr>
          </a:p>
        </p:txBody>
      </p:sp>
      <p:sp>
        <p:nvSpPr>
          <p:cNvPr id="4" name="Khung Chú Thích Bầu Dục 3"/>
          <p:cNvSpPr/>
          <p:nvPr/>
        </p:nvSpPr>
        <p:spPr>
          <a:xfrm>
            <a:off x="4356100" y="3430588"/>
            <a:ext cx="3419475" cy="2447925"/>
          </a:xfrm>
          <a:prstGeom prst="wedgeEllipseCallout">
            <a:avLst>
              <a:gd name="adj1" fmla="val -73454"/>
              <a:gd name="adj2" fmla="val 232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err="1">
                <a:solidFill>
                  <a:srgbClr val="FFFF00"/>
                </a:solidFill>
                <a:latin typeface="+mj-lt"/>
              </a:rPr>
              <a:t>Đối</a:t>
            </a:r>
            <a:r>
              <a:rPr lang="vi-VN" sz="3200" dirty="0">
                <a:solidFill>
                  <a:srgbClr val="FFFF00"/>
                </a:solidFill>
                <a:latin typeface="+mj-lt"/>
              </a:rPr>
              <a:t> </a:t>
            </a:r>
            <a:r>
              <a:rPr lang="vi-VN" sz="3200" dirty="0" err="1">
                <a:solidFill>
                  <a:srgbClr val="FFFF00"/>
                </a:solidFill>
                <a:latin typeface="+mj-lt"/>
              </a:rPr>
              <a:t>tượng</a:t>
            </a:r>
            <a:r>
              <a:rPr lang="vi-VN" sz="3200" dirty="0">
                <a:solidFill>
                  <a:srgbClr val="FFFF00"/>
                </a:solidFill>
                <a:latin typeface="+mj-lt"/>
              </a:rPr>
              <a:t> </a:t>
            </a:r>
            <a:r>
              <a:rPr lang="vi-VN" sz="3200" dirty="0" err="1">
                <a:solidFill>
                  <a:srgbClr val="FFFF00"/>
                </a:solidFill>
                <a:latin typeface="+mj-lt"/>
              </a:rPr>
              <a:t>của</a:t>
            </a:r>
            <a:r>
              <a:rPr lang="vi-VN" sz="3200" dirty="0">
                <a:solidFill>
                  <a:srgbClr val="FFFF00"/>
                </a:solidFill>
                <a:latin typeface="+mj-lt"/>
              </a:rPr>
              <a:t> khoanh nuôi </a:t>
            </a:r>
            <a:r>
              <a:rPr lang="vi-VN" sz="3200" dirty="0" err="1">
                <a:solidFill>
                  <a:srgbClr val="FFFF00"/>
                </a:solidFill>
                <a:latin typeface="+mj-lt"/>
              </a:rPr>
              <a:t>rừng</a:t>
            </a:r>
            <a:r>
              <a:rPr lang="vi-VN" sz="3200" dirty="0">
                <a:solidFill>
                  <a:srgbClr val="FFFF00"/>
                </a:solidFill>
                <a:latin typeface="+mj-lt"/>
              </a:rPr>
              <a:t> </a:t>
            </a:r>
            <a:r>
              <a:rPr lang="vi-VN" sz="3200" dirty="0" err="1">
                <a:solidFill>
                  <a:srgbClr val="FFFF00"/>
                </a:solidFill>
                <a:latin typeface="+mj-lt"/>
              </a:rPr>
              <a:t>là</a:t>
            </a:r>
            <a:r>
              <a:rPr lang="vi-VN" sz="3200" dirty="0">
                <a:solidFill>
                  <a:srgbClr val="FFFF00"/>
                </a:solidFill>
                <a:latin typeface="+mj-lt"/>
              </a:rPr>
              <a:t> </a:t>
            </a:r>
            <a:r>
              <a:rPr lang="vi-VN" sz="3200" dirty="0" err="1">
                <a:solidFill>
                  <a:srgbClr val="FFFF00"/>
                </a:solidFill>
                <a:latin typeface="+mj-lt"/>
              </a:rPr>
              <a:t>gì</a:t>
            </a:r>
            <a:r>
              <a:rPr lang="vi-VN" sz="3200" dirty="0">
                <a:solidFill>
                  <a:srgbClr val="FFFF00"/>
                </a:solidFill>
                <a:latin typeface="+mj-lt"/>
              </a:rPr>
              <a:t>?</a:t>
            </a:r>
          </a:p>
        </p:txBody>
      </p:sp>
      <p:sp>
        <p:nvSpPr>
          <p:cNvPr id="6" name="Hình chữ nhật 5"/>
          <p:cNvSpPr/>
          <p:nvPr/>
        </p:nvSpPr>
        <p:spPr>
          <a:xfrm>
            <a:off x="2483768" y="3687901"/>
            <a:ext cx="1296144" cy="3170099"/>
          </a:xfrm>
          <a:prstGeom prst="rect">
            <a:avLst/>
          </a:prstGeom>
        </p:spPr>
        <p:txBody>
          <a:bodyPr>
            <a:spAutoFit/>
          </a:bodyPr>
          <a:lstStyle/>
          <a:p>
            <a:pPr algn="ctr" fontAlgn="auto">
              <a:spcBef>
                <a:spcPts val="0"/>
              </a:spcBef>
              <a:spcAft>
                <a:spcPts val="0"/>
              </a:spcAft>
              <a:defRPr/>
            </a:pPr>
            <a:r>
              <a:rPr lang="vi-VN" sz="20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2" name="Hình chữ nhật 1"/>
          <p:cNvSpPr/>
          <p:nvPr/>
        </p:nvSpPr>
        <p:spPr>
          <a:xfrm>
            <a:off x="1449388" y="188913"/>
            <a:ext cx="7154862" cy="522287"/>
          </a:xfrm>
          <a:prstGeom prst="rect">
            <a:avLst/>
          </a:prstGeom>
        </p:spPr>
        <p:txBody>
          <a:bodyPr>
            <a:spAutoFit/>
          </a:bodyPr>
          <a:lstStyle/>
          <a:p>
            <a:pPr algn="ctr" fontAlgn="auto">
              <a:spcBef>
                <a:spcPts val="0"/>
              </a:spcBef>
              <a:spcAft>
                <a:spcPts val="0"/>
              </a:spcAft>
              <a:defRPr/>
            </a:pPr>
            <a:r>
              <a:rPr lang="vi-VN" sz="2800" b="1" dirty="0" err="1">
                <a:ln w="11430"/>
                <a:solidFill>
                  <a:srgbClr val="3333CC"/>
                </a:solidFill>
                <a:effectLst>
                  <a:outerShdw blurRad="50800" dist="39000" dir="5460000" algn="tl">
                    <a:srgbClr val="000000">
                      <a:alpha val="38000"/>
                    </a:srgbClr>
                  </a:outerShdw>
                </a:effectLst>
                <a:latin typeface="+mj-lt"/>
                <a:cs typeface="+mn-cs"/>
              </a:rPr>
              <a:t>Bài</a:t>
            </a:r>
            <a:r>
              <a:rPr lang="vi-VN" sz="28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900113" y="3527425"/>
            <a:ext cx="7848600" cy="2338388"/>
          </a:xfrm>
          <a:prstGeom prst="rect">
            <a:avLst/>
          </a:prstGeom>
          <a:noFill/>
          <a:ln w="9525">
            <a:noFill/>
            <a:miter lim="800000"/>
            <a:headEnd/>
            <a:tailEnd/>
          </a:ln>
        </p:spPr>
        <p:txBody>
          <a:bodyPr>
            <a:spAutoFit/>
          </a:bodyPr>
          <a:lstStyle/>
          <a:p>
            <a:pPr algn="just"/>
            <a:r>
              <a:rPr lang="en-US" sz="3200">
                <a:solidFill>
                  <a:srgbClr val="0000CC"/>
                </a:solidFill>
                <a:latin typeface="Times New Roman" pitchFamily="18" charset="0"/>
                <a:cs typeface="Times New Roman" pitchFamily="18" charset="0"/>
              </a:rPr>
              <a:t>- Đất đã mất rừng và nương rẫy bỏ hoang còn tính chất đất rừng.</a:t>
            </a:r>
          </a:p>
          <a:p>
            <a:pPr algn="just"/>
            <a:r>
              <a:rPr lang="en-US" sz="3200">
                <a:solidFill>
                  <a:srgbClr val="0000CC"/>
                </a:solidFill>
                <a:latin typeface="Times New Roman" pitchFamily="18" charset="0"/>
                <a:cs typeface="Times New Roman" pitchFamily="18" charset="0"/>
              </a:rPr>
              <a:t>- Đồng cỏ, cây bụi xen cây gỗ, tầng đất mặt dày trên 30cm.</a:t>
            </a:r>
          </a:p>
          <a:p>
            <a:endParaRPr lang="vi-VN"/>
          </a:p>
        </p:txBody>
      </p:sp>
      <p:sp>
        <p:nvSpPr>
          <p:cNvPr id="46082" name="Hình chữ nhật 3"/>
          <p:cNvSpPr>
            <a:spLocks noChangeArrowheads="1"/>
          </p:cNvSpPr>
          <p:nvPr/>
        </p:nvSpPr>
        <p:spPr bwMode="auto">
          <a:xfrm>
            <a:off x="0" y="30163"/>
            <a:ext cx="1304925" cy="1568450"/>
          </a:xfrm>
          <a:prstGeom prst="rect">
            <a:avLst/>
          </a:prstGeom>
          <a:noFill/>
          <a:ln w="9525">
            <a:noFill/>
            <a:miter lim="800000"/>
            <a:headEnd/>
            <a:tailEnd/>
          </a:ln>
        </p:spPr>
        <p:txBody>
          <a:bodyPr wrap="none">
            <a:spAutoFit/>
          </a:bodyPr>
          <a:lstStyle/>
          <a:p>
            <a:r>
              <a:rPr lang="en-US" sz="9600" b="1">
                <a:solidFill>
                  <a:srgbClr val="FF0000"/>
                </a:solidFill>
                <a:latin typeface="Times New Roman" pitchFamily="18" charset="0"/>
                <a:cs typeface="Times New Roman" pitchFamily="18" charset="0"/>
                <a:sym typeface="Wingdings" pitchFamily="2" charset="2"/>
              </a:rPr>
              <a:t></a:t>
            </a:r>
            <a:endParaRPr lang="en-US" sz="9600">
              <a:solidFill>
                <a:srgbClr val="FF0000"/>
              </a:solidFill>
              <a:latin typeface="Times New Roman" pitchFamily="18" charset="0"/>
              <a:cs typeface="Times New Roman" pitchFamily="18" charset="0"/>
              <a:sym typeface="Wingdings" pitchFamily="2" charset="2"/>
            </a:endParaRPr>
          </a:p>
        </p:txBody>
      </p:sp>
      <p:sp>
        <p:nvSpPr>
          <p:cNvPr id="46083" name="Hình chữ nhật 4"/>
          <p:cNvSpPr>
            <a:spLocks noChangeArrowheads="1"/>
          </p:cNvSpPr>
          <p:nvPr/>
        </p:nvSpPr>
        <p:spPr bwMode="auto">
          <a:xfrm>
            <a:off x="827088" y="1427163"/>
            <a:ext cx="6121400" cy="20621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 Ý NGHĨA</a:t>
            </a:r>
          </a:p>
          <a:p>
            <a:r>
              <a:rPr lang="en-US" sz="2400" b="1">
                <a:latin typeface="Times New Roman" pitchFamily="18" charset="0"/>
                <a:cs typeface="Times New Roman" pitchFamily="18" charset="0"/>
              </a:rPr>
              <a:t>II. BẢO VỆ RỪNG</a:t>
            </a:r>
            <a:endParaRPr lang="vi-VN" sz="2400" b="1">
              <a:latin typeface="Times New Roman" pitchFamily="18" charset="0"/>
              <a:cs typeface="Times New Roman" pitchFamily="18" charset="0"/>
            </a:endParaRPr>
          </a:p>
          <a:p>
            <a:r>
              <a:rPr lang="vi-VN" sz="2400" b="1">
                <a:latin typeface="Times New Roman" pitchFamily="18" charset="0"/>
                <a:cs typeface="Times New Roman" pitchFamily="18" charset="0"/>
              </a:rPr>
              <a:t>III. KHOANH NUÔI PHỤC HỒI RỪNG</a:t>
            </a:r>
          </a:p>
          <a:p>
            <a:pPr algn="just"/>
            <a:r>
              <a:rPr lang="vi-VN" sz="2800" b="1">
                <a:latin typeface="Times New Roman" pitchFamily="18" charset="0"/>
                <a:cs typeface="Times New Roman" pitchFamily="18" charset="0"/>
              </a:rPr>
              <a:t>1. Mục đích</a:t>
            </a:r>
          </a:p>
          <a:p>
            <a:pPr algn="just"/>
            <a:r>
              <a:rPr lang="vi-VN" sz="2800" b="1">
                <a:latin typeface="Times New Roman" pitchFamily="18" charset="0"/>
                <a:cs typeface="Times New Roman" pitchFamily="18" charset="0"/>
              </a:rPr>
              <a:t>2. Đối tượng khoanh nuôi</a:t>
            </a:r>
          </a:p>
        </p:txBody>
      </p:sp>
      <p:sp>
        <p:nvSpPr>
          <p:cNvPr id="6" name="Hình chữ nhật 5"/>
          <p:cNvSpPr/>
          <p:nvPr/>
        </p:nvSpPr>
        <p:spPr>
          <a:xfrm>
            <a:off x="1196975" y="241300"/>
            <a:ext cx="7699375" cy="523875"/>
          </a:xfrm>
          <a:prstGeom prst="rect">
            <a:avLst/>
          </a:prstGeom>
        </p:spPr>
        <p:txBody>
          <a:bodyPr>
            <a:spAutoFit/>
          </a:bodyPr>
          <a:lstStyle/>
          <a:p>
            <a:pPr algn="ctr" fontAlgn="auto">
              <a:spcBef>
                <a:spcPts val="0"/>
              </a:spcBef>
              <a:spcAft>
                <a:spcPts val="0"/>
              </a:spcAft>
              <a:defRPr/>
            </a:pPr>
            <a:r>
              <a:rPr lang="vi-VN" sz="2800" b="1" dirty="0" err="1">
                <a:ln w="11430"/>
                <a:solidFill>
                  <a:srgbClr val="3333CC"/>
                </a:solidFill>
                <a:effectLst>
                  <a:outerShdw blurRad="50800" dist="39000" dir="5460000" algn="tl">
                    <a:srgbClr val="000000">
                      <a:alpha val="38000"/>
                    </a:srgbClr>
                  </a:outerShdw>
                </a:effectLst>
                <a:latin typeface="+mj-lt"/>
                <a:cs typeface="+mn-cs"/>
              </a:rPr>
              <a:t>Bài</a:t>
            </a:r>
            <a:r>
              <a:rPr lang="vi-VN" sz="28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8"/>
          <p:cNvSpPr/>
          <p:nvPr/>
        </p:nvSpPr>
        <p:spPr>
          <a:xfrm>
            <a:off x="2766828" y="3933056"/>
            <a:ext cx="1467069" cy="3170099"/>
          </a:xfrm>
          <a:prstGeom prst="rect">
            <a:avLst/>
          </a:prstGeom>
        </p:spPr>
        <p:txBody>
          <a:bodyPr wrap="none">
            <a:spAutoFit/>
          </a:bodyPr>
          <a:lstStyle/>
          <a:p>
            <a:pPr algn="ctr" fontAlgn="auto">
              <a:spcBef>
                <a:spcPts val="0"/>
              </a:spcBef>
              <a:spcAft>
                <a:spcPts val="0"/>
              </a:spcAft>
              <a:defRPr/>
            </a:pPr>
            <a:r>
              <a:rPr lang="vi-VN" sz="200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11" name="Khung Chú Thích Hình Đám Mây 10"/>
          <p:cNvSpPr/>
          <p:nvPr/>
        </p:nvSpPr>
        <p:spPr>
          <a:xfrm>
            <a:off x="4500563" y="3573463"/>
            <a:ext cx="3932237" cy="2071687"/>
          </a:xfrm>
          <a:prstGeom prst="cloudCallout">
            <a:avLst>
              <a:gd name="adj1" fmla="val -64941"/>
              <a:gd name="adj2" fmla="val 359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3200" dirty="0" err="1">
                <a:solidFill>
                  <a:srgbClr val="FFFF00"/>
                </a:solidFill>
                <a:latin typeface="+mj-lt"/>
              </a:rPr>
              <a:t>Phục</a:t>
            </a:r>
            <a:r>
              <a:rPr lang="vi-VN" sz="3200" dirty="0">
                <a:solidFill>
                  <a:srgbClr val="FFFF00"/>
                </a:solidFill>
                <a:latin typeface="+mj-lt"/>
              </a:rPr>
              <a:t> </a:t>
            </a:r>
            <a:r>
              <a:rPr lang="vi-VN" sz="3200" dirty="0" err="1">
                <a:solidFill>
                  <a:srgbClr val="FFFF00"/>
                </a:solidFill>
                <a:latin typeface="+mj-lt"/>
              </a:rPr>
              <a:t>hồi</a:t>
            </a:r>
            <a:r>
              <a:rPr lang="vi-VN" sz="3200" dirty="0">
                <a:solidFill>
                  <a:srgbClr val="FFFF00"/>
                </a:solidFill>
                <a:latin typeface="+mj-lt"/>
              </a:rPr>
              <a:t> </a:t>
            </a:r>
            <a:r>
              <a:rPr lang="vi-VN" sz="3200" dirty="0" err="1">
                <a:solidFill>
                  <a:srgbClr val="FFFF00"/>
                </a:solidFill>
                <a:latin typeface="+mj-lt"/>
              </a:rPr>
              <a:t>rừng</a:t>
            </a:r>
            <a:r>
              <a:rPr lang="vi-VN" sz="3200" dirty="0">
                <a:solidFill>
                  <a:srgbClr val="FFFF00"/>
                </a:solidFill>
                <a:latin typeface="+mj-lt"/>
              </a:rPr>
              <a:t> </a:t>
            </a:r>
            <a:r>
              <a:rPr lang="vi-VN" sz="3200" dirty="0" err="1">
                <a:solidFill>
                  <a:srgbClr val="FFFF00"/>
                </a:solidFill>
                <a:latin typeface="+mj-lt"/>
              </a:rPr>
              <a:t>bằng</a:t>
            </a:r>
            <a:r>
              <a:rPr lang="vi-VN" sz="3200" dirty="0">
                <a:solidFill>
                  <a:srgbClr val="FFFF00"/>
                </a:solidFill>
                <a:latin typeface="+mj-lt"/>
              </a:rPr>
              <a:t> </a:t>
            </a:r>
            <a:r>
              <a:rPr lang="vi-VN" sz="3200" dirty="0" err="1">
                <a:solidFill>
                  <a:srgbClr val="FFFF00"/>
                </a:solidFill>
                <a:latin typeface="+mj-lt"/>
              </a:rPr>
              <a:t>các</a:t>
            </a:r>
            <a:r>
              <a:rPr lang="vi-VN" sz="3200" dirty="0">
                <a:solidFill>
                  <a:srgbClr val="FFFF00"/>
                </a:solidFill>
                <a:latin typeface="+mj-lt"/>
              </a:rPr>
              <a:t> </a:t>
            </a:r>
            <a:r>
              <a:rPr lang="vi-VN" sz="3200" dirty="0" err="1">
                <a:solidFill>
                  <a:srgbClr val="FFFF00"/>
                </a:solidFill>
                <a:latin typeface="+mj-lt"/>
              </a:rPr>
              <a:t>biện</a:t>
            </a:r>
            <a:r>
              <a:rPr lang="vi-VN" sz="3200" dirty="0">
                <a:solidFill>
                  <a:srgbClr val="FFFF00"/>
                </a:solidFill>
                <a:latin typeface="+mj-lt"/>
              </a:rPr>
              <a:t> </a:t>
            </a:r>
            <a:r>
              <a:rPr lang="vi-VN" sz="3200" dirty="0" err="1">
                <a:solidFill>
                  <a:srgbClr val="FFFF00"/>
                </a:solidFill>
                <a:latin typeface="+mj-lt"/>
              </a:rPr>
              <a:t>pháp</a:t>
            </a:r>
            <a:r>
              <a:rPr lang="vi-VN" sz="3200" dirty="0">
                <a:solidFill>
                  <a:srgbClr val="FFFF00"/>
                </a:solidFill>
                <a:latin typeface="+mj-lt"/>
              </a:rPr>
              <a:t> </a:t>
            </a:r>
            <a:r>
              <a:rPr lang="vi-VN" sz="3200" dirty="0" err="1">
                <a:solidFill>
                  <a:srgbClr val="FFFF00"/>
                </a:solidFill>
                <a:latin typeface="+mj-lt"/>
              </a:rPr>
              <a:t>nào</a:t>
            </a:r>
            <a:r>
              <a:rPr lang="vi-VN" sz="3200" dirty="0">
                <a:solidFill>
                  <a:srgbClr val="FFFF00"/>
                </a:solidFill>
                <a:latin typeface="+mj-lt"/>
              </a:rPr>
              <a:t>?</a:t>
            </a:r>
          </a:p>
        </p:txBody>
      </p:sp>
      <p:sp>
        <p:nvSpPr>
          <p:cNvPr id="47107" name="Hình chữ nhật 1"/>
          <p:cNvSpPr>
            <a:spLocks noChangeArrowheads="1"/>
          </p:cNvSpPr>
          <p:nvPr/>
        </p:nvSpPr>
        <p:spPr bwMode="auto">
          <a:xfrm>
            <a:off x="971550" y="1130300"/>
            <a:ext cx="6696075" cy="2493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 Ý NGHĨA</a:t>
            </a:r>
          </a:p>
          <a:p>
            <a:r>
              <a:rPr lang="en-US" sz="2400" b="1">
                <a:latin typeface="Times New Roman" pitchFamily="18" charset="0"/>
                <a:cs typeface="Times New Roman" pitchFamily="18" charset="0"/>
              </a:rPr>
              <a:t>II. BẢO VỆ RỪNG</a:t>
            </a:r>
            <a:endParaRPr lang="vi-VN" sz="2400" b="1">
              <a:latin typeface="Times New Roman" pitchFamily="18" charset="0"/>
              <a:cs typeface="Times New Roman" pitchFamily="18" charset="0"/>
            </a:endParaRPr>
          </a:p>
          <a:p>
            <a:r>
              <a:rPr lang="vi-VN" sz="2400" b="1">
                <a:latin typeface="Times New Roman" pitchFamily="18" charset="0"/>
                <a:cs typeface="Times New Roman" pitchFamily="18" charset="0"/>
              </a:rPr>
              <a:t>III. KHOANH NUÔI PHỤC HỒI RỪNG</a:t>
            </a:r>
          </a:p>
          <a:p>
            <a:pPr algn="just"/>
            <a:r>
              <a:rPr lang="vi-VN" sz="2800" b="1">
                <a:latin typeface="Times New Roman" pitchFamily="18" charset="0"/>
                <a:cs typeface="Times New Roman" pitchFamily="18" charset="0"/>
              </a:rPr>
              <a:t>1. Mục đích</a:t>
            </a:r>
          </a:p>
          <a:p>
            <a:pPr algn="just"/>
            <a:r>
              <a:rPr lang="vi-VN" sz="2800" b="1">
                <a:latin typeface="Times New Roman" pitchFamily="18" charset="0"/>
                <a:cs typeface="Times New Roman" pitchFamily="18" charset="0"/>
              </a:rPr>
              <a:t>2. Đối tượng khoanh nuôi</a:t>
            </a:r>
          </a:p>
          <a:p>
            <a:pPr algn="just"/>
            <a:r>
              <a:rPr lang="vi-VN" sz="2800" b="1">
                <a:latin typeface="Times New Roman" pitchFamily="18" charset="0"/>
                <a:cs typeface="Times New Roman" pitchFamily="18" charset="0"/>
              </a:rPr>
              <a:t>3. Biện pháp</a:t>
            </a:r>
          </a:p>
        </p:txBody>
      </p:sp>
      <p:sp>
        <p:nvSpPr>
          <p:cNvPr id="3" name="Hình chữ nhật 2"/>
          <p:cNvSpPr/>
          <p:nvPr/>
        </p:nvSpPr>
        <p:spPr>
          <a:xfrm>
            <a:off x="1187450" y="190500"/>
            <a:ext cx="7561263" cy="522288"/>
          </a:xfrm>
          <a:prstGeom prst="rect">
            <a:avLst/>
          </a:prstGeom>
        </p:spPr>
        <p:txBody>
          <a:bodyPr>
            <a:spAutoFit/>
          </a:bodyPr>
          <a:lstStyle/>
          <a:p>
            <a:pPr algn="ctr" fontAlgn="auto">
              <a:spcBef>
                <a:spcPts val="0"/>
              </a:spcBef>
              <a:spcAft>
                <a:spcPts val="0"/>
              </a:spcAft>
              <a:defRPr/>
            </a:pPr>
            <a:r>
              <a:rPr lang="vi-VN" sz="2800" b="1" dirty="0" err="1">
                <a:ln w="11430"/>
                <a:solidFill>
                  <a:srgbClr val="3333CC"/>
                </a:solidFill>
                <a:effectLst>
                  <a:outerShdw blurRad="50800" dist="39000" dir="5460000" algn="tl">
                    <a:srgbClr val="000000">
                      <a:alpha val="38000"/>
                    </a:srgbClr>
                  </a:outerShdw>
                </a:effectLst>
                <a:latin typeface="+mj-lt"/>
                <a:cs typeface="+mn-cs"/>
              </a:rPr>
              <a:t>Bài</a:t>
            </a:r>
            <a:r>
              <a:rPr lang="vi-VN" sz="28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Hình chữ nhật 4"/>
          <p:cNvSpPr>
            <a:spLocks noChangeArrowheads="1"/>
          </p:cNvSpPr>
          <p:nvPr/>
        </p:nvSpPr>
        <p:spPr bwMode="auto">
          <a:xfrm>
            <a:off x="0" y="152400"/>
            <a:ext cx="1304925" cy="1570038"/>
          </a:xfrm>
          <a:prstGeom prst="rect">
            <a:avLst/>
          </a:prstGeom>
          <a:noFill/>
          <a:ln w="9525">
            <a:noFill/>
            <a:miter lim="800000"/>
            <a:headEnd/>
            <a:tailEnd/>
          </a:ln>
        </p:spPr>
        <p:txBody>
          <a:bodyPr wrap="none">
            <a:spAutoFit/>
          </a:bodyPr>
          <a:lstStyle/>
          <a:p>
            <a:r>
              <a:rPr lang="en-US" sz="9600" b="1">
                <a:solidFill>
                  <a:srgbClr val="FF0000"/>
                </a:solidFill>
                <a:latin typeface="Times New Roman" pitchFamily="18" charset="0"/>
                <a:cs typeface="Times New Roman" pitchFamily="18" charset="0"/>
                <a:sym typeface="Wingdings" pitchFamily="2" charset="2"/>
              </a:rPr>
              <a:t></a:t>
            </a:r>
            <a:endParaRPr lang="en-US" sz="9600">
              <a:solidFill>
                <a:srgbClr val="FF0000"/>
              </a:solidFill>
              <a:latin typeface="Times New Roman" pitchFamily="18" charset="0"/>
              <a:cs typeface="Times New Roman" pitchFamily="18" charset="0"/>
              <a:sym typeface="Wingdings" pitchFamily="2" charset="2"/>
            </a:endParaRPr>
          </a:p>
        </p:txBody>
      </p:sp>
      <p:sp>
        <p:nvSpPr>
          <p:cNvPr id="8" name="Hộp_Văn_Bản 7"/>
          <p:cNvSpPr txBox="1">
            <a:spLocks noChangeArrowheads="1"/>
          </p:cNvSpPr>
          <p:nvPr/>
        </p:nvSpPr>
        <p:spPr bwMode="auto">
          <a:xfrm>
            <a:off x="755650" y="3475038"/>
            <a:ext cx="7632700" cy="3108325"/>
          </a:xfrm>
          <a:prstGeom prst="rect">
            <a:avLst/>
          </a:prstGeom>
          <a:noFill/>
          <a:ln w="9525">
            <a:noFill/>
            <a:miter lim="800000"/>
            <a:headEnd/>
            <a:tailEnd/>
          </a:ln>
        </p:spPr>
        <p:txBody>
          <a:bodyPr>
            <a:spAutoFit/>
          </a:bodyPr>
          <a:lstStyle/>
          <a:p>
            <a:pPr marL="285750" indent="-285750" algn="just">
              <a:buFontTx/>
              <a:buChar char="-"/>
            </a:pPr>
            <a:r>
              <a:rPr lang="en-US" sz="2800">
                <a:solidFill>
                  <a:srgbClr val="0000CC"/>
                </a:solidFill>
                <a:latin typeface="Times New Roman" pitchFamily="18" charset="0"/>
                <a:cs typeface="Times New Roman" pitchFamily="18" charset="0"/>
              </a:rPr>
              <a:t>Bảo vệ: cấm chăn thả đại gia súc, chống chặt phá cây gieo giống và cây con tái sinh, tổ chức phòng chống cháy……</a:t>
            </a:r>
          </a:p>
          <a:p>
            <a:pPr marL="285750" indent="-285750" algn="just">
              <a:buFontTx/>
              <a:buChar char="-"/>
            </a:pPr>
            <a:r>
              <a:rPr lang="en-US" sz="2800">
                <a:solidFill>
                  <a:srgbClr val="0000CC"/>
                </a:solidFill>
                <a:latin typeface="Times New Roman" pitchFamily="18" charset="0"/>
                <a:cs typeface="Times New Roman" pitchFamily="18" charset="0"/>
              </a:rPr>
              <a:t>Phát dọn cây leo, bụi rậm, cuốc xới đất tơi xốp quanh gốc cây gieo giống và cây trồng bổ sung.</a:t>
            </a:r>
          </a:p>
          <a:p>
            <a:pPr marL="285750" indent="-285750" algn="just">
              <a:buFontTx/>
              <a:buChar char="-"/>
            </a:pPr>
            <a:r>
              <a:rPr lang="en-US" sz="2800">
                <a:solidFill>
                  <a:srgbClr val="0000CC"/>
                </a:solidFill>
                <a:latin typeface="Times New Roman" pitchFamily="18" charset="0"/>
                <a:cs typeface="Times New Roman" pitchFamily="18" charset="0"/>
              </a:rPr>
              <a:t>Tra hạt hay trồng cây vào nơi đất có khoảng trống lớn.</a:t>
            </a:r>
            <a:endParaRPr lang="vi-VN" sz="2800">
              <a:solidFill>
                <a:srgbClr val="0000CC"/>
              </a:solidFill>
              <a:latin typeface="Times New Roman" pitchFamily="18" charset="0"/>
              <a:cs typeface="Times New Roman" pitchFamily="18" charset="0"/>
            </a:endParaRPr>
          </a:p>
        </p:txBody>
      </p:sp>
      <p:sp>
        <p:nvSpPr>
          <p:cNvPr id="48131" name="Hình chữ nhật 1"/>
          <p:cNvSpPr>
            <a:spLocks noChangeArrowheads="1"/>
          </p:cNvSpPr>
          <p:nvPr/>
        </p:nvSpPr>
        <p:spPr bwMode="auto">
          <a:xfrm>
            <a:off x="1042988" y="936625"/>
            <a:ext cx="6337300" cy="2493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I. Ý NGHĨA</a:t>
            </a:r>
          </a:p>
          <a:p>
            <a:r>
              <a:rPr lang="en-US" sz="2400" b="1">
                <a:latin typeface="Times New Roman" pitchFamily="18" charset="0"/>
                <a:cs typeface="Times New Roman" pitchFamily="18" charset="0"/>
              </a:rPr>
              <a:t>II. BẢO VỆ RỪNG</a:t>
            </a:r>
            <a:endParaRPr lang="vi-VN" sz="2400" b="1">
              <a:latin typeface="Times New Roman" pitchFamily="18" charset="0"/>
              <a:cs typeface="Times New Roman" pitchFamily="18" charset="0"/>
            </a:endParaRPr>
          </a:p>
          <a:p>
            <a:r>
              <a:rPr lang="vi-VN" sz="2400" b="1">
                <a:latin typeface="Times New Roman" pitchFamily="18" charset="0"/>
                <a:cs typeface="Times New Roman" pitchFamily="18" charset="0"/>
              </a:rPr>
              <a:t>III. KHOANH NUÔI PHỤC HỒI RỪNG</a:t>
            </a:r>
          </a:p>
          <a:p>
            <a:pPr algn="just"/>
            <a:r>
              <a:rPr lang="vi-VN" sz="2800" b="1">
                <a:latin typeface="Times New Roman" pitchFamily="18" charset="0"/>
                <a:cs typeface="Times New Roman" pitchFamily="18" charset="0"/>
              </a:rPr>
              <a:t>1. Mục đích</a:t>
            </a:r>
          </a:p>
          <a:p>
            <a:pPr algn="just"/>
            <a:r>
              <a:rPr lang="vi-VN" sz="2800" b="1">
                <a:latin typeface="Times New Roman" pitchFamily="18" charset="0"/>
                <a:cs typeface="Times New Roman" pitchFamily="18" charset="0"/>
              </a:rPr>
              <a:t>2. Đối tượng khoanh nuôi</a:t>
            </a:r>
          </a:p>
          <a:p>
            <a:pPr algn="just"/>
            <a:r>
              <a:rPr lang="vi-VN" sz="2800" b="1">
                <a:latin typeface="Times New Roman" pitchFamily="18" charset="0"/>
                <a:cs typeface="Times New Roman" pitchFamily="18" charset="0"/>
              </a:rPr>
              <a:t>3. Biện pháp</a:t>
            </a:r>
          </a:p>
        </p:txBody>
      </p:sp>
      <p:sp>
        <p:nvSpPr>
          <p:cNvPr id="3" name="Hình chữ nhật 2"/>
          <p:cNvSpPr/>
          <p:nvPr/>
        </p:nvSpPr>
        <p:spPr>
          <a:xfrm>
            <a:off x="1258888" y="258763"/>
            <a:ext cx="7921625" cy="522287"/>
          </a:xfrm>
          <a:prstGeom prst="rect">
            <a:avLst/>
          </a:prstGeom>
        </p:spPr>
        <p:txBody>
          <a:bodyPr>
            <a:spAutoFit/>
          </a:bodyPr>
          <a:lstStyle/>
          <a:p>
            <a:pPr algn="ctr" fontAlgn="auto">
              <a:spcBef>
                <a:spcPts val="0"/>
              </a:spcBef>
              <a:spcAft>
                <a:spcPts val="0"/>
              </a:spcAft>
              <a:defRPr/>
            </a:pPr>
            <a:r>
              <a:rPr lang="vi-VN" sz="2800" b="1" dirty="0" err="1">
                <a:ln w="11430"/>
                <a:solidFill>
                  <a:srgbClr val="3333CC"/>
                </a:solidFill>
                <a:effectLst>
                  <a:outerShdw blurRad="50800" dist="39000" dir="5460000" algn="tl">
                    <a:srgbClr val="000000">
                      <a:alpha val="38000"/>
                    </a:srgbClr>
                  </a:outerShdw>
                </a:effectLst>
                <a:latin typeface="+mj-lt"/>
                <a:cs typeface="+mn-cs"/>
              </a:rPr>
              <a:t>Bài</a:t>
            </a:r>
            <a:r>
              <a:rPr lang="vi-VN" sz="28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
        <p:nvSpPr>
          <p:cNvPr id="6" name="Mũi tên Phải 5">
            <a:hlinkClick r:id="rId2" action="ppaction://hlinkfile"/>
          </p:cNvPr>
          <p:cNvSpPr/>
          <p:nvPr/>
        </p:nvSpPr>
        <p:spPr>
          <a:xfrm>
            <a:off x="7586663" y="6237288"/>
            <a:ext cx="684212" cy="504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
          <p:cNvSpPr/>
          <p:nvPr/>
        </p:nvSpPr>
        <p:spPr>
          <a:xfrm>
            <a:off x="1068388" y="2519363"/>
            <a:ext cx="16002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solidFill>
                  <a:srgbClr val="FFFF00"/>
                </a:solidFill>
                <a:latin typeface="Times New Roman" pitchFamily="18" charset="0"/>
                <a:cs typeface="Times New Roman" pitchFamily="18" charset="0"/>
              </a:rPr>
              <a:t>Bảo vệ </a:t>
            </a:r>
            <a:r>
              <a:rPr lang="en-US" sz="2200" b="1" dirty="0" err="1">
                <a:solidFill>
                  <a:srgbClr val="FFFF00"/>
                </a:solidFill>
                <a:latin typeface="Times New Roman" pitchFamily="18" charset="0"/>
                <a:cs typeface="Times New Roman" pitchFamily="18" charset="0"/>
              </a:rPr>
              <a:t>và</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khoanhnuôi</a:t>
            </a:r>
            <a:r>
              <a:rPr lang="en-US" sz="2200" b="1" dirty="0">
                <a:solidFill>
                  <a:srgbClr val="FFFF00"/>
                </a:solidFill>
                <a:latin typeface="Times New Roman" pitchFamily="18" charset="0"/>
                <a:cs typeface="Times New Roman" pitchFamily="18" charset="0"/>
              </a:rPr>
              <a:t> rừng</a:t>
            </a:r>
          </a:p>
        </p:txBody>
      </p:sp>
      <p:sp>
        <p:nvSpPr>
          <p:cNvPr id="7" name="Rectangle 3"/>
          <p:cNvSpPr/>
          <p:nvPr/>
        </p:nvSpPr>
        <p:spPr>
          <a:xfrm>
            <a:off x="3214688" y="1254125"/>
            <a:ext cx="234632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00"/>
                </a:solidFill>
                <a:latin typeface="Times New Roman" pitchFamily="18" charset="0"/>
                <a:cs typeface="Times New Roman" pitchFamily="18" charset="0"/>
              </a:rPr>
              <a:t>I.Ý </a:t>
            </a:r>
            <a:r>
              <a:rPr lang="en-US" sz="2000" b="1" dirty="0" err="1">
                <a:solidFill>
                  <a:srgbClr val="FFFF00"/>
                </a:solidFill>
                <a:latin typeface="Times New Roman" pitchFamily="18" charset="0"/>
                <a:cs typeface="Times New Roman" pitchFamily="18" charset="0"/>
              </a:rPr>
              <a:t>nghĩa</a:t>
            </a:r>
            <a:endParaRPr lang="en-US" sz="2000" b="1" dirty="0">
              <a:solidFill>
                <a:srgbClr val="FFFF00"/>
              </a:solidFill>
              <a:latin typeface="Times New Roman" pitchFamily="18" charset="0"/>
              <a:cs typeface="Times New Roman" pitchFamily="18" charset="0"/>
            </a:endParaRPr>
          </a:p>
        </p:txBody>
      </p:sp>
      <p:sp>
        <p:nvSpPr>
          <p:cNvPr id="8" name="Rectangle 4"/>
          <p:cNvSpPr/>
          <p:nvPr/>
        </p:nvSpPr>
        <p:spPr>
          <a:xfrm>
            <a:off x="3232150" y="2770188"/>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00"/>
                </a:solidFill>
                <a:latin typeface="Times New Roman" pitchFamily="18" charset="0"/>
                <a:cs typeface="Times New Roman" pitchFamily="18" charset="0"/>
              </a:rPr>
              <a:t>II.Bảo vệ rừng </a:t>
            </a:r>
          </a:p>
        </p:txBody>
      </p:sp>
      <p:sp>
        <p:nvSpPr>
          <p:cNvPr id="9" name="Rectangle 5"/>
          <p:cNvSpPr/>
          <p:nvPr/>
        </p:nvSpPr>
        <p:spPr>
          <a:xfrm>
            <a:off x="3198813" y="4784725"/>
            <a:ext cx="2514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00"/>
                </a:solidFill>
                <a:latin typeface="Times New Roman" pitchFamily="18" charset="0"/>
                <a:cs typeface="Times New Roman" pitchFamily="18" charset="0"/>
              </a:rPr>
              <a:t>III. Khoanh </a:t>
            </a:r>
            <a:r>
              <a:rPr lang="en-US" sz="2000" b="1" dirty="0" err="1">
                <a:solidFill>
                  <a:srgbClr val="FFFF00"/>
                </a:solidFill>
                <a:latin typeface="Times New Roman" pitchFamily="18" charset="0"/>
                <a:cs typeface="Times New Roman" pitchFamily="18" charset="0"/>
              </a:rPr>
              <a:t>nuôi</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rừng</a:t>
            </a:r>
            <a:endParaRPr lang="en-US" sz="2000" b="1" dirty="0">
              <a:solidFill>
                <a:srgbClr val="FFFF00"/>
              </a:solidFill>
              <a:latin typeface="Times New Roman" pitchFamily="18" charset="0"/>
              <a:cs typeface="Times New Roman" pitchFamily="18" charset="0"/>
            </a:endParaRPr>
          </a:p>
        </p:txBody>
      </p:sp>
      <p:sp>
        <p:nvSpPr>
          <p:cNvPr id="10" name="Rectangle 28"/>
          <p:cNvSpPr/>
          <p:nvPr/>
        </p:nvSpPr>
        <p:spPr>
          <a:xfrm>
            <a:off x="6118225" y="2112963"/>
            <a:ext cx="2209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rgbClr val="FFFF00"/>
                </a:solidFill>
                <a:latin typeface="Times New Roman" pitchFamily="18" charset="0"/>
                <a:cs typeface="Times New Roman" pitchFamily="18" charset="0"/>
              </a:rPr>
              <a:t>I.Mục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đích</a:t>
            </a:r>
            <a:endParaRPr lang="en-US" sz="2000" b="1" dirty="0">
              <a:solidFill>
                <a:srgbClr val="FFFF00"/>
              </a:solidFill>
              <a:latin typeface="Times New Roman" pitchFamily="18" charset="0"/>
              <a:cs typeface="Times New Roman" pitchFamily="18" charset="0"/>
            </a:endParaRPr>
          </a:p>
        </p:txBody>
      </p:sp>
      <p:sp>
        <p:nvSpPr>
          <p:cNvPr id="11" name="Rectangle 29"/>
          <p:cNvSpPr/>
          <p:nvPr/>
        </p:nvSpPr>
        <p:spPr>
          <a:xfrm>
            <a:off x="6170613" y="3148013"/>
            <a:ext cx="2209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rgbClr val="FFFF00"/>
                </a:solidFill>
                <a:latin typeface="Times New Roman" pitchFamily="18" charset="0"/>
                <a:cs typeface="Times New Roman" pitchFamily="18" charset="0"/>
              </a:rPr>
              <a:t>II.Biện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pháp</a:t>
            </a:r>
            <a:endParaRPr lang="en-US" sz="2000" b="1" dirty="0">
              <a:solidFill>
                <a:srgbClr val="FFFF00"/>
              </a:solidFill>
              <a:latin typeface="Times New Roman" pitchFamily="18" charset="0"/>
              <a:cs typeface="Times New Roman" pitchFamily="18" charset="0"/>
            </a:endParaRPr>
          </a:p>
        </p:txBody>
      </p:sp>
      <p:sp>
        <p:nvSpPr>
          <p:cNvPr id="12" name="Rectangle 30"/>
          <p:cNvSpPr/>
          <p:nvPr/>
        </p:nvSpPr>
        <p:spPr>
          <a:xfrm>
            <a:off x="6172200" y="3949700"/>
            <a:ext cx="2209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rgbClr val="FFFF00"/>
                </a:solidFill>
                <a:latin typeface="Times New Roman" pitchFamily="18" charset="0"/>
                <a:cs typeface="Times New Roman" pitchFamily="18" charset="0"/>
              </a:rPr>
              <a:t>I.Mục</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đích</a:t>
            </a:r>
            <a:endParaRPr lang="en-US" sz="2000" b="1" dirty="0">
              <a:solidFill>
                <a:srgbClr val="FFFF00"/>
              </a:solidFill>
              <a:latin typeface="Times New Roman" pitchFamily="18" charset="0"/>
              <a:cs typeface="Times New Roman" pitchFamily="18" charset="0"/>
            </a:endParaRPr>
          </a:p>
        </p:txBody>
      </p:sp>
      <p:sp>
        <p:nvSpPr>
          <p:cNvPr id="13" name="Rectangle 31"/>
          <p:cNvSpPr/>
          <p:nvPr/>
        </p:nvSpPr>
        <p:spPr>
          <a:xfrm>
            <a:off x="6238875" y="4746625"/>
            <a:ext cx="2209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FF00"/>
                </a:solidFill>
                <a:latin typeface="Times New Roman" pitchFamily="18" charset="0"/>
                <a:cs typeface="Times New Roman" pitchFamily="18" charset="0"/>
              </a:rPr>
              <a:t>II.Đối tượng </a:t>
            </a:r>
            <a:r>
              <a:rPr lang="en-US" sz="2000" b="1" dirty="0" err="1">
                <a:solidFill>
                  <a:srgbClr val="FFFF00"/>
                </a:solidFill>
                <a:latin typeface="Times New Roman" pitchFamily="18" charset="0"/>
                <a:cs typeface="Times New Roman" pitchFamily="18" charset="0"/>
              </a:rPr>
              <a:t>khoanh</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nuôi</a:t>
            </a:r>
            <a:endParaRPr lang="en-US" sz="2000" b="1" dirty="0">
              <a:solidFill>
                <a:srgbClr val="FFFF00"/>
              </a:solidFill>
              <a:latin typeface="Times New Roman" pitchFamily="18" charset="0"/>
              <a:cs typeface="Times New Roman" pitchFamily="18" charset="0"/>
            </a:endParaRPr>
          </a:p>
        </p:txBody>
      </p:sp>
      <p:sp>
        <p:nvSpPr>
          <p:cNvPr id="14" name="Rectangle 17"/>
          <p:cNvSpPr/>
          <p:nvPr/>
        </p:nvSpPr>
        <p:spPr>
          <a:xfrm>
            <a:off x="6248400" y="5829300"/>
            <a:ext cx="2209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rgbClr val="FFFF00"/>
                </a:solidFill>
                <a:latin typeface="Times New Roman" pitchFamily="18" charset="0"/>
                <a:cs typeface="Times New Roman" pitchFamily="18" charset="0"/>
              </a:rPr>
              <a:t>III.Biện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pháp</a:t>
            </a:r>
            <a:endParaRPr lang="en-US" sz="2000" b="1" dirty="0">
              <a:solidFill>
                <a:srgbClr val="FFFF00"/>
              </a:solidFill>
              <a:latin typeface="Times New Roman" pitchFamily="18" charset="0"/>
              <a:cs typeface="Times New Roman" pitchFamily="18" charset="0"/>
            </a:endParaRPr>
          </a:p>
        </p:txBody>
      </p:sp>
      <p:sp>
        <p:nvSpPr>
          <p:cNvPr id="15" name="Line 56"/>
          <p:cNvSpPr txBox="1">
            <a:spLocks noChangeShapeType="1"/>
          </p:cNvSpPr>
          <p:nvPr/>
        </p:nvSpPr>
        <p:spPr bwMode="auto">
          <a:xfrm>
            <a:off x="2555875" y="4292600"/>
            <a:ext cx="619125" cy="720725"/>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16" name="Line 56"/>
          <p:cNvSpPr txBox="1">
            <a:spLocks noChangeShapeType="1"/>
          </p:cNvSpPr>
          <p:nvPr/>
        </p:nvSpPr>
        <p:spPr bwMode="auto">
          <a:xfrm flipV="1">
            <a:off x="2668588" y="3148013"/>
            <a:ext cx="531812" cy="160337"/>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18" name="Line 56"/>
          <p:cNvSpPr txBox="1">
            <a:spLocks noChangeShapeType="1"/>
          </p:cNvSpPr>
          <p:nvPr/>
        </p:nvSpPr>
        <p:spPr bwMode="auto">
          <a:xfrm flipV="1">
            <a:off x="2436813" y="1595438"/>
            <a:ext cx="762000" cy="1103312"/>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19" name="Line 56"/>
          <p:cNvSpPr txBox="1">
            <a:spLocks noChangeShapeType="1"/>
          </p:cNvSpPr>
          <p:nvPr/>
        </p:nvSpPr>
        <p:spPr bwMode="auto">
          <a:xfrm flipV="1">
            <a:off x="5561013" y="2443163"/>
            <a:ext cx="557212" cy="404812"/>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20" name="Line 56"/>
          <p:cNvSpPr txBox="1">
            <a:spLocks noChangeShapeType="1"/>
          </p:cNvSpPr>
          <p:nvPr/>
        </p:nvSpPr>
        <p:spPr bwMode="auto">
          <a:xfrm flipV="1">
            <a:off x="5713413" y="4025900"/>
            <a:ext cx="377825" cy="514350"/>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21" name="Line 56"/>
          <p:cNvSpPr txBox="1">
            <a:spLocks noChangeShapeType="1"/>
          </p:cNvSpPr>
          <p:nvPr/>
        </p:nvSpPr>
        <p:spPr bwMode="auto">
          <a:xfrm>
            <a:off x="5713413" y="5127625"/>
            <a:ext cx="457200" cy="701675"/>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22" name="Line 56"/>
          <p:cNvSpPr txBox="1">
            <a:spLocks noChangeShapeType="1"/>
          </p:cNvSpPr>
          <p:nvPr/>
        </p:nvSpPr>
        <p:spPr bwMode="auto">
          <a:xfrm>
            <a:off x="5713413" y="4975225"/>
            <a:ext cx="534987" cy="38100"/>
          </a:xfrm>
          <a:prstGeom prst="line">
            <a:avLst/>
          </a:prstGeom>
          <a:noFill/>
          <a:ln w="9525">
            <a:solidFill>
              <a:srgbClr val="CC0000"/>
            </a:solidFill>
            <a:round/>
            <a:headEnd/>
            <a:tailEnd type="triangle" w="med" len="med"/>
          </a:ln>
          <a:effectLst/>
        </p:spPr>
        <p:txBody>
          <a:bodyPr/>
          <a:lstStyle/>
          <a:p>
            <a:pPr marL="800100" lvl="1" indent="-342900" fontAlgn="auto">
              <a:spcBef>
                <a:spcPct val="20000"/>
              </a:spcBef>
              <a:spcAft>
                <a:spcPts val="0"/>
              </a:spcAft>
              <a:buFontTx/>
              <a:buChar char="•"/>
              <a:defRPr/>
            </a:pPr>
            <a:endParaRPr lang="en-US" sz="3200" kern="0" dirty="0">
              <a:latin typeface="+mn-lt"/>
              <a:cs typeface="+mn-cs"/>
            </a:endParaRPr>
          </a:p>
        </p:txBody>
      </p:sp>
      <p:sp>
        <p:nvSpPr>
          <p:cNvPr id="23" name="Line 56"/>
          <p:cNvSpPr txBox="1">
            <a:spLocks noChangeShapeType="1"/>
          </p:cNvSpPr>
          <p:nvPr/>
        </p:nvSpPr>
        <p:spPr bwMode="auto">
          <a:xfrm>
            <a:off x="5562600" y="3144838"/>
            <a:ext cx="544513" cy="268287"/>
          </a:xfrm>
          <a:prstGeom prst="line">
            <a:avLst/>
          </a:prstGeom>
          <a:noFill/>
          <a:ln w="9525">
            <a:solidFill>
              <a:srgbClr val="CC0000"/>
            </a:solidFill>
            <a:round/>
            <a:headEnd/>
            <a:tailEnd type="triangle" w="med" len="med"/>
          </a:ln>
          <a:effectLst/>
        </p:spPr>
        <p:txBody>
          <a:bodyPr/>
          <a:lstStyle/>
          <a:p>
            <a:pPr marL="342900" indent="-342900" fontAlgn="auto">
              <a:spcBef>
                <a:spcPct val="20000"/>
              </a:spcBef>
              <a:spcAft>
                <a:spcPts val="0"/>
              </a:spcAft>
              <a:buFontTx/>
              <a:buChar char="•"/>
              <a:defRPr/>
            </a:pPr>
            <a:endParaRPr lang="en-US" sz="3200" kern="0" dirty="0">
              <a:latin typeface="+mn-lt"/>
              <a:cs typeface="+mn-cs"/>
            </a:endParaRPr>
          </a:p>
        </p:txBody>
      </p:sp>
      <p:sp>
        <p:nvSpPr>
          <p:cNvPr id="24" name="Hộp_Văn_Bản 23"/>
          <p:cNvSpPr txBox="1">
            <a:spLocks noChangeArrowheads="1"/>
          </p:cNvSpPr>
          <p:nvPr/>
        </p:nvSpPr>
        <p:spPr bwMode="auto">
          <a:xfrm>
            <a:off x="2017713" y="26988"/>
            <a:ext cx="5257800" cy="1016000"/>
          </a:xfrm>
          <a:prstGeom prst="rect">
            <a:avLst/>
          </a:prstGeom>
          <a:noFill/>
          <a:ln w="9525">
            <a:noFill/>
            <a:miter lim="800000"/>
            <a:headEnd/>
            <a:tailEnd/>
          </a:ln>
        </p:spPr>
        <p:txBody>
          <a:bodyPr>
            <a:spAutoFit/>
          </a:bodyPr>
          <a:lstStyle/>
          <a:p>
            <a:pPr algn="ctr"/>
            <a:r>
              <a:rPr lang="en-US" sz="6000">
                <a:solidFill>
                  <a:srgbClr val="FF0000"/>
                </a:solidFill>
                <a:latin typeface="Times New Roman" pitchFamily="18" charset="0"/>
                <a:cs typeface="Times New Roman" pitchFamily="18" charset="0"/>
              </a:rPr>
              <a:t>Củng cố:</a:t>
            </a:r>
            <a:endParaRPr lang="vi-VN"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par>
                                <p:cTn id="56" presetID="16" presetClass="entr" presetSubtype="2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par>
                                <p:cTn id="59" presetID="16" presetClass="entr" presetSubtype="21"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1476375" y="1885950"/>
            <a:ext cx="7488238" cy="4246563"/>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Câu 1</a:t>
            </a:r>
            <a:r>
              <a:rPr lang="en-US" sz="3600">
                <a:latin typeface="Times New Roman" pitchFamily="18" charset="0"/>
                <a:cs typeface="Times New Roman" pitchFamily="18" charset="0"/>
              </a:rPr>
              <a:t>: </a:t>
            </a:r>
            <a:r>
              <a:rPr lang="en-US" sz="3600" b="1">
                <a:latin typeface="Times New Roman" pitchFamily="18" charset="0"/>
                <a:cs typeface="Times New Roman" pitchFamily="18" charset="0"/>
              </a:rPr>
              <a:t>Mục đích của việc bảo vệ và khoanh nuôi rừng là gì? </a:t>
            </a:r>
          </a:p>
          <a:p>
            <a:r>
              <a:rPr lang="en-US" sz="3600">
                <a:latin typeface="Times New Roman" pitchFamily="18" charset="0"/>
                <a:cs typeface="Times New Roman" pitchFamily="18" charset="0"/>
              </a:rPr>
              <a:t>   A. Bảo vệ các nguồn tài nguyên thiên nhiên.</a:t>
            </a:r>
          </a:p>
          <a:p>
            <a:r>
              <a:rPr lang="en-US" sz="3600">
                <a:latin typeface="Times New Roman" pitchFamily="18" charset="0"/>
                <a:cs typeface="Times New Roman" pitchFamily="18" charset="0"/>
              </a:rPr>
              <a:t>   B. Bảo vệ môi trường.</a:t>
            </a:r>
          </a:p>
          <a:p>
            <a:r>
              <a:rPr lang="en-US" sz="3600">
                <a:latin typeface="Times New Roman" pitchFamily="18" charset="0"/>
                <a:cs typeface="Times New Roman" pitchFamily="18" charset="0"/>
              </a:rPr>
              <a:t>   C. Giữ gìn tài nguyên rừng.</a:t>
            </a:r>
          </a:p>
          <a:p>
            <a:r>
              <a:rPr lang="en-US" sz="3600">
                <a:latin typeface="Times New Roman" pitchFamily="18" charset="0"/>
                <a:cs typeface="Times New Roman" pitchFamily="18" charset="0"/>
              </a:rPr>
              <a:t>   D. Tất cả đều đúng.</a:t>
            </a:r>
          </a:p>
          <a:p>
            <a:endParaRPr lang="vi-VN"/>
          </a:p>
        </p:txBody>
      </p:sp>
      <p:sp>
        <p:nvSpPr>
          <p:cNvPr id="51202" name="Hộp_Văn_Bản 5"/>
          <p:cNvSpPr txBox="1">
            <a:spLocks noChangeArrowheads="1"/>
          </p:cNvSpPr>
          <p:nvPr/>
        </p:nvSpPr>
        <p:spPr bwMode="auto">
          <a:xfrm>
            <a:off x="2195513" y="1700213"/>
            <a:ext cx="185737" cy="369887"/>
          </a:xfrm>
          <a:prstGeom prst="rect">
            <a:avLst/>
          </a:prstGeom>
          <a:noFill/>
          <a:ln w="9525">
            <a:noFill/>
            <a:miter lim="800000"/>
            <a:headEnd/>
            <a:tailEnd/>
          </a:ln>
        </p:spPr>
        <p:txBody>
          <a:bodyPr wrap="none">
            <a:spAutoFit/>
          </a:bodyPr>
          <a:lstStyle/>
          <a:p>
            <a:endParaRPr lang="en-US"/>
          </a:p>
        </p:txBody>
      </p:sp>
      <p:sp>
        <p:nvSpPr>
          <p:cNvPr id="2" name="Hộp_Văn_Bản 1"/>
          <p:cNvSpPr txBox="1">
            <a:spLocks noChangeArrowheads="1"/>
          </p:cNvSpPr>
          <p:nvPr/>
        </p:nvSpPr>
        <p:spPr bwMode="auto">
          <a:xfrm>
            <a:off x="3059113" y="592138"/>
            <a:ext cx="5689600" cy="1293812"/>
          </a:xfrm>
          <a:prstGeom prst="rect">
            <a:avLst/>
          </a:prstGeom>
          <a:noFill/>
          <a:ln w="9525">
            <a:noFill/>
            <a:miter lim="800000"/>
            <a:headEnd/>
            <a:tailEnd/>
          </a:ln>
        </p:spPr>
        <p:txBody>
          <a:bodyPr>
            <a:spAutoFit/>
          </a:bodyPr>
          <a:lstStyle/>
          <a:p>
            <a:r>
              <a:rPr lang="en-US" sz="6000">
                <a:solidFill>
                  <a:srgbClr val="FF0000"/>
                </a:solidFill>
                <a:latin typeface="Times New Roman" pitchFamily="18" charset="0"/>
                <a:cs typeface="Times New Roman" pitchFamily="18" charset="0"/>
              </a:rPr>
              <a:t>Củng cố:</a:t>
            </a:r>
          </a:p>
          <a:p>
            <a:endParaRPr lang="vi-VN"/>
          </a:p>
        </p:txBody>
      </p:sp>
      <p:sp>
        <p:nvSpPr>
          <p:cNvPr id="4" name="Hình Bầu dục 3"/>
          <p:cNvSpPr/>
          <p:nvPr/>
        </p:nvSpPr>
        <p:spPr>
          <a:xfrm>
            <a:off x="1619250" y="5229225"/>
            <a:ext cx="762000"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_Văn_Bản 4"/>
          <p:cNvSpPr txBox="1">
            <a:spLocks noChangeArrowheads="1"/>
          </p:cNvSpPr>
          <p:nvPr/>
        </p:nvSpPr>
        <p:spPr bwMode="auto">
          <a:xfrm>
            <a:off x="1258888" y="1773238"/>
            <a:ext cx="7705725" cy="4432300"/>
          </a:xfrm>
          <a:prstGeom prst="rect">
            <a:avLst/>
          </a:prstGeom>
          <a:noFill/>
          <a:ln w="9525">
            <a:noFill/>
            <a:miter lim="800000"/>
            <a:headEnd/>
            <a:tailEnd/>
          </a:ln>
        </p:spPr>
        <p:txBody>
          <a:bodyPr>
            <a:spAutoFit/>
          </a:bodyPr>
          <a:lstStyle/>
          <a:p>
            <a:pPr algn="just"/>
            <a:r>
              <a:rPr lang="en-US" sz="3600" b="1">
                <a:latin typeface="Times New Roman" pitchFamily="18" charset="0"/>
                <a:cs typeface="Times New Roman" pitchFamily="18" charset="0"/>
              </a:rPr>
              <a:t>Câu 2: Biện pháp nào KHÔNG PHẢI là bảo vệ rừng?</a:t>
            </a:r>
          </a:p>
          <a:p>
            <a:pPr algn="just"/>
            <a:r>
              <a:rPr lang="en-US" sz="3600">
                <a:latin typeface="Times New Roman" pitchFamily="18" charset="0"/>
                <a:cs typeface="Times New Roman" pitchFamily="18" charset="0"/>
              </a:rPr>
              <a:t>A. Cấm chặt phá rừng.</a:t>
            </a:r>
          </a:p>
          <a:p>
            <a:pPr algn="just"/>
            <a:r>
              <a:rPr lang="en-US" sz="3600">
                <a:latin typeface="Times New Roman" pitchFamily="18" charset="0"/>
                <a:cs typeface="Times New Roman" pitchFamily="18" charset="0"/>
              </a:rPr>
              <a:t>B. Khoanh nuôi rừng.</a:t>
            </a:r>
          </a:p>
          <a:p>
            <a:pPr algn="just"/>
            <a:r>
              <a:rPr lang="en-US" sz="3600">
                <a:latin typeface="Times New Roman" pitchFamily="18" charset="0"/>
                <a:cs typeface="Times New Roman" pitchFamily="18" charset="0"/>
              </a:rPr>
              <a:t>C.Phủ xanh những nơi đất rừng.</a:t>
            </a:r>
          </a:p>
          <a:p>
            <a:pPr algn="just"/>
            <a:r>
              <a:rPr lang="en-US" sz="3600">
                <a:latin typeface="Times New Roman" pitchFamily="18" charset="0"/>
                <a:cs typeface="Times New Roman" pitchFamily="18" charset="0"/>
              </a:rPr>
              <a:t>D. Đốt rừng,phát hoang làm rẫy</a:t>
            </a:r>
            <a:endParaRPr lang="vi-VN" sz="3600">
              <a:solidFill>
                <a:srgbClr val="FF0000"/>
              </a:solidFill>
              <a:latin typeface="Times New Roman" pitchFamily="18" charset="0"/>
              <a:cs typeface="Times New Roman" pitchFamily="18" charset="0"/>
            </a:endParaRPr>
          </a:p>
          <a:p>
            <a:pPr algn="just"/>
            <a:endParaRPr lang="vi-VN" sz="6600"/>
          </a:p>
        </p:txBody>
      </p:sp>
      <p:sp>
        <p:nvSpPr>
          <p:cNvPr id="2" name="Hộp_Văn_Bản 1"/>
          <p:cNvSpPr txBox="1">
            <a:spLocks noChangeArrowheads="1"/>
          </p:cNvSpPr>
          <p:nvPr/>
        </p:nvSpPr>
        <p:spPr bwMode="auto">
          <a:xfrm>
            <a:off x="1403350" y="620713"/>
            <a:ext cx="6408738" cy="1938337"/>
          </a:xfrm>
          <a:prstGeom prst="rect">
            <a:avLst/>
          </a:prstGeom>
          <a:noFill/>
          <a:ln w="9525">
            <a:noFill/>
            <a:miter lim="800000"/>
            <a:headEnd/>
            <a:tailEnd/>
          </a:ln>
        </p:spPr>
        <p:txBody>
          <a:bodyPr>
            <a:spAutoFit/>
          </a:bodyPr>
          <a:lstStyle/>
          <a:p>
            <a:pPr algn="ctr"/>
            <a:r>
              <a:rPr lang="en-US" sz="6000">
                <a:solidFill>
                  <a:srgbClr val="FF0000"/>
                </a:solidFill>
                <a:latin typeface="Times New Roman" pitchFamily="18" charset="0"/>
                <a:cs typeface="Times New Roman" pitchFamily="18" charset="0"/>
              </a:rPr>
              <a:t>Củng cố:</a:t>
            </a:r>
          </a:p>
          <a:p>
            <a:endParaRPr lang="vi-VN" sz="6000"/>
          </a:p>
        </p:txBody>
      </p:sp>
      <p:sp>
        <p:nvSpPr>
          <p:cNvPr id="3" name="Hình Bầu dục 2"/>
          <p:cNvSpPr/>
          <p:nvPr/>
        </p:nvSpPr>
        <p:spPr>
          <a:xfrm>
            <a:off x="1116013" y="4581525"/>
            <a:ext cx="647700"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1331913" y="1614488"/>
            <a:ext cx="5688012"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 Ý NGHĨA</a:t>
            </a:r>
            <a:endParaRPr lang="vi-VN" sz="4000" b="1">
              <a:latin typeface="Times New Roman" pitchFamily="18" charset="0"/>
              <a:cs typeface="Times New Roman" pitchFamily="18" charset="0"/>
            </a:endParaRPr>
          </a:p>
        </p:txBody>
      </p:sp>
      <p:sp>
        <p:nvSpPr>
          <p:cNvPr id="5" name="Khung Chú Thích Bầu Dục 4"/>
          <p:cNvSpPr/>
          <p:nvPr/>
        </p:nvSpPr>
        <p:spPr>
          <a:xfrm>
            <a:off x="2771775" y="2290763"/>
            <a:ext cx="4500563" cy="29527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000" dirty="0">
                <a:solidFill>
                  <a:srgbClr val="FFFF00"/>
                </a:solidFill>
                <a:latin typeface="+mj-lt"/>
              </a:rPr>
              <a:t>Ý </a:t>
            </a:r>
            <a:r>
              <a:rPr lang="vi-VN" sz="4000" dirty="0" err="1">
                <a:solidFill>
                  <a:srgbClr val="FFFF00"/>
                </a:solidFill>
                <a:latin typeface="+mj-lt"/>
              </a:rPr>
              <a:t>nghĩa</a:t>
            </a:r>
            <a:r>
              <a:rPr lang="vi-VN" sz="4000" dirty="0">
                <a:solidFill>
                  <a:srgbClr val="FFFF00"/>
                </a:solidFill>
                <a:latin typeface="+mj-lt"/>
              </a:rPr>
              <a:t> </a:t>
            </a:r>
            <a:r>
              <a:rPr lang="vi-VN" sz="4000" dirty="0" err="1">
                <a:solidFill>
                  <a:srgbClr val="FFFF00"/>
                </a:solidFill>
                <a:latin typeface="+mj-lt"/>
              </a:rPr>
              <a:t>của</a:t>
            </a:r>
            <a:r>
              <a:rPr lang="vi-VN" sz="4000" dirty="0">
                <a:solidFill>
                  <a:srgbClr val="FFFF00"/>
                </a:solidFill>
                <a:latin typeface="+mj-lt"/>
              </a:rPr>
              <a:t> </a:t>
            </a:r>
            <a:r>
              <a:rPr lang="vi-VN" sz="4000" dirty="0" err="1">
                <a:solidFill>
                  <a:srgbClr val="FFFF00"/>
                </a:solidFill>
                <a:latin typeface="+mj-lt"/>
              </a:rPr>
              <a:t>việc</a:t>
            </a:r>
            <a:r>
              <a:rPr lang="vi-VN" sz="4000" dirty="0">
                <a:solidFill>
                  <a:srgbClr val="FFFF00"/>
                </a:solidFill>
                <a:latin typeface="+mj-lt"/>
              </a:rPr>
              <a:t> </a:t>
            </a:r>
            <a:r>
              <a:rPr lang="vi-VN" sz="4000" dirty="0" err="1">
                <a:solidFill>
                  <a:srgbClr val="FFFF00"/>
                </a:solidFill>
                <a:latin typeface="+mj-lt"/>
              </a:rPr>
              <a:t>bảo</a:t>
            </a:r>
            <a:r>
              <a:rPr lang="vi-VN" sz="4000" dirty="0">
                <a:solidFill>
                  <a:srgbClr val="FFFF00"/>
                </a:solidFill>
                <a:latin typeface="+mj-lt"/>
              </a:rPr>
              <a:t> </a:t>
            </a:r>
            <a:r>
              <a:rPr lang="vi-VN" sz="4000" dirty="0" err="1">
                <a:solidFill>
                  <a:srgbClr val="FFFF00"/>
                </a:solidFill>
                <a:latin typeface="+mj-lt"/>
              </a:rPr>
              <a:t>vệ</a:t>
            </a:r>
            <a:r>
              <a:rPr lang="vi-VN" sz="4000" dirty="0">
                <a:solidFill>
                  <a:srgbClr val="FFFF00"/>
                </a:solidFill>
                <a:latin typeface="+mj-lt"/>
              </a:rPr>
              <a:t> </a:t>
            </a:r>
            <a:r>
              <a:rPr lang="vi-VN" sz="4000" dirty="0" err="1">
                <a:solidFill>
                  <a:srgbClr val="FFFF00"/>
                </a:solidFill>
                <a:latin typeface="+mj-lt"/>
              </a:rPr>
              <a:t>rừng</a:t>
            </a:r>
            <a:r>
              <a:rPr lang="vi-VN" sz="4000" dirty="0">
                <a:solidFill>
                  <a:srgbClr val="FFFF00"/>
                </a:solidFill>
                <a:latin typeface="+mj-lt"/>
              </a:rPr>
              <a:t> </a:t>
            </a:r>
            <a:r>
              <a:rPr lang="vi-VN" sz="4000" dirty="0" err="1">
                <a:solidFill>
                  <a:srgbClr val="FFFF00"/>
                </a:solidFill>
                <a:latin typeface="+mj-lt"/>
              </a:rPr>
              <a:t>gì</a:t>
            </a:r>
            <a:r>
              <a:rPr lang="vi-VN" sz="4000" dirty="0">
                <a:solidFill>
                  <a:srgbClr val="FFFF00"/>
                </a:solidFill>
                <a:latin typeface="+mj-lt"/>
              </a:rPr>
              <a:t>?</a:t>
            </a:r>
          </a:p>
        </p:txBody>
      </p:sp>
      <p:sp>
        <p:nvSpPr>
          <p:cNvPr id="6" name="Hình chữ nhật 5"/>
          <p:cNvSpPr/>
          <p:nvPr/>
        </p:nvSpPr>
        <p:spPr>
          <a:xfrm>
            <a:off x="1187624" y="4005064"/>
            <a:ext cx="2263406" cy="3170099"/>
          </a:xfrm>
          <a:prstGeom prst="rect">
            <a:avLst/>
          </a:prstGeom>
          <a:noFill/>
        </p:spPr>
        <p:txBody>
          <a:bodyPr>
            <a:spAutoFit/>
          </a:bodyPr>
          <a:lstStyle/>
          <a:p>
            <a:pPr algn="ctr" fontAlgn="auto">
              <a:spcBef>
                <a:spcPts val="0"/>
              </a:spcBef>
              <a:spcAft>
                <a:spcPts val="0"/>
              </a:spcAft>
              <a:defRPr/>
            </a:pPr>
            <a:r>
              <a:rPr lang="vi-VN" sz="20000" b="1" dirty="0">
                <a:ln w="1905"/>
                <a:solidFill>
                  <a:srgbClr val="FF0000"/>
                </a:solidFill>
                <a:effectLst>
                  <a:innerShdw blurRad="69850" dist="43180" dir="5400000">
                    <a:srgbClr val="000000">
                      <a:alpha val="65000"/>
                    </a:srgbClr>
                  </a:innerShdw>
                </a:effectLst>
                <a:latin typeface="+mj-lt"/>
                <a:cs typeface="+mn-cs"/>
              </a:rPr>
              <a:t>?</a:t>
            </a:r>
          </a:p>
        </p:txBody>
      </p:sp>
      <p:sp>
        <p:nvSpPr>
          <p:cNvPr id="3" name="Hình chữ nhật 2"/>
          <p:cNvSpPr/>
          <p:nvPr/>
        </p:nvSpPr>
        <p:spPr>
          <a:xfrm>
            <a:off x="611188" y="23813"/>
            <a:ext cx="8137525" cy="1323975"/>
          </a:xfrm>
          <a:prstGeom prst="rect">
            <a:avLst/>
          </a:prstGeom>
        </p:spPr>
        <p:txBody>
          <a:bodyPr>
            <a:spAutoFit/>
          </a:bodyPr>
          <a:lstStyle/>
          <a:p>
            <a:pPr algn="ctr" fontAlgn="auto">
              <a:spcBef>
                <a:spcPts val="0"/>
              </a:spcBef>
              <a:spcAft>
                <a:spcPts val="0"/>
              </a:spcAft>
              <a:defRPr/>
            </a:pPr>
            <a:r>
              <a:rPr lang="vi-VN" sz="4000" b="1" dirty="0" err="1">
                <a:ln w="11430"/>
                <a:solidFill>
                  <a:srgbClr val="3333CC"/>
                </a:solidFill>
                <a:effectLst>
                  <a:outerShdw blurRad="50800" dist="39000" dir="5460000" algn="tl">
                    <a:srgbClr val="000000">
                      <a:alpha val="38000"/>
                    </a:srgbClr>
                  </a:outerShdw>
                </a:effectLst>
                <a:latin typeface="+mj-lt"/>
                <a:cs typeface="+mn-cs"/>
              </a:rPr>
              <a:t>Bài</a:t>
            </a:r>
            <a:r>
              <a:rPr lang="vi-VN" sz="4000" b="1" dirty="0">
                <a:ln w="11430"/>
                <a:solidFill>
                  <a:srgbClr val="3333CC"/>
                </a:solidFill>
                <a:effectLst>
                  <a:outerShdw blurRad="50800" dist="39000" dir="5460000" algn="tl">
                    <a:srgbClr val="000000">
                      <a:alpha val="38000"/>
                    </a:srgbClr>
                  </a:outerShdw>
                </a:effectLst>
                <a:latin typeface="+mj-lt"/>
                <a:cs typeface="+mn-cs"/>
              </a:rPr>
              <a:t> 29. BẢO VỆ VÀ KHOANH NUÔI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p:nvPr/>
        </p:nvSpPr>
        <p:spPr>
          <a:xfrm>
            <a:off x="1403350" y="0"/>
            <a:ext cx="7561263" cy="6462713"/>
          </a:xfrm>
          <a:prstGeom prst="rect">
            <a:avLst/>
          </a:prstGeom>
          <a:noFill/>
        </p:spPr>
        <p:txBody>
          <a:bodyPr>
            <a:spAutoFit/>
          </a:bodyPr>
          <a:lstStyle/>
          <a:p>
            <a:pPr algn="just" fontAlgn="auto">
              <a:spcBef>
                <a:spcPts val="0"/>
              </a:spcBef>
              <a:spcAft>
                <a:spcPts val="0"/>
              </a:spcAft>
              <a:defRPr/>
            </a:pPr>
            <a:r>
              <a:rPr lang="vi-VN" sz="6600" b="1" dirty="0" err="1">
                <a:solidFill>
                  <a:srgbClr val="FF0000"/>
                </a:solidFill>
                <a:latin typeface="+mj-lt"/>
                <a:cs typeface="+mn-cs"/>
              </a:rPr>
              <a:t>Hướng</a:t>
            </a:r>
            <a:r>
              <a:rPr lang="vi-VN" sz="6600" b="1" dirty="0">
                <a:solidFill>
                  <a:srgbClr val="FF0000"/>
                </a:solidFill>
                <a:latin typeface="+mj-lt"/>
                <a:cs typeface="+mn-cs"/>
              </a:rPr>
              <a:t> </a:t>
            </a:r>
            <a:r>
              <a:rPr lang="vi-VN" sz="6600" b="1" dirty="0" err="1">
                <a:solidFill>
                  <a:srgbClr val="FF0000"/>
                </a:solidFill>
                <a:latin typeface="+mj-lt"/>
                <a:cs typeface="+mn-cs"/>
              </a:rPr>
              <a:t>dẫn</a:t>
            </a:r>
            <a:r>
              <a:rPr lang="vi-VN" sz="6600" b="1" dirty="0">
                <a:solidFill>
                  <a:srgbClr val="FF0000"/>
                </a:solidFill>
                <a:latin typeface="+mj-lt"/>
                <a:cs typeface="+mn-cs"/>
              </a:rPr>
              <a:t> </a:t>
            </a:r>
            <a:r>
              <a:rPr lang="vi-VN" sz="6600" b="1" dirty="0" err="1">
                <a:solidFill>
                  <a:srgbClr val="FF0000"/>
                </a:solidFill>
                <a:latin typeface="+mj-lt"/>
                <a:cs typeface="+mn-cs"/>
              </a:rPr>
              <a:t>học</a:t>
            </a:r>
            <a:r>
              <a:rPr lang="vi-VN" sz="6600" b="1" dirty="0">
                <a:solidFill>
                  <a:srgbClr val="FF0000"/>
                </a:solidFill>
                <a:latin typeface="+mj-lt"/>
                <a:cs typeface="+mn-cs"/>
              </a:rPr>
              <a:t> </a:t>
            </a:r>
            <a:r>
              <a:rPr lang="vi-VN" sz="6600" b="1" dirty="0" err="1">
                <a:solidFill>
                  <a:srgbClr val="FF0000"/>
                </a:solidFill>
                <a:latin typeface="+mj-lt"/>
                <a:cs typeface="+mn-cs"/>
              </a:rPr>
              <a:t>tập</a:t>
            </a:r>
            <a:r>
              <a:rPr lang="vi-VN" sz="6600" b="1" dirty="0">
                <a:solidFill>
                  <a:srgbClr val="FF0000"/>
                </a:solidFill>
                <a:latin typeface="+mj-lt"/>
                <a:cs typeface="+mn-cs"/>
              </a:rPr>
              <a:t> ở </a:t>
            </a:r>
            <a:r>
              <a:rPr lang="vi-VN" sz="6600" b="1" dirty="0" err="1">
                <a:solidFill>
                  <a:srgbClr val="FF0000"/>
                </a:solidFill>
                <a:latin typeface="+mj-lt"/>
                <a:cs typeface="+mn-cs"/>
              </a:rPr>
              <a:t>nhà</a:t>
            </a:r>
            <a:r>
              <a:rPr lang="vi-VN" sz="6600" b="1" dirty="0">
                <a:solidFill>
                  <a:srgbClr val="FF0000"/>
                </a:solidFill>
                <a:latin typeface="+mj-lt"/>
                <a:cs typeface="+mn-cs"/>
              </a:rPr>
              <a:t>: </a:t>
            </a:r>
          </a:p>
          <a:p>
            <a:pPr fontAlgn="auto">
              <a:spcBef>
                <a:spcPct val="50000"/>
              </a:spcBef>
              <a:spcAft>
                <a:spcPts val="0"/>
              </a:spcAft>
              <a:buFontTx/>
              <a:buChar char="-"/>
              <a:defRPr/>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thuộc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bài</a:t>
            </a:r>
            <a:r>
              <a:rPr lang="en-US" sz="4400" dirty="0">
                <a:latin typeface="Times New Roman" pitchFamily="18" charset="0"/>
                <a:cs typeface="Times New Roman" pitchFamily="18" charset="0"/>
              </a:rPr>
              <a:t>.</a:t>
            </a:r>
          </a:p>
          <a:p>
            <a:pPr fontAlgn="auto">
              <a:spcBef>
                <a:spcPct val="50000"/>
              </a:spcBef>
              <a:spcAft>
                <a:spcPts val="0"/>
              </a:spcAft>
              <a:buFontTx/>
              <a:buChar char="-"/>
              <a:defRPr/>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câu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hỏi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cuối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bài</a:t>
            </a:r>
            <a:endParaRPr lang="en-US" sz="4400" dirty="0">
              <a:latin typeface="Times New Roman" pitchFamily="18" charset="0"/>
              <a:cs typeface="Times New Roman" pitchFamily="18" charset="0"/>
            </a:endParaRPr>
          </a:p>
          <a:p>
            <a:pPr fontAlgn="auto">
              <a:spcBef>
                <a:spcPct val="50000"/>
              </a:spcBef>
              <a:spcAft>
                <a:spcPts val="0"/>
              </a:spcAft>
              <a:buFontTx/>
              <a:buChar char="-"/>
              <a:defRPr/>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mục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có</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thể</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chưa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biết</a:t>
            </a:r>
            <a:endParaRPr lang="en-US" sz="4400" dirty="0">
              <a:latin typeface="Times New Roman" pitchFamily="18" charset="0"/>
              <a:cs typeface="Times New Roman" pitchFamily="18" charset="0"/>
            </a:endParaRPr>
          </a:p>
          <a:p>
            <a:pPr fontAlgn="auto">
              <a:spcBef>
                <a:spcPct val="50000"/>
              </a:spcBef>
              <a:spcAft>
                <a:spcPts val="0"/>
              </a:spcAft>
              <a:defRPr/>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trước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bài</a:t>
            </a:r>
            <a:r>
              <a:rPr lang="en-US" sz="4400" dirty="0">
                <a:latin typeface="Times New Roman" pitchFamily="18" charset="0"/>
                <a:cs typeface="Times New Roman" pitchFamily="18" charset="0"/>
              </a:rPr>
              <a:t> 30</a:t>
            </a:r>
            <a:endParaRPr lang="vi-VN" sz="4400" dirty="0">
              <a:latin typeface="Times New Roman" pitchFamily="18" charset="0"/>
              <a:cs typeface="Times New Roman" pitchFamily="18" charset="0"/>
            </a:endParaRPr>
          </a:p>
          <a:p>
            <a:pPr fontAlgn="auto">
              <a:spcBef>
                <a:spcPts val="0"/>
              </a:spcBef>
              <a:spcAft>
                <a:spcPts val="0"/>
              </a:spcAft>
              <a:defRPr/>
            </a:pPr>
            <a:endParaRPr lang="vi-VN"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4.bp.blogspot.com/-tEOBUEG7cLs/Tmb1QClhZgI/AAAAAAAAAxI/GwZQk_Wm4vQ/s1600/quang+hop+_skt.jpg"/>
          <p:cNvPicPr>
            <a:picLocks noChangeAspect="1" noChangeArrowheads="1"/>
          </p:cNvPicPr>
          <p:nvPr/>
        </p:nvPicPr>
        <p:blipFill>
          <a:blip r:embed="rId2"/>
          <a:srcRect l="15500" t="4691" r="13834" b="1279"/>
          <a:stretch>
            <a:fillRect/>
          </a:stretch>
        </p:blipFill>
        <p:spPr bwMode="auto">
          <a:xfrm>
            <a:off x="354013" y="1700213"/>
            <a:ext cx="4500562" cy="4968875"/>
          </a:xfrm>
          <a:prstGeom prst="rect">
            <a:avLst/>
          </a:prstGeom>
          <a:noFill/>
          <a:ln w="9525">
            <a:noFill/>
            <a:miter lim="800000"/>
            <a:headEnd/>
            <a:tailEnd/>
          </a:ln>
        </p:spPr>
      </p:pic>
      <p:pic>
        <p:nvPicPr>
          <p:cNvPr id="3" name="Picture 4" descr="E:\công nghệ\Rừng-xanh-1-948x600.jpg"/>
          <p:cNvPicPr>
            <a:picLocks noChangeAspect="1" noChangeArrowheads="1"/>
          </p:cNvPicPr>
          <p:nvPr/>
        </p:nvPicPr>
        <p:blipFill>
          <a:blip r:embed="rId3"/>
          <a:srcRect l="33711" r="12621"/>
          <a:stretch>
            <a:fillRect/>
          </a:stretch>
        </p:blipFill>
        <p:spPr bwMode="auto">
          <a:xfrm>
            <a:off x="5003800" y="1658938"/>
            <a:ext cx="3565525" cy="5010150"/>
          </a:xfrm>
          <a:prstGeom prst="rect">
            <a:avLst/>
          </a:prstGeom>
          <a:noFill/>
          <a:ln w="9525">
            <a:noFill/>
            <a:miter lim="800000"/>
            <a:headEnd/>
            <a:tailEnd/>
          </a:ln>
        </p:spPr>
      </p:pic>
      <p:sp>
        <p:nvSpPr>
          <p:cNvPr id="4" name="Hộp_Văn_Bản 3"/>
          <p:cNvSpPr txBox="1"/>
          <p:nvPr/>
        </p:nvSpPr>
        <p:spPr>
          <a:xfrm>
            <a:off x="323850" y="193675"/>
            <a:ext cx="8496300" cy="1476375"/>
          </a:xfrm>
          <a:prstGeom prst="rect">
            <a:avLst/>
          </a:prstGeom>
          <a:noFill/>
        </p:spPr>
        <p:txBody>
          <a:bodyPr>
            <a:spAutoFit/>
          </a:bodyPr>
          <a:lstStyle/>
          <a:p>
            <a:pPr fontAlgn="auto">
              <a:spcBef>
                <a:spcPts val="0"/>
              </a:spcBef>
              <a:spcAft>
                <a:spcPts val="0"/>
              </a:spcAft>
              <a:defRPr/>
            </a:pPr>
            <a:r>
              <a:rPr lang="vi-VN" sz="3600" dirty="0">
                <a:latin typeface="+mj-lt"/>
                <a:cs typeface="+mn-cs"/>
              </a:rPr>
              <a:t>Cây xanh thông qua </a:t>
            </a:r>
            <a:r>
              <a:rPr lang="vi-VN" sz="3600" dirty="0" err="1">
                <a:latin typeface="+mj-lt"/>
                <a:cs typeface="+mn-cs"/>
              </a:rPr>
              <a:t>quá</a:t>
            </a:r>
            <a:r>
              <a:rPr lang="vi-VN" sz="3600" dirty="0">
                <a:latin typeface="+mj-lt"/>
                <a:cs typeface="+mn-cs"/>
              </a:rPr>
              <a:t> </a:t>
            </a:r>
            <a:r>
              <a:rPr lang="vi-VN" sz="3600" dirty="0" err="1">
                <a:latin typeface="+mj-lt"/>
                <a:cs typeface="+mn-cs"/>
              </a:rPr>
              <a:t>trình</a:t>
            </a:r>
            <a:r>
              <a:rPr lang="vi-VN" sz="3600" dirty="0">
                <a:latin typeface="+mj-lt"/>
                <a:cs typeface="+mn-cs"/>
              </a:rPr>
              <a:t> quang </a:t>
            </a:r>
            <a:r>
              <a:rPr lang="vi-VN" sz="3600" dirty="0" err="1">
                <a:latin typeface="+mj-lt"/>
                <a:cs typeface="+mn-cs"/>
              </a:rPr>
              <a:t>hợp</a:t>
            </a:r>
            <a:r>
              <a:rPr lang="vi-VN" sz="3600" dirty="0">
                <a:latin typeface="+mj-lt"/>
                <a:cs typeface="+mn-cs"/>
              </a:rPr>
              <a:t> </a:t>
            </a:r>
            <a:r>
              <a:rPr lang="vi-VN" sz="3600" dirty="0" err="1">
                <a:latin typeface="+mj-lt"/>
                <a:cs typeface="+mn-cs"/>
              </a:rPr>
              <a:t>đã</a:t>
            </a:r>
            <a:r>
              <a:rPr lang="vi-VN" sz="3600" dirty="0">
                <a:latin typeface="+mj-lt"/>
                <a:cs typeface="+mn-cs"/>
              </a:rPr>
              <a:t> </a:t>
            </a:r>
            <a:r>
              <a:rPr lang="vi-VN" sz="3600" dirty="0" err="1">
                <a:latin typeface="+mj-lt"/>
                <a:cs typeface="+mn-cs"/>
              </a:rPr>
              <a:t>hút</a:t>
            </a:r>
            <a:r>
              <a:rPr lang="vi-VN" sz="3600" dirty="0">
                <a:latin typeface="+mj-lt"/>
                <a:cs typeface="+mn-cs"/>
              </a:rPr>
              <a:t> </a:t>
            </a:r>
            <a:r>
              <a:rPr lang="vi-VN" sz="3600" dirty="0" err="1">
                <a:latin typeface="+mj-lt"/>
                <a:cs typeface="+mn-cs"/>
              </a:rPr>
              <a:t>lượng</a:t>
            </a:r>
            <a:r>
              <a:rPr lang="vi-VN" sz="3600" dirty="0">
                <a:latin typeface="+mj-lt"/>
                <a:cs typeface="+mn-cs"/>
              </a:rPr>
              <a:t> </a:t>
            </a:r>
            <a:r>
              <a:rPr lang="vi-VN" sz="3600" dirty="0" err="1">
                <a:latin typeface="+mj-lt"/>
                <a:cs typeface="+mn-cs"/>
              </a:rPr>
              <a:t>khí</a:t>
            </a:r>
            <a:r>
              <a:rPr lang="vi-VN" sz="3600" dirty="0">
                <a:latin typeface="+mj-lt"/>
                <a:cs typeface="+mn-cs"/>
              </a:rPr>
              <a:t> </a:t>
            </a:r>
            <a:r>
              <a:rPr lang="vi-VN" sz="3600" dirty="0" err="1">
                <a:latin typeface="+mj-lt"/>
                <a:cs typeface="+mn-cs"/>
              </a:rPr>
              <a:t>cacbonic</a:t>
            </a:r>
            <a:r>
              <a:rPr lang="vi-VN" sz="3600" dirty="0">
                <a:latin typeface="+mj-lt"/>
                <a:cs typeface="+mn-cs"/>
              </a:rPr>
              <a:t> </a:t>
            </a:r>
            <a:r>
              <a:rPr lang="vi-VN" sz="3600" dirty="0" err="1">
                <a:latin typeface="+mj-lt"/>
                <a:cs typeface="+mn-cs"/>
              </a:rPr>
              <a:t>và</a:t>
            </a:r>
            <a:r>
              <a:rPr lang="vi-VN" sz="3600" dirty="0">
                <a:latin typeface="+mj-lt"/>
                <a:cs typeface="+mn-cs"/>
              </a:rPr>
              <a:t> </a:t>
            </a:r>
            <a:r>
              <a:rPr lang="vi-VN" sz="3600" dirty="0" err="1">
                <a:latin typeface="+mj-lt"/>
                <a:cs typeface="+mn-cs"/>
              </a:rPr>
              <a:t>thải</a:t>
            </a:r>
            <a:r>
              <a:rPr lang="vi-VN" sz="3600" dirty="0">
                <a:latin typeface="+mj-lt"/>
                <a:cs typeface="+mn-cs"/>
              </a:rPr>
              <a:t> ra </a:t>
            </a:r>
            <a:r>
              <a:rPr lang="vi-VN" sz="3600" dirty="0" err="1">
                <a:latin typeface="+mj-lt"/>
                <a:cs typeface="+mn-cs"/>
              </a:rPr>
              <a:t>khí</a:t>
            </a:r>
            <a:r>
              <a:rPr lang="vi-VN" sz="3600" dirty="0">
                <a:latin typeface="+mj-lt"/>
                <a:cs typeface="+mn-cs"/>
              </a:rPr>
              <a:t> </a:t>
            </a:r>
            <a:r>
              <a:rPr lang="vi-VN" sz="3600" dirty="0" err="1">
                <a:latin typeface="+mj-lt"/>
                <a:cs typeface="+mn-cs"/>
              </a:rPr>
              <a:t>oxy</a:t>
            </a:r>
            <a:endParaRPr lang="vi-VN" sz="3600" dirty="0">
              <a:latin typeface="+mj-lt"/>
              <a:cs typeface="+mn-cs"/>
            </a:endParaRPr>
          </a:p>
          <a:p>
            <a:pPr fontAlgn="auto">
              <a:spcBef>
                <a:spcPts val="0"/>
              </a:spcBef>
              <a:spcAft>
                <a:spcPts val="0"/>
              </a:spcAft>
              <a:defRPr/>
            </a:pPr>
            <a:endParaRPr lang="vi-VN"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khoahoc.com.vn/photos/Image/2010/08/16/he-sinh-thai-rung.jpg"/>
          <p:cNvPicPr>
            <a:picLocks noChangeAspect="1" noChangeArrowheads="1"/>
          </p:cNvPicPr>
          <p:nvPr/>
        </p:nvPicPr>
        <p:blipFill>
          <a:blip r:embed="rId2"/>
          <a:srcRect l="13440" r="16000"/>
          <a:stretch>
            <a:fillRect/>
          </a:stretch>
        </p:blipFill>
        <p:spPr bwMode="auto">
          <a:xfrm>
            <a:off x="468313" y="1916113"/>
            <a:ext cx="3887787" cy="4203700"/>
          </a:xfrm>
          <a:prstGeom prst="rect">
            <a:avLst/>
          </a:prstGeom>
          <a:noFill/>
          <a:ln w="9525">
            <a:noFill/>
            <a:miter lim="800000"/>
            <a:headEnd/>
            <a:tailEnd/>
          </a:ln>
        </p:spPr>
      </p:pic>
      <p:pic>
        <p:nvPicPr>
          <p:cNvPr id="3" name="Picture 4" descr="http://imgs.vietnamnet.vn/Images/2012/09/19/14/20120919135953_p1.jpg"/>
          <p:cNvPicPr>
            <a:picLocks noChangeAspect="1" noChangeArrowheads="1"/>
          </p:cNvPicPr>
          <p:nvPr/>
        </p:nvPicPr>
        <p:blipFill>
          <a:blip r:embed="rId3"/>
          <a:srcRect l="24559" t="1695"/>
          <a:stretch>
            <a:fillRect/>
          </a:stretch>
        </p:blipFill>
        <p:spPr bwMode="auto">
          <a:xfrm>
            <a:off x="4500563" y="1924050"/>
            <a:ext cx="3968750" cy="4202113"/>
          </a:xfrm>
          <a:prstGeom prst="rect">
            <a:avLst/>
          </a:prstGeom>
          <a:noFill/>
          <a:ln w="9525">
            <a:noFill/>
            <a:miter lim="800000"/>
            <a:headEnd/>
            <a:tailEnd/>
          </a:ln>
        </p:spPr>
      </p:pic>
      <p:sp>
        <p:nvSpPr>
          <p:cNvPr id="4" name="Hộp_Văn_Bản 3"/>
          <p:cNvSpPr txBox="1">
            <a:spLocks noChangeArrowheads="1"/>
          </p:cNvSpPr>
          <p:nvPr/>
        </p:nvSpPr>
        <p:spPr bwMode="auto">
          <a:xfrm>
            <a:off x="1403350" y="315913"/>
            <a:ext cx="8532813" cy="1600200"/>
          </a:xfrm>
          <a:prstGeom prst="rect">
            <a:avLst/>
          </a:prstGeom>
          <a:noFill/>
          <a:ln w="9525">
            <a:noFill/>
            <a:miter lim="800000"/>
            <a:headEnd/>
            <a:tailEnd/>
          </a:ln>
        </p:spPr>
        <p:txBody>
          <a:bodyPr>
            <a:spAutoFit/>
          </a:bodyPr>
          <a:lstStyle/>
          <a:p>
            <a:pPr algn="just"/>
            <a:r>
              <a:rPr lang="en-US" sz="4000">
                <a:latin typeface="Times New Roman" pitchFamily="18" charset="0"/>
                <a:cs typeface="Times New Roman" pitchFamily="18" charset="0"/>
              </a:rPr>
              <a:t>Là môi tr</a:t>
            </a:r>
            <a:r>
              <a:rPr lang="vi-VN" sz="4000">
                <a:latin typeface="Times New Roman" pitchFamily="18" charset="0"/>
                <a:cs typeface="Times New Roman" pitchFamily="18" charset="0"/>
              </a:rPr>
              <a:t>ường sống của sinh vật </a:t>
            </a:r>
          </a:p>
          <a:p>
            <a:pPr algn="just"/>
            <a:r>
              <a:rPr lang="vi-VN" sz="4000">
                <a:latin typeface="Times New Roman" pitchFamily="18" charset="0"/>
                <a:cs typeface="Times New Roman" pitchFamily="18" charset="0"/>
              </a:rPr>
              <a:t>hoang dã</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oanhnghiepanbinh.com/images/20130815164824go_nglieu.jpg"/>
          <p:cNvPicPr>
            <a:picLocks noChangeAspect="1" noChangeArrowheads="1"/>
          </p:cNvPicPr>
          <p:nvPr/>
        </p:nvPicPr>
        <p:blipFill>
          <a:blip r:embed="rId2"/>
          <a:srcRect/>
          <a:stretch>
            <a:fillRect/>
          </a:stretch>
        </p:blipFill>
        <p:spPr bwMode="auto">
          <a:xfrm>
            <a:off x="684213" y="701675"/>
            <a:ext cx="3751262" cy="2749550"/>
          </a:xfrm>
          <a:prstGeom prst="rect">
            <a:avLst/>
          </a:prstGeom>
          <a:noFill/>
          <a:ln w="9525">
            <a:noFill/>
            <a:miter lim="800000"/>
            <a:headEnd/>
            <a:tailEnd/>
          </a:ln>
        </p:spPr>
      </p:pic>
      <p:pic>
        <p:nvPicPr>
          <p:cNvPr id="1032" name="Picture 8" descr="http://www.sinhthaitrungviet.com/uploads/News/pic/1302775218.nv.jpg"/>
          <p:cNvPicPr>
            <a:picLocks noChangeAspect="1" noChangeArrowheads="1"/>
          </p:cNvPicPr>
          <p:nvPr/>
        </p:nvPicPr>
        <p:blipFill>
          <a:blip r:embed="rId3"/>
          <a:srcRect l="1785" t="5064"/>
          <a:stretch>
            <a:fillRect/>
          </a:stretch>
        </p:blipFill>
        <p:spPr bwMode="auto">
          <a:xfrm>
            <a:off x="684213" y="3679825"/>
            <a:ext cx="3751262" cy="2838450"/>
          </a:xfrm>
          <a:prstGeom prst="rect">
            <a:avLst/>
          </a:prstGeom>
          <a:noFill/>
          <a:ln w="9525">
            <a:noFill/>
            <a:miter lim="800000"/>
            <a:headEnd/>
            <a:tailEnd/>
          </a:ln>
        </p:spPr>
      </p:pic>
      <p:pic>
        <p:nvPicPr>
          <p:cNvPr id="1034" name="Picture 10" descr="http://2.bp.blogspot.com/-18OCuIedJJE/T4OgpStbCFI/AAAAAAAAEpU/49WqGp5Z19Y/s400/lan+ngoc+diem+dep.jpg"/>
          <p:cNvPicPr>
            <a:picLocks noChangeAspect="1" noChangeArrowheads="1"/>
          </p:cNvPicPr>
          <p:nvPr/>
        </p:nvPicPr>
        <p:blipFill>
          <a:blip r:embed="rId4"/>
          <a:srcRect/>
          <a:stretch>
            <a:fillRect/>
          </a:stretch>
        </p:blipFill>
        <p:spPr bwMode="auto">
          <a:xfrm>
            <a:off x="4572000" y="3636963"/>
            <a:ext cx="3956050" cy="2911475"/>
          </a:xfrm>
          <a:prstGeom prst="rect">
            <a:avLst/>
          </a:prstGeom>
          <a:noFill/>
          <a:ln w="9525">
            <a:noFill/>
            <a:miter lim="800000"/>
            <a:headEnd/>
            <a:tailEnd/>
          </a:ln>
        </p:spPr>
      </p:pic>
      <p:sp>
        <p:nvSpPr>
          <p:cNvPr id="3" name="Hình chữ nhật 2"/>
          <p:cNvSpPr/>
          <p:nvPr/>
        </p:nvSpPr>
        <p:spPr>
          <a:xfrm>
            <a:off x="-130284" y="-337785"/>
            <a:ext cx="825867" cy="1631216"/>
          </a:xfrm>
          <a:prstGeom prst="rect">
            <a:avLst/>
          </a:prstGeom>
        </p:spPr>
        <p:txBody>
          <a:bodyPr wrap="none">
            <a:spAutoFit/>
          </a:bodyPr>
          <a:lstStyle/>
          <a:p>
            <a:pPr algn="ctr" fontAlgn="auto">
              <a:spcBef>
                <a:spcPts val="0"/>
              </a:spcBef>
              <a:spcAft>
                <a:spcPts val="0"/>
              </a:spcAft>
              <a:defRPr/>
            </a:pPr>
            <a:r>
              <a:rPr lang="vi-VN" sz="10000" b="1" dirty="0">
                <a:ln w="17780" cmpd="sng">
                  <a:solidFill>
                    <a:srgbClr val="FFFFFF"/>
                  </a:solidFill>
                  <a:prstDash val="solid"/>
                  <a:miter lim="800000"/>
                </a:ln>
                <a:solidFill>
                  <a:srgbClr val="C00000"/>
                </a:solidFill>
                <a:effectLst>
                  <a:outerShdw blurRad="50800" algn="tl" rotWithShape="0">
                    <a:srgbClr val="000000"/>
                  </a:outerShdw>
                </a:effectLst>
                <a:latin typeface="+mj-lt"/>
                <a:cs typeface="+mn-cs"/>
              </a:rPr>
              <a:t>?</a:t>
            </a:r>
          </a:p>
        </p:txBody>
      </p:sp>
      <p:sp>
        <p:nvSpPr>
          <p:cNvPr id="5" name="Hộp_Văn_Bản 4"/>
          <p:cNvSpPr txBox="1">
            <a:spLocks noChangeArrowheads="1"/>
          </p:cNvSpPr>
          <p:nvPr/>
        </p:nvSpPr>
        <p:spPr bwMode="auto">
          <a:xfrm>
            <a:off x="539750" y="115888"/>
            <a:ext cx="8604250" cy="585787"/>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Rừng cung cấp cho chúng ta những sản phẩm nào?</a:t>
            </a:r>
            <a:endParaRPr lang="vi-VN" sz="3200">
              <a:latin typeface="Times New Roman" pitchFamily="18" charset="0"/>
              <a:cs typeface="Times New Roman" pitchFamily="18" charset="0"/>
            </a:endParaRPr>
          </a:p>
        </p:txBody>
      </p:sp>
      <p:pic>
        <p:nvPicPr>
          <p:cNvPr id="8" name="Picture 29" descr="Vai tro cua rung(4)">
            <a:hlinkClick r:id="rId5" action="ppaction://hlinksldjump"/>
          </p:cNvPr>
          <p:cNvPicPr>
            <a:picLocks noChangeAspect="1" noChangeArrowheads="1"/>
          </p:cNvPicPr>
          <p:nvPr/>
        </p:nvPicPr>
        <p:blipFill>
          <a:blip r:embed="rId6"/>
          <a:srcRect/>
          <a:stretch>
            <a:fillRect/>
          </a:stretch>
        </p:blipFill>
        <p:spPr bwMode="auto">
          <a:xfrm>
            <a:off x="4572000" y="835025"/>
            <a:ext cx="3956050" cy="2616200"/>
          </a:xfrm>
          <a:prstGeom prst="rect">
            <a:avLst/>
          </a:prstGeom>
          <a:noFill/>
          <a:ln w="9525">
            <a:solidFill>
              <a:srgbClr val="3366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barn(inVertical)">
                                      <p:cBhvr>
                                        <p:cTn id="23" dur="500"/>
                                        <p:tgtEl>
                                          <p:spTgt spid="1032"/>
                                        </p:tgtEl>
                                      </p:cBhvr>
                                    </p:animEffect>
                                  </p:childTnLst>
                                </p:cTn>
                              </p:par>
                              <p:par>
                                <p:cTn id="24" presetID="16" presetClass="entr" presetSubtype="21"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barn(inVertical)">
                                      <p:cBhvr>
                                        <p:cTn id="26"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qmt.vn/Portals/0/News/trieuphong_trongrung2.png"/>
          <p:cNvPicPr>
            <a:picLocks noChangeAspect="1" noChangeArrowheads="1"/>
          </p:cNvPicPr>
          <p:nvPr/>
        </p:nvPicPr>
        <p:blipFill>
          <a:blip r:embed="rId2"/>
          <a:srcRect r="943" b="7658"/>
          <a:stretch>
            <a:fillRect/>
          </a:stretch>
        </p:blipFill>
        <p:spPr bwMode="auto">
          <a:xfrm>
            <a:off x="260350" y="333375"/>
            <a:ext cx="4071938" cy="3024188"/>
          </a:xfrm>
          <a:prstGeom prst="rect">
            <a:avLst/>
          </a:prstGeom>
          <a:noFill/>
          <a:ln w="9525">
            <a:noFill/>
            <a:miter lim="800000"/>
            <a:headEnd/>
            <a:tailEnd/>
          </a:ln>
        </p:spPr>
      </p:pic>
      <p:sp>
        <p:nvSpPr>
          <p:cNvPr id="3" name="Hộp_Văn_Bản 2"/>
          <p:cNvSpPr txBox="1"/>
          <p:nvPr/>
        </p:nvSpPr>
        <p:spPr>
          <a:xfrm>
            <a:off x="527050" y="3429000"/>
            <a:ext cx="3744913" cy="1230313"/>
          </a:xfrm>
          <a:prstGeom prst="rect">
            <a:avLst/>
          </a:prstGeom>
          <a:noFill/>
        </p:spPr>
        <p:txBody>
          <a:bodyPr>
            <a:spAutoFit/>
          </a:bodyPr>
          <a:lstStyle/>
          <a:p>
            <a:pPr fontAlgn="auto">
              <a:spcBef>
                <a:spcPts val="0"/>
              </a:spcBef>
              <a:spcAft>
                <a:spcPts val="0"/>
              </a:spcAft>
              <a:defRPr/>
            </a:pPr>
            <a:r>
              <a:rPr lang="vi-VN" sz="2400" dirty="0" err="1">
                <a:latin typeface="+mj-lt"/>
                <a:cs typeface="+mn-cs"/>
              </a:rPr>
              <a:t>Rừng</a:t>
            </a:r>
            <a:r>
              <a:rPr lang="vi-VN" sz="2400" dirty="0">
                <a:latin typeface="+mj-lt"/>
                <a:cs typeface="+mn-cs"/>
              </a:rPr>
              <a:t> phi lao </a:t>
            </a:r>
            <a:r>
              <a:rPr lang="vi-VN" sz="2400" dirty="0" err="1">
                <a:latin typeface="+mj-lt"/>
                <a:cs typeface="+mn-cs"/>
              </a:rPr>
              <a:t>chắn</a:t>
            </a:r>
            <a:r>
              <a:rPr lang="vi-VN" sz="2400" dirty="0">
                <a:latin typeface="+mj-lt"/>
                <a:cs typeface="+mn-cs"/>
              </a:rPr>
              <a:t> </a:t>
            </a:r>
            <a:r>
              <a:rPr lang="vi-VN" sz="2400" dirty="0" err="1">
                <a:latin typeface="+mj-lt"/>
                <a:cs typeface="+mn-cs"/>
              </a:rPr>
              <a:t>cát</a:t>
            </a:r>
            <a:r>
              <a:rPr lang="vi-VN" sz="2400" dirty="0">
                <a:latin typeface="+mj-lt"/>
                <a:cs typeface="+mn-cs"/>
              </a:rPr>
              <a:t>, </a:t>
            </a:r>
            <a:r>
              <a:rPr lang="vi-VN" sz="2400" dirty="0" err="1">
                <a:latin typeface="+mj-lt"/>
                <a:cs typeface="+mn-cs"/>
              </a:rPr>
              <a:t>chống</a:t>
            </a:r>
            <a:r>
              <a:rPr lang="vi-VN" sz="2400" dirty="0">
                <a:latin typeface="+mj-lt"/>
                <a:cs typeface="+mn-cs"/>
              </a:rPr>
              <a:t> </a:t>
            </a:r>
            <a:r>
              <a:rPr lang="vi-VN" sz="2400" dirty="0" err="1">
                <a:latin typeface="+mj-lt"/>
                <a:cs typeface="+mn-cs"/>
              </a:rPr>
              <a:t>lại</a:t>
            </a:r>
            <a:r>
              <a:rPr lang="vi-VN" sz="2400" dirty="0">
                <a:latin typeface="+mj-lt"/>
                <a:cs typeface="+mn-cs"/>
              </a:rPr>
              <a:t> </a:t>
            </a:r>
            <a:r>
              <a:rPr lang="vi-VN" sz="2400" dirty="0" err="1">
                <a:latin typeface="+mj-lt"/>
                <a:cs typeface="+mn-cs"/>
              </a:rPr>
              <a:t>sự</a:t>
            </a:r>
            <a:r>
              <a:rPr lang="vi-VN" sz="2400" dirty="0">
                <a:latin typeface="+mj-lt"/>
                <a:cs typeface="+mn-cs"/>
              </a:rPr>
              <a:t> sa </a:t>
            </a:r>
            <a:r>
              <a:rPr lang="vi-VN" sz="2400" dirty="0" err="1">
                <a:latin typeface="+mj-lt"/>
                <a:cs typeface="+mn-cs"/>
              </a:rPr>
              <a:t>mạc</a:t>
            </a:r>
            <a:r>
              <a:rPr lang="vi-VN" sz="2400" dirty="0">
                <a:latin typeface="+mj-lt"/>
                <a:cs typeface="+mn-cs"/>
              </a:rPr>
              <a:t> </a:t>
            </a:r>
            <a:r>
              <a:rPr lang="vi-VN" sz="2400" dirty="0" err="1">
                <a:latin typeface="+mj-lt"/>
                <a:cs typeface="+mn-cs"/>
              </a:rPr>
              <a:t>hóa</a:t>
            </a:r>
            <a:endParaRPr lang="vi-VN" sz="2400" dirty="0">
              <a:latin typeface="+mj-lt"/>
              <a:cs typeface="+mn-cs"/>
            </a:endParaRPr>
          </a:p>
          <a:p>
            <a:pPr fontAlgn="auto">
              <a:spcBef>
                <a:spcPts val="0"/>
              </a:spcBef>
              <a:spcAft>
                <a:spcPts val="0"/>
              </a:spcAft>
              <a:defRPr/>
            </a:pPr>
            <a:endParaRPr lang="vi-VN" sz="2400" dirty="0">
              <a:latin typeface="+mn-lt"/>
              <a:cs typeface="+mn-cs"/>
            </a:endParaRPr>
          </a:p>
        </p:txBody>
      </p:sp>
      <p:pic>
        <p:nvPicPr>
          <p:cNvPr id="4" name="Picture 2" descr="http://static.kienthuc.net.vn:81/Images/dataimages/201003/original/images291118_a.jpg"/>
          <p:cNvPicPr>
            <a:picLocks noChangeAspect="1" noChangeArrowheads="1"/>
          </p:cNvPicPr>
          <p:nvPr/>
        </p:nvPicPr>
        <p:blipFill>
          <a:blip r:embed="rId3"/>
          <a:srcRect/>
          <a:stretch>
            <a:fillRect/>
          </a:stretch>
        </p:blipFill>
        <p:spPr bwMode="auto">
          <a:xfrm>
            <a:off x="4572000" y="2651125"/>
            <a:ext cx="4210050" cy="3024188"/>
          </a:xfrm>
          <a:prstGeom prst="rect">
            <a:avLst/>
          </a:prstGeom>
          <a:noFill/>
          <a:ln w="9525">
            <a:noFill/>
            <a:miter lim="800000"/>
            <a:headEnd/>
            <a:tailEnd/>
          </a:ln>
        </p:spPr>
      </p:pic>
      <p:sp>
        <p:nvSpPr>
          <p:cNvPr id="5" name="Hình chữ nhật 4"/>
          <p:cNvSpPr/>
          <p:nvPr/>
        </p:nvSpPr>
        <p:spPr>
          <a:xfrm>
            <a:off x="4413250" y="5697538"/>
            <a:ext cx="4762500" cy="831850"/>
          </a:xfrm>
          <a:prstGeom prst="rect">
            <a:avLst/>
          </a:prstGeom>
        </p:spPr>
        <p:txBody>
          <a:bodyPr>
            <a:spAutoFit/>
          </a:bodyPr>
          <a:lstStyle/>
          <a:p>
            <a:pPr fontAlgn="auto">
              <a:spcBef>
                <a:spcPts val="0"/>
              </a:spcBef>
              <a:spcAft>
                <a:spcPts val="0"/>
              </a:spcAft>
              <a:defRPr/>
            </a:pPr>
            <a:r>
              <a:rPr lang="vi-VN" sz="2400" dirty="0" err="1">
                <a:latin typeface="+mj-lt"/>
                <a:cs typeface="+mn-cs"/>
              </a:rPr>
              <a:t>Rừng</a:t>
            </a:r>
            <a:r>
              <a:rPr lang="vi-VN" sz="2400" dirty="0">
                <a:latin typeface="+mj-lt"/>
                <a:cs typeface="+mn-cs"/>
              </a:rPr>
              <a:t> ở nơi </a:t>
            </a:r>
            <a:r>
              <a:rPr lang="vi-VN" sz="2400" dirty="0" err="1">
                <a:latin typeface="+mj-lt"/>
                <a:cs typeface="+mn-cs"/>
              </a:rPr>
              <a:t>có</a:t>
            </a:r>
            <a:r>
              <a:rPr lang="vi-VN" sz="2400" dirty="0">
                <a:latin typeface="+mj-lt"/>
                <a:cs typeface="+mn-cs"/>
              </a:rPr>
              <a:t> </a:t>
            </a:r>
            <a:r>
              <a:rPr lang="vi-VN" sz="2400" dirty="0" err="1">
                <a:latin typeface="+mj-lt"/>
                <a:cs typeface="+mn-cs"/>
              </a:rPr>
              <a:t>độ</a:t>
            </a:r>
            <a:r>
              <a:rPr lang="vi-VN" sz="2400" dirty="0">
                <a:latin typeface="+mj-lt"/>
                <a:cs typeface="+mn-cs"/>
              </a:rPr>
              <a:t> </a:t>
            </a:r>
            <a:r>
              <a:rPr lang="vi-VN" sz="2400" dirty="0" err="1">
                <a:latin typeface="+mj-lt"/>
                <a:cs typeface="+mn-cs"/>
              </a:rPr>
              <a:t>dốc</a:t>
            </a:r>
            <a:r>
              <a:rPr lang="vi-VN" sz="2400" dirty="0">
                <a:latin typeface="+mj-lt"/>
                <a:cs typeface="+mn-cs"/>
              </a:rPr>
              <a:t> cao ngăn </a:t>
            </a:r>
            <a:r>
              <a:rPr lang="vi-VN" sz="2400" dirty="0" err="1">
                <a:latin typeface="+mj-lt"/>
                <a:cs typeface="+mn-cs"/>
              </a:rPr>
              <a:t>chặn</a:t>
            </a:r>
            <a:r>
              <a:rPr lang="vi-VN" sz="2400" dirty="0">
                <a:latin typeface="+mj-lt"/>
                <a:cs typeface="+mn-cs"/>
              </a:rPr>
              <a:t> </a:t>
            </a:r>
            <a:r>
              <a:rPr lang="vi-VN" sz="2400" dirty="0" err="1">
                <a:latin typeface="+mj-lt"/>
                <a:cs typeface="+mn-cs"/>
              </a:rPr>
              <a:t>hiện</a:t>
            </a:r>
            <a:r>
              <a:rPr lang="vi-VN" sz="2400" dirty="0">
                <a:latin typeface="+mj-lt"/>
                <a:cs typeface="+mn-cs"/>
              </a:rPr>
              <a:t> </a:t>
            </a:r>
            <a:r>
              <a:rPr lang="vi-VN" sz="2400" dirty="0" err="1">
                <a:latin typeface="+mj-lt"/>
                <a:cs typeface="+mn-cs"/>
              </a:rPr>
              <a:t>tượng</a:t>
            </a:r>
            <a:r>
              <a:rPr lang="vi-VN" sz="2400" dirty="0">
                <a:latin typeface="+mj-lt"/>
                <a:cs typeface="+mn-cs"/>
              </a:rPr>
              <a:t> </a:t>
            </a:r>
            <a:r>
              <a:rPr lang="vi-VN" sz="2400" dirty="0" err="1">
                <a:latin typeface="+mj-lt"/>
                <a:cs typeface="+mn-cs"/>
              </a:rPr>
              <a:t>xói</a:t>
            </a:r>
            <a:r>
              <a:rPr lang="vi-VN" sz="2400" dirty="0">
                <a:latin typeface="+mj-lt"/>
                <a:cs typeface="+mn-cs"/>
              </a:rPr>
              <a:t> </a:t>
            </a:r>
            <a:r>
              <a:rPr lang="vi-VN" sz="2400" dirty="0" err="1">
                <a:latin typeface="+mj-lt"/>
                <a:cs typeface="+mn-cs"/>
              </a:rPr>
              <a:t>mòn</a:t>
            </a:r>
            <a:r>
              <a:rPr lang="vi-VN" sz="2400" dirty="0">
                <a:latin typeface="+mj-lt"/>
                <a:cs typeface="+mn-cs"/>
              </a:rPr>
              <a:t> </a:t>
            </a:r>
            <a:r>
              <a:rPr lang="vi-VN" sz="2400" dirty="0" err="1">
                <a:latin typeface="+mj-lt"/>
                <a:cs typeface="+mn-cs"/>
              </a:rPr>
              <a:t>đất</a:t>
            </a:r>
            <a:endParaRPr lang="vi-VN" sz="24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công nghệ\173.jpg"/>
          <p:cNvPicPr>
            <a:picLocks noChangeAspect="1" noChangeArrowheads="1"/>
          </p:cNvPicPr>
          <p:nvPr/>
        </p:nvPicPr>
        <p:blipFill>
          <a:blip r:embed="rId2"/>
          <a:srcRect/>
          <a:stretch>
            <a:fillRect/>
          </a:stretch>
        </p:blipFill>
        <p:spPr bwMode="auto">
          <a:xfrm>
            <a:off x="130175" y="-1588"/>
            <a:ext cx="4865688" cy="3543301"/>
          </a:xfrm>
          <a:prstGeom prst="rect">
            <a:avLst/>
          </a:prstGeom>
          <a:noFill/>
          <a:ln w="9525">
            <a:noFill/>
            <a:miter lim="800000"/>
            <a:headEnd/>
            <a:tailEnd/>
          </a:ln>
        </p:spPr>
      </p:pic>
      <p:sp>
        <p:nvSpPr>
          <p:cNvPr id="3" name="Hộp_Văn_Bản 2"/>
          <p:cNvSpPr txBox="1">
            <a:spLocks noChangeArrowheads="1"/>
          </p:cNvSpPr>
          <p:nvPr/>
        </p:nvSpPr>
        <p:spPr bwMode="auto">
          <a:xfrm>
            <a:off x="147638" y="3541713"/>
            <a:ext cx="5562600" cy="95408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Rừng là lá phổi xanh của trái </a:t>
            </a:r>
            <a:r>
              <a:rPr lang="vi-VN" sz="2400">
                <a:latin typeface="Times New Roman" pitchFamily="18" charset="0"/>
                <a:cs typeface="Times New Roman" pitchFamily="18" charset="0"/>
              </a:rPr>
              <a:t>đất</a:t>
            </a:r>
          </a:p>
          <a:p>
            <a:endParaRPr lang="vi-VN" sz="3200"/>
          </a:p>
        </p:txBody>
      </p:sp>
      <p:pic>
        <p:nvPicPr>
          <p:cNvPr id="4" name="Picture 4" descr="http://newsimg.rolo.vn:8080/6/7/irioh2kj.jpg"/>
          <p:cNvPicPr>
            <a:picLocks noChangeAspect="1" noChangeArrowheads="1"/>
          </p:cNvPicPr>
          <p:nvPr/>
        </p:nvPicPr>
        <p:blipFill>
          <a:blip r:embed="rId3"/>
          <a:srcRect/>
          <a:stretch>
            <a:fillRect/>
          </a:stretch>
        </p:blipFill>
        <p:spPr bwMode="auto">
          <a:xfrm>
            <a:off x="4987925" y="2705100"/>
            <a:ext cx="4006850" cy="3141663"/>
          </a:xfrm>
          <a:prstGeom prst="rect">
            <a:avLst/>
          </a:prstGeom>
          <a:noFill/>
          <a:ln w="9525">
            <a:noFill/>
            <a:miter lim="800000"/>
            <a:headEnd/>
            <a:tailEnd/>
          </a:ln>
        </p:spPr>
      </p:pic>
      <p:sp>
        <p:nvSpPr>
          <p:cNvPr id="5" name="Hình chữ nhật 4"/>
          <p:cNvSpPr>
            <a:spLocks noChangeArrowheads="1"/>
          </p:cNvSpPr>
          <p:nvPr/>
        </p:nvSpPr>
        <p:spPr bwMode="auto">
          <a:xfrm>
            <a:off x="4716463" y="5965825"/>
            <a:ext cx="5399087" cy="8921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Khí hậu Trái </a:t>
            </a:r>
            <a:r>
              <a:rPr lang="vi-VN" sz="2400">
                <a:latin typeface="Times New Roman" pitchFamily="18" charset="0"/>
                <a:cs typeface="Times New Roman" pitchFamily="18" charset="0"/>
              </a:rPr>
              <a:t>Đất đang bị nóng lên</a:t>
            </a:r>
          </a:p>
          <a:p>
            <a:endParaRPr lang="vi-V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s.vietnamnet.vn/Images/vnn/2013/12/01/17/20131201171027-thuy-dien.jpg"/>
          <p:cNvPicPr>
            <a:picLocks noChangeAspect="1" noChangeArrowheads="1"/>
          </p:cNvPicPr>
          <p:nvPr/>
        </p:nvPicPr>
        <p:blipFill>
          <a:blip r:embed="rId2"/>
          <a:srcRect/>
          <a:stretch>
            <a:fillRect/>
          </a:stretch>
        </p:blipFill>
        <p:spPr bwMode="auto">
          <a:xfrm>
            <a:off x="431800" y="115888"/>
            <a:ext cx="4217988" cy="2538412"/>
          </a:xfrm>
          <a:prstGeom prst="rect">
            <a:avLst/>
          </a:prstGeom>
          <a:noFill/>
          <a:ln w="9525">
            <a:noFill/>
            <a:miter lim="800000"/>
            <a:headEnd/>
            <a:tailEnd/>
          </a:ln>
        </p:spPr>
      </p:pic>
      <p:sp>
        <p:nvSpPr>
          <p:cNvPr id="3" name="Hộp_Văn_Bản 2"/>
          <p:cNvSpPr txBox="1"/>
          <p:nvPr/>
        </p:nvSpPr>
        <p:spPr>
          <a:xfrm>
            <a:off x="4681538" y="365125"/>
            <a:ext cx="4319587" cy="830263"/>
          </a:xfrm>
          <a:prstGeom prst="rect">
            <a:avLst/>
          </a:prstGeom>
          <a:noFill/>
        </p:spPr>
        <p:txBody>
          <a:bodyPr>
            <a:spAutoFit/>
          </a:bodyPr>
          <a:lstStyle/>
          <a:p>
            <a:pPr fontAlgn="auto">
              <a:spcBef>
                <a:spcPts val="0"/>
              </a:spcBef>
              <a:spcAft>
                <a:spcPts val="0"/>
              </a:spcAft>
              <a:defRPr/>
            </a:pPr>
            <a:r>
              <a:rPr lang="vi-VN" sz="2400" dirty="0" err="1">
                <a:latin typeface="+mj-lt"/>
                <a:cs typeface="+mn-cs"/>
              </a:rPr>
              <a:t>Phá</a:t>
            </a:r>
            <a:r>
              <a:rPr lang="vi-VN" sz="2400" dirty="0">
                <a:latin typeface="+mj-lt"/>
                <a:cs typeface="+mn-cs"/>
              </a:rPr>
              <a:t> </a:t>
            </a:r>
            <a:r>
              <a:rPr lang="vi-VN" sz="2400" dirty="0" err="1">
                <a:latin typeface="+mj-lt"/>
                <a:cs typeface="+mn-cs"/>
              </a:rPr>
              <a:t>rừng</a:t>
            </a:r>
            <a:r>
              <a:rPr lang="vi-VN" sz="2400" dirty="0">
                <a:latin typeface="+mj-lt"/>
                <a:cs typeface="+mn-cs"/>
              </a:rPr>
              <a:t> gây </a:t>
            </a:r>
            <a:r>
              <a:rPr lang="vi-VN" sz="2400" dirty="0" err="1">
                <a:latin typeface="+mj-lt"/>
                <a:cs typeface="+mn-cs"/>
              </a:rPr>
              <a:t>xói</a:t>
            </a:r>
            <a:r>
              <a:rPr lang="vi-VN" sz="2400" dirty="0">
                <a:latin typeface="+mj-lt"/>
                <a:cs typeface="+mn-cs"/>
              </a:rPr>
              <a:t> </a:t>
            </a:r>
            <a:r>
              <a:rPr lang="vi-VN" sz="2400" dirty="0" err="1">
                <a:latin typeface="+mj-lt"/>
                <a:cs typeface="+mn-cs"/>
              </a:rPr>
              <a:t>mòn</a:t>
            </a:r>
            <a:r>
              <a:rPr lang="vi-VN" sz="2400" dirty="0">
                <a:latin typeface="+mj-lt"/>
                <a:cs typeface="+mn-cs"/>
              </a:rPr>
              <a:t>,</a:t>
            </a:r>
          </a:p>
          <a:p>
            <a:pPr fontAlgn="auto">
              <a:spcBef>
                <a:spcPts val="0"/>
              </a:spcBef>
              <a:spcAft>
                <a:spcPts val="0"/>
              </a:spcAft>
              <a:defRPr/>
            </a:pPr>
            <a:r>
              <a:rPr lang="vi-VN" sz="2400" dirty="0" err="1">
                <a:latin typeface="+mj-lt"/>
                <a:cs typeface="+mn-cs"/>
              </a:rPr>
              <a:t>làm</a:t>
            </a:r>
            <a:r>
              <a:rPr lang="vi-VN" sz="2400" dirty="0">
                <a:latin typeface="+mj-lt"/>
                <a:cs typeface="+mn-cs"/>
              </a:rPr>
              <a:t> </a:t>
            </a:r>
            <a:r>
              <a:rPr lang="vi-VN" sz="2400" dirty="0" err="1">
                <a:latin typeface="+mj-lt"/>
                <a:cs typeface="+mn-cs"/>
              </a:rPr>
              <a:t>hỏng</a:t>
            </a:r>
            <a:r>
              <a:rPr lang="vi-VN" sz="2400" dirty="0">
                <a:latin typeface="+mj-lt"/>
                <a:cs typeface="+mn-cs"/>
              </a:rPr>
              <a:t> </a:t>
            </a:r>
            <a:r>
              <a:rPr lang="vi-VN" sz="2400" dirty="0" err="1">
                <a:latin typeface="+mj-lt"/>
                <a:cs typeface="+mn-cs"/>
              </a:rPr>
              <a:t>đập</a:t>
            </a:r>
            <a:r>
              <a:rPr lang="vi-VN" sz="2400" dirty="0">
                <a:latin typeface="+mj-lt"/>
                <a:cs typeface="+mn-cs"/>
              </a:rPr>
              <a:t> </a:t>
            </a:r>
            <a:r>
              <a:rPr lang="vi-VN" sz="2400" dirty="0" err="1">
                <a:latin typeface="+mj-lt"/>
                <a:cs typeface="+mn-cs"/>
              </a:rPr>
              <a:t>thủy</a:t>
            </a:r>
            <a:r>
              <a:rPr lang="vi-VN" sz="2400" dirty="0">
                <a:latin typeface="+mj-lt"/>
                <a:cs typeface="+mn-cs"/>
              </a:rPr>
              <a:t> </a:t>
            </a:r>
            <a:r>
              <a:rPr lang="vi-VN" sz="2400" dirty="0" err="1">
                <a:latin typeface="+mj-lt"/>
                <a:cs typeface="+mn-cs"/>
              </a:rPr>
              <a:t>điện</a:t>
            </a:r>
            <a:endParaRPr lang="vi-VN" sz="2400" dirty="0">
              <a:latin typeface="+mj-lt"/>
              <a:cs typeface="+mn-cs"/>
            </a:endParaRPr>
          </a:p>
        </p:txBody>
      </p:sp>
      <p:pic>
        <p:nvPicPr>
          <p:cNvPr id="4" name="Picture 2" descr="http://dangcongsan.vn/cpv/Upload/News/2013/5/ngap%20nuoc%20tphcmle.jpg"/>
          <p:cNvPicPr>
            <a:picLocks noChangeAspect="1" noChangeArrowheads="1"/>
          </p:cNvPicPr>
          <p:nvPr/>
        </p:nvPicPr>
        <p:blipFill>
          <a:blip r:embed="rId3"/>
          <a:srcRect/>
          <a:stretch>
            <a:fillRect/>
          </a:stretch>
        </p:blipFill>
        <p:spPr bwMode="auto">
          <a:xfrm>
            <a:off x="4884738" y="2205038"/>
            <a:ext cx="3744912" cy="2911475"/>
          </a:xfrm>
          <a:prstGeom prst="rect">
            <a:avLst/>
          </a:prstGeom>
          <a:noFill/>
          <a:ln w="9525">
            <a:noFill/>
            <a:miter lim="800000"/>
            <a:headEnd/>
            <a:tailEnd/>
          </a:ln>
        </p:spPr>
      </p:pic>
      <p:sp>
        <p:nvSpPr>
          <p:cNvPr id="5" name="Hình chữ nhật 4"/>
          <p:cNvSpPr/>
          <p:nvPr/>
        </p:nvSpPr>
        <p:spPr>
          <a:xfrm>
            <a:off x="5413375" y="5232400"/>
            <a:ext cx="2854325" cy="461963"/>
          </a:xfrm>
          <a:prstGeom prst="rect">
            <a:avLst/>
          </a:prstGeom>
        </p:spPr>
        <p:txBody>
          <a:bodyPr wrap="none">
            <a:spAutoFit/>
          </a:bodyPr>
          <a:lstStyle/>
          <a:p>
            <a:pPr fontAlgn="auto">
              <a:spcBef>
                <a:spcPts val="0"/>
              </a:spcBef>
              <a:spcAft>
                <a:spcPts val="0"/>
              </a:spcAft>
              <a:defRPr/>
            </a:pPr>
            <a:r>
              <a:rPr lang="vi-VN" sz="2400" dirty="0" err="1">
                <a:latin typeface="+mj-lt"/>
                <a:cs typeface="+mn-cs"/>
              </a:rPr>
              <a:t>Phá</a:t>
            </a:r>
            <a:r>
              <a:rPr lang="vi-VN" sz="2400" dirty="0">
                <a:latin typeface="+mj-lt"/>
                <a:cs typeface="+mn-cs"/>
              </a:rPr>
              <a:t> </a:t>
            </a:r>
            <a:r>
              <a:rPr lang="vi-VN" sz="2400" dirty="0" err="1">
                <a:latin typeface="+mj-lt"/>
                <a:cs typeface="+mn-cs"/>
              </a:rPr>
              <a:t>rừng</a:t>
            </a:r>
            <a:r>
              <a:rPr lang="vi-VN" sz="2400" dirty="0">
                <a:latin typeface="+mj-lt"/>
                <a:cs typeface="+mn-cs"/>
              </a:rPr>
              <a:t> gây ra </a:t>
            </a:r>
            <a:r>
              <a:rPr lang="vi-VN" sz="2400" dirty="0" err="1">
                <a:latin typeface="+mj-lt"/>
                <a:cs typeface="+mn-cs"/>
              </a:rPr>
              <a:t>lũ</a:t>
            </a:r>
            <a:r>
              <a:rPr lang="vi-VN" sz="2400" dirty="0">
                <a:latin typeface="+mj-lt"/>
                <a:cs typeface="+mn-cs"/>
              </a:rPr>
              <a:t> </a:t>
            </a:r>
            <a:r>
              <a:rPr lang="vi-VN" sz="2400" dirty="0" err="1">
                <a:latin typeface="+mj-lt"/>
                <a:cs typeface="+mn-cs"/>
              </a:rPr>
              <a:t>lụt</a:t>
            </a:r>
            <a:endParaRPr lang="vi-VN" sz="2400" dirty="0">
              <a:latin typeface="+mj-lt"/>
              <a:cs typeface="+mn-cs"/>
            </a:endParaRPr>
          </a:p>
        </p:txBody>
      </p:sp>
      <p:pic>
        <p:nvPicPr>
          <p:cNvPr id="6" name="Picture 2" descr="http://ashui.com/mag/images/stories/201106/samachoa.jpg"/>
          <p:cNvPicPr>
            <a:picLocks noChangeAspect="1" noChangeArrowheads="1"/>
          </p:cNvPicPr>
          <p:nvPr/>
        </p:nvPicPr>
        <p:blipFill>
          <a:blip r:embed="rId4"/>
          <a:srcRect/>
          <a:stretch>
            <a:fillRect/>
          </a:stretch>
        </p:blipFill>
        <p:spPr bwMode="auto">
          <a:xfrm>
            <a:off x="431800" y="2903538"/>
            <a:ext cx="4181475" cy="3114675"/>
          </a:xfrm>
          <a:prstGeom prst="rect">
            <a:avLst/>
          </a:prstGeom>
          <a:noFill/>
          <a:ln w="9525">
            <a:noFill/>
            <a:miter lim="800000"/>
            <a:headEnd/>
            <a:tailEnd/>
          </a:ln>
        </p:spPr>
      </p:pic>
      <p:sp>
        <p:nvSpPr>
          <p:cNvPr id="7" name="Hình chữ nhật 6"/>
          <p:cNvSpPr/>
          <p:nvPr/>
        </p:nvSpPr>
        <p:spPr>
          <a:xfrm>
            <a:off x="611188" y="6092825"/>
            <a:ext cx="3179762" cy="461963"/>
          </a:xfrm>
          <a:prstGeom prst="rect">
            <a:avLst/>
          </a:prstGeom>
        </p:spPr>
        <p:txBody>
          <a:bodyPr wrap="none">
            <a:spAutoFit/>
          </a:bodyPr>
          <a:lstStyle/>
          <a:p>
            <a:pPr fontAlgn="auto">
              <a:spcBef>
                <a:spcPts val="0"/>
              </a:spcBef>
              <a:spcAft>
                <a:spcPts val="0"/>
              </a:spcAft>
              <a:defRPr/>
            </a:pPr>
            <a:r>
              <a:rPr lang="vi-VN" sz="2400" dirty="0" err="1">
                <a:latin typeface="+mj-lt"/>
                <a:cs typeface="+mn-cs"/>
              </a:rPr>
              <a:t>Phá</a:t>
            </a:r>
            <a:r>
              <a:rPr lang="vi-VN" sz="2400" dirty="0">
                <a:latin typeface="+mj-lt"/>
                <a:cs typeface="+mn-cs"/>
              </a:rPr>
              <a:t> </a:t>
            </a:r>
            <a:r>
              <a:rPr lang="vi-VN" sz="2400" dirty="0" err="1">
                <a:latin typeface="+mj-lt"/>
                <a:cs typeface="+mn-cs"/>
              </a:rPr>
              <a:t>rừng</a:t>
            </a:r>
            <a:r>
              <a:rPr lang="vi-VN" sz="2400" dirty="0">
                <a:latin typeface="+mj-lt"/>
                <a:cs typeface="+mn-cs"/>
              </a:rPr>
              <a:t> gây ra </a:t>
            </a:r>
            <a:r>
              <a:rPr lang="vi-VN" sz="2400" dirty="0" err="1">
                <a:latin typeface="+mj-lt"/>
                <a:cs typeface="+mn-cs"/>
              </a:rPr>
              <a:t>hạn</a:t>
            </a:r>
            <a:r>
              <a:rPr lang="vi-VN" sz="2400" dirty="0">
                <a:latin typeface="+mj-lt"/>
                <a:cs typeface="+mn-cs"/>
              </a:rPr>
              <a:t> </a:t>
            </a:r>
            <a:r>
              <a:rPr lang="vi-VN" sz="2400" dirty="0" err="1">
                <a:latin typeface="+mj-lt"/>
                <a:cs typeface="+mn-cs"/>
              </a:rPr>
              <a:t>hán</a:t>
            </a:r>
            <a:endParaRPr lang="vi-VN" sz="2400"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ần thiết">
  <a:themeElements>
    <a:clrScheme name="Cần thiết">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ần thiết">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ần thiết">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745</TotalTime>
  <Words>1193</Words>
  <Application>Microsoft Office PowerPoint</Application>
  <PresentationFormat>On-screen Show (4:3)</PresentationFormat>
  <Paragraphs>188</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Times New Roman</vt:lpstr>
      <vt:lpstr>Wingdings</vt:lpstr>
      <vt:lpstr>Cần thiết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Vio</dc:creator>
  <cp:lastModifiedBy>HH</cp:lastModifiedBy>
  <cp:revision>88</cp:revision>
  <dcterms:created xsi:type="dcterms:W3CDTF">2014-10-03T09:34:48Z</dcterms:created>
  <dcterms:modified xsi:type="dcterms:W3CDTF">2020-04-07T10:54:59Z</dcterms:modified>
</cp:coreProperties>
</file>