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7"/>
  </p:notesMasterIdLst>
  <p:sldIdLst>
    <p:sldId id="256" r:id="rId3"/>
    <p:sldId id="277" r:id="rId4"/>
    <p:sldId id="259" r:id="rId5"/>
    <p:sldId id="298" r:id="rId6"/>
    <p:sldId id="300" r:id="rId7"/>
    <p:sldId id="303" r:id="rId8"/>
    <p:sldId id="302" r:id="rId9"/>
    <p:sldId id="304" r:id="rId10"/>
    <p:sldId id="305" r:id="rId11"/>
    <p:sldId id="306" r:id="rId12"/>
    <p:sldId id="307" r:id="rId13"/>
    <p:sldId id="308" r:id="rId14"/>
    <p:sldId id="319" r:id="rId15"/>
    <p:sldId id="309" r:id="rId16"/>
    <p:sldId id="310" r:id="rId17"/>
    <p:sldId id="311" r:id="rId18"/>
    <p:sldId id="312" r:id="rId19"/>
    <p:sldId id="313" r:id="rId20"/>
    <p:sldId id="314" r:id="rId21"/>
    <p:sldId id="315" r:id="rId22"/>
    <p:sldId id="316" r:id="rId23"/>
    <p:sldId id="317" r:id="rId24"/>
    <p:sldId id="260" r:id="rId25"/>
    <p:sldId id="32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99FF"/>
    <a:srgbClr val="D7E6EE"/>
    <a:srgbClr val="6F9AEF"/>
    <a:srgbClr val="6DCEF1"/>
    <a:srgbClr val="99CC00"/>
    <a:srgbClr val="93DADF"/>
    <a:srgbClr val="3BCBDF"/>
    <a:srgbClr val="4976D1"/>
    <a:srgbClr val="BED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8" autoAdjust="0"/>
    <p:restoredTop sz="94671" autoAdjust="0"/>
  </p:normalViewPr>
  <p:slideViewPr>
    <p:cSldViewPr>
      <p:cViewPr varScale="1">
        <p:scale>
          <a:sx n="84" d="100"/>
          <a:sy n="84" d="100"/>
        </p:scale>
        <p:origin x="1464" y="58"/>
      </p:cViewPr>
      <p:guideLst>
        <p:guide orient="horz" pos="2160"/>
        <p:guide pos="2880"/>
      </p:guideLst>
    </p:cSldViewPr>
  </p:slideViewPr>
  <p:outlineViewPr>
    <p:cViewPr>
      <p:scale>
        <a:sx n="33" d="100"/>
        <a:sy n="33" d="100"/>
      </p:scale>
      <p:origin x="0" y="9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78A857-790D-40CD-B1DF-5119A3D58B61}" type="datetimeFigureOut">
              <a:rPr lang="en-US" smtClean="0"/>
              <a:t>4/6/2020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0CE9BA-566A-45E2-944F-E494916CF2C1}" type="slidenum">
              <a:rPr lang="en-US" smtClean="0"/>
              <a:t>‹#›</a:t>
            </a:fld>
            <a:endParaRPr lang="en-US"/>
          </a:p>
        </p:txBody>
      </p:sp>
    </p:spTree>
    <p:extLst>
      <p:ext uri="{BB962C8B-B14F-4D97-AF65-F5344CB8AC3E}">
        <p14:creationId xmlns:p14="http://schemas.microsoft.com/office/powerpoint/2010/main" val="209622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0CE9BA-566A-45E2-944F-E494916CF2C1}" type="slidenum">
              <a:rPr lang="en-US" smtClean="0"/>
              <a:t>1</a:t>
            </a:fld>
            <a:endParaRPr lang="en-US"/>
          </a:p>
        </p:txBody>
      </p:sp>
    </p:spTree>
    <p:extLst>
      <p:ext uri="{BB962C8B-B14F-4D97-AF65-F5344CB8AC3E}">
        <p14:creationId xmlns:p14="http://schemas.microsoft.com/office/powerpoint/2010/main" val="2786934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0CE9BA-566A-45E2-944F-E494916CF2C1}" type="slidenum">
              <a:rPr lang="en-US" smtClean="0"/>
              <a:t>2</a:t>
            </a:fld>
            <a:endParaRPr lang="en-US"/>
          </a:p>
        </p:txBody>
      </p:sp>
    </p:spTree>
    <p:extLst>
      <p:ext uri="{BB962C8B-B14F-4D97-AF65-F5344CB8AC3E}">
        <p14:creationId xmlns:p14="http://schemas.microsoft.com/office/powerpoint/2010/main" val="215791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0CE9BA-566A-45E2-944F-E494916CF2C1}" type="slidenum">
              <a:rPr lang="en-US" smtClean="0"/>
              <a:t>3</a:t>
            </a:fld>
            <a:endParaRPr lang="en-US"/>
          </a:p>
        </p:txBody>
      </p:sp>
    </p:spTree>
    <p:extLst>
      <p:ext uri="{BB962C8B-B14F-4D97-AF65-F5344CB8AC3E}">
        <p14:creationId xmlns:p14="http://schemas.microsoft.com/office/powerpoint/2010/main" val="845755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CE9BA-566A-45E2-944F-E494916CF2C1}" type="slidenum">
              <a:rPr lang="en-US" smtClean="0"/>
              <a:t>4</a:t>
            </a:fld>
            <a:endParaRPr lang="en-US"/>
          </a:p>
        </p:txBody>
      </p:sp>
    </p:spTree>
    <p:extLst>
      <p:ext uri="{BB962C8B-B14F-4D97-AF65-F5344CB8AC3E}">
        <p14:creationId xmlns:p14="http://schemas.microsoft.com/office/powerpoint/2010/main" val="84575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CE9BA-566A-45E2-944F-E494916CF2C1}" type="slidenum">
              <a:rPr lang="en-US" smtClean="0"/>
              <a:t>23</a:t>
            </a:fld>
            <a:endParaRPr lang="en-US"/>
          </a:p>
        </p:txBody>
      </p:sp>
    </p:spTree>
    <p:extLst>
      <p:ext uri="{BB962C8B-B14F-4D97-AF65-F5344CB8AC3E}">
        <p14:creationId xmlns:p14="http://schemas.microsoft.com/office/powerpoint/2010/main" val="1511671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89" name="Group 17"/>
          <p:cNvGrpSpPr>
            <a:grpSpLocks/>
          </p:cNvGrpSpPr>
          <p:nvPr/>
        </p:nvGrpSpPr>
        <p:grpSpPr bwMode="auto">
          <a:xfrm>
            <a:off x="-9525" y="2708275"/>
            <a:ext cx="9183688" cy="1501775"/>
            <a:chOff x="-23" y="1319"/>
            <a:chExt cx="5799" cy="946"/>
          </a:xfrm>
        </p:grpSpPr>
        <p:sp>
          <p:nvSpPr>
            <p:cNvPr id="3090" name="Freeform 18"/>
            <p:cNvSpPr>
              <a:spLocks/>
            </p:cNvSpPr>
            <p:nvPr/>
          </p:nvSpPr>
          <p:spPr bwMode="gray">
            <a:xfrm>
              <a:off x="-20" y="1319"/>
              <a:ext cx="5779" cy="946"/>
            </a:xfrm>
            <a:custGeom>
              <a:avLst/>
              <a:gdLst>
                <a:gd name="T0" fmla="*/ 6 w 5779"/>
                <a:gd name="T1" fmla="*/ 454 h 946"/>
                <a:gd name="T2" fmla="*/ 355 w 5779"/>
                <a:gd name="T3" fmla="*/ 454 h 946"/>
                <a:gd name="T4" fmla="*/ 757 w 5779"/>
                <a:gd name="T5" fmla="*/ 1 h 946"/>
                <a:gd name="T6" fmla="*/ 2511 w 5779"/>
                <a:gd name="T7" fmla="*/ 0 h 946"/>
                <a:gd name="T8" fmla="*/ 2646 w 5779"/>
                <a:gd name="T9" fmla="*/ 144 h 946"/>
                <a:gd name="T10" fmla="*/ 5779 w 5779"/>
                <a:gd name="T11" fmla="*/ 137 h 946"/>
                <a:gd name="T12" fmla="*/ 5779 w 5779"/>
                <a:gd name="T13" fmla="*/ 772 h 946"/>
                <a:gd name="T14" fmla="*/ 2899 w 5779"/>
                <a:gd name="T15" fmla="*/ 765 h 946"/>
                <a:gd name="T16" fmla="*/ 2757 w 5779"/>
                <a:gd name="T17" fmla="*/ 946 h 946"/>
                <a:gd name="T18" fmla="*/ 1883 w 5779"/>
                <a:gd name="T19" fmla="*/ 946 h 946"/>
                <a:gd name="T20" fmla="*/ 1663 w 5779"/>
                <a:gd name="T21" fmla="*/ 687 h 946"/>
                <a:gd name="T22" fmla="*/ 0 w 5779"/>
                <a:gd name="T23" fmla="*/ 687 h 946"/>
                <a:gd name="T24" fmla="*/ 35 w 5779"/>
                <a:gd name="T25" fmla="*/ 48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79" h="946">
                  <a:moveTo>
                    <a:pt x="6" y="454"/>
                  </a:moveTo>
                  <a:lnTo>
                    <a:pt x="355" y="454"/>
                  </a:lnTo>
                  <a:lnTo>
                    <a:pt x="757" y="1"/>
                  </a:lnTo>
                  <a:lnTo>
                    <a:pt x="2511" y="0"/>
                  </a:lnTo>
                  <a:lnTo>
                    <a:pt x="2646" y="144"/>
                  </a:lnTo>
                  <a:lnTo>
                    <a:pt x="5779" y="137"/>
                  </a:lnTo>
                  <a:lnTo>
                    <a:pt x="5779" y="772"/>
                  </a:lnTo>
                  <a:lnTo>
                    <a:pt x="2899" y="765"/>
                  </a:lnTo>
                  <a:lnTo>
                    <a:pt x="2757" y="946"/>
                  </a:lnTo>
                  <a:lnTo>
                    <a:pt x="1883" y="946"/>
                  </a:lnTo>
                  <a:lnTo>
                    <a:pt x="1663" y="687"/>
                  </a:lnTo>
                  <a:lnTo>
                    <a:pt x="0" y="687"/>
                  </a:lnTo>
                  <a:lnTo>
                    <a:pt x="35" y="480"/>
                  </a:lnTo>
                </a:path>
              </a:pathLst>
            </a:custGeom>
            <a:solidFill>
              <a:schemeClr val="bg1"/>
            </a:solidFill>
            <a:ln>
              <a:noFill/>
            </a:ln>
            <a:effectLst>
              <a:outerShdw dist="77251" dir="4832261" algn="ctr" rotWithShape="0">
                <a:srgbClr val="000066">
                  <a:alpha val="19000"/>
                </a:srgbClr>
              </a:outerShdw>
            </a:effectLst>
            <a:extLst>
              <a:ext uri="{91240B29-F687-4F45-9708-019B960494DF}">
                <a14:hiddenLine xmlns:a14="http://schemas.microsoft.com/office/drawing/2010/main" w="9525">
                  <a:solidFill>
                    <a:schemeClr val="bg1"/>
                  </a:solidFill>
                  <a:round/>
                  <a:headEnd/>
                  <a:tailEnd/>
                </a14:hiddenLine>
              </a:ext>
            </a:extLst>
          </p:spPr>
          <p:txBody>
            <a:bodyPr/>
            <a:lstStyle/>
            <a:p>
              <a:endParaRPr lang="en-US"/>
            </a:p>
          </p:txBody>
        </p:sp>
        <p:sp>
          <p:nvSpPr>
            <p:cNvPr id="3091" name="Freeform 19" descr="01_img(Global Digtal Desigm(imageState)"/>
            <p:cNvSpPr>
              <a:spLocks/>
            </p:cNvSpPr>
            <p:nvPr/>
          </p:nvSpPr>
          <p:spPr bwMode="gray">
            <a:xfrm>
              <a:off x="-23" y="1344"/>
              <a:ext cx="5799" cy="895"/>
            </a:xfrm>
            <a:custGeom>
              <a:avLst/>
              <a:gdLst>
                <a:gd name="T0" fmla="*/ 0 w 5799"/>
                <a:gd name="T1" fmla="*/ 455 h 895"/>
                <a:gd name="T2" fmla="*/ 369 w 5799"/>
                <a:gd name="T3" fmla="*/ 454 h 895"/>
                <a:gd name="T4" fmla="*/ 776 w 5799"/>
                <a:gd name="T5" fmla="*/ 0 h 895"/>
                <a:gd name="T6" fmla="*/ 2496 w 5799"/>
                <a:gd name="T7" fmla="*/ 0 h 895"/>
                <a:gd name="T8" fmla="*/ 2632 w 5799"/>
                <a:gd name="T9" fmla="*/ 136 h 895"/>
                <a:gd name="T10" fmla="*/ 5799 w 5799"/>
                <a:gd name="T11" fmla="*/ 136 h 895"/>
                <a:gd name="T12" fmla="*/ 5788 w 5799"/>
                <a:gd name="T13" fmla="*/ 727 h 895"/>
                <a:gd name="T14" fmla="*/ 2883 w 5799"/>
                <a:gd name="T15" fmla="*/ 708 h 895"/>
                <a:gd name="T16" fmla="*/ 2747 w 5799"/>
                <a:gd name="T17" fmla="*/ 895 h 895"/>
                <a:gd name="T18" fmla="*/ 1899 w 5799"/>
                <a:gd name="T19" fmla="*/ 895 h 895"/>
                <a:gd name="T20" fmla="*/ 1681 w 5799"/>
                <a:gd name="T21" fmla="*/ 635 h 895"/>
                <a:gd name="T22" fmla="*/ 7 w 5799"/>
                <a:gd name="T23" fmla="*/ 635 h 895"/>
                <a:gd name="T24" fmla="*/ 7 w 5799"/>
                <a:gd name="T25" fmla="*/ 454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99" h="895">
                  <a:moveTo>
                    <a:pt x="0" y="455"/>
                  </a:moveTo>
                  <a:lnTo>
                    <a:pt x="369" y="454"/>
                  </a:lnTo>
                  <a:lnTo>
                    <a:pt x="776" y="0"/>
                  </a:lnTo>
                  <a:lnTo>
                    <a:pt x="2496" y="0"/>
                  </a:lnTo>
                  <a:lnTo>
                    <a:pt x="2632" y="136"/>
                  </a:lnTo>
                  <a:lnTo>
                    <a:pt x="5799" y="136"/>
                  </a:lnTo>
                  <a:lnTo>
                    <a:pt x="5788" y="727"/>
                  </a:lnTo>
                  <a:lnTo>
                    <a:pt x="2883" y="708"/>
                  </a:lnTo>
                  <a:lnTo>
                    <a:pt x="2747" y="895"/>
                  </a:lnTo>
                  <a:lnTo>
                    <a:pt x="1899" y="895"/>
                  </a:lnTo>
                  <a:lnTo>
                    <a:pt x="1681" y="635"/>
                  </a:lnTo>
                  <a:lnTo>
                    <a:pt x="7" y="635"/>
                  </a:lnTo>
                  <a:lnTo>
                    <a:pt x="7" y="454"/>
                  </a:lnTo>
                </a:path>
              </a:pathLst>
            </a:custGeom>
            <a:blipFill dpi="0" rotWithShape="1">
              <a:blip r:embed="rId2"/>
              <a:srcRect/>
              <a:stretch>
                <a:fillRect/>
              </a:stretch>
            </a:blip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5" name="Rectangle 3"/>
          <p:cNvSpPr>
            <a:spLocks noGrp="1" noChangeArrowheads="1"/>
          </p:cNvSpPr>
          <p:nvPr>
            <p:ph type="subTitle" idx="1"/>
          </p:nvPr>
        </p:nvSpPr>
        <p:spPr bwMode="black">
          <a:xfrm>
            <a:off x="990600" y="4953000"/>
            <a:ext cx="7315200" cy="381000"/>
          </a:xfrm>
        </p:spPr>
        <p:txBody>
          <a:bodyPr/>
          <a:lstStyle>
            <a:lvl1pPr marL="0" indent="0" algn="ctr">
              <a:buFont typeface="Wingdings" pitchFamily="2" charset="2"/>
              <a:buNone/>
              <a:defRPr sz="1800">
                <a:latin typeface="Verdana" pitchFamily="34" charset="0"/>
              </a:defRPr>
            </a:lvl1pPr>
          </a:lstStyle>
          <a:p>
            <a:pPr lvl="0"/>
            <a:r>
              <a:rPr lang="en-US" noProof="0" smtClean="0"/>
              <a:t>Click to edit Master subtitle style</a:t>
            </a:r>
          </a:p>
        </p:txBody>
      </p:sp>
      <p:sp>
        <p:nvSpPr>
          <p:cNvPr id="3086" name="Text Box 14"/>
          <p:cNvSpPr txBox="1">
            <a:spLocks noChangeArrowheads="1"/>
          </p:cNvSpPr>
          <p:nvPr/>
        </p:nvSpPr>
        <p:spPr bwMode="auto">
          <a:xfrm>
            <a:off x="304800" y="228600"/>
            <a:ext cx="1079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latin typeface="Verdana" pitchFamily="34" charset="0"/>
              </a:rPr>
              <a:t>LOGO</a:t>
            </a:r>
          </a:p>
        </p:txBody>
      </p:sp>
      <p:sp>
        <p:nvSpPr>
          <p:cNvPr id="3092" name="Rectangle 20"/>
          <p:cNvSpPr>
            <a:spLocks noGrp="1" noChangeArrowheads="1"/>
          </p:cNvSpPr>
          <p:nvPr>
            <p:ph type="ctrTitle" sz="quarter"/>
          </p:nvPr>
        </p:nvSpPr>
        <p:spPr bwMode="black">
          <a:xfrm>
            <a:off x="611188" y="1700213"/>
            <a:ext cx="8137525" cy="792162"/>
          </a:xfrm>
          <a:effectLst>
            <a:outerShdw dist="53882" dir="2700000" algn="ctr" rotWithShape="0">
              <a:schemeClr val="bg2">
                <a:alpha val="50000"/>
              </a:schemeClr>
            </a:outerShdw>
          </a:effectLst>
        </p:spPr>
        <p:txBody>
          <a:bodyPr/>
          <a:lstStyle>
            <a:lvl1pPr>
              <a:defRPr sz="3600" b="1">
                <a:solidFill>
                  <a:schemeClr val="tx1"/>
                </a:solidFill>
              </a:defRPr>
            </a:lvl1pPr>
          </a:lstStyle>
          <a:p>
            <a:pPr lvl="0"/>
            <a:r>
              <a:rPr lang="en-US" altLang="ko-KR" noProof="0" smtClean="0"/>
              <a:t>Click to edit Master title style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nodeType="afterEffect">
                                  <p:stCondLst>
                                    <p:cond delay="0"/>
                                  </p:stCondLst>
                                  <p:childTnLst>
                                    <p:set>
                                      <p:cBhvr>
                                        <p:cTn id="6" dur="1" fill="hold">
                                          <p:stCondLst>
                                            <p:cond delay="0"/>
                                          </p:stCondLst>
                                        </p:cTn>
                                        <p:tgtEl>
                                          <p:spTgt spid="3089"/>
                                        </p:tgtEl>
                                        <p:attrNameLst>
                                          <p:attrName>style.visibility</p:attrName>
                                        </p:attrNameLst>
                                      </p:cBhvr>
                                      <p:to>
                                        <p:strVal val="visible"/>
                                      </p:to>
                                    </p:set>
                                    <p:animEffect transition="in" filter="barn(outHorizontal)">
                                      <p:cBhvr>
                                        <p:cTn id="7" dur="500"/>
                                        <p:tgtEl>
                                          <p:spTgt spid="3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www.themegallery.com</a:t>
            </a:r>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14A95322-D84B-405D-9294-E17DBD19DC18}" type="slidenum">
              <a:rPr lang="en-US"/>
              <a:pPr/>
              <a:t>‹#›</a:t>
            </a:fld>
            <a:endParaRPr lang="en-US"/>
          </a:p>
        </p:txBody>
      </p:sp>
    </p:spTree>
    <p:extLst>
      <p:ext uri="{BB962C8B-B14F-4D97-AF65-F5344CB8AC3E}">
        <p14:creationId xmlns:p14="http://schemas.microsoft.com/office/powerpoint/2010/main" val="2733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79438"/>
            <a:ext cx="2057400" cy="5900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79438"/>
            <a:ext cx="6019800" cy="5900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www.themegallery.com</a:t>
            </a:r>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C339AE6E-870F-412B-8DFE-2BDA134B87EF}" type="slidenum">
              <a:rPr lang="en-US"/>
              <a:pPr/>
              <a:t>‹#›</a:t>
            </a:fld>
            <a:endParaRPr lang="en-US"/>
          </a:p>
        </p:txBody>
      </p:sp>
    </p:spTree>
    <p:extLst>
      <p:ext uri="{BB962C8B-B14F-4D97-AF65-F5344CB8AC3E}">
        <p14:creationId xmlns:p14="http://schemas.microsoft.com/office/powerpoint/2010/main" val="391233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579438"/>
            <a:ext cx="78486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43025"/>
            <a:ext cx="8229600" cy="5137150"/>
          </a:xfrm>
        </p:spPr>
        <p:txBody>
          <a:bodyPr/>
          <a:lstStyle/>
          <a:p>
            <a:r>
              <a:rPr lang="en-US" smtClean="0"/>
              <a:t>Click icon to add table</a:t>
            </a:r>
            <a:endParaRPr lang="en-US"/>
          </a:p>
        </p:txBody>
      </p:sp>
      <p:sp>
        <p:nvSpPr>
          <p:cNvPr id="4" name="Date Placeholder 3"/>
          <p:cNvSpPr>
            <a:spLocks noGrp="1"/>
          </p:cNvSpPr>
          <p:nvPr>
            <p:ph type="dt" sz="half" idx="10"/>
          </p:nvPr>
        </p:nvSpPr>
        <p:spPr>
          <a:xfrm>
            <a:off x="7010400" y="288925"/>
            <a:ext cx="2133600" cy="320675"/>
          </a:xfrm>
        </p:spPr>
        <p:txBody>
          <a:bodyPr/>
          <a:lstStyle>
            <a:lvl1pPr>
              <a:defRPr/>
            </a:lvl1pPr>
          </a:lstStyle>
          <a:p>
            <a:r>
              <a:rPr lang="en-US"/>
              <a:t>www.themegallery.com</a:t>
            </a:r>
          </a:p>
        </p:txBody>
      </p:sp>
      <p:sp>
        <p:nvSpPr>
          <p:cNvPr id="5" name="Footer Placeholder 4"/>
          <p:cNvSpPr>
            <a:spLocks noGrp="1"/>
          </p:cNvSpPr>
          <p:nvPr>
            <p:ph type="ftr" sz="quarter" idx="11"/>
          </p:nvPr>
        </p:nvSpPr>
        <p:spPr>
          <a:xfrm>
            <a:off x="5791200" y="6537325"/>
            <a:ext cx="2895600" cy="320675"/>
          </a:xfrm>
        </p:spPr>
        <p:txBody>
          <a:bodyPr/>
          <a:lstStyle>
            <a:lvl1pPr>
              <a:defRPr/>
            </a:lvl1pPr>
          </a:lstStyle>
          <a:p>
            <a:r>
              <a:rPr lang="en-US"/>
              <a:t>Company Logo</a:t>
            </a:r>
          </a:p>
        </p:txBody>
      </p:sp>
      <p:sp>
        <p:nvSpPr>
          <p:cNvPr id="6" name="Slide Number Placeholder 5"/>
          <p:cNvSpPr>
            <a:spLocks noGrp="1"/>
          </p:cNvSpPr>
          <p:nvPr>
            <p:ph type="sldNum" sz="quarter" idx="12"/>
          </p:nvPr>
        </p:nvSpPr>
        <p:spPr>
          <a:xfrm>
            <a:off x="3671888" y="6537325"/>
            <a:ext cx="2133600" cy="320675"/>
          </a:xfrm>
        </p:spPr>
        <p:txBody>
          <a:bodyPr/>
          <a:lstStyle>
            <a:lvl1pPr>
              <a:defRPr/>
            </a:lvl1pPr>
          </a:lstStyle>
          <a:p>
            <a:fld id="{B7E7CC96-0BB6-4504-ABA1-3A596D7A403A}" type="slidenum">
              <a:rPr lang="en-US"/>
              <a:pPr/>
              <a:t>‹#›</a:t>
            </a:fld>
            <a:endParaRPr lang="en-US"/>
          </a:p>
        </p:txBody>
      </p:sp>
    </p:spTree>
    <p:extLst>
      <p:ext uri="{BB962C8B-B14F-4D97-AF65-F5344CB8AC3E}">
        <p14:creationId xmlns:p14="http://schemas.microsoft.com/office/powerpoint/2010/main" val="1717944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1787963B-AD75-4662-BD2F-89E9F24F03BB}" type="datetimeFigureOut">
              <a:rPr lang="vi-VN" smtClean="0"/>
              <a:t>06/04/2020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25C36F-7917-4562-9D0E-B5E27C24D0E3}" type="slidenum">
              <a:rPr lang="vi-VN" smtClean="0"/>
              <a:t>‹#›</a:t>
            </a:fld>
            <a:endParaRPr lang="vi-VN"/>
          </a:p>
        </p:txBody>
      </p:sp>
    </p:spTree>
    <p:extLst>
      <p:ext uri="{BB962C8B-B14F-4D97-AF65-F5344CB8AC3E}">
        <p14:creationId xmlns:p14="http://schemas.microsoft.com/office/powerpoint/2010/main" val="41627158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
        <p:nvSpPr>
          <p:cNvPr id="6" name="Slide Number Placeholder 5"/>
          <p:cNvSpPr>
            <a:spLocks noGrp="1"/>
          </p:cNvSpPr>
          <p:nvPr>
            <p:ph type="sldNum" sz="quarter" idx="12"/>
          </p:nvPr>
        </p:nvSpPr>
        <p:spPr/>
        <p:txBody>
          <a:bodyPr/>
          <a:lstStyle/>
          <a:p>
            <a:fld id="{F6B9B020-397F-4735-A173-CE5011CDC5ED}" type="slidenum">
              <a:rPr lang="en-US" smtClean="0"/>
              <a:pPr/>
              <a:t>‹#›</a:t>
            </a:fld>
            <a:endParaRPr lang="en-US"/>
          </a:p>
        </p:txBody>
      </p:sp>
    </p:spTree>
    <p:extLst>
      <p:ext uri="{BB962C8B-B14F-4D97-AF65-F5344CB8AC3E}">
        <p14:creationId xmlns:p14="http://schemas.microsoft.com/office/powerpoint/2010/main" val="61226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
        <p:nvSpPr>
          <p:cNvPr id="6" name="Slide Number Placeholder 5"/>
          <p:cNvSpPr>
            <a:spLocks noGrp="1"/>
          </p:cNvSpPr>
          <p:nvPr>
            <p:ph type="sldNum" sz="quarter" idx="12"/>
          </p:nvPr>
        </p:nvSpPr>
        <p:spPr/>
        <p:txBody>
          <a:bodyPr/>
          <a:lstStyle/>
          <a:p>
            <a:fld id="{4B005D97-F31E-46E6-BFA5-F37C83C3C1F6}" type="slidenum">
              <a:rPr lang="en-US" smtClean="0"/>
              <a:pPr/>
              <a:t>‹#›</a:t>
            </a:fld>
            <a:endParaRPr lang="en-US"/>
          </a:p>
        </p:txBody>
      </p:sp>
    </p:spTree>
    <p:extLst>
      <p:ext uri="{BB962C8B-B14F-4D97-AF65-F5344CB8AC3E}">
        <p14:creationId xmlns:p14="http://schemas.microsoft.com/office/powerpoint/2010/main" val="3725939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r>
              <a:rPr lang="en-US" smtClean="0"/>
              <a:t>www.themegallery.com</a:t>
            </a:r>
            <a:endParaRPr lang="en-US"/>
          </a:p>
        </p:txBody>
      </p:sp>
      <p:sp>
        <p:nvSpPr>
          <p:cNvPr id="6" name="Footer Placeholder 5"/>
          <p:cNvSpPr>
            <a:spLocks noGrp="1"/>
          </p:cNvSpPr>
          <p:nvPr>
            <p:ph type="ftr" sz="quarter" idx="11"/>
          </p:nvPr>
        </p:nvSpPr>
        <p:spPr/>
        <p:txBody>
          <a:bodyPr/>
          <a:lstStyle/>
          <a:p>
            <a:r>
              <a:rPr lang="en-US" smtClean="0"/>
              <a:t>Company Logo</a:t>
            </a:r>
            <a:endParaRPr lang="en-US"/>
          </a:p>
        </p:txBody>
      </p:sp>
      <p:sp>
        <p:nvSpPr>
          <p:cNvPr id="7" name="Slide Number Placeholder 6"/>
          <p:cNvSpPr>
            <a:spLocks noGrp="1"/>
          </p:cNvSpPr>
          <p:nvPr>
            <p:ph type="sldNum" sz="quarter" idx="12"/>
          </p:nvPr>
        </p:nvSpPr>
        <p:spPr/>
        <p:txBody>
          <a:bodyPr/>
          <a:lstStyle/>
          <a:p>
            <a:fld id="{8AE3D7DB-AD8B-4756-9198-220EB24E9D09}" type="slidenum">
              <a:rPr lang="en-US" smtClean="0"/>
              <a:pPr/>
              <a:t>‹#›</a:t>
            </a:fld>
            <a:endParaRPr lang="en-US"/>
          </a:p>
        </p:txBody>
      </p:sp>
    </p:spTree>
    <p:extLst>
      <p:ext uri="{BB962C8B-B14F-4D97-AF65-F5344CB8AC3E}">
        <p14:creationId xmlns:p14="http://schemas.microsoft.com/office/powerpoint/2010/main" val="4233761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r>
              <a:rPr lang="en-US" smtClean="0"/>
              <a:t>www.themegallery.com</a:t>
            </a:r>
            <a:endParaRPr lang="en-US"/>
          </a:p>
        </p:txBody>
      </p:sp>
      <p:sp>
        <p:nvSpPr>
          <p:cNvPr id="8" name="Footer Placeholder 7"/>
          <p:cNvSpPr>
            <a:spLocks noGrp="1"/>
          </p:cNvSpPr>
          <p:nvPr>
            <p:ph type="ftr" sz="quarter" idx="11"/>
          </p:nvPr>
        </p:nvSpPr>
        <p:spPr/>
        <p:txBody>
          <a:bodyPr/>
          <a:lstStyle/>
          <a:p>
            <a:r>
              <a:rPr lang="en-US" smtClean="0"/>
              <a:t>Company Logo</a:t>
            </a:r>
            <a:endParaRPr lang="en-US"/>
          </a:p>
        </p:txBody>
      </p:sp>
      <p:sp>
        <p:nvSpPr>
          <p:cNvPr id="9" name="Slide Number Placeholder 8"/>
          <p:cNvSpPr>
            <a:spLocks noGrp="1"/>
          </p:cNvSpPr>
          <p:nvPr>
            <p:ph type="sldNum" sz="quarter" idx="12"/>
          </p:nvPr>
        </p:nvSpPr>
        <p:spPr/>
        <p:txBody>
          <a:bodyPr/>
          <a:lstStyle/>
          <a:p>
            <a:fld id="{EBBE6E47-2196-4B19-93D5-4F199D1F781D}" type="slidenum">
              <a:rPr lang="en-US" smtClean="0"/>
              <a:pPr/>
              <a:t>‹#›</a:t>
            </a:fld>
            <a:endParaRPr lang="en-US"/>
          </a:p>
        </p:txBody>
      </p:sp>
    </p:spTree>
    <p:extLst>
      <p:ext uri="{BB962C8B-B14F-4D97-AF65-F5344CB8AC3E}">
        <p14:creationId xmlns:p14="http://schemas.microsoft.com/office/powerpoint/2010/main" val="1556189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r>
              <a:rPr lang="en-US" smtClean="0"/>
              <a:t>www.themegallery.com</a:t>
            </a:r>
            <a:endParaRPr lang="en-US"/>
          </a:p>
        </p:txBody>
      </p:sp>
      <p:sp>
        <p:nvSpPr>
          <p:cNvPr id="4" name="Footer Placeholder 3"/>
          <p:cNvSpPr>
            <a:spLocks noGrp="1"/>
          </p:cNvSpPr>
          <p:nvPr>
            <p:ph type="ftr" sz="quarter" idx="11"/>
          </p:nvPr>
        </p:nvSpPr>
        <p:spPr/>
        <p:txBody>
          <a:bodyPr/>
          <a:lstStyle/>
          <a:p>
            <a:r>
              <a:rPr lang="en-US" smtClean="0"/>
              <a:t>Company Logo</a:t>
            </a:r>
            <a:endParaRPr lang="en-US"/>
          </a:p>
        </p:txBody>
      </p:sp>
      <p:sp>
        <p:nvSpPr>
          <p:cNvPr id="5" name="Slide Number Placeholder 4"/>
          <p:cNvSpPr>
            <a:spLocks noGrp="1"/>
          </p:cNvSpPr>
          <p:nvPr>
            <p:ph type="sldNum" sz="quarter" idx="12"/>
          </p:nvPr>
        </p:nvSpPr>
        <p:spPr/>
        <p:txBody>
          <a:bodyPr/>
          <a:lstStyle/>
          <a:p>
            <a:fld id="{FFDDE2A9-E6EB-4F63-B50E-E1B7DC032367}" type="slidenum">
              <a:rPr lang="en-US" smtClean="0"/>
              <a:pPr/>
              <a:t>‹#›</a:t>
            </a:fld>
            <a:endParaRPr lang="en-US"/>
          </a:p>
        </p:txBody>
      </p:sp>
    </p:spTree>
    <p:extLst>
      <p:ext uri="{BB962C8B-B14F-4D97-AF65-F5344CB8AC3E}">
        <p14:creationId xmlns:p14="http://schemas.microsoft.com/office/powerpoint/2010/main" val="2232249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www.themegallery.com</a:t>
            </a:r>
            <a:endParaRPr lang="en-US"/>
          </a:p>
        </p:txBody>
      </p:sp>
      <p:sp>
        <p:nvSpPr>
          <p:cNvPr id="3" name="Footer Placeholder 2"/>
          <p:cNvSpPr>
            <a:spLocks noGrp="1"/>
          </p:cNvSpPr>
          <p:nvPr>
            <p:ph type="ftr" sz="quarter" idx="11"/>
          </p:nvPr>
        </p:nvSpPr>
        <p:spPr/>
        <p:txBody>
          <a:bodyPr/>
          <a:lstStyle/>
          <a:p>
            <a:r>
              <a:rPr lang="en-US" smtClean="0"/>
              <a:t>Company Logo</a:t>
            </a:r>
            <a:endParaRPr lang="en-US"/>
          </a:p>
        </p:txBody>
      </p:sp>
      <p:sp>
        <p:nvSpPr>
          <p:cNvPr id="4" name="Slide Number Placeholder 3"/>
          <p:cNvSpPr>
            <a:spLocks noGrp="1"/>
          </p:cNvSpPr>
          <p:nvPr>
            <p:ph type="sldNum" sz="quarter" idx="12"/>
          </p:nvPr>
        </p:nvSpPr>
        <p:spPr/>
        <p:txBody>
          <a:bodyPr/>
          <a:lstStyle/>
          <a:p>
            <a:fld id="{14F8B18C-F593-4A73-9D9E-ED51ECB80CA9}" type="slidenum">
              <a:rPr lang="en-US" smtClean="0"/>
              <a:pPr/>
              <a:t>‹#›</a:t>
            </a:fld>
            <a:endParaRPr lang="en-US"/>
          </a:p>
        </p:txBody>
      </p:sp>
    </p:spTree>
    <p:extLst>
      <p:ext uri="{BB962C8B-B14F-4D97-AF65-F5344CB8AC3E}">
        <p14:creationId xmlns:p14="http://schemas.microsoft.com/office/powerpoint/2010/main" val="215240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www.themegallery.com</a:t>
            </a:r>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F6B9B020-397F-4735-A173-CE5011CDC5ED}" type="slidenum">
              <a:rPr lang="en-US"/>
              <a:pPr/>
              <a:t>‹#›</a:t>
            </a:fld>
            <a:endParaRPr lang="en-US"/>
          </a:p>
        </p:txBody>
      </p:sp>
    </p:spTree>
    <p:extLst>
      <p:ext uri="{BB962C8B-B14F-4D97-AF65-F5344CB8AC3E}">
        <p14:creationId xmlns:p14="http://schemas.microsoft.com/office/powerpoint/2010/main" val="2566952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www.themegallery.com</a:t>
            </a:r>
            <a:endParaRPr lang="en-US"/>
          </a:p>
        </p:txBody>
      </p:sp>
      <p:sp>
        <p:nvSpPr>
          <p:cNvPr id="6" name="Footer Placeholder 5"/>
          <p:cNvSpPr>
            <a:spLocks noGrp="1"/>
          </p:cNvSpPr>
          <p:nvPr>
            <p:ph type="ftr" sz="quarter" idx="11"/>
          </p:nvPr>
        </p:nvSpPr>
        <p:spPr/>
        <p:txBody>
          <a:bodyPr/>
          <a:lstStyle/>
          <a:p>
            <a:r>
              <a:rPr lang="en-US" smtClean="0"/>
              <a:t>Company Logo</a:t>
            </a:r>
            <a:endParaRPr lang="en-US"/>
          </a:p>
        </p:txBody>
      </p:sp>
      <p:sp>
        <p:nvSpPr>
          <p:cNvPr id="7" name="Slide Number Placeholder 6"/>
          <p:cNvSpPr>
            <a:spLocks noGrp="1"/>
          </p:cNvSpPr>
          <p:nvPr>
            <p:ph type="sldNum" sz="quarter" idx="12"/>
          </p:nvPr>
        </p:nvSpPr>
        <p:spPr/>
        <p:txBody>
          <a:bodyPr/>
          <a:lstStyle/>
          <a:p>
            <a:fld id="{8620C778-2DBD-4A0E-AF34-3A4F1913AFA2}" type="slidenum">
              <a:rPr lang="en-US" smtClean="0"/>
              <a:pPr/>
              <a:t>‹#›</a:t>
            </a:fld>
            <a:endParaRPr lang="en-US"/>
          </a:p>
        </p:txBody>
      </p:sp>
    </p:spTree>
    <p:extLst>
      <p:ext uri="{BB962C8B-B14F-4D97-AF65-F5344CB8AC3E}">
        <p14:creationId xmlns:p14="http://schemas.microsoft.com/office/powerpoint/2010/main" val="148957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www.themegallery.com</a:t>
            </a:r>
            <a:endParaRPr lang="en-US"/>
          </a:p>
        </p:txBody>
      </p:sp>
      <p:sp>
        <p:nvSpPr>
          <p:cNvPr id="6" name="Footer Placeholder 5"/>
          <p:cNvSpPr>
            <a:spLocks noGrp="1"/>
          </p:cNvSpPr>
          <p:nvPr>
            <p:ph type="ftr" sz="quarter" idx="11"/>
          </p:nvPr>
        </p:nvSpPr>
        <p:spPr/>
        <p:txBody>
          <a:bodyPr/>
          <a:lstStyle/>
          <a:p>
            <a:r>
              <a:rPr lang="en-US" smtClean="0"/>
              <a:t>Company Logo</a:t>
            </a:r>
            <a:endParaRPr lang="en-US"/>
          </a:p>
        </p:txBody>
      </p:sp>
      <p:sp>
        <p:nvSpPr>
          <p:cNvPr id="7" name="Slide Number Placeholder 6"/>
          <p:cNvSpPr>
            <a:spLocks noGrp="1"/>
          </p:cNvSpPr>
          <p:nvPr>
            <p:ph type="sldNum" sz="quarter" idx="12"/>
          </p:nvPr>
        </p:nvSpPr>
        <p:spPr/>
        <p:txBody>
          <a:bodyPr/>
          <a:lstStyle/>
          <a:p>
            <a:fld id="{327C82A8-DC44-4FB6-A4F5-E4469EE655D1}" type="slidenum">
              <a:rPr lang="en-US" smtClean="0"/>
              <a:pPr/>
              <a:t>‹#›</a:t>
            </a:fld>
            <a:endParaRPr lang="en-US"/>
          </a:p>
        </p:txBody>
      </p:sp>
    </p:spTree>
    <p:extLst>
      <p:ext uri="{BB962C8B-B14F-4D97-AF65-F5344CB8AC3E}">
        <p14:creationId xmlns:p14="http://schemas.microsoft.com/office/powerpoint/2010/main" val="2852050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
        <p:nvSpPr>
          <p:cNvPr id="6" name="Slide Number Placeholder 5"/>
          <p:cNvSpPr>
            <a:spLocks noGrp="1"/>
          </p:cNvSpPr>
          <p:nvPr>
            <p:ph type="sldNum" sz="quarter" idx="12"/>
          </p:nvPr>
        </p:nvSpPr>
        <p:spPr/>
        <p:txBody>
          <a:bodyPr/>
          <a:lstStyle/>
          <a:p>
            <a:fld id="{14A95322-D84B-405D-9294-E17DBD19DC18}" type="slidenum">
              <a:rPr lang="en-US" smtClean="0"/>
              <a:pPr/>
              <a:t>‹#›</a:t>
            </a:fld>
            <a:endParaRPr lang="en-US"/>
          </a:p>
        </p:txBody>
      </p:sp>
    </p:spTree>
    <p:extLst>
      <p:ext uri="{BB962C8B-B14F-4D97-AF65-F5344CB8AC3E}">
        <p14:creationId xmlns:p14="http://schemas.microsoft.com/office/powerpoint/2010/main" val="1325308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
        <p:nvSpPr>
          <p:cNvPr id="6" name="Slide Number Placeholder 5"/>
          <p:cNvSpPr>
            <a:spLocks noGrp="1"/>
          </p:cNvSpPr>
          <p:nvPr>
            <p:ph type="sldNum" sz="quarter" idx="12"/>
          </p:nvPr>
        </p:nvSpPr>
        <p:spPr/>
        <p:txBody>
          <a:bodyPr/>
          <a:lstStyle/>
          <a:p>
            <a:fld id="{C339AE6E-870F-412B-8DFE-2BDA134B87EF}" type="slidenum">
              <a:rPr lang="en-US" smtClean="0"/>
              <a:pPr/>
              <a:t>‹#›</a:t>
            </a:fld>
            <a:endParaRPr lang="en-US"/>
          </a:p>
        </p:txBody>
      </p:sp>
    </p:spTree>
    <p:extLst>
      <p:ext uri="{BB962C8B-B14F-4D97-AF65-F5344CB8AC3E}">
        <p14:creationId xmlns:p14="http://schemas.microsoft.com/office/powerpoint/2010/main" val="623289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www.themegallery.com</a:t>
            </a:r>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4B005D97-F31E-46E6-BFA5-F37C83C3C1F6}" type="slidenum">
              <a:rPr lang="en-US"/>
              <a:pPr/>
              <a:t>‹#›</a:t>
            </a:fld>
            <a:endParaRPr lang="en-US"/>
          </a:p>
        </p:txBody>
      </p:sp>
    </p:spTree>
    <p:extLst>
      <p:ext uri="{BB962C8B-B14F-4D97-AF65-F5344CB8AC3E}">
        <p14:creationId xmlns:p14="http://schemas.microsoft.com/office/powerpoint/2010/main" val="239364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3025"/>
            <a:ext cx="4038600"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3025"/>
            <a:ext cx="4038600"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www.themegallery.com</a:t>
            </a:r>
          </a:p>
        </p:txBody>
      </p:sp>
      <p:sp>
        <p:nvSpPr>
          <p:cNvPr id="6" name="Footer Placeholder 5"/>
          <p:cNvSpPr>
            <a:spLocks noGrp="1"/>
          </p:cNvSpPr>
          <p:nvPr>
            <p:ph type="ftr" sz="quarter" idx="11"/>
          </p:nvPr>
        </p:nvSpPr>
        <p:spPr/>
        <p:txBody>
          <a:bodyPr/>
          <a:lstStyle>
            <a:lvl1pPr>
              <a:defRPr/>
            </a:lvl1pPr>
          </a:lstStyle>
          <a:p>
            <a:r>
              <a:rPr lang="en-US"/>
              <a:t>Company Logo</a:t>
            </a:r>
          </a:p>
        </p:txBody>
      </p:sp>
      <p:sp>
        <p:nvSpPr>
          <p:cNvPr id="7" name="Slide Number Placeholder 6"/>
          <p:cNvSpPr>
            <a:spLocks noGrp="1"/>
          </p:cNvSpPr>
          <p:nvPr>
            <p:ph type="sldNum" sz="quarter" idx="12"/>
          </p:nvPr>
        </p:nvSpPr>
        <p:spPr/>
        <p:txBody>
          <a:bodyPr/>
          <a:lstStyle>
            <a:lvl1pPr>
              <a:defRPr/>
            </a:lvl1pPr>
          </a:lstStyle>
          <a:p>
            <a:fld id="{8AE3D7DB-AD8B-4756-9198-220EB24E9D09}" type="slidenum">
              <a:rPr lang="en-US"/>
              <a:pPr/>
              <a:t>‹#›</a:t>
            </a:fld>
            <a:endParaRPr lang="en-US"/>
          </a:p>
        </p:txBody>
      </p:sp>
    </p:spTree>
    <p:extLst>
      <p:ext uri="{BB962C8B-B14F-4D97-AF65-F5344CB8AC3E}">
        <p14:creationId xmlns:p14="http://schemas.microsoft.com/office/powerpoint/2010/main" val="228683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www.themegallery.com</a:t>
            </a:r>
          </a:p>
        </p:txBody>
      </p:sp>
      <p:sp>
        <p:nvSpPr>
          <p:cNvPr id="8" name="Footer Placeholder 7"/>
          <p:cNvSpPr>
            <a:spLocks noGrp="1"/>
          </p:cNvSpPr>
          <p:nvPr>
            <p:ph type="ftr" sz="quarter" idx="11"/>
          </p:nvPr>
        </p:nvSpPr>
        <p:spPr/>
        <p:txBody>
          <a:bodyPr/>
          <a:lstStyle>
            <a:lvl1pPr>
              <a:defRPr/>
            </a:lvl1pPr>
          </a:lstStyle>
          <a:p>
            <a:r>
              <a:rPr lang="en-US"/>
              <a:t>Company Logo</a:t>
            </a:r>
          </a:p>
        </p:txBody>
      </p:sp>
      <p:sp>
        <p:nvSpPr>
          <p:cNvPr id="9" name="Slide Number Placeholder 8"/>
          <p:cNvSpPr>
            <a:spLocks noGrp="1"/>
          </p:cNvSpPr>
          <p:nvPr>
            <p:ph type="sldNum" sz="quarter" idx="12"/>
          </p:nvPr>
        </p:nvSpPr>
        <p:spPr/>
        <p:txBody>
          <a:bodyPr/>
          <a:lstStyle>
            <a:lvl1pPr>
              <a:defRPr/>
            </a:lvl1pPr>
          </a:lstStyle>
          <a:p>
            <a:fld id="{EBBE6E47-2196-4B19-93D5-4F199D1F781D}" type="slidenum">
              <a:rPr lang="en-US"/>
              <a:pPr/>
              <a:t>‹#›</a:t>
            </a:fld>
            <a:endParaRPr lang="en-US"/>
          </a:p>
        </p:txBody>
      </p:sp>
    </p:spTree>
    <p:extLst>
      <p:ext uri="{BB962C8B-B14F-4D97-AF65-F5344CB8AC3E}">
        <p14:creationId xmlns:p14="http://schemas.microsoft.com/office/powerpoint/2010/main" val="136970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www.themegallery.com</a:t>
            </a:r>
          </a:p>
        </p:txBody>
      </p:sp>
      <p:sp>
        <p:nvSpPr>
          <p:cNvPr id="4" name="Footer Placeholder 3"/>
          <p:cNvSpPr>
            <a:spLocks noGrp="1"/>
          </p:cNvSpPr>
          <p:nvPr>
            <p:ph type="ftr" sz="quarter" idx="11"/>
          </p:nvPr>
        </p:nvSpPr>
        <p:spPr/>
        <p:txBody>
          <a:bodyPr/>
          <a:lstStyle>
            <a:lvl1pPr>
              <a:defRPr/>
            </a:lvl1pPr>
          </a:lstStyle>
          <a:p>
            <a:r>
              <a:rPr lang="en-US"/>
              <a:t>Company Logo</a:t>
            </a:r>
          </a:p>
        </p:txBody>
      </p:sp>
      <p:sp>
        <p:nvSpPr>
          <p:cNvPr id="5" name="Slide Number Placeholder 4"/>
          <p:cNvSpPr>
            <a:spLocks noGrp="1"/>
          </p:cNvSpPr>
          <p:nvPr>
            <p:ph type="sldNum" sz="quarter" idx="12"/>
          </p:nvPr>
        </p:nvSpPr>
        <p:spPr/>
        <p:txBody>
          <a:bodyPr/>
          <a:lstStyle>
            <a:lvl1pPr>
              <a:defRPr/>
            </a:lvl1pPr>
          </a:lstStyle>
          <a:p>
            <a:fld id="{FFDDE2A9-E6EB-4F63-B50E-E1B7DC032367}" type="slidenum">
              <a:rPr lang="en-US"/>
              <a:pPr/>
              <a:t>‹#›</a:t>
            </a:fld>
            <a:endParaRPr lang="en-US"/>
          </a:p>
        </p:txBody>
      </p:sp>
    </p:spTree>
    <p:extLst>
      <p:ext uri="{BB962C8B-B14F-4D97-AF65-F5344CB8AC3E}">
        <p14:creationId xmlns:p14="http://schemas.microsoft.com/office/powerpoint/2010/main" val="124808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www.themegallery.com</a:t>
            </a:r>
          </a:p>
        </p:txBody>
      </p:sp>
      <p:sp>
        <p:nvSpPr>
          <p:cNvPr id="3" name="Footer Placeholder 2"/>
          <p:cNvSpPr>
            <a:spLocks noGrp="1"/>
          </p:cNvSpPr>
          <p:nvPr>
            <p:ph type="ftr" sz="quarter" idx="11"/>
          </p:nvPr>
        </p:nvSpPr>
        <p:spPr/>
        <p:txBody>
          <a:bodyPr/>
          <a:lstStyle>
            <a:lvl1pPr>
              <a:defRPr/>
            </a:lvl1pPr>
          </a:lstStyle>
          <a:p>
            <a:r>
              <a:rPr lang="en-US"/>
              <a:t>Company Logo</a:t>
            </a:r>
          </a:p>
        </p:txBody>
      </p:sp>
      <p:sp>
        <p:nvSpPr>
          <p:cNvPr id="4" name="Slide Number Placeholder 3"/>
          <p:cNvSpPr>
            <a:spLocks noGrp="1"/>
          </p:cNvSpPr>
          <p:nvPr>
            <p:ph type="sldNum" sz="quarter" idx="12"/>
          </p:nvPr>
        </p:nvSpPr>
        <p:spPr/>
        <p:txBody>
          <a:bodyPr/>
          <a:lstStyle>
            <a:lvl1pPr>
              <a:defRPr/>
            </a:lvl1pPr>
          </a:lstStyle>
          <a:p>
            <a:fld id="{14F8B18C-F593-4A73-9D9E-ED51ECB80CA9}" type="slidenum">
              <a:rPr lang="en-US"/>
              <a:pPr/>
              <a:t>‹#›</a:t>
            </a:fld>
            <a:endParaRPr lang="en-US"/>
          </a:p>
        </p:txBody>
      </p:sp>
    </p:spTree>
    <p:extLst>
      <p:ext uri="{BB962C8B-B14F-4D97-AF65-F5344CB8AC3E}">
        <p14:creationId xmlns:p14="http://schemas.microsoft.com/office/powerpoint/2010/main" val="1354115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www.themegallery.com</a:t>
            </a:r>
          </a:p>
        </p:txBody>
      </p:sp>
      <p:sp>
        <p:nvSpPr>
          <p:cNvPr id="6" name="Footer Placeholder 5"/>
          <p:cNvSpPr>
            <a:spLocks noGrp="1"/>
          </p:cNvSpPr>
          <p:nvPr>
            <p:ph type="ftr" sz="quarter" idx="11"/>
          </p:nvPr>
        </p:nvSpPr>
        <p:spPr/>
        <p:txBody>
          <a:bodyPr/>
          <a:lstStyle>
            <a:lvl1pPr>
              <a:defRPr/>
            </a:lvl1pPr>
          </a:lstStyle>
          <a:p>
            <a:r>
              <a:rPr lang="en-US"/>
              <a:t>Company Logo</a:t>
            </a:r>
          </a:p>
        </p:txBody>
      </p:sp>
      <p:sp>
        <p:nvSpPr>
          <p:cNvPr id="7" name="Slide Number Placeholder 6"/>
          <p:cNvSpPr>
            <a:spLocks noGrp="1"/>
          </p:cNvSpPr>
          <p:nvPr>
            <p:ph type="sldNum" sz="quarter" idx="12"/>
          </p:nvPr>
        </p:nvSpPr>
        <p:spPr/>
        <p:txBody>
          <a:bodyPr/>
          <a:lstStyle>
            <a:lvl1pPr>
              <a:defRPr/>
            </a:lvl1pPr>
          </a:lstStyle>
          <a:p>
            <a:fld id="{8620C778-2DBD-4A0E-AF34-3A4F1913AFA2}" type="slidenum">
              <a:rPr lang="en-US"/>
              <a:pPr/>
              <a:t>‹#›</a:t>
            </a:fld>
            <a:endParaRPr lang="en-US"/>
          </a:p>
        </p:txBody>
      </p:sp>
    </p:spTree>
    <p:extLst>
      <p:ext uri="{BB962C8B-B14F-4D97-AF65-F5344CB8AC3E}">
        <p14:creationId xmlns:p14="http://schemas.microsoft.com/office/powerpoint/2010/main" val="671933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www.themegallery.com</a:t>
            </a:r>
          </a:p>
        </p:txBody>
      </p:sp>
      <p:sp>
        <p:nvSpPr>
          <p:cNvPr id="6" name="Footer Placeholder 5"/>
          <p:cNvSpPr>
            <a:spLocks noGrp="1"/>
          </p:cNvSpPr>
          <p:nvPr>
            <p:ph type="ftr" sz="quarter" idx="11"/>
          </p:nvPr>
        </p:nvSpPr>
        <p:spPr/>
        <p:txBody>
          <a:bodyPr/>
          <a:lstStyle>
            <a:lvl1pPr>
              <a:defRPr/>
            </a:lvl1pPr>
          </a:lstStyle>
          <a:p>
            <a:r>
              <a:rPr lang="en-US"/>
              <a:t>Company Logo</a:t>
            </a:r>
          </a:p>
        </p:txBody>
      </p:sp>
      <p:sp>
        <p:nvSpPr>
          <p:cNvPr id="7" name="Slide Number Placeholder 6"/>
          <p:cNvSpPr>
            <a:spLocks noGrp="1"/>
          </p:cNvSpPr>
          <p:nvPr>
            <p:ph type="sldNum" sz="quarter" idx="12"/>
          </p:nvPr>
        </p:nvSpPr>
        <p:spPr/>
        <p:txBody>
          <a:bodyPr/>
          <a:lstStyle>
            <a:lvl1pPr>
              <a:defRPr/>
            </a:lvl1pPr>
          </a:lstStyle>
          <a:p>
            <a:fld id="{327C82A8-DC44-4FB6-A4F5-E4469EE655D1}" type="slidenum">
              <a:rPr lang="en-US"/>
              <a:pPr/>
              <a:t>‹#›</a:t>
            </a:fld>
            <a:endParaRPr lang="en-US"/>
          </a:p>
        </p:txBody>
      </p:sp>
    </p:spTree>
    <p:extLst>
      <p:ext uri="{BB962C8B-B14F-4D97-AF65-F5344CB8AC3E}">
        <p14:creationId xmlns:p14="http://schemas.microsoft.com/office/powerpoint/2010/main" val="275410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40" name="Freeform 16"/>
          <p:cNvSpPr>
            <a:spLocks/>
          </p:cNvSpPr>
          <p:nvPr/>
        </p:nvSpPr>
        <p:spPr bwMode="gray">
          <a:xfrm>
            <a:off x="0" y="360363"/>
            <a:ext cx="9148763" cy="900112"/>
          </a:xfrm>
          <a:custGeom>
            <a:avLst/>
            <a:gdLst>
              <a:gd name="T0" fmla="*/ 0 w 5763"/>
              <a:gd name="T1" fmla="*/ 368 h 567"/>
              <a:gd name="T2" fmla="*/ 440 w 5763"/>
              <a:gd name="T3" fmla="*/ 368 h 567"/>
              <a:gd name="T4" fmla="*/ 777 w 5763"/>
              <a:gd name="T5" fmla="*/ 0 h 567"/>
              <a:gd name="T6" fmla="*/ 2162 w 5763"/>
              <a:gd name="T7" fmla="*/ 0 h 567"/>
              <a:gd name="T8" fmla="*/ 2265 w 5763"/>
              <a:gd name="T9" fmla="*/ 116 h 567"/>
              <a:gd name="T10" fmla="*/ 5756 w 5763"/>
              <a:gd name="T11" fmla="*/ 112 h 567"/>
              <a:gd name="T12" fmla="*/ 5763 w 5763"/>
              <a:gd name="T13" fmla="*/ 567 h 567"/>
              <a:gd name="T14" fmla="*/ 6 w 5763"/>
              <a:gd name="T15" fmla="*/ 556 h 5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3" h="567">
                <a:moveTo>
                  <a:pt x="0" y="368"/>
                </a:moveTo>
                <a:lnTo>
                  <a:pt x="440" y="368"/>
                </a:lnTo>
                <a:lnTo>
                  <a:pt x="777" y="0"/>
                </a:lnTo>
                <a:lnTo>
                  <a:pt x="2162" y="0"/>
                </a:lnTo>
                <a:lnTo>
                  <a:pt x="2265" y="116"/>
                </a:lnTo>
                <a:lnTo>
                  <a:pt x="5756" y="112"/>
                </a:lnTo>
                <a:lnTo>
                  <a:pt x="5763" y="567"/>
                </a:lnTo>
                <a:lnTo>
                  <a:pt x="6" y="556"/>
                </a:lnTo>
              </a:path>
            </a:pathLst>
          </a:custGeom>
          <a:solidFill>
            <a:schemeClr val="bg2"/>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77251" dir="4832261" algn="ctr" rotWithShape="0">
                    <a:srgbClr val="000066">
                      <a:alpha val="19000"/>
                    </a:srgbClr>
                  </a:outerShdw>
                </a:effectLst>
              </a14:hiddenEffects>
            </a:ext>
          </a:extLst>
        </p:spPr>
        <p:txBody>
          <a:bodyPr/>
          <a:lstStyle/>
          <a:p>
            <a:endParaRPr lang="en-US"/>
          </a:p>
        </p:txBody>
      </p:sp>
      <p:sp>
        <p:nvSpPr>
          <p:cNvPr id="1039" name="Freeform 15" descr="01b_img(Global Digtal Desigm(imageState)"/>
          <p:cNvSpPr>
            <a:spLocks/>
          </p:cNvSpPr>
          <p:nvPr/>
        </p:nvSpPr>
        <p:spPr bwMode="gray">
          <a:xfrm>
            <a:off x="-9525" y="336550"/>
            <a:ext cx="9182100" cy="838200"/>
          </a:xfrm>
          <a:custGeom>
            <a:avLst/>
            <a:gdLst>
              <a:gd name="T0" fmla="*/ 449 w 5784"/>
              <a:gd name="T1" fmla="*/ 370 h 528"/>
              <a:gd name="T2" fmla="*/ 768 w 5784"/>
              <a:gd name="T3" fmla="*/ 1 h 528"/>
              <a:gd name="T4" fmla="*/ 2158 w 5784"/>
              <a:gd name="T5" fmla="*/ 0 h 528"/>
              <a:gd name="T6" fmla="*/ 2258 w 5784"/>
              <a:gd name="T7" fmla="*/ 115 h 528"/>
              <a:gd name="T8" fmla="*/ 5784 w 5784"/>
              <a:gd name="T9" fmla="*/ 115 h 528"/>
              <a:gd name="T10" fmla="*/ 5779 w 5784"/>
              <a:gd name="T11" fmla="*/ 528 h 528"/>
              <a:gd name="T12" fmla="*/ 0 w 5784"/>
              <a:gd name="T13" fmla="*/ 519 h 528"/>
              <a:gd name="T14" fmla="*/ 0 w 5784"/>
              <a:gd name="T15" fmla="*/ 371 h 5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84" h="528">
                <a:moveTo>
                  <a:pt x="449" y="370"/>
                </a:moveTo>
                <a:lnTo>
                  <a:pt x="768" y="1"/>
                </a:lnTo>
                <a:lnTo>
                  <a:pt x="2158" y="0"/>
                </a:lnTo>
                <a:lnTo>
                  <a:pt x="2258" y="115"/>
                </a:lnTo>
                <a:lnTo>
                  <a:pt x="5784" y="115"/>
                </a:lnTo>
                <a:lnTo>
                  <a:pt x="5779" y="528"/>
                </a:lnTo>
                <a:lnTo>
                  <a:pt x="0" y="519"/>
                </a:lnTo>
                <a:lnTo>
                  <a:pt x="0" y="371"/>
                </a:lnTo>
              </a:path>
            </a:pathLst>
          </a:custGeom>
          <a:blipFill dpi="0" rotWithShape="1">
            <a:blip r:embed="rId15"/>
            <a:srcRect/>
            <a:stretch>
              <a:fillRect/>
            </a:stretch>
          </a:blip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77251" dir="16767739" algn="ctr" rotWithShape="0">
                    <a:schemeClr val="bg2"/>
                  </a:outerShdw>
                </a:effectLst>
              </a14:hiddenEffects>
            </a:ext>
          </a:extLst>
        </p:spPr>
        <p:txBody>
          <a:bodyPr/>
          <a:lstStyle/>
          <a:p>
            <a:endParaRPr lang="en-US"/>
          </a:p>
        </p:txBody>
      </p:sp>
      <p:sp>
        <p:nvSpPr>
          <p:cNvPr id="1027" name="Rectangle 3"/>
          <p:cNvSpPr>
            <a:spLocks noGrp="1" noChangeArrowheads="1"/>
          </p:cNvSpPr>
          <p:nvPr>
            <p:ph type="body" idx="1"/>
          </p:nvPr>
        </p:nvSpPr>
        <p:spPr bwMode="auto">
          <a:xfrm>
            <a:off x="457200" y="1343025"/>
            <a:ext cx="8229600" cy="513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010400" y="2889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atin typeface="+mj-lt"/>
              </a:defRPr>
            </a:lvl1pPr>
          </a:lstStyle>
          <a:p>
            <a:r>
              <a:rPr lang="en-US"/>
              <a:t>www.themegallery.com</a:t>
            </a:r>
          </a:p>
        </p:txBody>
      </p:sp>
      <p:sp>
        <p:nvSpPr>
          <p:cNvPr id="1029" name="Rectangle 5"/>
          <p:cNvSpPr>
            <a:spLocks noGrp="1" noChangeArrowheads="1"/>
          </p:cNvSpPr>
          <p:nvPr>
            <p:ph type="ftr" sz="quarter" idx="3"/>
          </p:nvPr>
        </p:nvSpPr>
        <p:spPr bwMode="auto">
          <a:xfrm>
            <a:off x="5791200" y="65373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j-lt"/>
              </a:defRPr>
            </a:lvl1pPr>
          </a:lstStyle>
          <a:p>
            <a:r>
              <a:rPr lang="en-US"/>
              <a:t>Company Logo</a:t>
            </a:r>
          </a:p>
        </p:txBody>
      </p:sp>
      <p:sp>
        <p:nvSpPr>
          <p:cNvPr id="1030" name="Rectangle 6"/>
          <p:cNvSpPr>
            <a:spLocks noGrp="1" noChangeArrowheads="1"/>
          </p:cNvSpPr>
          <p:nvPr>
            <p:ph type="sldNum" sz="quarter" idx="4"/>
          </p:nvPr>
        </p:nvSpPr>
        <p:spPr bwMode="auto">
          <a:xfrm>
            <a:off x="3671888" y="65373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atin typeface="+mj-lt"/>
              </a:defRPr>
            </a:lvl1pPr>
          </a:lstStyle>
          <a:p>
            <a:fld id="{012E40AD-26BF-4573-B35A-B08838F04BDE}" type="slidenum">
              <a:rPr lang="en-US"/>
              <a:pPr/>
              <a:t>‹#›</a:t>
            </a:fld>
            <a:endParaRPr lang="en-US"/>
          </a:p>
        </p:txBody>
      </p:sp>
      <p:sp>
        <p:nvSpPr>
          <p:cNvPr id="1026" name="Rectangle 2"/>
          <p:cNvSpPr>
            <a:spLocks noGrp="1" noChangeArrowheads="1"/>
          </p:cNvSpPr>
          <p:nvPr>
            <p:ph type="title"/>
          </p:nvPr>
        </p:nvSpPr>
        <p:spPr bwMode="white">
          <a:xfrm>
            <a:off x="609600" y="579438"/>
            <a:ext cx="7848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Verdana" pitchFamily="34" charset="0"/>
        </a:defRPr>
      </a:lvl2pPr>
      <a:lvl3pPr algn="ctr" rtl="0" eaLnBrk="1" fontAlgn="base" hangingPunct="1">
        <a:spcBef>
          <a:spcPct val="0"/>
        </a:spcBef>
        <a:spcAft>
          <a:spcPct val="0"/>
        </a:spcAft>
        <a:defRPr sz="3200">
          <a:solidFill>
            <a:schemeClr val="bg1"/>
          </a:solidFill>
          <a:latin typeface="Verdana" pitchFamily="34" charset="0"/>
        </a:defRPr>
      </a:lvl3pPr>
      <a:lvl4pPr algn="ctr" rtl="0" eaLnBrk="1" fontAlgn="base" hangingPunct="1">
        <a:spcBef>
          <a:spcPct val="0"/>
        </a:spcBef>
        <a:spcAft>
          <a:spcPct val="0"/>
        </a:spcAft>
        <a:defRPr sz="3200">
          <a:solidFill>
            <a:schemeClr val="bg1"/>
          </a:solidFill>
          <a:latin typeface="Verdana" pitchFamily="34" charset="0"/>
        </a:defRPr>
      </a:lvl4pPr>
      <a:lvl5pPr algn="ctr" rtl="0" eaLnBrk="1" fontAlgn="base" hangingPunct="1">
        <a:spcBef>
          <a:spcPct val="0"/>
        </a:spcBef>
        <a:spcAft>
          <a:spcPct val="0"/>
        </a:spcAft>
        <a:defRPr sz="3200">
          <a:solidFill>
            <a:schemeClr val="bg1"/>
          </a:solidFill>
          <a:latin typeface="Verdana" pitchFamily="34" charset="0"/>
        </a:defRPr>
      </a:lvl5pPr>
      <a:lvl6pPr marL="457200" algn="ctr" rtl="0" eaLnBrk="1" fontAlgn="base" hangingPunct="1">
        <a:spcBef>
          <a:spcPct val="0"/>
        </a:spcBef>
        <a:spcAft>
          <a:spcPct val="0"/>
        </a:spcAft>
        <a:defRPr sz="3200">
          <a:solidFill>
            <a:schemeClr val="bg1"/>
          </a:solidFill>
          <a:latin typeface="Verdana" pitchFamily="34" charset="0"/>
        </a:defRPr>
      </a:lvl6pPr>
      <a:lvl7pPr marL="914400" algn="ctr" rtl="0" eaLnBrk="1" fontAlgn="base" hangingPunct="1">
        <a:spcBef>
          <a:spcPct val="0"/>
        </a:spcBef>
        <a:spcAft>
          <a:spcPct val="0"/>
        </a:spcAft>
        <a:defRPr sz="3200">
          <a:solidFill>
            <a:schemeClr val="bg1"/>
          </a:solidFill>
          <a:latin typeface="Verdana" pitchFamily="34" charset="0"/>
        </a:defRPr>
      </a:lvl7pPr>
      <a:lvl8pPr marL="1371600" algn="ctr" rtl="0" eaLnBrk="1" fontAlgn="base" hangingPunct="1">
        <a:spcBef>
          <a:spcPct val="0"/>
        </a:spcBef>
        <a:spcAft>
          <a:spcPct val="0"/>
        </a:spcAft>
        <a:defRPr sz="3200">
          <a:solidFill>
            <a:schemeClr val="bg1"/>
          </a:solidFill>
          <a:latin typeface="Verdana" pitchFamily="34" charset="0"/>
        </a:defRPr>
      </a:lvl8pPr>
      <a:lvl9pPr marL="1828800" algn="ct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www.themegallery.com</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Company Logo</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E40AD-26BF-4573-B35A-B08838F04BDE}" type="slidenum">
              <a:rPr lang="en-US" smtClean="0"/>
              <a:pPr/>
              <a:t>‹#›</a:t>
            </a:fld>
            <a:endParaRPr lang="en-US"/>
          </a:p>
        </p:txBody>
      </p:sp>
    </p:spTree>
    <p:extLst>
      <p:ext uri="{BB962C8B-B14F-4D97-AF65-F5344CB8AC3E}">
        <p14:creationId xmlns:p14="http://schemas.microsoft.com/office/powerpoint/2010/main" val="37481009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14.xml"/><Relationship Id="rId1" Type="http://schemas.openxmlformats.org/officeDocument/2006/relationships/themeOverride" Target="../theme/themeOverr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14.xml"/><Relationship Id="rId1" Type="http://schemas.openxmlformats.org/officeDocument/2006/relationships/themeOverride" Target="../theme/themeOverr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14.xml"/><Relationship Id="rId1" Type="http://schemas.openxmlformats.org/officeDocument/2006/relationships/themeOverride" Target="../theme/themeOverr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14.xml"/><Relationship Id="rId1" Type="http://schemas.openxmlformats.org/officeDocument/2006/relationships/themeOverride" Target="../theme/themeOverride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14.xml"/><Relationship Id="rId1" Type="http://schemas.openxmlformats.org/officeDocument/2006/relationships/themeOverride" Target="../theme/themeOverride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14.xml"/><Relationship Id="rId1" Type="http://schemas.openxmlformats.org/officeDocument/2006/relationships/themeOverride" Target="../theme/themeOverr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14.xml"/><Relationship Id="rId1" Type="http://schemas.openxmlformats.org/officeDocument/2006/relationships/themeOverride" Target="../theme/themeOverr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9.xml"/><Relationship Id="rId1" Type="http://schemas.openxmlformats.org/officeDocument/2006/relationships/audio" Target="file:///\\SERVER\THU%20VIEN\sound\Midi\la_paloma.mid"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6800" y="1066800"/>
            <a:ext cx="7239000" cy="1012825"/>
          </a:xfrm>
        </p:spPr>
        <p:txBody>
          <a:bodyPr/>
          <a:lstStyle/>
          <a:p>
            <a:r>
              <a:rPr lang="en-US" sz="5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CÔNG NGHỆ 8</a:t>
            </a:r>
            <a:endParaRPr lang="en-US" sz="5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051" name="Rectangle 3"/>
          <p:cNvSpPr>
            <a:spLocks noGrp="1" noChangeArrowheads="1"/>
          </p:cNvSpPr>
          <p:nvPr>
            <p:ph type="subTitle" idx="1"/>
          </p:nvPr>
        </p:nvSpPr>
        <p:spPr>
          <a:xfrm>
            <a:off x="1371600" y="2895600"/>
            <a:ext cx="2209800" cy="762000"/>
          </a:xfrm>
        </p:spPr>
        <p:txBody>
          <a:bodyPr/>
          <a:lstStyle/>
          <a:p>
            <a:r>
              <a:rPr lang="en-US" sz="4400" b="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Bài</a:t>
            </a:r>
            <a:r>
              <a:rPr lang="en-US" sz="44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2:</a:t>
            </a:r>
            <a:endParaRPr lang="en-US" sz="44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TextBox 1"/>
          <p:cNvSpPr txBox="1"/>
          <p:nvPr/>
        </p:nvSpPr>
        <p:spPr>
          <a:xfrm>
            <a:off x="3733800" y="2975765"/>
            <a:ext cx="5105400" cy="1015663"/>
          </a:xfrm>
          <a:prstGeom prst="rect">
            <a:avLst/>
          </a:prstGeom>
          <a:noFill/>
        </p:spPr>
        <p:txBody>
          <a:bodyPr wrap="square" rtlCol="0">
            <a:spAutoFit/>
          </a:bodyPr>
          <a:lstStyle/>
          <a:p>
            <a:pPr algn="ctr"/>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ahoma" pitchFamily="34" charset="0"/>
                <a:ea typeface="Tahoma" pitchFamily="34" charset="0"/>
                <a:cs typeface="Tahoma" pitchFamily="34" charset="0"/>
              </a:rPr>
              <a:t>HÌNH CHIẾU</a:t>
            </a:r>
            <a:endPar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Rectangle 3"/>
          <p:cNvSpPr txBox="1">
            <a:spLocks noChangeArrowheads="1"/>
          </p:cNvSpPr>
          <p:nvPr/>
        </p:nvSpPr>
        <p:spPr bwMode="black">
          <a:xfrm>
            <a:off x="304800" y="55626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lvl1pPr marL="0" indent="0" algn="ctr" rtl="0" eaLnBrk="1" fontAlgn="base" hangingPunct="1">
              <a:spcBef>
                <a:spcPct val="20000"/>
              </a:spcBef>
              <a:spcAft>
                <a:spcPct val="0"/>
              </a:spcAft>
              <a:buClr>
                <a:schemeClr val="hlink"/>
              </a:buClr>
              <a:buFont typeface="Wingdings" pitchFamily="2" charset="2"/>
              <a:buNone/>
              <a:defRPr sz="180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indent="-342900" algn="r">
              <a:buFont typeface="Arial" pitchFamily="34" charset="0"/>
              <a:buChar char="•"/>
              <a:defRPr/>
            </a:pPr>
            <a:r>
              <a:rPr lang="en-US" sz="3200" b="1" dirty="0" smtClean="0">
                <a:ln w="11430"/>
                <a:solidFill>
                  <a:srgbClr val="FF0000"/>
                </a:solidFill>
                <a:effectLst>
                  <a:outerShdw blurRad="80000" dist="40000" dir="5040000" algn="tl">
                    <a:srgbClr val="000000">
                      <a:alpha val="30000"/>
                    </a:srgbClr>
                  </a:outerShdw>
                </a:effectLst>
              </a:rPr>
              <a:t>Giáo viên: Đăng Thị Huyền</a:t>
            </a:r>
            <a:endParaRPr lang="en-US" sz="3200" b="1" dirty="0">
              <a:ln w="11430"/>
              <a:solidFill>
                <a:srgbClr val="FF0000"/>
              </a:solidFill>
              <a:effectLst>
                <a:outerShdw blurRad="80000" dist="40000" dir="5040000" algn="tl">
                  <a:srgbClr val="000000">
                    <a:alpha val="30000"/>
                  </a:srgbClr>
                </a:outerShdw>
              </a:effectLst>
            </a:endParaRPr>
          </a:p>
          <a:p>
            <a:pPr marL="342900" indent="-342900" algn="r">
              <a:buFont typeface="Arial" pitchFamily="34" charset="0"/>
              <a:buChar char="•"/>
              <a:defRPr/>
            </a:pPr>
            <a:r>
              <a:rPr lang="en-US" sz="3200" b="1" dirty="0" smtClean="0">
                <a:ln w="11430"/>
                <a:solidFill>
                  <a:srgbClr val="FF0000"/>
                </a:solidFill>
                <a:effectLst>
                  <a:outerShdw blurRad="80000" dist="40000" dir="5040000" algn="tl">
                    <a:srgbClr val="000000">
                      <a:alpha val="30000"/>
                    </a:srgbClr>
                  </a:outerShdw>
                </a:effectLst>
              </a:rPr>
              <a:t>“</a:t>
            </a:r>
            <a:r>
              <a:rPr lang="en-US" sz="3200" b="1" dirty="0" err="1" smtClean="0">
                <a:ln w="11430"/>
                <a:solidFill>
                  <a:srgbClr val="FF0000"/>
                </a:solidFill>
                <a:effectLst>
                  <a:outerShdw blurRad="80000" dist="40000" dir="5040000" algn="tl">
                    <a:srgbClr val="000000">
                      <a:alpha val="30000"/>
                    </a:srgbClr>
                  </a:outerShdw>
                </a:effectLst>
              </a:rPr>
              <a:t>Học</a:t>
            </a:r>
            <a:r>
              <a:rPr lang="en-US" sz="3200" b="1" dirty="0" smtClean="0">
                <a:ln w="11430"/>
                <a:solidFill>
                  <a:srgbClr val="FF0000"/>
                </a:solidFill>
                <a:effectLst>
                  <a:outerShdw blurRad="80000" dist="40000" dir="5040000" algn="tl">
                    <a:srgbClr val="000000">
                      <a:alpha val="30000"/>
                    </a:srgbClr>
                  </a:outerShdw>
                </a:effectLst>
              </a:rPr>
              <a:t> </a:t>
            </a:r>
            <a:r>
              <a:rPr lang="en-US" sz="3200" b="1" dirty="0" err="1" smtClean="0">
                <a:ln w="11430"/>
                <a:solidFill>
                  <a:srgbClr val="FF0000"/>
                </a:solidFill>
                <a:effectLst>
                  <a:outerShdw blurRad="80000" dist="40000" dir="5040000" algn="tl">
                    <a:srgbClr val="000000">
                      <a:alpha val="30000"/>
                    </a:srgbClr>
                  </a:outerShdw>
                </a:effectLst>
              </a:rPr>
              <a:t>vì</a:t>
            </a:r>
            <a:r>
              <a:rPr lang="en-US" sz="3200" b="1" dirty="0" smtClean="0">
                <a:ln w="11430"/>
                <a:solidFill>
                  <a:srgbClr val="FF0000"/>
                </a:solidFill>
                <a:effectLst>
                  <a:outerShdw blurRad="80000" dist="40000" dir="5040000" algn="tl">
                    <a:srgbClr val="000000">
                      <a:alpha val="30000"/>
                    </a:srgbClr>
                  </a:outerShdw>
                </a:effectLst>
              </a:rPr>
              <a:t> </a:t>
            </a:r>
            <a:r>
              <a:rPr lang="en-US" sz="3200" b="1" dirty="0" err="1" smtClean="0">
                <a:ln w="11430"/>
                <a:solidFill>
                  <a:srgbClr val="FF0000"/>
                </a:solidFill>
                <a:effectLst>
                  <a:outerShdw blurRad="80000" dist="40000" dir="5040000" algn="tl">
                    <a:srgbClr val="000000">
                      <a:alpha val="30000"/>
                    </a:srgbClr>
                  </a:outerShdw>
                </a:effectLst>
              </a:rPr>
              <a:t>ngày</a:t>
            </a:r>
            <a:r>
              <a:rPr lang="en-US" sz="3200" b="1" dirty="0" smtClean="0">
                <a:ln w="11430"/>
                <a:solidFill>
                  <a:srgbClr val="FF0000"/>
                </a:solidFill>
                <a:effectLst>
                  <a:outerShdw blurRad="80000" dist="40000" dir="5040000" algn="tl">
                    <a:srgbClr val="000000">
                      <a:alpha val="30000"/>
                    </a:srgbClr>
                  </a:outerShdw>
                </a:effectLst>
              </a:rPr>
              <a:t> </a:t>
            </a:r>
            <a:r>
              <a:rPr lang="en-US" sz="3200" b="1" dirty="0" err="1" smtClean="0">
                <a:ln w="11430"/>
                <a:solidFill>
                  <a:srgbClr val="FF0000"/>
                </a:solidFill>
                <a:effectLst>
                  <a:outerShdw blurRad="80000" dist="40000" dir="5040000" algn="tl">
                    <a:srgbClr val="000000">
                      <a:alpha val="30000"/>
                    </a:srgbClr>
                  </a:outerShdw>
                </a:effectLst>
              </a:rPr>
              <a:t>mai</a:t>
            </a:r>
            <a:r>
              <a:rPr lang="en-US" sz="3200" b="1" dirty="0" smtClean="0">
                <a:ln w="11430"/>
                <a:solidFill>
                  <a:srgbClr val="FF0000"/>
                </a:solidFill>
                <a:effectLst>
                  <a:outerShdw blurRad="80000" dist="40000" dir="5040000" algn="tl">
                    <a:srgbClr val="000000">
                      <a:alpha val="30000"/>
                    </a:srgbClr>
                  </a:outerShdw>
                </a:effectLst>
              </a:rPr>
              <a:t> </a:t>
            </a:r>
            <a:r>
              <a:rPr lang="en-US" sz="3200" b="1" dirty="0" err="1" smtClean="0">
                <a:ln w="11430"/>
                <a:solidFill>
                  <a:srgbClr val="FF0000"/>
                </a:solidFill>
                <a:effectLst>
                  <a:outerShdw blurRad="80000" dist="40000" dir="5040000" algn="tl">
                    <a:srgbClr val="000000">
                      <a:alpha val="30000"/>
                    </a:srgbClr>
                  </a:outerShdw>
                </a:effectLst>
              </a:rPr>
              <a:t>lập</a:t>
            </a:r>
            <a:r>
              <a:rPr lang="en-US" sz="3200" b="1" dirty="0" smtClean="0">
                <a:ln w="11430"/>
                <a:solidFill>
                  <a:srgbClr val="FF0000"/>
                </a:solidFill>
                <a:effectLst>
                  <a:outerShdw blurRad="80000" dist="40000" dir="5040000" algn="tl">
                    <a:srgbClr val="000000">
                      <a:alpha val="30000"/>
                    </a:srgbClr>
                  </a:outerShdw>
                </a:effectLst>
              </a:rPr>
              <a:t> </a:t>
            </a:r>
            <a:r>
              <a:rPr lang="en-US" sz="3200" b="1" dirty="0" err="1" smtClean="0">
                <a:ln w="11430"/>
                <a:solidFill>
                  <a:srgbClr val="FF0000"/>
                </a:solidFill>
                <a:effectLst>
                  <a:outerShdw blurRad="80000" dist="40000" dir="5040000" algn="tl">
                    <a:srgbClr val="000000">
                      <a:alpha val="30000"/>
                    </a:srgbClr>
                  </a:outerShdw>
                </a:effectLst>
              </a:rPr>
              <a:t>nghiệp</a:t>
            </a:r>
            <a:r>
              <a:rPr lang="en-US" sz="3200" b="1" dirty="0" smtClean="0">
                <a:ln w="11430"/>
                <a:solidFill>
                  <a:srgbClr val="FF0000"/>
                </a:solidFill>
                <a:effectLst>
                  <a:outerShdw blurRad="80000" dist="40000" dir="5040000" algn="tl">
                    <a:srgbClr val="000000">
                      <a:alpha val="30000"/>
                    </a:srgbClr>
                  </a:outerShdw>
                </a:effectLst>
              </a:rPr>
              <a: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750"/>
                                        <p:tgtEl>
                                          <p:spTgt spid="2050"/>
                                        </p:tgtEl>
                                        <p:attrNameLst>
                                          <p:attrName>ppt_w</p:attrName>
                                        </p:attrNameLst>
                                      </p:cBhvr>
                                      <p:tavLst>
                                        <p:tav tm="0">
                                          <p:val>
                                            <p:strVal val="ppt_w"/>
                                          </p:val>
                                        </p:tav>
                                        <p:tav tm="100000">
                                          <p:val>
                                            <p:fltVal val="0"/>
                                          </p:val>
                                        </p:tav>
                                      </p:tavLst>
                                    </p:anim>
                                    <p:anim calcmode="lin" valueType="num">
                                      <p:cBhvr>
                                        <p:cTn id="7" dur="750"/>
                                        <p:tgtEl>
                                          <p:spTgt spid="2050"/>
                                        </p:tgtEl>
                                        <p:attrNameLst>
                                          <p:attrName>ppt_h</p:attrName>
                                        </p:attrNameLst>
                                      </p:cBhvr>
                                      <p:tavLst>
                                        <p:tav tm="0">
                                          <p:val>
                                            <p:strVal val="ppt_h"/>
                                          </p:val>
                                        </p:tav>
                                        <p:tav tm="100000">
                                          <p:val>
                                            <p:fltVal val="0"/>
                                          </p:val>
                                        </p:tav>
                                      </p:tavLst>
                                    </p:anim>
                                    <p:anim calcmode="lin" valueType="num">
                                      <p:cBhvr>
                                        <p:cTn id="8" dur="750"/>
                                        <p:tgtEl>
                                          <p:spTgt spid="2050"/>
                                        </p:tgtEl>
                                        <p:attrNameLst>
                                          <p:attrName>style.rotation</p:attrName>
                                        </p:attrNameLst>
                                      </p:cBhvr>
                                      <p:tavLst>
                                        <p:tav tm="0">
                                          <p:val>
                                            <p:fltVal val="0"/>
                                          </p:val>
                                        </p:tav>
                                        <p:tav tm="100000">
                                          <p:val>
                                            <p:fltVal val="90"/>
                                          </p:val>
                                        </p:tav>
                                      </p:tavLst>
                                    </p:anim>
                                    <p:animEffect transition="out" filter="fade">
                                      <p:cBhvr>
                                        <p:cTn id="9" dur="750"/>
                                        <p:tgtEl>
                                          <p:spTgt spid="2050"/>
                                        </p:tgtEl>
                                      </p:cBhvr>
                                    </p:animEffect>
                                    <p:set>
                                      <p:cBhvr>
                                        <p:cTn id="10" dur="1" fill="hold">
                                          <p:stCondLst>
                                            <p:cond delay="749"/>
                                          </p:stCondLst>
                                        </p:cTn>
                                        <p:tgtEl>
                                          <p:spTgt spid="2050"/>
                                        </p:tgtEl>
                                        <p:attrNameLst>
                                          <p:attrName>style.visibility</p:attrName>
                                        </p:attrNameLst>
                                      </p:cBhvr>
                                      <p:to>
                                        <p:strVal val="hidden"/>
                                      </p:to>
                                    </p:set>
                                  </p:childTnLst>
                                </p:cTn>
                              </p:par>
                              <p:par>
                                <p:cTn id="11" presetID="14" presetClass="exit" presetSubtype="10" fill="hold" grpId="0" nodeType="withEffect">
                                  <p:stCondLst>
                                    <p:cond delay="0"/>
                                  </p:stCondLst>
                                  <p:childTnLst>
                                    <p:animEffect transition="out" filter="randombar(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51">
                                            <p:txEl>
                                              <p:pRg st="0" end="0"/>
                                            </p:txEl>
                                          </p:spTgt>
                                        </p:tgtEl>
                                        <p:attrNameLst>
                                          <p:attrName>style.visibility</p:attrName>
                                        </p:attrNameLst>
                                      </p:cBhvr>
                                      <p:to>
                                        <p:strVal val="visible"/>
                                      </p:to>
                                    </p:set>
                                    <p:anim calcmode="lin" valueType="num">
                                      <p:cBhvr additive="base">
                                        <p:cTn id="18"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9" presetClass="entr" presetSubtype="1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750" fill="hold"/>
                                        <p:tgtEl>
                                          <p:spTgt spid="2"/>
                                        </p:tgtEl>
                                        <p:attrNameLst>
                                          <p:attrName>ppt_w</p:attrName>
                                        </p:attrNameLst>
                                      </p:cBhvr>
                                      <p:tavLst>
                                        <p:tav tm="0" fmla="#ppt_w*sin(2.5*pi*$)">
                                          <p:val>
                                            <p:fltVal val="0"/>
                                          </p:val>
                                        </p:tav>
                                        <p:tav tm="100000">
                                          <p:val>
                                            <p:fltVal val="1"/>
                                          </p:val>
                                        </p:tav>
                                      </p:tavLst>
                                    </p:anim>
                                    <p:anim calcmode="lin" valueType="num">
                                      <p:cBhvr>
                                        <p:cTn id="24" dur="75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Line 2"/>
          <p:cNvSpPr>
            <a:spLocks noChangeShapeType="1"/>
          </p:cNvSpPr>
          <p:nvPr/>
        </p:nvSpPr>
        <p:spPr bwMode="auto">
          <a:xfrm>
            <a:off x="6010276" y="4424497"/>
            <a:ext cx="0" cy="565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683" name="Line 3"/>
          <p:cNvSpPr>
            <a:spLocks noChangeShapeType="1"/>
          </p:cNvSpPr>
          <p:nvPr/>
        </p:nvSpPr>
        <p:spPr bwMode="auto">
          <a:xfrm>
            <a:off x="7380288" y="4772160"/>
            <a:ext cx="0" cy="519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684" name="Line 4"/>
          <p:cNvSpPr>
            <a:spLocks noChangeShapeType="1"/>
          </p:cNvSpPr>
          <p:nvPr/>
        </p:nvSpPr>
        <p:spPr bwMode="auto">
          <a:xfrm>
            <a:off x="7027863" y="4740410"/>
            <a:ext cx="0" cy="2301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1685" name="Group 5"/>
          <p:cNvGrpSpPr>
            <a:grpSpLocks/>
          </p:cNvGrpSpPr>
          <p:nvPr/>
        </p:nvGrpSpPr>
        <p:grpSpPr bwMode="auto">
          <a:xfrm>
            <a:off x="5418138" y="2624272"/>
            <a:ext cx="1012825" cy="1190625"/>
            <a:chOff x="1837" y="988"/>
            <a:chExt cx="797" cy="919"/>
          </a:xfrm>
        </p:grpSpPr>
        <p:sp>
          <p:nvSpPr>
            <p:cNvPr id="32817" name="Rectangle 6"/>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818" name="Rectangle 7"/>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2774" name="Line 8"/>
          <p:cNvSpPr>
            <a:spLocks noChangeShapeType="1"/>
          </p:cNvSpPr>
          <p:nvPr/>
        </p:nvSpPr>
        <p:spPr bwMode="auto">
          <a:xfrm>
            <a:off x="4792663" y="4627697"/>
            <a:ext cx="2740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2775" name="Group 9"/>
          <p:cNvGrpSpPr>
            <a:grpSpLocks/>
          </p:cNvGrpSpPr>
          <p:nvPr/>
        </p:nvGrpSpPr>
        <p:grpSpPr bwMode="auto">
          <a:xfrm>
            <a:off x="4792663" y="1843222"/>
            <a:ext cx="3962400" cy="4038600"/>
            <a:chOff x="1342" y="1488"/>
            <a:chExt cx="1250" cy="1392"/>
          </a:xfrm>
        </p:grpSpPr>
        <p:grpSp>
          <p:nvGrpSpPr>
            <p:cNvPr id="32805" name="Group 10"/>
            <p:cNvGrpSpPr>
              <a:grpSpLocks/>
            </p:cNvGrpSpPr>
            <p:nvPr/>
          </p:nvGrpSpPr>
          <p:grpSpPr bwMode="auto">
            <a:xfrm>
              <a:off x="1344" y="2448"/>
              <a:ext cx="1248" cy="432"/>
              <a:chOff x="1346" y="2544"/>
              <a:chExt cx="1248" cy="432"/>
            </a:xfrm>
          </p:grpSpPr>
          <p:sp>
            <p:nvSpPr>
              <p:cNvPr id="32813" name="Line 11"/>
              <p:cNvSpPr>
                <a:spLocks noChangeShapeType="1"/>
              </p:cNvSpPr>
              <p:nvPr/>
            </p:nvSpPr>
            <p:spPr bwMode="auto">
              <a:xfrm>
                <a:off x="1346" y="2544"/>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4" name="Line 12"/>
              <p:cNvSpPr>
                <a:spLocks noChangeShapeType="1"/>
              </p:cNvSpPr>
              <p:nvPr/>
            </p:nvSpPr>
            <p:spPr bwMode="auto">
              <a:xfrm>
                <a:off x="1728" y="29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5" name="Line 13"/>
              <p:cNvSpPr>
                <a:spLocks noChangeShapeType="1"/>
              </p:cNvSpPr>
              <p:nvPr/>
            </p:nvSpPr>
            <p:spPr bwMode="auto">
              <a:xfrm>
                <a:off x="1346" y="2544"/>
                <a:ext cx="384"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6" name="Line 14"/>
              <p:cNvSpPr>
                <a:spLocks noChangeShapeType="1"/>
              </p:cNvSpPr>
              <p:nvPr/>
            </p:nvSpPr>
            <p:spPr bwMode="auto">
              <a:xfrm>
                <a:off x="2210" y="2544"/>
                <a:ext cx="384"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2806" name="Group 15"/>
            <p:cNvGrpSpPr>
              <a:grpSpLocks/>
            </p:cNvGrpSpPr>
            <p:nvPr/>
          </p:nvGrpSpPr>
          <p:grpSpPr bwMode="auto">
            <a:xfrm>
              <a:off x="1342" y="1488"/>
              <a:ext cx="1248" cy="1392"/>
              <a:chOff x="1344" y="1488"/>
              <a:chExt cx="1248" cy="1392"/>
            </a:xfrm>
          </p:grpSpPr>
          <p:sp>
            <p:nvSpPr>
              <p:cNvPr id="32807" name="Rectangle 16"/>
              <p:cNvSpPr>
                <a:spLocks noChangeArrowheads="1"/>
              </p:cNvSpPr>
              <p:nvPr/>
            </p:nvSpPr>
            <p:spPr bwMode="auto">
              <a:xfrm>
                <a:off x="1344" y="1488"/>
                <a:ext cx="864" cy="9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2808" name="Group 17"/>
              <p:cNvGrpSpPr>
                <a:grpSpLocks/>
              </p:cNvGrpSpPr>
              <p:nvPr/>
            </p:nvGrpSpPr>
            <p:grpSpPr bwMode="auto">
              <a:xfrm>
                <a:off x="2208" y="1488"/>
                <a:ext cx="384" cy="1392"/>
                <a:chOff x="2208" y="1488"/>
                <a:chExt cx="384" cy="1392"/>
              </a:xfrm>
            </p:grpSpPr>
            <p:sp>
              <p:nvSpPr>
                <p:cNvPr id="32810" name="Line 18"/>
                <p:cNvSpPr>
                  <a:spLocks noChangeShapeType="1"/>
                </p:cNvSpPr>
                <p:nvPr/>
              </p:nvSpPr>
              <p:spPr bwMode="auto">
                <a:xfrm>
                  <a:off x="2208" y="1488"/>
                  <a:ext cx="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1" name="Line 19"/>
                <p:cNvSpPr>
                  <a:spLocks noChangeShapeType="1"/>
                </p:cNvSpPr>
                <p:nvPr/>
              </p:nvSpPr>
              <p:spPr bwMode="auto">
                <a:xfrm>
                  <a:off x="2592" y="1920"/>
                  <a:ext cx="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2" name="Line 20"/>
                <p:cNvSpPr>
                  <a:spLocks noChangeShapeType="1"/>
                </p:cNvSpPr>
                <p:nvPr/>
              </p:nvSpPr>
              <p:spPr bwMode="auto">
                <a:xfrm>
                  <a:off x="2208" y="1488"/>
                  <a:ext cx="384"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2809" name="Line 21"/>
              <p:cNvSpPr>
                <a:spLocks noChangeShapeType="1"/>
              </p:cNvSpPr>
              <p:nvPr/>
            </p:nvSpPr>
            <p:spPr bwMode="auto">
              <a:xfrm>
                <a:off x="2208" y="2442"/>
                <a:ext cx="384"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
        <p:nvSpPr>
          <p:cNvPr id="32776" name="Line 22"/>
          <p:cNvSpPr>
            <a:spLocks noChangeShapeType="1"/>
          </p:cNvSpPr>
          <p:nvPr/>
        </p:nvSpPr>
        <p:spPr bwMode="auto">
          <a:xfrm flipH="1">
            <a:off x="6472238" y="4291147"/>
            <a:ext cx="327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77" name="Line 23"/>
          <p:cNvSpPr>
            <a:spLocks noChangeShapeType="1"/>
          </p:cNvSpPr>
          <p:nvPr/>
        </p:nvSpPr>
        <p:spPr bwMode="auto">
          <a:xfrm flipH="1" flipV="1">
            <a:off x="6313488" y="3922847"/>
            <a:ext cx="1066800" cy="857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78" name="Line 24"/>
          <p:cNvSpPr>
            <a:spLocks noChangeShapeType="1"/>
          </p:cNvSpPr>
          <p:nvPr/>
        </p:nvSpPr>
        <p:spPr bwMode="auto">
          <a:xfrm flipH="1">
            <a:off x="6561138" y="4380047"/>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1705" name="Group 25"/>
          <p:cNvGrpSpPr>
            <a:grpSpLocks/>
          </p:cNvGrpSpPr>
          <p:nvPr/>
        </p:nvGrpSpPr>
        <p:grpSpPr bwMode="auto">
          <a:xfrm>
            <a:off x="6080126" y="4776922"/>
            <a:ext cx="1216025" cy="727075"/>
            <a:chOff x="2107" y="2664"/>
            <a:chExt cx="766" cy="458"/>
          </a:xfrm>
        </p:grpSpPr>
        <p:sp>
          <p:nvSpPr>
            <p:cNvPr id="32802" name="AutoShape 26"/>
            <p:cNvSpPr>
              <a:spLocks noChangeArrowheads="1"/>
            </p:cNvSpPr>
            <p:nvPr/>
          </p:nvSpPr>
          <p:spPr bwMode="auto">
            <a:xfrm rot="-8184536">
              <a:off x="2107" y="2664"/>
              <a:ext cx="766" cy="458"/>
            </a:xfrm>
            <a:prstGeom prst="parallelogram">
              <a:avLst>
                <a:gd name="adj" fmla="val 9945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803" name="Line 27"/>
            <p:cNvSpPr>
              <a:spLocks noChangeShapeType="1"/>
            </p:cNvSpPr>
            <p:nvPr/>
          </p:nvSpPr>
          <p:spPr bwMode="auto">
            <a:xfrm>
              <a:off x="2176" y="2786"/>
              <a:ext cx="218" cy="21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04" name="Line 28"/>
            <p:cNvSpPr>
              <a:spLocks noChangeShapeType="1"/>
            </p:cNvSpPr>
            <p:nvPr/>
          </p:nvSpPr>
          <p:spPr bwMode="auto">
            <a:xfrm>
              <a:off x="2563" y="2776"/>
              <a:ext cx="218" cy="21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2780" name="AutoShape 29"/>
          <p:cNvSpPr>
            <a:spLocks noChangeArrowheads="1"/>
          </p:cNvSpPr>
          <p:nvPr/>
        </p:nvSpPr>
        <p:spPr bwMode="auto">
          <a:xfrm rot="-5400000">
            <a:off x="5927725" y="3324360"/>
            <a:ext cx="1533525" cy="1371600"/>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781" name="Rectangle 30"/>
          <p:cNvSpPr>
            <a:spLocks noChangeArrowheads="1"/>
          </p:cNvSpPr>
          <p:nvPr/>
        </p:nvSpPr>
        <p:spPr bwMode="auto">
          <a:xfrm>
            <a:off x="6551613" y="3695835"/>
            <a:ext cx="609600" cy="9175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782" name="Rectangle 31"/>
          <p:cNvSpPr>
            <a:spLocks noChangeArrowheads="1"/>
          </p:cNvSpPr>
          <p:nvPr/>
        </p:nvSpPr>
        <p:spPr bwMode="auto">
          <a:xfrm>
            <a:off x="6551613" y="3702185"/>
            <a:ext cx="404813" cy="703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12" name="Line 32"/>
          <p:cNvSpPr>
            <a:spLocks noChangeShapeType="1"/>
          </p:cNvSpPr>
          <p:nvPr/>
        </p:nvSpPr>
        <p:spPr bwMode="auto">
          <a:xfrm flipH="1" flipV="1">
            <a:off x="5422901" y="3816485"/>
            <a:ext cx="923925" cy="941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13" name="Line 33"/>
          <p:cNvSpPr>
            <a:spLocks noChangeShapeType="1"/>
          </p:cNvSpPr>
          <p:nvPr/>
        </p:nvSpPr>
        <p:spPr bwMode="auto">
          <a:xfrm flipH="1" flipV="1">
            <a:off x="5418138" y="2624272"/>
            <a:ext cx="923925" cy="942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14" name="Line 34"/>
          <p:cNvSpPr>
            <a:spLocks noChangeShapeType="1"/>
          </p:cNvSpPr>
          <p:nvPr/>
        </p:nvSpPr>
        <p:spPr bwMode="auto">
          <a:xfrm flipH="1" flipV="1">
            <a:off x="6434138" y="2619510"/>
            <a:ext cx="923925" cy="942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15" name="Line 35"/>
          <p:cNvSpPr>
            <a:spLocks noChangeShapeType="1"/>
          </p:cNvSpPr>
          <p:nvPr/>
        </p:nvSpPr>
        <p:spPr bwMode="auto">
          <a:xfrm flipH="1" flipV="1">
            <a:off x="6554788" y="4002222"/>
            <a:ext cx="401638" cy="403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87" name="Line 36"/>
          <p:cNvSpPr>
            <a:spLocks noChangeShapeType="1"/>
          </p:cNvSpPr>
          <p:nvPr/>
        </p:nvSpPr>
        <p:spPr bwMode="auto">
          <a:xfrm>
            <a:off x="6961188" y="4407035"/>
            <a:ext cx="196850" cy="192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1717" name="Group 37"/>
          <p:cNvGrpSpPr>
            <a:grpSpLocks/>
          </p:cNvGrpSpPr>
          <p:nvPr/>
        </p:nvGrpSpPr>
        <p:grpSpPr bwMode="auto">
          <a:xfrm>
            <a:off x="7764463" y="3237047"/>
            <a:ext cx="338138" cy="1519238"/>
            <a:chOff x="3168" y="1694"/>
            <a:chExt cx="213" cy="957"/>
          </a:xfrm>
        </p:grpSpPr>
        <p:sp>
          <p:nvSpPr>
            <p:cNvPr id="32799" name="AutoShape 38"/>
            <p:cNvSpPr>
              <a:spLocks noChangeArrowheads="1"/>
            </p:cNvSpPr>
            <p:nvPr/>
          </p:nvSpPr>
          <p:spPr bwMode="auto">
            <a:xfrm rot="-5400000">
              <a:off x="2797" y="2068"/>
              <a:ext cx="957" cy="210"/>
            </a:xfrm>
            <a:prstGeom prst="parallelogram">
              <a:avLst>
                <a:gd name="adj" fmla="val 10240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800" name="Line 39"/>
            <p:cNvSpPr>
              <a:spLocks noChangeShapeType="1"/>
            </p:cNvSpPr>
            <p:nvPr/>
          </p:nvSpPr>
          <p:spPr bwMode="auto">
            <a:xfrm>
              <a:off x="3168" y="2340"/>
              <a:ext cx="211" cy="223"/>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01" name="Line 40"/>
            <p:cNvSpPr>
              <a:spLocks noChangeShapeType="1"/>
            </p:cNvSpPr>
            <p:nvPr/>
          </p:nvSpPr>
          <p:spPr bwMode="auto">
            <a:xfrm>
              <a:off x="3170" y="1777"/>
              <a:ext cx="209" cy="218"/>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1721" name="Group 41"/>
          <p:cNvGrpSpPr>
            <a:grpSpLocks/>
          </p:cNvGrpSpPr>
          <p:nvPr/>
        </p:nvGrpSpPr>
        <p:grpSpPr bwMode="auto">
          <a:xfrm>
            <a:off x="7027863" y="3235460"/>
            <a:ext cx="1082675" cy="1528762"/>
            <a:chOff x="2704" y="1693"/>
            <a:chExt cx="682" cy="963"/>
          </a:xfrm>
        </p:grpSpPr>
        <p:sp>
          <p:nvSpPr>
            <p:cNvPr id="32795" name="Line 42"/>
            <p:cNvSpPr>
              <a:spLocks noChangeShapeType="1"/>
            </p:cNvSpPr>
            <p:nvPr/>
          </p:nvSpPr>
          <p:spPr bwMode="auto">
            <a:xfrm flipV="1">
              <a:off x="2925" y="2652"/>
              <a:ext cx="461" cy="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96" name="Line 43"/>
            <p:cNvSpPr>
              <a:spLocks noChangeShapeType="1"/>
            </p:cNvSpPr>
            <p:nvPr/>
          </p:nvSpPr>
          <p:spPr bwMode="auto">
            <a:xfrm flipV="1">
              <a:off x="2704" y="1693"/>
              <a:ext cx="467" cy="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97" name="Line 44"/>
            <p:cNvSpPr>
              <a:spLocks noChangeShapeType="1"/>
            </p:cNvSpPr>
            <p:nvPr/>
          </p:nvSpPr>
          <p:spPr bwMode="auto">
            <a:xfrm flipV="1">
              <a:off x="2923" y="2433"/>
              <a:ext cx="2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98" name="Line 45"/>
            <p:cNvSpPr>
              <a:spLocks noChangeShapeType="1"/>
            </p:cNvSpPr>
            <p:nvPr/>
          </p:nvSpPr>
          <p:spPr bwMode="auto">
            <a:xfrm flipV="1">
              <a:off x="2896" y="1912"/>
              <a:ext cx="480" cy="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71726" name="AutoShape 46"/>
          <p:cNvSpPr>
            <a:spLocks noChangeArrowheads="1"/>
          </p:cNvSpPr>
          <p:nvPr/>
        </p:nvSpPr>
        <p:spPr bwMode="auto">
          <a:xfrm rot="19392897">
            <a:off x="7962323" y="5676884"/>
            <a:ext cx="533400" cy="838200"/>
          </a:xfrm>
          <a:prstGeom prst="upArrow">
            <a:avLst>
              <a:gd name="adj1" fmla="val 50000"/>
              <a:gd name="adj2" fmla="val 39286"/>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dirty="0"/>
              <a:t>1</a:t>
            </a:r>
          </a:p>
        </p:txBody>
      </p:sp>
      <p:sp>
        <p:nvSpPr>
          <p:cNvPr id="71727" name="AutoShape 47"/>
          <p:cNvSpPr>
            <a:spLocks noChangeArrowheads="1"/>
          </p:cNvSpPr>
          <p:nvPr/>
        </p:nvSpPr>
        <p:spPr bwMode="auto">
          <a:xfrm>
            <a:off x="3665992" y="4129222"/>
            <a:ext cx="838200" cy="609600"/>
          </a:xfrm>
          <a:prstGeom prst="rightArrow">
            <a:avLst>
              <a:gd name="adj1" fmla="val 50000"/>
              <a:gd name="adj2" fmla="val 3437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dirty="0"/>
              <a:t>3</a:t>
            </a:r>
          </a:p>
        </p:txBody>
      </p:sp>
      <p:sp>
        <p:nvSpPr>
          <p:cNvPr id="71728" name="AutoShape 48"/>
          <p:cNvSpPr>
            <a:spLocks noChangeArrowheads="1"/>
          </p:cNvSpPr>
          <p:nvPr/>
        </p:nvSpPr>
        <p:spPr bwMode="auto">
          <a:xfrm>
            <a:off x="5829300" y="990600"/>
            <a:ext cx="647700" cy="914400"/>
          </a:xfrm>
          <a:prstGeom prst="downArrow">
            <a:avLst>
              <a:gd name="adj1" fmla="val 50000"/>
              <a:gd name="adj2" fmla="val 42857"/>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dirty="0"/>
              <a:t>2</a:t>
            </a:r>
          </a:p>
        </p:txBody>
      </p:sp>
      <p:sp>
        <p:nvSpPr>
          <p:cNvPr id="71729" name="Line 49"/>
          <p:cNvSpPr>
            <a:spLocks noChangeShapeType="1"/>
          </p:cNvSpPr>
          <p:nvPr/>
        </p:nvSpPr>
        <p:spPr bwMode="auto">
          <a:xfrm>
            <a:off x="6353176" y="4753110"/>
            <a:ext cx="0" cy="550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94" name="Text Box 51"/>
          <p:cNvSpPr txBox="1">
            <a:spLocks noChangeArrowheads="1"/>
          </p:cNvSpPr>
          <p:nvPr/>
        </p:nvSpPr>
        <p:spPr bwMode="auto">
          <a:xfrm>
            <a:off x="6316663" y="5500822"/>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p>
        </p:txBody>
      </p:sp>
      <p:sp>
        <p:nvSpPr>
          <p:cNvPr id="51" name="Text Box 84"/>
          <p:cNvSpPr txBox="1">
            <a:spLocks noChangeArrowheads="1"/>
          </p:cNvSpPr>
          <p:nvPr/>
        </p:nvSpPr>
        <p:spPr bwMode="auto">
          <a:xfrm>
            <a:off x="981700" y="420731"/>
            <a:ext cx="82385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III –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Các</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hình</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chiếu</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vuông</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góc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52" name="TextBox 51"/>
          <p:cNvSpPr txBox="1"/>
          <p:nvPr/>
        </p:nvSpPr>
        <p:spPr>
          <a:xfrm>
            <a:off x="228600" y="1295400"/>
            <a:ext cx="4424050" cy="646331"/>
          </a:xfrm>
          <a:prstGeom prst="rect">
            <a:avLst/>
          </a:prstGeom>
          <a:noFill/>
        </p:spPr>
        <p:txBody>
          <a:bodyPr wrap="square" rtlCol="0">
            <a:spAutoFit/>
          </a:bodyPr>
          <a:lstStyle/>
          <a:p>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chiếu</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vi-VN"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1"/>
          <p:cNvSpPr/>
          <p:nvPr/>
        </p:nvSpPr>
        <p:spPr>
          <a:xfrm>
            <a:off x="265341" y="2200469"/>
            <a:ext cx="3367994" cy="4124206"/>
          </a:xfrm>
          <a:prstGeom prst="rect">
            <a:avLst/>
          </a:prstGeom>
        </p:spPr>
        <p:txBody>
          <a:bodyPr wrap="square">
            <a:spAutoFit/>
          </a:bodyPr>
          <a:lstStyle/>
          <a:p>
            <a:pPr>
              <a:spcBef>
                <a:spcPts val="600"/>
              </a:spcBef>
            </a:pPr>
            <a:r>
              <a:rPr lang="vi-VN" sz="2800" b="1" dirty="0" smtClean="0">
                <a:latin typeface="Constantia" pitchFamily="18" charset="0"/>
              </a:rPr>
              <a:t>1) Hình </a:t>
            </a:r>
            <a:r>
              <a:rPr lang="vi-VN" sz="2800" b="1" dirty="0">
                <a:latin typeface="Constantia" pitchFamily="18" charset="0"/>
              </a:rPr>
              <a:t>chiếu đứng có hướng chiếu từ trước.</a:t>
            </a:r>
          </a:p>
          <a:p>
            <a:pPr>
              <a:spcBef>
                <a:spcPts val="600"/>
              </a:spcBef>
            </a:pPr>
            <a:r>
              <a:rPr lang="vi-VN" sz="2800" b="1" dirty="0" smtClean="0">
                <a:latin typeface="Constantia" pitchFamily="18" charset="0"/>
              </a:rPr>
              <a:t>2) Hình chiếu </a:t>
            </a:r>
            <a:r>
              <a:rPr lang="vi-VN" sz="2800" b="1" dirty="0">
                <a:latin typeface="Constantia" pitchFamily="18" charset="0"/>
              </a:rPr>
              <a:t>bằng có hướng chiếu từ trên xuống.</a:t>
            </a:r>
          </a:p>
          <a:p>
            <a:pPr>
              <a:spcBef>
                <a:spcPts val="600"/>
              </a:spcBef>
            </a:pPr>
            <a:r>
              <a:rPr lang="vi-VN" sz="2800" b="1" dirty="0" smtClean="0">
                <a:latin typeface="Constantia" pitchFamily="18" charset="0"/>
              </a:rPr>
              <a:t>3) Hình </a:t>
            </a:r>
            <a:r>
              <a:rPr lang="vi-VN" sz="2800" b="1" dirty="0">
                <a:latin typeface="Constantia" pitchFamily="18" charset="0"/>
              </a:rPr>
              <a:t>chiếu cạnh có hướng chiếu từ trái sang.</a:t>
            </a:r>
          </a:p>
        </p:txBody>
      </p:sp>
      <p:grpSp>
        <p:nvGrpSpPr>
          <p:cNvPr id="12" name="Group 11"/>
          <p:cNvGrpSpPr/>
          <p:nvPr/>
        </p:nvGrpSpPr>
        <p:grpSpPr>
          <a:xfrm>
            <a:off x="3429000" y="1941731"/>
            <a:ext cx="3005138" cy="682541"/>
            <a:chOff x="3429000" y="1941731"/>
            <a:chExt cx="3005138" cy="682541"/>
          </a:xfrm>
        </p:grpSpPr>
        <p:sp>
          <p:nvSpPr>
            <p:cNvPr id="3" name="TextBox 2"/>
            <p:cNvSpPr txBox="1"/>
            <p:nvPr/>
          </p:nvSpPr>
          <p:spPr>
            <a:xfrm>
              <a:off x="3429000" y="1941731"/>
              <a:ext cx="3005138" cy="461665"/>
            </a:xfrm>
            <a:prstGeom prst="rect">
              <a:avLst/>
            </a:prstGeom>
            <a:noFill/>
          </p:spPr>
          <p:txBody>
            <a:bodyPr wrap="square" rtlCol="0">
              <a:spAutoFit/>
            </a:bodyPr>
            <a:lstStyle/>
            <a:p>
              <a:pPr algn="ctr"/>
              <a:r>
                <a:rPr lang="en-US" sz="2400" b="1" dirty="0" err="1" smtClean="0">
                  <a:solidFill>
                    <a:schemeClr val="accent1"/>
                  </a:solidFill>
                </a:rPr>
                <a:t>Hình</a:t>
              </a:r>
              <a:r>
                <a:rPr lang="en-US" sz="2400" b="1" dirty="0" smtClean="0">
                  <a:solidFill>
                    <a:schemeClr val="accent1"/>
                  </a:solidFill>
                </a:rPr>
                <a:t> </a:t>
              </a:r>
              <a:r>
                <a:rPr lang="en-US" sz="2400" b="1" dirty="0" err="1" smtClean="0">
                  <a:solidFill>
                    <a:schemeClr val="accent1"/>
                  </a:solidFill>
                </a:rPr>
                <a:t>chiếu</a:t>
              </a:r>
              <a:r>
                <a:rPr lang="en-US" sz="2400" b="1" dirty="0" smtClean="0">
                  <a:solidFill>
                    <a:schemeClr val="accent1"/>
                  </a:solidFill>
                </a:rPr>
                <a:t> </a:t>
              </a:r>
              <a:r>
                <a:rPr lang="en-US" sz="2400" b="1" dirty="0" err="1" smtClean="0">
                  <a:solidFill>
                    <a:schemeClr val="accent1"/>
                  </a:solidFill>
                </a:rPr>
                <a:t>đứng</a:t>
              </a:r>
              <a:endParaRPr lang="vi-VN" sz="2400" b="1" dirty="0">
                <a:solidFill>
                  <a:schemeClr val="accent1"/>
                </a:solidFill>
              </a:endParaRPr>
            </a:p>
          </p:txBody>
        </p:sp>
        <p:cxnSp>
          <p:nvCxnSpPr>
            <p:cNvPr id="5" name="Straight Arrow Connector 4"/>
            <p:cNvCxnSpPr>
              <a:stCxn id="3" idx="2"/>
            </p:cNvCxnSpPr>
            <p:nvPr/>
          </p:nvCxnSpPr>
          <p:spPr>
            <a:xfrm>
              <a:off x="4931569" y="2403396"/>
              <a:ext cx="683542" cy="2208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3860800" y="5237735"/>
            <a:ext cx="3005138" cy="1305882"/>
            <a:chOff x="3860800" y="5237735"/>
            <a:chExt cx="3005138" cy="1305882"/>
          </a:xfrm>
        </p:grpSpPr>
        <p:sp>
          <p:nvSpPr>
            <p:cNvPr id="58" name="TextBox 57"/>
            <p:cNvSpPr txBox="1"/>
            <p:nvPr/>
          </p:nvSpPr>
          <p:spPr>
            <a:xfrm>
              <a:off x="3860800" y="6081952"/>
              <a:ext cx="3005138" cy="461665"/>
            </a:xfrm>
            <a:prstGeom prst="rect">
              <a:avLst/>
            </a:prstGeom>
            <a:noFill/>
          </p:spPr>
          <p:txBody>
            <a:bodyPr wrap="square" rtlCol="0">
              <a:spAutoFit/>
            </a:bodyPr>
            <a:lstStyle/>
            <a:p>
              <a:pPr algn="ctr"/>
              <a:r>
                <a:rPr lang="en-US" sz="2400" b="1" dirty="0" err="1" smtClean="0">
                  <a:solidFill>
                    <a:schemeClr val="accent1">
                      <a:lumMod val="75000"/>
                    </a:schemeClr>
                  </a:solidFill>
                </a:rPr>
                <a:t>Hình</a:t>
              </a:r>
              <a:r>
                <a:rPr lang="en-US" sz="2400" b="1" dirty="0" smtClean="0">
                  <a:solidFill>
                    <a:schemeClr val="accent1">
                      <a:lumMod val="75000"/>
                    </a:schemeClr>
                  </a:solidFill>
                </a:rPr>
                <a:t> </a:t>
              </a:r>
              <a:r>
                <a:rPr lang="en-US" sz="2400" b="1" dirty="0" err="1" smtClean="0">
                  <a:solidFill>
                    <a:schemeClr val="accent1">
                      <a:lumMod val="75000"/>
                    </a:schemeClr>
                  </a:solidFill>
                </a:rPr>
                <a:t>chiếu</a:t>
              </a:r>
              <a:r>
                <a:rPr lang="en-US" sz="2400" b="1" dirty="0" smtClean="0">
                  <a:solidFill>
                    <a:schemeClr val="accent1">
                      <a:lumMod val="75000"/>
                    </a:schemeClr>
                  </a:solidFill>
                </a:rPr>
                <a:t> </a:t>
              </a:r>
              <a:r>
                <a:rPr lang="en-US" sz="2400" b="1" dirty="0" err="1" smtClean="0">
                  <a:solidFill>
                    <a:schemeClr val="accent1">
                      <a:lumMod val="75000"/>
                    </a:schemeClr>
                  </a:solidFill>
                </a:rPr>
                <a:t>bằng</a:t>
              </a:r>
              <a:endParaRPr lang="vi-VN" sz="2400" b="1" dirty="0">
                <a:solidFill>
                  <a:schemeClr val="accent1">
                    <a:lumMod val="75000"/>
                  </a:schemeClr>
                </a:solidFill>
              </a:endParaRPr>
            </a:p>
          </p:txBody>
        </p:sp>
        <p:cxnSp>
          <p:nvCxnSpPr>
            <p:cNvPr id="8" name="Straight Arrow Connector 7"/>
            <p:cNvCxnSpPr>
              <a:stCxn id="58" idx="0"/>
            </p:cNvCxnSpPr>
            <p:nvPr/>
          </p:nvCxnSpPr>
          <p:spPr>
            <a:xfrm flipV="1">
              <a:off x="5363369" y="5237735"/>
              <a:ext cx="1272381" cy="8442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1" name="Group 10"/>
          <p:cNvGrpSpPr/>
          <p:nvPr/>
        </p:nvGrpSpPr>
        <p:grpSpPr>
          <a:xfrm>
            <a:off x="6567715" y="1381557"/>
            <a:ext cx="2782887" cy="1987253"/>
            <a:chOff x="6567715" y="1381557"/>
            <a:chExt cx="2782887" cy="1987253"/>
          </a:xfrm>
        </p:grpSpPr>
        <p:sp>
          <p:nvSpPr>
            <p:cNvPr id="61" name="TextBox 60"/>
            <p:cNvSpPr txBox="1"/>
            <p:nvPr/>
          </p:nvSpPr>
          <p:spPr>
            <a:xfrm>
              <a:off x="6567715" y="1381557"/>
              <a:ext cx="2782887" cy="461665"/>
            </a:xfrm>
            <a:prstGeom prst="rect">
              <a:avLst/>
            </a:prstGeom>
            <a:noFill/>
          </p:spPr>
          <p:txBody>
            <a:bodyPr wrap="square" rtlCol="0">
              <a:spAutoFit/>
            </a:bodyPr>
            <a:lstStyle/>
            <a:p>
              <a:pPr algn="ctr"/>
              <a:r>
                <a:rPr lang="en-US" sz="2400" b="1" dirty="0" err="1" smtClean="0">
                  <a:solidFill>
                    <a:schemeClr val="accent1"/>
                  </a:solidFill>
                </a:rPr>
                <a:t>Hình</a:t>
              </a:r>
              <a:r>
                <a:rPr lang="en-US" sz="2400" b="1" dirty="0" smtClean="0">
                  <a:solidFill>
                    <a:schemeClr val="accent1"/>
                  </a:solidFill>
                </a:rPr>
                <a:t> </a:t>
              </a:r>
              <a:r>
                <a:rPr lang="en-US" sz="2400" b="1" dirty="0" err="1" smtClean="0">
                  <a:solidFill>
                    <a:schemeClr val="accent1"/>
                  </a:solidFill>
                </a:rPr>
                <a:t>chiếu</a:t>
              </a:r>
              <a:r>
                <a:rPr lang="en-US" sz="2400" b="1" dirty="0" smtClean="0">
                  <a:solidFill>
                    <a:schemeClr val="accent1"/>
                  </a:solidFill>
                </a:rPr>
                <a:t> </a:t>
              </a:r>
              <a:r>
                <a:rPr lang="en-US" sz="2400" b="1" dirty="0" err="1" smtClean="0">
                  <a:solidFill>
                    <a:schemeClr val="accent1"/>
                  </a:solidFill>
                </a:rPr>
                <a:t>cạnh</a:t>
              </a:r>
              <a:endParaRPr lang="vi-VN" sz="2400" b="1" dirty="0">
                <a:solidFill>
                  <a:schemeClr val="accent1"/>
                </a:solidFill>
              </a:endParaRPr>
            </a:p>
          </p:txBody>
        </p:sp>
        <p:cxnSp>
          <p:nvCxnSpPr>
            <p:cNvPr id="10" name="Straight Arrow Connector 9"/>
            <p:cNvCxnSpPr/>
            <p:nvPr/>
          </p:nvCxnSpPr>
          <p:spPr>
            <a:xfrm flipH="1">
              <a:off x="7931945" y="1843222"/>
              <a:ext cx="602455" cy="1525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4275973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26"/>
                                        </p:tgtEl>
                                        <p:attrNameLst>
                                          <p:attrName>style.visibility</p:attrName>
                                        </p:attrNameLst>
                                      </p:cBhvr>
                                      <p:to>
                                        <p:strVal val="visible"/>
                                      </p:to>
                                    </p:set>
                                    <p:animEffect transition="in" filter="wipe(down)">
                                      <p:cBhvr>
                                        <p:cTn id="7" dur="500"/>
                                        <p:tgtEl>
                                          <p:spTgt spid="717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1713"/>
                                        </p:tgtEl>
                                        <p:attrNameLst>
                                          <p:attrName>style.visibility</p:attrName>
                                        </p:attrNameLst>
                                      </p:cBhvr>
                                      <p:to>
                                        <p:strVal val="visible"/>
                                      </p:to>
                                    </p:set>
                                    <p:animEffect transition="in" filter="wipe(down)">
                                      <p:cBhvr>
                                        <p:cTn id="10" dur="1000"/>
                                        <p:tgtEl>
                                          <p:spTgt spid="717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1714"/>
                                        </p:tgtEl>
                                        <p:attrNameLst>
                                          <p:attrName>style.visibility</p:attrName>
                                        </p:attrNameLst>
                                      </p:cBhvr>
                                      <p:to>
                                        <p:strVal val="visible"/>
                                      </p:to>
                                    </p:set>
                                    <p:animEffect transition="in" filter="wipe(down)">
                                      <p:cBhvr>
                                        <p:cTn id="13" dur="1000"/>
                                        <p:tgtEl>
                                          <p:spTgt spid="717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1715"/>
                                        </p:tgtEl>
                                        <p:attrNameLst>
                                          <p:attrName>style.visibility</p:attrName>
                                        </p:attrNameLst>
                                      </p:cBhvr>
                                      <p:to>
                                        <p:strVal val="visible"/>
                                      </p:to>
                                    </p:set>
                                    <p:animEffect transition="in" filter="wipe(down)">
                                      <p:cBhvr>
                                        <p:cTn id="16" dur="1000"/>
                                        <p:tgtEl>
                                          <p:spTgt spid="7171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1712"/>
                                        </p:tgtEl>
                                        <p:attrNameLst>
                                          <p:attrName>style.visibility</p:attrName>
                                        </p:attrNameLst>
                                      </p:cBhvr>
                                      <p:to>
                                        <p:strVal val="visible"/>
                                      </p:to>
                                    </p:set>
                                    <p:animEffect transition="in" filter="wipe(down)">
                                      <p:cBhvr>
                                        <p:cTn id="19" dur="1000"/>
                                        <p:tgtEl>
                                          <p:spTgt spid="71712"/>
                                        </p:tgtEl>
                                      </p:cBhvr>
                                    </p:animEffect>
                                  </p:childTnLst>
                                </p:cTn>
                              </p:par>
                            </p:childTnLst>
                          </p:cTn>
                        </p:par>
                        <p:par>
                          <p:cTn id="20" fill="hold" nodeType="afterGroup">
                            <p:stCondLst>
                              <p:cond delay="1000"/>
                            </p:stCondLst>
                            <p:childTnLst>
                              <p:par>
                                <p:cTn id="21" presetID="22" presetClass="entr" presetSubtype="1" fill="hold" nodeType="afterEffect">
                                  <p:stCondLst>
                                    <p:cond delay="0"/>
                                  </p:stCondLst>
                                  <p:childTnLst>
                                    <p:set>
                                      <p:cBhvr>
                                        <p:cTn id="22" dur="1" fill="hold">
                                          <p:stCondLst>
                                            <p:cond delay="0"/>
                                          </p:stCondLst>
                                        </p:cTn>
                                        <p:tgtEl>
                                          <p:spTgt spid="71685"/>
                                        </p:tgtEl>
                                        <p:attrNameLst>
                                          <p:attrName>style.visibility</p:attrName>
                                        </p:attrNameLst>
                                      </p:cBhvr>
                                      <p:to>
                                        <p:strVal val="visible"/>
                                      </p:to>
                                    </p:set>
                                    <p:animEffect transition="in" filter="wipe(up)">
                                      <p:cBhvr>
                                        <p:cTn id="23" dur="1000"/>
                                        <p:tgtEl>
                                          <p:spTgt spid="71685"/>
                                        </p:tgtEl>
                                      </p:cBhvr>
                                    </p:animEffect>
                                  </p:childTnLst>
                                </p:cTn>
                              </p:par>
                            </p:childTnLst>
                          </p:cTn>
                        </p:par>
                        <p:par>
                          <p:cTn id="24" fill="hold" nodeType="afterGroup">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71728"/>
                                        </p:tgtEl>
                                        <p:attrNameLst>
                                          <p:attrName>style.visibility</p:attrName>
                                        </p:attrNameLst>
                                      </p:cBhvr>
                                      <p:to>
                                        <p:strVal val="visible"/>
                                      </p:to>
                                    </p:set>
                                    <p:animEffect transition="in" filter="wipe(up)">
                                      <p:cBhvr>
                                        <p:cTn id="27" dur="1000"/>
                                        <p:tgtEl>
                                          <p:spTgt spid="7172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1684"/>
                                        </p:tgtEl>
                                        <p:attrNameLst>
                                          <p:attrName>style.visibility</p:attrName>
                                        </p:attrNameLst>
                                      </p:cBhvr>
                                      <p:to>
                                        <p:strVal val="visible"/>
                                      </p:to>
                                    </p:set>
                                    <p:animEffect transition="in" filter="wipe(up)">
                                      <p:cBhvr>
                                        <p:cTn id="30" dur="1000"/>
                                        <p:tgtEl>
                                          <p:spTgt spid="71684"/>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71682"/>
                                        </p:tgtEl>
                                        <p:attrNameLst>
                                          <p:attrName>style.visibility</p:attrName>
                                        </p:attrNameLst>
                                      </p:cBhvr>
                                      <p:to>
                                        <p:strVal val="visible"/>
                                      </p:to>
                                    </p:set>
                                    <p:animEffect transition="in" filter="wipe(up)">
                                      <p:cBhvr>
                                        <p:cTn id="33" dur="1000"/>
                                        <p:tgtEl>
                                          <p:spTgt spid="7168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71729"/>
                                        </p:tgtEl>
                                        <p:attrNameLst>
                                          <p:attrName>style.visibility</p:attrName>
                                        </p:attrNameLst>
                                      </p:cBhvr>
                                      <p:to>
                                        <p:strVal val="visible"/>
                                      </p:to>
                                    </p:set>
                                    <p:animEffect transition="in" filter="wipe(up)">
                                      <p:cBhvr>
                                        <p:cTn id="36" dur="1000"/>
                                        <p:tgtEl>
                                          <p:spTgt spid="7172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71683"/>
                                        </p:tgtEl>
                                        <p:attrNameLst>
                                          <p:attrName>style.visibility</p:attrName>
                                        </p:attrNameLst>
                                      </p:cBhvr>
                                      <p:to>
                                        <p:strVal val="visible"/>
                                      </p:to>
                                    </p:set>
                                    <p:animEffect transition="in" filter="wipe(up)">
                                      <p:cBhvr>
                                        <p:cTn id="39" dur="1000"/>
                                        <p:tgtEl>
                                          <p:spTgt spid="71683"/>
                                        </p:tgtEl>
                                      </p:cBhvr>
                                    </p:animEffect>
                                  </p:childTnLst>
                                </p:cTn>
                              </p:par>
                            </p:childTnLst>
                          </p:cTn>
                        </p:par>
                        <p:par>
                          <p:cTn id="40" fill="hold" nodeType="afterGroup">
                            <p:stCondLst>
                              <p:cond delay="3000"/>
                            </p:stCondLst>
                            <p:childTnLst>
                              <p:par>
                                <p:cTn id="41" presetID="22" presetClass="entr" presetSubtype="4" fill="hold" nodeType="afterEffect">
                                  <p:stCondLst>
                                    <p:cond delay="0"/>
                                  </p:stCondLst>
                                  <p:childTnLst>
                                    <p:set>
                                      <p:cBhvr>
                                        <p:cTn id="42" dur="1" fill="hold">
                                          <p:stCondLst>
                                            <p:cond delay="0"/>
                                          </p:stCondLst>
                                        </p:cTn>
                                        <p:tgtEl>
                                          <p:spTgt spid="71705"/>
                                        </p:tgtEl>
                                        <p:attrNameLst>
                                          <p:attrName>style.visibility</p:attrName>
                                        </p:attrNameLst>
                                      </p:cBhvr>
                                      <p:to>
                                        <p:strVal val="visible"/>
                                      </p:to>
                                    </p:set>
                                    <p:animEffect transition="in" filter="wipe(down)">
                                      <p:cBhvr>
                                        <p:cTn id="43" dur="1000"/>
                                        <p:tgtEl>
                                          <p:spTgt spid="71705"/>
                                        </p:tgtEl>
                                      </p:cBhvr>
                                    </p:animEffect>
                                  </p:childTnLst>
                                </p:cTn>
                              </p:par>
                            </p:childTnLst>
                          </p:cTn>
                        </p:par>
                        <p:par>
                          <p:cTn id="44" fill="hold" nodeType="afterGroup">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71727"/>
                                        </p:tgtEl>
                                        <p:attrNameLst>
                                          <p:attrName>style.visibility</p:attrName>
                                        </p:attrNameLst>
                                      </p:cBhvr>
                                      <p:to>
                                        <p:strVal val="visible"/>
                                      </p:to>
                                    </p:set>
                                    <p:animEffect transition="in" filter="wipe(left)">
                                      <p:cBhvr>
                                        <p:cTn id="47" dur="1000"/>
                                        <p:tgtEl>
                                          <p:spTgt spid="71727"/>
                                        </p:tgtEl>
                                      </p:cBhvr>
                                    </p:animEffect>
                                  </p:childTnLst>
                                </p:cTn>
                              </p:par>
                              <p:par>
                                <p:cTn id="48" presetID="22" presetClass="entr" presetSubtype="8" fill="hold" nodeType="withEffect">
                                  <p:stCondLst>
                                    <p:cond delay="0"/>
                                  </p:stCondLst>
                                  <p:childTnLst>
                                    <p:set>
                                      <p:cBhvr>
                                        <p:cTn id="49" dur="1" fill="hold">
                                          <p:stCondLst>
                                            <p:cond delay="0"/>
                                          </p:stCondLst>
                                        </p:cTn>
                                        <p:tgtEl>
                                          <p:spTgt spid="71721"/>
                                        </p:tgtEl>
                                        <p:attrNameLst>
                                          <p:attrName>style.visibility</p:attrName>
                                        </p:attrNameLst>
                                      </p:cBhvr>
                                      <p:to>
                                        <p:strVal val="visible"/>
                                      </p:to>
                                    </p:set>
                                    <p:animEffect transition="in" filter="wipe(left)">
                                      <p:cBhvr>
                                        <p:cTn id="50" dur="1000"/>
                                        <p:tgtEl>
                                          <p:spTgt spid="71721"/>
                                        </p:tgtEl>
                                      </p:cBhvr>
                                    </p:animEffect>
                                  </p:childTnLst>
                                </p:cTn>
                              </p:par>
                            </p:childTnLst>
                          </p:cTn>
                        </p:par>
                        <p:par>
                          <p:cTn id="51" fill="hold" nodeType="afterGroup">
                            <p:stCondLst>
                              <p:cond delay="5000"/>
                            </p:stCondLst>
                            <p:childTnLst>
                              <p:par>
                                <p:cTn id="52" presetID="22" presetClass="entr" presetSubtype="1" fill="hold" nodeType="afterEffect">
                                  <p:stCondLst>
                                    <p:cond delay="0"/>
                                  </p:stCondLst>
                                  <p:childTnLst>
                                    <p:set>
                                      <p:cBhvr>
                                        <p:cTn id="53" dur="1" fill="hold">
                                          <p:stCondLst>
                                            <p:cond delay="0"/>
                                          </p:stCondLst>
                                        </p:cTn>
                                        <p:tgtEl>
                                          <p:spTgt spid="71717"/>
                                        </p:tgtEl>
                                        <p:attrNameLst>
                                          <p:attrName>style.visibility</p:attrName>
                                        </p:attrNameLst>
                                      </p:cBhvr>
                                      <p:to>
                                        <p:strVal val="visible"/>
                                      </p:to>
                                    </p:set>
                                    <p:animEffect transition="in" filter="wipe(up)">
                                      <p:cBhvr>
                                        <p:cTn id="54" dur="1000"/>
                                        <p:tgtEl>
                                          <p:spTgt spid="7171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anim calcmode="lin" valueType="num">
                                      <p:cBhvr additive="base">
                                        <p:cTn id="59"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up)">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
                                            <p:txEl>
                                              <p:pRg st="1" end="1"/>
                                            </p:txEl>
                                          </p:spTgt>
                                        </p:tgtEl>
                                        <p:attrNameLst>
                                          <p:attrName>style.visibility</p:attrName>
                                        </p:attrNameLst>
                                      </p:cBhvr>
                                      <p:to>
                                        <p:strVal val="visible"/>
                                      </p:to>
                                    </p:set>
                                    <p:animEffect transition="in" filter="barn(inVertical)">
                                      <p:cBhvr>
                                        <p:cTn id="70" dur="500"/>
                                        <p:tgtEl>
                                          <p:spTgt spid="2">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2">
                                            <p:txEl>
                                              <p:pRg st="2" end="2"/>
                                            </p:txEl>
                                          </p:spTgt>
                                        </p:tgtEl>
                                        <p:attrNameLst>
                                          <p:attrName>style.visibility</p:attrName>
                                        </p:attrNameLst>
                                      </p:cBhvr>
                                      <p:to>
                                        <p:strVal val="visible"/>
                                      </p:to>
                                    </p:set>
                                    <p:anim calcmode="lin" valueType="num">
                                      <p:cBhvr>
                                        <p:cTn id="8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82" dur="500"/>
                                        <p:tgtEl>
                                          <p:spTgt spid="2">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up)">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p:bldP spid="71683" grpId="0" animBg="1"/>
      <p:bldP spid="71684" grpId="0" animBg="1"/>
      <p:bldP spid="71712" grpId="0" animBg="1"/>
      <p:bldP spid="71713" grpId="0" animBg="1"/>
      <p:bldP spid="71714" grpId="0" animBg="1"/>
      <p:bldP spid="71715" grpId="0" animBg="1"/>
      <p:bldP spid="71726" grpId="0" animBg="1"/>
      <p:bldP spid="71727" grpId="0" animBg="1"/>
      <p:bldP spid="71728" grpId="0" animBg="1"/>
      <p:bldP spid="717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269164"/>
            <a:ext cx="8991600" cy="1384995"/>
          </a:xfrm>
          <a:prstGeom prst="rect">
            <a:avLst/>
          </a:prstGeom>
        </p:spPr>
        <p:txBody>
          <a:bodyPr wrap="square">
            <a:spAutoFit/>
          </a:bodyPr>
          <a:lstStyle/>
          <a:p>
            <a:r>
              <a:rPr lang="vi-VN" sz="2800" b="1" i="1" dirty="0" smtClean="0">
                <a:solidFill>
                  <a:srgbClr val="FF0000"/>
                </a:solidFill>
                <a:effectLst>
                  <a:outerShdw blurRad="38100" dist="38100" dir="2700000" algn="tl">
                    <a:srgbClr val="000000">
                      <a:alpha val="43137"/>
                    </a:srgbClr>
                  </a:outerShdw>
                </a:effectLst>
                <a:latin typeface="Constantia" pitchFamily="18" charset="0"/>
              </a:rPr>
              <a:t>? </a:t>
            </a:r>
            <a:r>
              <a:rPr lang="vi-VN" sz="2800" b="1" i="1" dirty="0" smtClean="0">
                <a:solidFill>
                  <a:schemeClr val="accent1">
                    <a:lumMod val="75000"/>
                  </a:schemeClr>
                </a:solidFill>
                <a:effectLst>
                  <a:outerShdw blurRad="38100" dist="38100" dir="2700000" algn="tl">
                    <a:srgbClr val="000000">
                      <a:alpha val="43137"/>
                    </a:srgbClr>
                  </a:outerShdw>
                </a:effectLst>
                <a:latin typeface="Constantia" pitchFamily="18" charset="0"/>
              </a:rPr>
              <a:t>Trong </a:t>
            </a:r>
            <a:r>
              <a:rPr lang="vi-VN" sz="2800" b="1" i="1" dirty="0">
                <a:solidFill>
                  <a:schemeClr val="accent1">
                    <a:lumMod val="75000"/>
                  </a:schemeClr>
                </a:solidFill>
                <a:effectLst>
                  <a:outerShdw blurRad="38100" dist="38100" dir="2700000" algn="tl">
                    <a:srgbClr val="000000">
                      <a:alpha val="43137"/>
                    </a:srgbClr>
                  </a:outerShdw>
                </a:effectLst>
                <a:latin typeface="Constantia" pitchFamily="18" charset="0"/>
              </a:rPr>
              <a:t>BVKT em thấy người ta sắp xếp các hình chiếu như thế nào. Nhờ vào đâu mà người có thể sắp xếp như thế? </a:t>
            </a:r>
            <a:endParaRPr lang="vi-VN" sz="2800" b="1" dirty="0">
              <a:solidFill>
                <a:schemeClr val="accent1">
                  <a:lumMod val="75000"/>
                </a:schemeClr>
              </a:solidFill>
              <a:effectLst>
                <a:outerShdw blurRad="38100" dist="38100" dir="2700000" algn="tl">
                  <a:srgbClr val="000000">
                    <a:alpha val="43137"/>
                  </a:srgbClr>
                </a:outerShdw>
              </a:effectLst>
              <a:latin typeface="Constantia" pitchFamily="18" charset="0"/>
            </a:endParaRPr>
          </a:p>
        </p:txBody>
      </p:sp>
      <p:sp>
        <p:nvSpPr>
          <p:cNvPr id="6" name="Text Box 84"/>
          <p:cNvSpPr txBox="1">
            <a:spLocks noChangeArrowheads="1"/>
          </p:cNvSpPr>
          <p:nvPr/>
        </p:nvSpPr>
        <p:spPr bwMode="auto">
          <a:xfrm>
            <a:off x="981700" y="420731"/>
            <a:ext cx="82385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eaLnBrk="0" hangingPunct="0"/>
            <a:r>
              <a:rPr lang="en-US" sz="4400" b="1" dirty="0" smtClean="0">
                <a:ln w="50800"/>
                <a:solidFill>
                  <a:schemeClr val="bg1">
                    <a:shade val="50000"/>
                  </a:schemeClr>
                </a:solidFill>
                <a:latin typeface="Constantia" pitchFamily="18" charset="0"/>
              </a:rPr>
              <a:t>IV – </a:t>
            </a:r>
            <a:r>
              <a:rPr lang="en-US" sz="4400" b="1" dirty="0" err="1" smtClean="0">
                <a:ln w="50800"/>
                <a:solidFill>
                  <a:schemeClr val="bg1">
                    <a:shade val="50000"/>
                  </a:schemeClr>
                </a:solidFill>
                <a:latin typeface="Constantia" pitchFamily="18" charset="0"/>
              </a:rPr>
              <a:t>Vị</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trí</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các</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hình</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chiếu</a:t>
            </a:r>
            <a:endParaRPr lang="en-US" sz="4400" b="1" dirty="0">
              <a:ln w="50800"/>
              <a:solidFill>
                <a:schemeClr val="bg1">
                  <a:shade val="50000"/>
                </a:schemeClr>
              </a:solidFill>
              <a:latin typeface="Constantia" pitchFamily="18" charset="0"/>
            </a:endParaRPr>
          </a:p>
        </p:txBody>
      </p:sp>
      <p:pic>
        <p:nvPicPr>
          <p:cNvPr id="7" name="Picture 6" descr="cn8tr010h0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4572000" y="2196886"/>
            <a:ext cx="4267200" cy="4508268"/>
          </a:xfrm>
          <a:prstGeom prst="rect">
            <a:avLst/>
          </a:prstGeom>
          <a:noFill/>
          <a:ln>
            <a:noFill/>
          </a:ln>
        </p:spPr>
      </p:pic>
      <p:sp>
        <p:nvSpPr>
          <p:cNvPr id="8" name="TextBox 7"/>
          <p:cNvSpPr txBox="1"/>
          <p:nvPr/>
        </p:nvSpPr>
        <p:spPr>
          <a:xfrm>
            <a:off x="304800" y="4401282"/>
            <a:ext cx="4072900" cy="954107"/>
          </a:xfrm>
          <a:prstGeom prst="rect">
            <a:avLst/>
          </a:prstGeom>
          <a:noFill/>
        </p:spPr>
        <p:txBody>
          <a:bodyPr wrap="square" rtlCol="0">
            <a:spAutoFit/>
          </a:bodyPr>
          <a:lstStyle/>
          <a:p>
            <a:pPr algn="ctr"/>
            <a:r>
              <a:rPr lang="vi-VN" sz="2800" b="1" i="1" u="sng" dirty="0">
                <a:solidFill>
                  <a:schemeClr val="tx2"/>
                </a:solidFill>
                <a:effectLst>
                  <a:outerShdw blurRad="38100" dist="38100" dir="2700000" algn="tl">
                    <a:srgbClr val="000000">
                      <a:alpha val="43137"/>
                    </a:srgbClr>
                  </a:outerShdw>
                </a:effectLst>
              </a:rPr>
              <a:t>Hình </a:t>
            </a:r>
            <a:r>
              <a:rPr lang="vi-VN" sz="2800" b="1" i="1" u="sng" dirty="0" smtClean="0">
                <a:solidFill>
                  <a:schemeClr val="tx2"/>
                </a:solidFill>
                <a:effectLst>
                  <a:outerShdw blurRad="38100" dist="38100" dir="2700000" algn="tl">
                    <a:srgbClr val="000000">
                      <a:alpha val="43137"/>
                    </a:srgbClr>
                  </a:outerShdw>
                </a:effectLst>
              </a:rPr>
              <a:t>2.5:</a:t>
            </a:r>
            <a:r>
              <a:rPr lang="vi-VN" sz="2800" b="1" i="1" dirty="0" smtClean="0">
                <a:solidFill>
                  <a:schemeClr val="tx2"/>
                </a:solidFill>
                <a:effectLst>
                  <a:outerShdw blurRad="38100" dist="38100" dir="2700000" algn="tl">
                    <a:srgbClr val="000000">
                      <a:alpha val="43137"/>
                    </a:srgbClr>
                  </a:outerShdw>
                </a:effectLst>
              </a:rPr>
              <a:t> </a:t>
            </a:r>
            <a:r>
              <a:rPr lang="vi-VN" sz="2800" b="1" dirty="0" smtClean="0">
                <a:effectLst>
                  <a:outerShdw blurRad="38100" dist="38100" dir="2700000" algn="tl">
                    <a:srgbClr val="000000">
                      <a:alpha val="43137"/>
                    </a:srgbClr>
                  </a:outerShdw>
                </a:effectLst>
              </a:rPr>
              <a:t>Vị trí các hình chiếu</a:t>
            </a:r>
            <a:endParaRPr lang="vi-VN"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6518206"/>
      </p:ext>
    </p:extLst>
  </p:cSld>
  <p:clrMapOvr>
    <a:masterClrMapping/>
  </p:clrMapOvr>
  <mc:AlternateContent xmlns:mc="http://schemas.openxmlformats.org/markup-compatibility/2006" xmlns:p14="http://schemas.microsoft.com/office/powerpoint/2010/main">
    <mc:Choice Requires="p14">
      <p:transition spd="slow" p14:dur="15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0-#ppt_w/2"/>
                                          </p:val>
                                        </p:tav>
                                        <p:tav tm="100000">
                                          <p:val>
                                            <p:strVal val="#ppt_x"/>
                                          </p:val>
                                        </p:tav>
                                      </p:tavLst>
                                    </p:anim>
                                    <p:anim calcmode="lin" valueType="num">
                                      <p:cBhvr additive="base">
                                        <p:cTn id="26" dur="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2"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2)">
                                      <p:cBhvr>
                                        <p:cTn id="31" dur="75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3000" b="-3000"/>
          </a:stretch>
        </a:blipFill>
        <a:effectLst/>
      </p:bgPr>
    </p:bg>
    <p:spTree>
      <p:nvGrpSpPr>
        <p:cNvPr id="1" name=""/>
        <p:cNvGrpSpPr/>
        <p:nvPr/>
      </p:nvGrpSpPr>
      <p:grpSpPr>
        <a:xfrm>
          <a:off x="0" y="0"/>
          <a:ext cx="0" cy="0"/>
          <a:chOff x="0" y="0"/>
          <a:chExt cx="0" cy="0"/>
        </a:xfrm>
      </p:grpSpPr>
      <p:sp>
        <p:nvSpPr>
          <p:cNvPr id="36866"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67" name="Line 3"/>
          <p:cNvSpPr>
            <a:spLocks noChangeShapeType="1"/>
          </p:cNvSpPr>
          <p:nvPr/>
        </p:nvSpPr>
        <p:spPr bwMode="auto">
          <a:xfrm>
            <a:off x="2292350" y="3248025"/>
            <a:ext cx="1450975" cy="140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68"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869"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0" name="Line 6"/>
          <p:cNvSpPr>
            <a:spLocks noChangeShapeType="1"/>
          </p:cNvSpPr>
          <p:nvPr/>
        </p:nvSpPr>
        <p:spPr bwMode="auto">
          <a:xfrm>
            <a:off x="6502400" y="1806575"/>
            <a:ext cx="0" cy="283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6871" name="Group 7"/>
          <p:cNvGrpSpPr>
            <a:grpSpLocks/>
          </p:cNvGrpSpPr>
          <p:nvPr/>
        </p:nvGrpSpPr>
        <p:grpSpPr bwMode="auto">
          <a:xfrm>
            <a:off x="2917825" y="1130300"/>
            <a:ext cx="1022350" cy="1258888"/>
            <a:chOff x="1837" y="988"/>
            <a:chExt cx="797" cy="919"/>
          </a:xfrm>
        </p:grpSpPr>
        <p:sp>
          <p:nvSpPr>
            <p:cNvPr id="36883" name="Rectangle 8"/>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884" name="Rectangle 9"/>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6872" name="Line 10"/>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3" name="AutoShape 11"/>
          <p:cNvSpPr>
            <a:spLocks noChangeArrowheads="1"/>
          </p:cNvSpPr>
          <p:nvPr/>
        </p:nvSpPr>
        <p:spPr bwMode="auto">
          <a:xfrm rot="-5400000">
            <a:off x="4764881" y="2412207"/>
            <a:ext cx="1604963" cy="336550"/>
          </a:xfrm>
          <a:prstGeom prst="parallelogram">
            <a:avLst>
              <a:gd name="adj" fmla="val 1071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6874" name="Group 12"/>
          <p:cNvGrpSpPr>
            <a:grpSpLocks/>
          </p:cNvGrpSpPr>
          <p:nvPr/>
        </p:nvGrpSpPr>
        <p:grpSpPr bwMode="auto">
          <a:xfrm>
            <a:off x="3586163" y="3405188"/>
            <a:ext cx="1227137" cy="768350"/>
            <a:chOff x="2259" y="2145"/>
            <a:chExt cx="773" cy="484"/>
          </a:xfrm>
        </p:grpSpPr>
        <p:sp>
          <p:nvSpPr>
            <p:cNvPr id="36880" name="AutoShape 13"/>
            <p:cNvSpPr>
              <a:spLocks noChangeArrowheads="1"/>
            </p:cNvSpPr>
            <p:nvPr/>
          </p:nvSpPr>
          <p:spPr bwMode="auto">
            <a:xfrm rot="-8184536">
              <a:off x="2259" y="2145"/>
              <a:ext cx="773" cy="484"/>
            </a:xfrm>
            <a:prstGeom prst="parallelogram">
              <a:avLst>
                <a:gd name="adj" fmla="val 949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881" name="Line 14"/>
            <p:cNvSpPr>
              <a:spLocks noChangeShapeType="1"/>
            </p:cNvSpPr>
            <p:nvPr/>
          </p:nvSpPr>
          <p:spPr bwMode="auto">
            <a:xfrm>
              <a:off x="2340" y="2286"/>
              <a:ext cx="209" cy="21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82" name="Line 15"/>
            <p:cNvSpPr>
              <a:spLocks noChangeShapeType="1"/>
            </p:cNvSpPr>
            <p:nvPr/>
          </p:nvSpPr>
          <p:spPr bwMode="auto">
            <a:xfrm>
              <a:off x="2719" y="2271"/>
              <a:ext cx="220" cy="22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6875" name="Line 16"/>
          <p:cNvSpPr>
            <a:spLocks noChangeShapeType="1"/>
          </p:cNvSpPr>
          <p:nvPr/>
        </p:nvSpPr>
        <p:spPr bwMode="auto">
          <a:xfrm>
            <a:off x="5394325" y="2862263"/>
            <a:ext cx="338138" cy="3730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6" name="Line 17"/>
          <p:cNvSpPr>
            <a:spLocks noChangeShapeType="1"/>
          </p:cNvSpPr>
          <p:nvPr/>
        </p:nvSpPr>
        <p:spPr bwMode="auto">
          <a:xfrm>
            <a:off x="5397500" y="1917700"/>
            <a:ext cx="334963" cy="3651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7" name="Line 18"/>
          <p:cNvSpPr>
            <a:spLocks noChangeShapeType="1"/>
          </p:cNvSpPr>
          <p:nvPr/>
        </p:nvSpPr>
        <p:spPr bwMode="auto">
          <a:xfrm>
            <a:off x="5048250" y="3241675"/>
            <a:ext cx="1450975" cy="140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8" name="Line 19"/>
          <p:cNvSpPr>
            <a:spLocks noChangeShapeType="1"/>
          </p:cNvSpPr>
          <p:nvPr/>
        </p:nvSpPr>
        <p:spPr bwMode="auto">
          <a:xfrm>
            <a:off x="3733800" y="4641850"/>
            <a:ext cx="2762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9" name="Line 20"/>
          <p:cNvSpPr>
            <a:spLocks noChangeShapeType="1"/>
          </p:cNvSpPr>
          <p:nvPr/>
        </p:nvSpPr>
        <p:spPr bwMode="auto">
          <a:xfrm>
            <a:off x="5054600" y="403225"/>
            <a:ext cx="1450975" cy="140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329424233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6866"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67" name="Line 3"/>
          <p:cNvSpPr>
            <a:spLocks noChangeShapeType="1"/>
          </p:cNvSpPr>
          <p:nvPr/>
        </p:nvSpPr>
        <p:spPr bwMode="auto">
          <a:xfrm>
            <a:off x="2292350" y="3248025"/>
            <a:ext cx="1450975" cy="140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68"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869"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0" name="Line 6"/>
          <p:cNvSpPr>
            <a:spLocks noChangeShapeType="1"/>
          </p:cNvSpPr>
          <p:nvPr/>
        </p:nvSpPr>
        <p:spPr bwMode="auto">
          <a:xfrm>
            <a:off x="6502400" y="1806575"/>
            <a:ext cx="0" cy="283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6871" name="Group 7"/>
          <p:cNvGrpSpPr>
            <a:grpSpLocks/>
          </p:cNvGrpSpPr>
          <p:nvPr/>
        </p:nvGrpSpPr>
        <p:grpSpPr bwMode="auto">
          <a:xfrm>
            <a:off x="2917825" y="1130300"/>
            <a:ext cx="1022350" cy="1258888"/>
            <a:chOff x="1837" y="988"/>
            <a:chExt cx="797" cy="919"/>
          </a:xfrm>
        </p:grpSpPr>
        <p:sp>
          <p:nvSpPr>
            <p:cNvPr id="36883" name="Rectangle 8"/>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884" name="Rectangle 9"/>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6872" name="Line 10"/>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3" name="AutoShape 11"/>
          <p:cNvSpPr>
            <a:spLocks noChangeArrowheads="1"/>
          </p:cNvSpPr>
          <p:nvPr/>
        </p:nvSpPr>
        <p:spPr bwMode="auto">
          <a:xfrm rot="-5400000">
            <a:off x="4764881" y="2412207"/>
            <a:ext cx="1604963" cy="336550"/>
          </a:xfrm>
          <a:prstGeom prst="parallelogram">
            <a:avLst>
              <a:gd name="adj" fmla="val 1071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6874" name="Group 12"/>
          <p:cNvGrpSpPr>
            <a:grpSpLocks/>
          </p:cNvGrpSpPr>
          <p:nvPr/>
        </p:nvGrpSpPr>
        <p:grpSpPr bwMode="auto">
          <a:xfrm>
            <a:off x="3586163" y="3405188"/>
            <a:ext cx="1227137" cy="768350"/>
            <a:chOff x="2259" y="2145"/>
            <a:chExt cx="773" cy="484"/>
          </a:xfrm>
        </p:grpSpPr>
        <p:sp>
          <p:nvSpPr>
            <p:cNvPr id="36880" name="AutoShape 13"/>
            <p:cNvSpPr>
              <a:spLocks noChangeArrowheads="1"/>
            </p:cNvSpPr>
            <p:nvPr/>
          </p:nvSpPr>
          <p:spPr bwMode="auto">
            <a:xfrm rot="-8184536">
              <a:off x="2259" y="2145"/>
              <a:ext cx="773" cy="484"/>
            </a:xfrm>
            <a:prstGeom prst="parallelogram">
              <a:avLst>
                <a:gd name="adj" fmla="val 949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881" name="Line 14"/>
            <p:cNvSpPr>
              <a:spLocks noChangeShapeType="1"/>
            </p:cNvSpPr>
            <p:nvPr/>
          </p:nvSpPr>
          <p:spPr bwMode="auto">
            <a:xfrm>
              <a:off x="2340" y="2286"/>
              <a:ext cx="209" cy="21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82" name="Line 15"/>
            <p:cNvSpPr>
              <a:spLocks noChangeShapeType="1"/>
            </p:cNvSpPr>
            <p:nvPr/>
          </p:nvSpPr>
          <p:spPr bwMode="auto">
            <a:xfrm>
              <a:off x="2719" y="2271"/>
              <a:ext cx="220" cy="22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6875" name="Line 16"/>
          <p:cNvSpPr>
            <a:spLocks noChangeShapeType="1"/>
          </p:cNvSpPr>
          <p:nvPr/>
        </p:nvSpPr>
        <p:spPr bwMode="auto">
          <a:xfrm>
            <a:off x="5394325" y="2862263"/>
            <a:ext cx="338138" cy="3730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6" name="Line 17"/>
          <p:cNvSpPr>
            <a:spLocks noChangeShapeType="1"/>
          </p:cNvSpPr>
          <p:nvPr/>
        </p:nvSpPr>
        <p:spPr bwMode="auto">
          <a:xfrm>
            <a:off x="5397500" y="1917700"/>
            <a:ext cx="334963" cy="3651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7" name="Line 18"/>
          <p:cNvSpPr>
            <a:spLocks noChangeShapeType="1"/>
          </p:cNvSpPr>
          <p:nvPr/>
        </p:nvSpPr>
        <p:spPr bwMode="auto">
          <a:xfrm>
            <a:off x="5048250" y="3241675"/>
            <a:ext cx="1450975" cy="140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8" name="Line 19"/>
          <p:cNvSpPr>
            <a:spLocks noChangeShapeType="1"/>
          </p:cNvSpPr>
          <p:nvPr/>
        </p:nvSpPr>
        <p:spPr bwMode="auto">
          <a:xfrm>
            <a:off x="3733800" y="4641850"/>
            <a:ext cx="2762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9" name="Line 20"/>
          <p:cNvSpPr>
            <a:spLocks noChangeShapeType="1"/>
          </p:cNvSpPr>
          <p:nvPr/>
        </p:nvSpPr>
        <p:spPr bwMode="auto">
          <a:xfrm>
            <a:off x="5054600" y="403225"/>
            <a:ext cx="1450975" cy="140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Curved Down Arrow 9"/>
          <p:cNvSpPr/>
          <p:nvPr/>
        </p:nvSpPr>
        <p:spPr>
          <a:xfrm rot="10800000">
            <a:off x="3017835" y="4662713"/>
            <a:ext cx="1072529" cy="533400"/>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solidFill>
                <a:schemeClr val="tx1"/>
              </a:solidFill>
            </a:endParaRPr>
          </a:p>
        </p:txBody>
      </p:sp>
      <p:sp>
        <p:nvSpPr>
          <p:cNvPr id="11" name="Curved Up Arrow 10"/>
          <p:cNvSpPr/>
          <p:nvPr/>
        </p:nvSpPr>
        <p:spPr>
          <a:xfrm rot="16200000">
            <a:off x="6280561" y="1342840"/>
            <a:ext cx="990600" cy="511544"/>
          </a:xfrm>
          <a:prstGeom prst="curved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3150039591"/>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3000" b="-3000"/>
          </a:stretch>
        </a:blipFill>
        <a:effectLst/>
      </p:bgPr>
    </p:bg>
    <p:spTree>
      <p:nvGrpSpPr>
        <p:cNvPr id="1" name=""/>
        <p:cNvGrpSpPr/>
        <p:nvPr/>
      </p:nvGrpSpPr>
      <p:grpSpPr>
        <a:xfrm>
          <a:off x="0" y="0"/>
          <a:ext cx="0" cy="0"/>
          <a:chOff x="0" y="0"/>
          <a:chExt cx="0" cy="0"/>
        </a:xfrm>
      </p:grpSpPr>
      <p:sp>
        <p:nvSpPr>
          <p:cNvPr id="37890"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891" name="Line 3"/>
          <p:cNvSpPr>
            <a:spLocks noChangeShapeType="1"/>
          </p:cNvSpPr>
          <p:nvPr/>
        </p:nvSpPr>
        <p:spPr bwMode="auto">
          <a:xfrm>
            <a:off x="2292350" y="3248025"/>
            <a:ext cx="1279525" cy="1590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892"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7893"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894" name="Line 6"/>
          <p:cNvSpPr>
            <a:spLocks noChangeShapeType="1"/>
          </p:cNvSpPr>
          <p:nvPr/>
        </p:nvSpPr>
        <p:spPr bwMode="auto">
          <a:xfrm>
            <a:off x="6711950" y="1665288"/>
            <a:ext cx="0" cy="283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7895" name="Group 7"/>
          <p:cNvGrpSpPr>
            <a:grpSpLocks/>
          </p:cNvGrpSpPr>
          <p:nvPr/>
        </p:nvGrpSpPr>
        <p:grpSpPr bwMode="auto">
          <a:xfrm>
            <a:off x="2917825" y="1130300"/>
            <a:ext cx="1022350" cy="1258888"/>
            <a:chOff x="1837" y="988"/>
            <a:chExt cx="797" cy="919"/>
          </a:xfrm>
        </p:grpSpPr>
        <p:sp>
          <p:nvSpPr>
            <p:cNvPr id="37909" name="Rectangle 8"/>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7910" name="Rectangle 9"/>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7896" name="Line 10"/>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897" name="AutoShape 11"/>
          <p:cNvSpPr>
            <a:spLocks noChangeArrowheads="1"/>
          </p:cNvSpPr>
          <p:nvPr/>
        </p:nvSpPr>
        <p:spPr bwMode="auto">
          <a:xfrm rot="-5400000">
            <a:off x="4861718" y="2275682"/>
            <a:ext cx="1604963" cy="406400"/>
          </a:xfrm>
          <a:prstGeom prst="parallelogram">
            <a:avLst>
              <a:gd name="adj" fmla="val 7616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7898" name="Line 12"/>
          <p:cNvSpPr>
            <a:spLocks noChangeShapeType="1"/>
          </p:cNvSpPr>
          <p:nvPr/>
        </p:nvSpPr>
        <p:spPr bwMode="auto">
          <a:xfrm>
            <a:off x="5456238" y="2760663"/>
            <a:ext cx="407987" cy="3730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899" name="Line 13"/>
          <p:cNvSpPr>
            <a:spLocks noChangeShapeType="1"/>
          </p:cNvSpPr>
          <p:nvPr/>
        </p:nvSpPr>
        <p:spPr bwMode="auto">
          <a:xfrm>
            <a:off x="5459413" y="1816100"/>
            <a:ext cx="404812" cy="3651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0" name="Line 14"/>
          <p:cNvSpPr>
            <a:spLocks noChangeShapeType="1"/>
          </p:cNvSpPr>
          <p:nvPr/>
        </p:nvSpPr>
        <p:spPr bwMode="auto">
          <a:xfrm>
            <a:off x="2476500" y="56769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1" name="Line 15"/>
          <p:cNvSpPr>
            <a:spLocks noChangeShapeType="1"/>
          </p:cNvSpPr>
          <p:nvPr/>
        </p:nvSpPr>
        <p:spPr bwMode="auto">
          <a:xfrm>
            <a:off x="3568700" y="4841875"/>
            <a:ext cx="27622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2" name="Line 16"/>
          <p:cNvSpPr>
            <a:spLocks noChangeShapeType="1"/>
          </p:cNvSpPr>
          <p:nvPr/>
        </p:nvSpPr>
        <p:spPr bwMode="auto">
          <a:xfrm>
            <a:off x="5054600" y="403225"/>
            <a:ext cx="1666875" cy="1247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3" name="Line 17"/>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4" name="Line 18"/>
          <p:cNvSpPr>
            <a:spLocks noChangeShapeType="1"/>
          </p:cNvSpPr>
          <p:nvPr/>
        </p:nvSpPr>
        <p:spPr bwMode="auto">
          <a:xfrm>
            <a:off x="5054600" y="3254375"/>
            <a:ext cx="1279525" cy="1590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5" name="Line 19"/>
          <p:cNvSpPr>
            <a:spLocks noChangeShapeType="1"/>
          </p:cNvSpPr>
          <p:nvPr/>
        </p:nvSpPr>
        <p:spPr bwMode="auto">
          <a:xfrm>
            <a:off x="5048250" y="3248025"/>
            <a:ext cx="1666875" cy="1247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6" name="AutoShape 20"/>
          <p:cNvSpPr>
            <a:spLocks noChangeArrowheads="1"/>
          </p:cNvSpPr>
          <p:nvPr/>
        </p:nvSpPr>
        <p:spPr bwMode="auto">
          <a:xfrm rot="-7743765">
            <a:off x="3568700" y="3433763"/>
            <a:ext cx="1214438" cy="823912"/>
          </a:xfrm>
          <a:prstGeom prst="parallelogram">
            <a:avLst>
              <a:gd name="adj" fmla="val 8765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7907" name="Line 21"/>
          <p:cNvSpPr>
            <a:spLocks noChangeShapeType="1"/>
          </p:cNvSpPr>
          <p:nvPr/>
        </p:nvSpPr>
        <p:spPr bwMode="auto">
          <a:xfrm rot="440774">
            <a:off x="3651250" y="3665538"/>
            <a:ext cx="376238" cy="34607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8" name="Line 22"/>
          <p:cNvSpPr>
            <a:spLocks noChangeShapeType="1"/>
          </p:cNvSpPr>
          <p:nvPr/>
        </p:nvSpPr>
        <p:spPr bwMode="auto">
          <a:xfrm rot="440774">
            <a:off x="4298950" y="3690938"/>
            <a:ext cx="376238" cy="34607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2828395566"/>
      </p:ext>
    </p:extLst>
  </p:cSld>
  <p:clrMapOvr>
    <a:masterClrMapping/>
  </p:clrMapOvr>
  <p:transition advClick="0" advTm="1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3000" b="-3000"/>
          </a:stretch>
        </a:blipFill>
        <a:effectLst/>
      </p:bgPr>
    </p:bg>
    <p:spTree>
      <p:nvGrpSpPr>
        <p:cNvPr id="1" name=""/>
        <p:cNvGrpSpPr/>
        <p:nvPr/>
      </p:nvGrpSpPr>
      <p:grpSpPr>
        <a:xfrm>
          <a:off x="0" y="0"/>
          <a:ext cx="0" cy="0"/>
          <a:chOff x="0" y="0"/>
          <a:chExt cx="0" cy="0"/>
        </a:xfrm>
      </p:grpSpPr>
      <p:sp>
        <p:nvSpPr>
          <p:cNvPr id="38914"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15" name="Line 3"/>
          <p:cNvSpPr>
            <a:spLocks noChangeShapeType="1"/>
          </p:cNvSpPr>
          <p:nvPr/>
        </p:nvSpPr>
        <p:spPr bwMode="auto">
          <a:xfrm>
            <a:off x="2292350" y="3248025"/>
            <a:ext cx="1050925" cy="1749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16"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8917"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8918" name="Group 6"/>
          <p:cNvGrpSpPr>
            <a:grpSpLocks/>
          </p:cNvGrpSpPr>
          <p:nvPr/>
        </p:nvGrpSpPr>
        <p:grpSpPr bwMode="auto">
          <a:xfrm>
            <a:off x="2917825" y="1130300"/>
            <a:ext cx="1022350" cy="1258888"/>
            <a:chOff x="1837" y="988"/>
            <a:chExt cx="797" cy="919"/>
          </a:xfrm>
        </p:grpSpPr>
        <p:sp>
          <p:nvSpPr>
            <p:cNvPr id="38932" name="Rectangle 7"/>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8933" name="Rectangle 8"/>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8919" name="Line 9"/>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0" name="AutoShape 10"/>
          <p:cNvSpPr>
            <a:spLocks noChangeArrowheads="1"/>
          </p:cNvSpPr>
          <p:nvPr/>
        </p:nvSpPr>
        <p:spPr bwMode="auto">
          <a:xfrm rot="-5400000">
            <a:off x="4934743" y="2164557"/>
            <a:ext cx="1541463" cy="476250"/>
          </a:xfrm>
          <a:prstGeom prst="parallelogram">
            <a:avLst>
              <a:gd name="adj" fmla="val 6242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8921" name="Line 11"/>
          <p:cNvSpPr>
            <a:spLocks noChangeShapeType="1"/>
          </p:cNvSpPr>
          <p:nvPr/>
        </p:nvSpPr>
        <p:spPr bwMode="auto">
          <a:xfrm>
            <a:off x="5462588" y="2686050"/>
            <a:ext cx="484187" cy="3143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2" name="Line 12"/>
          <p:cNvSpPr>
            <a:spLocks noChangeShapeType="1"/>
          </p:cNvSpPr>
          <p:nvPr/>
        </p:nvSpPr>
        <p:spPr bwMode="auto">
          <a:xfrm>
            <a:off x="3340100" y="4991100"/>
            <a:ext cx="27622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3" name="Line 13"/>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4" name="Line 14"/>
          <p:cNvSpPr>
            <a:spLocks noChangeShapeType="1"/>
          </p:cNvSpPr>
          <p:nvPr/>
        </p:nvSpPr>
        <p:spPr bwMode="auto">
          <a:xfrm>
            <a:off x="5048250" y="406400"/>
            <a:ext cx="1828800" cy="1028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5" name="AutoShape 15"/>
          <p:cNvSpPr>
            <a:spLocks noChangeArrowheads="1"/>
          </p:cNvSpPr>
          <p:nvPr/>
        </p:nvSpPr>
        <p:spPr bwMode="auto">
          <a:xfrm rot="-7296647">
            <a:off x="3638551" y="3436937"/>
            <a:ext cx="1077912" cy="944563"/>
          </a:xfrm>
          <a:prstGeom prst="parallelogram">
            <a:avLst>
              <a:gd name="adj" fmla="val 658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8926" name="Line 16"/>
          <p:cNvSpPr>
            <a:spLocks noChangeShapeType="1"/>
          </p:cNvSpPr>
          <p:nvPr/>
        </p:nvSpPr>
        <p:spPr bwMode="auto">
          <a:xfrm>
            <a:off x="5041900" y="3248025"/>
            <a:ext cx="1050925" cy="1749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7" name="Line 17"/>
          <p:cNvSpPr>
            <a:spLocks noChangeShapeType="1"/>
          </p:cNvSpPr>
          <p:nvPr/>
        </p:nvSpPr>
        <p:spPr bwMode="auto">
          <a:xfrm rot="556285">
            <a:off x="3684588" y="3730625"/>
            <a:ext cx="303212" cy="334963"/>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8" name="Line 18"/>
          <p:cNvSpPr>
            <a:spLocks noChangeShapeType="1"/>
          </p:cNvSpPr>
          <p:nvPr/>
        </p:nvSpPr>
        <p:spPr bwMode="auto">
          <a:xfrm rot="556285">
            <a:off x="4381500" y="3746500"/>
            <a:ext cx="260350" cy="3365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9" name="Line 19"/>
          <p:cNvSpPr>
            <a:spLocks noChangeShapeType="1"/>
          </p:cNvSpPr>
          <p:nvPr/>
        </p:nvSpPr>
        <p:spPr bwMode="auto">
          <a:xfrm>
            <a:off x="5048250" y="3244850"/>
            <a:ext cx="1828800" cy="1028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30" name="Line 20"/>
          <p:cNvSpPr>
            <a:spLocks noChangeShapeType="1"/>
          </p:cNvSpPr>
          <p:nvPr/>
        </p:nvSpPr>
        <p:spPr bwMode="auto">
          <a:xfrm>
            <a:off x="6877050" y="1431925"/>
            <a:ext cx="0" cy="283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31" name="Line 21"/>
          <p:cNvSpPr>
            <a:spLocks noChangeShapeType="1"/>
          </p:cNvSpPr>
          <p:nvPr/>
        </p:nvSpPr>
        <p:spPr bwMode="auto">
          <a:xfrm>
            <a:off x="5468938" y="1797050"/>
            <a:ext cx="474662" cy="309563"/>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4018575638"/>
      </p:ext>
    </p:extLst>
  </p:cSld>
  <p:clrMapOvr>
    <a:masterClrMapping/>
  </p:clrMapOvr>
  <p:transition advClick="0" advTm="1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3000" b="-3000"/>
          </a:stretch>
        </a:blipFill>
        <a:effectLst/>
      </p:bgPr>
    </p:bg>
    <p:spTree>
      <p:nvGrpSpPr>
        <p:cNvPr id="1" name=""/>
        <p:cNvGrpSpPr/>
        <p:nvPr/>
      </p:nvGrpSpPr>
      <p:grpSpPr>
        <a:xfrm>
          <a:off x="0" y="0"/>
          <a:ext cx="0" cy="0"/>
          <a:chOff x="0" y="0"/>
          <a:chExt cx="0" cy="0"/>
        </a:xfrm>
      </p:grpSpPr>
      <p:sp>
        <p:nvSpPr>
          <p:cNvPr id="39938"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39" name="Line 3"/>
          <p:cNvSpPr>
            <a:spLocks noChangeShapeType="1"/>
          </p:cNvSpPr>
          <p:nvPr/>
        </p:nvSpPr>
        <p:spPr bwMode="auto">
          <a:xfrm>
            <a:off x="2292350" y="3235325"/>
            <a:ext cx="847725" cy="1952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40"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9941"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9942" name="Group 6"/>
          <p:cNvGrpSpPr>
            <a:grpSpLocks/>
          </p:cNvGrpSpPr>
          <p:nvPr/>
        </p:nvGrpSpPr>
        <p:grpSpPr bwMode="auto">
          <a:xfrm>
            <a:off x="2917825" y="1130300"/>
            <a:ext cx="1022350" cy="1258888"/>
            <a:chOff x="1837" y="988"/>
            <a:chExt cx="797" cy="919"/>
          </a:xfrm>
        </p:grpSpPr>
        <p:sp>
          <p:nvSpPr>
            <p:cNvPr id="39956" name="Rectangle 7"/>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9957" name="Rectangle 8"/>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9943" name="Line 9"/>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44" name="AutoShape 10"/>
          <p:cNvSpPr>
            <a:spLocks noChangeArrowheads="1"/>
          </p:cNvSpPr>
          <p:nvPr/>
        </p:nvSpPr>
        <p:spPr bwMode="auto">
          <a:xfrm rot="-5400000">
            <a:off x="5060156" y="1978819"/>
            <a:ext cx="1458913" cy="511175"/>
          </a:xfrm>
          <a:prstGeom prst="parallelogram">
            <a:avLst>
              <a:gd name="adj" fmla="val 4488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9945" name="AutoShape 11"/>
          <p:cNvSpPr>
            <a:spLocks noChangeArrowheads="1"/>
          </p:cNvSpPr>
          <p:nvPr/>
        </p:nvSpPr>
        <p:spPr bwMode="auto">
          <a:xfrm rot="-7025270">
            <a:off x="3596482" y="3496469"/>
            <a:ext cx="952500" cy="890587"/>
          </a:xfrm>
          <a:prstGeom prst="parallelogram">
            <a:avLst>
              <a:gd name="adj" fmla="val 5199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9946" name="Line 12"/>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47" name="Line 13"/>
          <p:cNvSpPr>
            <a:spLocks noChangeShapeType="1"/>
          </p:cNvSpPr>
          <p:nvPr/>
        </p:nvSpPr>
        <p:spPr bwMode="auto">
          <a:xfrm>
            <a:off x="5037138" y="400050"/>
            <a:ext cx="2025650" cy="831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48" name="Line 14"/>
          <p:cNvSpPr>
            <a:spLocks noChangeShapeType="1"/>
          </p:cNvSpPr>
          <p:nvPr/>
        </p:nvSpPr>
        <p:spPr bwMode="auto">
          <a:xfrm>
            <a:off x="7054850" y="1241425"/>
            <a:ext cx="0" cy="283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49" name="Line 15"/>
          <p:cNvSpPr>
            <a:spLocks noChangeShapeType="1"/>
          </p:cNvSpPr>
          <p:nvPr/>
        </p:nvSpPr>
        <p:spPr bwMode="auto">
          <a:xfrm>
            <a:off x="5529263" y="2576513"/>
            <a:ext cx="520700" cy="25241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50" name="Line 16"/>
          <p:cNvSpPr>
            <a:spLocks noChangeShapeType="1"/>
          </p:cNvSpPr>
          <p:nvPr/>
        </p:nvSpPr>
        <p:spPr bwMode="auto">
          <a:xfrm>
            <a:off x="5529263" y="1649413"/>
            <a:ext cx="508000" cy="2667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51" name="Line 17"/>
          <p:cNvSpPr>
            <a:spLocks noChangeShapeType="1"/>
          </p:cNvSpPr>
          <p:nvPr/>
        </p:nvSpPr>
        <p:spPr bwMode="auto">
          <a:xfrm>
            <a:off x="5045075" y="3240088"/>
            <a:ext cx="847725" cy="1952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52" name="Line 18"/>
          <p:cNvSpPr>
            <a:spLocks noChangeShapeType="1"/>
          </p:cNvSpPr>
          <p:nvPr/>
        </p:nvSpPr>
        <p:spPr bwMode="auto">
          <a:xfrm>
            <a:off x="3133725" y="5189538"/>
            <a:ext cx="27622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53" name="Line 19"/>
          <p:cNvSpPr>
            <a:spLocks noChangeShapeType="1"/>
          </p:cNvSpPr>
          <p:nvPr/>
        </p:nvSpPr>
        <p:spPr bwMode="auto">
          <a:xfrm rot="540196">
            <a:off x="3633788" y="3733800"/>
            <a:ext cx="296862" cy="414338"/>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54" name="Line 20"/>
          <p:cNvSpPr>
            <a:spLocks noChangeShapeType="1"/>
          </p:cNvSpPr>
          <p:nvPr/>
        </p:nvSpPr>
        <p:spPr bwMode="auto">
          <a:xfrm rot="540196">
            <a:off x="4298950" y="3757613"/>
            <a:ext cx="257175" cy="3746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55" name="Line 21"/>
          <p:cNvSpPr>
            <a:spLocks noChangeShapeType="1"/>
          </p:cNvSpPr>
          <p:nvPr/>
        </p:nvSpPr>
        <p:spPr bwMode="auto">
          <a:xfrm>
            <a:off x="5041900" y="3248025"/>
            <a:ext cx="2025650" cy="831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1586673703"/>
      </p:ext>
    </p:extLst>
  </p:cSld>
  <p:clrMapOvr>
    <a:masterClrMapping/>
  </p:clrMapOvr>
  <p:transition advClick="0" advTm="1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3000" b="-3000"/>
          </a:stretch>
        </a:blipFill>
        <a:effectLst/>
      </p:bgPr>
    </p:bg>
    <p:spTree>
      <p:nvGrpSpPr>
        <p:cNvPr id="1" name=""/>
        <p:cNvGrpSpPr/>
        <p:nvPr/>
      </p:nvGrpSpPr>
      <p:grpSpPr>
        <a:xfrm>
          <a:off x="0" y="0"/>
          <a:ext cx="0" cy="0"/>
          <a:chOff x="0" y="0"/>
          <a:chExt cx="0" cy="0"/>
        </a:xfrm>
      </p:grpSpPr>
      <p:sp>
        <p:nvSpPr>
          <p:cNvPr id="40962"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63" name="Line 3"/>
          <p:cNvSpPr>
            <a:spLocks noChangeShapeType="1"/>
          </p:cNvSpPr>
          <p:nvPr/>
        </p:nvSpPr>
        <p:spPr bwMode="auto">
          <a:xfrm>
            <a:off x="2292350" y="3235325"/>
            <a:ext cx="612775" cy="2098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64"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0965"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40966" name="Group 6"/>
          <p:cNvGrpSpPr>
            <a:grpSpLocks/>
          </p:cNvGrpSpPr>
          <p:nvPr/>
        </p:nvGrpSpPr>
        <p:grpSpPr bwMode="auto">
          <a:xfrm>
            <a:off x="2917825" y="1130300"/>
            <a:ext cx="1022350" cy="1258888"/>
            <a:chOff x="1837" y="988"/>
            <a:chExt cx="797" cy="919"/>
          </a:xfrm>
        </p:grpSpPr>
        <p:sp>
          <p:nvSpPr>
            <p:cNvPr id="40981" name="Rectangle 7"/>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0982" name="Rectangle 8"/>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40967" name="Line 9"/>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68" name="AutoShape 10"/>
          <p:cNvSpPr>
            <a:spLocks noChangeArrowheads="1"/>
          </p:cNvSpPr>
          <p:nvPr/>
        </p:nvSpPr>
        <p:spPr bwMode="auto">
          <a:xfrm rot="-5400000">
            <a:off x="5226844" y="1731169"/>
            <a:ext cx="1376363" cy="555625"/>
          </a:xfrm>
          <a:prstGeom prst="parallelogram">
            <a:avLst>
              <a:gd name="adj" fmla="val 259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0969" name="AutoShape 11"/>
          <p:cNvSpPr>
            <a:spLocks noChangeArrowheads="1"/>
          </p:cNvSpPr>
          <p:nvPr/>
        </p:nvSpPr>
        <p:spPr bwMode="auto">
          <a:xfrm rot="-6249324">
            <a:off x="3632200" y="3449638"/>
            <a:ext cx="703263" cy="985837"/>
          </a:xfrm>
          <a:prstGeom prst="parallelogram">
            <a:avLst>
              <a:gd name="adj" fmla="val 2951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0970" name="Line 12"/>
          <p:cNvSpPr>
            <a:spLocks noChangeShapeType="1"/>
          </p:cNvSpPr>
          <p:nvPr/>
        </p:nvSpPr>
        <p:spPr bwMode="auto">
          <a:xfrm>
            <a:off x="2476500" y="56769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1" name="Line 13"/>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2" name="Line 14"/>
          <p:cNvSpPr>
            <a:spLocks noChangeShapeType="1"/>
          </p:cNvSpPr>
          <p:nvPr/>
        </p:nvSpPr>
        <p:spPr bwMode="auto">
          <a:xfrm>
            <a:off x="5041900" y="400050"/>
            <a:ext cx="2165350" cy="615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3" name="Line 15"/>
          <p:cNvSpPr>
            <a:spLocks noChangeShapeType="1"/>
          </p:cNvSpPr>
          <p:nvPr/>
        </p:nvSpPr>
        <p:spPr bwMode="auto">
          <a:xfrm>
            <a:off x="7200900" y="1006475"/>
            <a:ext cx="0" cy="283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4" name="Line 16"/>
          <p:cNvSpPr>
            <a:spLocks noChangeShapeType="1"/>
          </p:cNvSpPr>
          <p:nvPr/>
        </p:nvSpPr>
        <p:spPr bwMode="auto">
          <a:xfrm>
            <a:off x="2908300" y="5340350"/>
            <a:ext cx="27622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5" name="Line 17"/>
          <p:cNvSpPr>
            <a:spLocks noChangeShapeType="1"/>
          </p:cNvSpPr>
          <p:nvPr/>
        </p:nvSpPr>
        <p:spPr bwMode="auto">
          <a:xfrm>
            <a:off x="5048250" y="3235325"/>
            <a:ext cx="612775" cy="2098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6" name="Line 18"/>
          <p:cNvSpPr>
            <a:spLocks noChangeShapeType="1"/>
          </p:cNvSpPr>
          <p:nvPr/>
        </p:nvSpPr>
        <p:spPr bwMode="auto">
          <a:xfrm rot="540196">
            <a:off x="3579813" y="3733800"/>
            <a:ext cx="219075" cy="458788"/>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7" name="Line 19"/>
          <p:cNvSpPr>
            <a:spLocks noChangeShapeType="1"/>
          </p:cNvSpPr>
          <p:nvPr/>
        </p:nvSpPr>
        <p:spPr bwMode="auto">
          <a:xfrm rot="540196">
            <a:off x="4221163" y="3714750"/>
            <a:ext cx="219075" cy="458788"/>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8" name="Line 20"/>
          <p:cNvSpPr>
            <a:spLocks noChangeShapeType="1"/>
          </p:cNvSpPr>
          <p:nvPr/>
        </p:nvSpPr>
        <p:spPr bwMode="auto">
          <a:xfrm>
            <a:off x="5054600" y="3244850"/>
            <a:ext cx="2165350" cy="615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9" name="Line 21"/>
          <p:cNvSpPr>
            <a:spLocks noChangeShapeType="1"/>
          </p:cNvSpPr>
          <p:nvPr/>
        </p:nvSpPr>
        <p:spPr bwMode="auto">
          <a:xfrm>
            <a:off x="5648325" y="2430463"/>
            <a:ext cx="542925" cy="1587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80" name="Line 22"/>
          <p:cNvSpPr>
            <a:spLocks noChangeShapeType="1"/>
          </p:cNvSpPr>
          <p:nvPr/>
        </p:nvSpPr>
        <p:spPr bwMode="auto">
          <a:xfrm>
            <a:off x="5630863" y="1470025"/>
            <a:ext cx="566737" cy="1587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4258047517"/>
      </p:ext>
    </p:extLst>
  </p:cSld>
  <p:clrMapOvr>
    <a:masterClrMapping/>
  </p:clrMapOvr>
  <p:transition advClick="0" advTm="1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3000" b="-3000"/>
          </a:stretch>
        </a:blipFill>
        <a:effectLst/>
      </p:bgPr>
    </p:bg>
    <p:spTree>
      <p:nvGrpSpPr>
        <p:cNvPr id="1" name=""/>
        <p:cNvGrpSpPr/>
        <p:nvPr/>
      </p:nvGrpSpPr>
      <p:grpSpPr>
        <a:xfrm>
          <a:off x="0" y="0"/>
          <a:ext cx="0" cy="0"/>
          <a:chOff x="0" y="0"/>
          <a:chExt cx="0" cy="0"/>
        </a:xfrm>
      </p:grpSpPr>
      <p:sp>
        <p:nvSpPr>
          <p:cNvPr id="41986"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87" name="Line 3"/>
          <p:cNvSpPr>
            <a:spLocks noChangeShapeType="1"/>
          </p:cNvSpPr>
          <p:nvPr/>
        </p:nvSpPr>
        <p:spPr bwMode="auto">
          <a:xfrm>
            <a:off x="2292350" y="3235325"/>
            <a:ext cx="403225" cy="2263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88"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989"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41990" name="Group 6"/>
          <p:cNvGrpSpPr>
            <a:grpSpLocks/>
          </p:cNvGrpSpPr>
          <p:nvPr/>
        </p:nvGrpSpPr>
        <p:grpSpPr bwMode="auto">
          <a:xfrm>
            <a:off x="2917825" y="1130300"/>
            <a:ext cx="1022350" cy="1258888"/>
            <a:chOff x="1837" y="988"/>
            <a:chExt cx="797" cy="919"/>
          </a:xfrm>
        </p:grpSpPr>
        <p:sp>
          <p:nvSpPr>
            <p:cNvPr id="42007" name="Rectangle 7"/>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2008" name="Rectangle 8"/>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41991" name="Line 9"/>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92" name="AutoShape 10"/>
          <p:cNvSpPr>
            <a:spLocks noChangeArrowheads="1"/>
          </p:cNvSpPr>
          <p:nvPr/>
        </p:nvSpPr>
        <p:spPr bwMode="auto">
          <a:xfrm rot="-5400000">
            <a:off x="5358606" y="1648619"/>
            <a:ext cx="1312863" cy="606425"/>
          </a:xfrm>
          <a:prstGeom prst="parallelogram">
            <a:avLst>
              <a:gd name="adj" fmla="val 1219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993" name="AutoShape 11"/>
          <p:cNvSpPr>
            <a:spLocks noChangeArrowheads="1"/>
          </p:cNvSpPr>
          <p:nvPr/>
        </p:nvSpPr>
        <p:spPr bwMode="auto">
          <a:xfrm rot="-5951477">
            <a:off x="3513931" y="3432969"/>
            <a:ext cx="703263" cy="1025525"/>
          </a:xfrm>
          <a:prstGeom prst="parallelogram">
            <a:avLst>
              <a:gd name="adj" fmla="val 2425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994" name="Line 12"/>
          <p:cNvSpPr>
            <a:spLocks noChangeShapeType="1"/>
          </p:cNvSpPr>
          <p:nvPr/>
        </p:nvSpPr>
        <p:spPr bwMode="auto">
          <a:xfrm>
            <a:off x="2476500" y="56769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95" name="Line 13"/>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96" name="Line 14"/>
          <p:cNvSpPr>
            <a:spLocks noChangeShapeType="1"/>
          </p:cNvSpPr>
          <p:nvPr/>
        </p:nvSpPr>
        <p:spPr bwMode="auto">
          <a:xfrm>
            <a:off x="5041900" y="3244850"/>
            <a:ext cx="2311400" cy="387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97" name="Line 15"/>
          <p:cNvSpPr>
            <a:spLocks noChangeShapeType="1"/>
          </p:cNvSpPr>
          <p:nvPr/>
        </p:nvSpPr>
        <p:spPr bwMode="auto">
          <a:xfrm>
            <a:off x="7340600" y="790575"/>
            <a:ext cx="0" cy="283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98" name="Line 16"/>
          <p:cNvSpPr>
            <a:spLocks noChangeShapeType="1"/>
          </p:cNvSpPr>
          <p:nvPr/>
        </p:nvSpPr>
        <p:spPr bwMode="auto">
          <a:xfrm>
            <a:off x="2686050" y="5486400"/>
            <a:ext cx="27622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99" name="Line 17"/>
          <p:cNvSpPr>
            <a:spLocks noChangeShapeType="1"/>
          </p:cNvSpPr>
          <p:nvPr/>
        </p:nvSpPr>
        <p:spPr bwMode="auto">
          <a:xfrm>
            <a:off x="5048250" y="3235325"/>
            <a:ext cx="403225" cy="2263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00" name="Line 18"/>
          <p:cNvSpPr>
            <a:spLocks noChangeShapeType="1"/>
          </p:cNvSpPr>
          <p:nvPr/>
        </p:nvSpPr>
        <p:spPr bwMode="auto">
          <a:xfrm rot="540196">
            <a:off x="3451225" y="3700463"/>
            <a:ext cx="161925" cy="5016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01" name="Line 19"/>
          <p:cNvSpPr>
            <a:spLocks noChangeShapeType="1"/>
          </p:cNvSpPr>
          <p:nvPr/>
        </p:nvSpPr>
        <p:spPr bwMode="auto">
          <a:xfrm rot="540196">
            <a:off x="3451225" y="3700463"/>
            <a:ext cx="161925" cy="5016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02" name="Line 20"/>
          <p:cNvSpPr>
            <a:spLocks noChangeShapeType="1"/>
          </p:cNvSpPr>
          <p:nvPr/>
        </p:nvSpPr>
        <p:spPr bwMode="auto">
          <a:xfrm rot="540196">
            <a:off x="4137025" y="3694113"/>
            <a:ext cx="161925" cy="5016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03" name="Line 21"/>
          <p:cNvSpPr>
            <a:spLocks noChangeShapeType="1"/>
          </p:cNvSpPr>
          <p:nvPr/>
        </p:nvSpPr>
        <p:spPr bwMode="auto">
          <a:xfrm>
            <a:off x="5041900" y="406400"/>
            <a:ext cx="2311400" cy="387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04" name="Line 22"/>
          <p:cNvSpPr>
            <a:spLocks noChangeShapeType="1"/>
          </p:cNvSpPr>
          <p:nvPr/>
        </p:nvSpPr>
        <p:spPr bwMode="auto">
          <a:xfrm>
            <a:off x="5707063" y="2360613"/>
            <a:ext cx="604837" cy="936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05" name="Line 23"/>
          <p:cNvSpPr>
            <a:spLocks noChangeShapeType="1"/>
          </p:cNvSpPr>
          <p:nvPr/>
        </p:nvSpPr>
        <p:spPr bwMode="auto">
          <a:xfrm>
            <a:off x="5713413" y="1458913"/>
            <a:ext cx="585787" cy="809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06" name="Line 24"/>
          <p:cNvSpPr>
            <a:spLocks noChangeShapeType="1"/>
          </p:cNvSpPr>
          <p:nvPr/>
        </p:nvSpPr>
        <p:spPr bwMode="auto">
          <a:xfrm>
            <a:off x="6305550" y="1377950"/>
            <a:ext cx="12700" cy="1231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3481915537"/>
      </p:ext>
    </p:extLst>
  </p:cSld>
  <p:clrMapOvr>
    <a:masterClrMapping/>
  </p:clrMapOvr>
  <p:transition advClick="0" advTm="1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3000" b="-3000"/>
          </a:stretch>
        </a:blipFill>
        <a:effectLst/>
      </p:bgPr>
    </p:bg>
    <p:spTree>
      <p:nvGrpSpPr>
        <p:cNvPr id="1" name=""/>
        <p:cNvGrpSpPr/>
        <p:nvPr/>
      </p:nvGrpSpPr>
      <p:grpSpPr>
        <a:xfrm>
          <a:off x="0" y="0"/>
          <a:ext cx="0" cy="0"/>
          <a:chOff x="0" y="0"/>
          <a:chExt cx="0" cy="0"/>
        </a:xfrm>
      </p:grpSpPr>
      <p:sp>
        <p:nvSpPr>
          <p:cNvPr id="43010"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1" name="Line 3"/>
          <p:cNvSpPr>
            <a:spLocks noChangeShapeType="1"/>
          </p:cNvSpPr>
          <p:nvPr/>
        </p:nvSpPr>
        <p:spPr bwMode="auto">
          <a:xfrm>
            <a:off x="2292350" y="3235325"/>
            <a:ext cx="187325" cy="2422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2"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3013"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43014" name="Group 6"/>
          <p:cNvGrpSpPr>
            <a:grpSpLocks/>
          </p:cNvGrpSpPr>
          <p:nvPr/>
        </p:nvGrpSpPr>
        <p:grpSpPr bwMode="auto">
          <a:xfrm>
            <a:off x="2917825" y="1130300"/>
            <a:ext cx="1022350" cy="1258888"/>
            <a:chOff x="1837" y="988"/>
            <a:chExt cx="797" cy="919"/>
          </a:xfrm>
        </p:grpSpPr>
        <p:sp>
          <p:nvSpPr>
            <p:cNvPr id="43029" name="Rectangle 7"/>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3030" name="Rectangle 8"/>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43015" name="Line 9"/>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6" name="AutoShape 10"/>
          <p:cNvSpPr>
            <a:spLocks noChangeArrowheads="1"/>
          </p:cNvSpPr>
          <p:nvPr/>
        </p:nvSpPr>
        <p:spPr bwMode="auto">
          <a:xfrm rot="-5400000">
            <a:off x="5339556" y="1642269"/>
            <a:ext cx="1338263" cy="593725"/>
          </a:xfrm>
          <a:prstGeom prst="parallelogram">
            <a:avLst>
              <a:gd name="adj" fmla="val 127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3017" name="AutoShape 11"/>
          <p:cNvSpPr>
            <a:spLocks noChangeArrowheads="1"/>
          </p:cNvSpPr>
          <p:nvPr/>
        </p:nvSpPr>
        <p:spPr bwMode="auto">
          <a:xfrm rot="-5728359">
            <a:off x="3406776" y="3451225"/>
            <a:ext cx="658812" cy="1036637"/>
          </a:xfrm>
          <a:prstGeom prst="parallelogram">
            <a:avLst>
              <a:gd name="adj" fmla="val 158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3018" name="Line 12"/>
          <p:cNvSpPr>
            <a:spLocks noChangeShapeType="1"/>
          </p:cNvSpPr>
          <p:nvPr/>
        </p:nvSpPr>
        <p:spPr bwMode="auto">
          <a:xfrm>
            <a:off x="2476500" y="56769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9" name="Line 13"/>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0" name="Line 14"/>
          <p:cNvSpPr>
            <a:spLocks noChangeShapeType="1"/>
          </p:cNvSpPr>
          <p:nvPr/>
        </p:nvSpPr>
        <p:spPr bwMode="auto">
          <a:xfrm>
            <a:off x="7493000" y="600075"/>
            <a:ext cx="0" cy="283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1" name="Line 15"/>
          <p:cNvSpPr>
            <a:spLocks noChangeShapeType="1"/>
          </p:cNvSpPr>
          <p:nvPr/>
        </p:nvSpPr>
        <p:spPr bwMode="auto">
          <a:xfrm>
            <a:off x="2482850" y="5657850"/>
            <a:ext cx="27622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2" name="Line 16"/>
          <p:cNvSpPr>
            <a:spLocks noChangeShapeType="1"/>
          </p:cNvSpPr>
          <p:nvPr/>
        </p:nvSpPr>
        <p:spPr bwMode="auto">
          <a:xfrm rot="540196">
            <a:off x="4027488" y="3695700"/>
            <a:ext cx="139700" cy="5588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3" name="Line 17"/>
          <p:cNvSpPr>
            <a:spLocks noChangeShapeType="1"/>
          </p:cNvSpPr>
          <p:nvPr/>
        </p:nvSpPr>
        <p:spPr bwMode="auto">
          <a:xfrm>
            <a:off x="5041900" y="406400"/>
            <a:ext cx="2444750" cy="190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4" name="Line 18"/>
          <p:cNvSpPr>
            <a:spLocks noChangeShapeType="1"/>
          </p:cNvSpPr>
          <p:nvPr/>
        </p:nvSpPr>
        <p:spPr bwMode="auto">
          <a:xfrm>
            <a:off x="5715000" y="2360613"/>
            <a:ext cx="606425" cy="6667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5" name="Line 19"/>
          <p:cNvSpPr>
            <a:spLocks noChangeShapeType="1"/>
          </p:cNvSpPr>
          <p:nvPr/>
        </p:nvSpPr>
        <p:spPr bwMode="auto">
          <a:xfrm>
            <a:off x="5719763" y="1470025"/>
            <a:ext cx="623887" cy="762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6" name="Line 20"/>
          <p:cNvSpPr>
            <a:spLocks noChangeShapeType="1"/>
          </p:cNvSpPr>
          <p:nvPr/>
        </p:nvSpPr>
        <p:spPr bwMode="auto">
          <a:xfrm>
            <a:off x="5041900" y="3241675"/>
            <a:ext cx="187325" cy="2422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7" name="Line 21"/>
          <p:cNvSpPr>
            <a:spLocks noChangeShapeType="1"/>
          </p:cNvSpPr>
          <p:nvPr/>
        </p:nvSpPr>
        <p:spPr bwMode="auto">
          <a:xfrm rot="540196">
            <a:off x="3306763" y="3702050"/>
            <a:ext cx="149225" cy="538163"/>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8" name="Line 22"/>
          <p:cNvSpPr>
            <a:spLocks noChangeShapeType="1"/>
          </p:cNvSpPr>
          <p:nvPr/>
        </p:nvSpPr>
        <p:spPr bwMode="auto">
          <a:xfrm>
            <a:off x="5073650" y="3251200"/>
            <a:ext cx="2444750" cy="190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2896432669"/>
      </p:ext>
    </p:extLst>
  </p:cSld>
  <p:clrMapOvr>
    <a:masterClrMapping/>
  </p:clrMapOvr>
  <p:transition advClick="0" advTm="1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nvGrpSpPr>
          <p:cNvPr id="86121" name="Group 105"/>
          <p:cNvGrpSpPr>
            <a:grpSpLocks/>
          </p:cNvGrpSpPr>
          <p:nvPr/>
        </p:nvGrpSpPr>
        <p:grpSpPr bwMode="auto">
          <a:xfrm>
            <a:off x="923027" y="1599196"/>
            <a:ext cx="7358096" cy="904649"/>
            <a:chOff x="1268" y="1296"/>
            <a:chExt cx="3408" cy="419"/>
          </a:xfrm>
        </p:grpSpPr>
        <p:grpSp>
          <p:nvGrpSpPr>
            <p:cNvPr id="86091" name="Group 75"/>
            <p:cNvGrpSpPr>
              <a:grpSpLocks/>
            </p:cNvGrpSpPr>
            <p:nvPr/>
          </p:nvGrpSpPr>
          <p:grpSpPr bwMode="auto">
            <a:xfrm>
              <a:off x="1268" y="1296"/>
              <a:ext cx="480" cy="419"/>
              <a:chOff x="1110" y="2656"/>
              <a:chExt cx="1549" cy="1351"/>
            </a:xfrm>
          </p:grpSpPr>
          <p:sp>
            <p:nvSpPr>
              <p:cNvPr id="86092" name="AutoShape 76"/>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93" name="AutoShape 77"/>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94" name="AutoShape 78"/>
              <p:cNvSpPr>
                <a:spLocks noChangeArrowheads="1"/>
              </p:cNvSpPr>
              <p:nvPr/>
            </p:nvSpPr>
            <p:spPr bwMode="gray">
              <a:xfrm>
                <a:off x="1200" y="2736"/>
                <a:ext cx="1350" cy="1168"/>
              </a:xfrm>
              <a:prstGeom prst="hexagon">
                <a:avLst>
                  <a:gd name="adj" fmla="val 28896"/>
                  <a:gd name="vf" fmla="val 115470"/>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6099" name="Line 83"/>
            <p:cNvSpPr>
              <a:spLocks noChangeShapeType="1"/>
            </p:cNvSpPr>
            <p:nvPr/>
          </p:nvSpPr>
          <p:spPr bwMode="auto">
            <a:xfrm>
              <a:off x="1652" y="1680"/>
              <a:ext cx="3024"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00" name="Text Box 84"/>
            <p:cNvSpPr txBox="1">
              <a:spLocks noChangeArrowheads="1"/>
            </p:cNvSpPr>
            <p:nvPr/>
          </p:nvSpPr>
          <p:spPr bwMode="auto">
            <a:xfrm>
              <a:off x="1871" y="1397"/>
              <a:ext cx="2533"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Khái</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niệm</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về</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chiếu</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6101" name="Text Box 85"/>
            <p:cNvSpPr txBox="1">
              <a:spLocks noChangeArrowheads="1"/>
            </p:cNvSpPr>
            <p:nvPr/>
          </p:nvSpPr>
          <p:spPr bwMode="gray">
            <a:xfrm>
              <a:off x="1437" y="1352"/>
              <a:ext cx="152"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4000" b="1" dirty="0" smtClean="0">
                  <a:solidFill>
                    <a:srgbClr val="FFFFFF"/>
                  </a:solidFill>
                </a:rPr>
                <a:t>I</a:t>
              </a:r>
              <a:endParaRPr lang="en-US" sz="4000" b="1" dirty="0">
                <a:solidFill>
                  <a:srgbClr val="FFFFFF"/>
                </a:solidFill>
              </a:endParaRPr>
            </a:p>
          </p:txBody>
        </p:sp>
      </p:grpSp>
      <p:grpSp>
        <p:nvGrpSpPr>
          <p:cNvPr id="86122" name="Group 106"/>
          <p:cNvGrpSpPr>
            <a:grpSpLocks/>
          </p:cNvGrpSpPr>
          <p:nvPr/>
        </p:nvGrpSpPr>
        <p:grpSpPr bwMode="auto">
          <a:xfrm>
            <a:off x="923027" y="2754847"/>
            <a:ext cx="7297880" cy="897246"/>
            <a:chOff x="1268" y="1872"/>
            <a:chExt cx="3408" cy="419"/>
          </a:xfrm>
        </p:grpSpPr>
        <p:grpSp>
          <p:nvGrpSpPr>
            <p:cNvPr id="86095" name="Group 79"/>
            <p:cNvGrpSpPr>
              <a:grpSpLocks/>
            </p:cNvGrpSpPr>
            <p:nvPr/>
          </p:nvGrpSpPr>
          <p:grpSpPr bwMode="auto">
            <a:xfrm>
              <a:off x="1268" y="1872"/>
              <a:ext cx="480" cy="419"/>
              <a:chOff x="3174" y="2656"/>
              <a:chExt cx="1549" cy="1351"/>
            </a:xfrm>
          </p:grpSpPr>
          <p:sp>
            <p:nvSpPr>
              <p:cNvPr id="86096" name="AutoShape 8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97" name="AutoShape 8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98" name="AutoShape 82"/>
              <p:cNvSpPr>
                <a:spLocks noChangeArrowheads="1"/>
              </p:cNvSpPr>
              <p:nvPr/>
            </p:nvSpPr>
            <p:spPr bwMode="gray">
              <a:xfrm>
                <a:off x="3264"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6102" name="Line 86"/>
            <p:cNvSpPr>
              <a:spLocks noChangeShapeType="1"/>
            </p:cNvSpPr>
            <p:nvPr/>
          </p:nvSpPr>
          <p:spPr bwMode="auto">
            <a:xfrm>
              <a:off x="1652" y="2256"/>
              <a:ext cx="3024"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03" name="Text Box 87"/>
            <p:cNvSpPr txBox="1">
              <a:spLocks noChangeArrowheads="1"/>
            </p:cNvSpPr>
            <p:nvPr/>
          </p:nvSpPr>
          <p:spPr bwMode="auto">
            <a:xfrm>
              <a:off x="1841" y="1971"/>
              <a:ext cx="1679"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Các</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phép</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chiếu</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6104" name="Text Box 88"/>
            <p:cNvSpPr txBox="1">
              <a:spLocks noChangeArrowheads="1"/>
            </p:cNvSpPr>
            <p:nvPr/>
          </p:nvSpPr>
          <p:spPr bwMode="gray">
            <a:xfrm>
              <a:off x="1400" y="1934"/>
              <a:ext cx="206"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3600" b="1" dirty="0" smtClean="0">
                  <a:solidFill>
                    <a:srgbClr val="FFFFFF"/>
                  </a:solidFill>
                </a:rPr>
                <a:t>II</a:t>
              </a:r>
              <a:endParaRPr lang="en-US" sz="3600" b="1" dirty="0">
                <a:solidFill>
                  <a:srgbClr val="FFFFFF"/>
                </a:solidFill>
              </a:endParaRPr>
            </a:p>
          </p:txBody>
        </p:sp>
      </p:grpSp>
      <p:grpSp>
        <p:nvGrpSpPr>
          <p:cNvPr id="2" name="Group 1"/>
          <p:cNvGrpSpPr/>
          <p:nvPr/>
        </p:nvGrpSpPr>
        <p:grpSpPr>
          <a:xfrm>
            <a:off x="931727" y="3938254"/>
            <a:ext cx="7349396" cy="903580"/>
            <a:chOff x="923027" y="4752745"/>
            <a:chExt cx="7349396" cy="903580"/>
          </a:xfrm>
        </p:grpSpPr>
        <p:grpSp>
          <p:nvGrpSpPr>
            <p:cNvPr id="86123" name="Group 107"/>
            <p:cNvGrpSpPr>
              <a:grpSpLocks/>
            </p:cNvGrpSpPr>
            <p:nvPr/>
          </p:nvGrpSpPr>
          <p:grpSpPr bwMode="auto">
            <a:xfrm>
              <a:off x="923027" y="4752745"/>
              <a:ext cx="7349396" cy="903580"/>
              <a:chOff x="1268" y="2432"/>
              <a:chExt cx="3408" cy="419"/>
            </a:xfrm>
          </p:grpSpPr>
          <p:sp>
            <p:nvSpPr>
              <p:cNvPr id="86105" name="Line 89"/>
              <p:cNvSpPr>
                <a:spLocks noChangeShapeType="1"/>
              </p:cNvSpPr>
              <p:nvPr/>
            </p:nvSpPr>
            <p:spPr bwMode="auto">
              <a:xfrm>
                <a:off x="1652" y="2818"/>
                <a:ext cx="3024" cy="0"/>
              </a:xfrm>
              <a:prstGeom prst="line">
                <a:avLst/>
              </a:prstGeom>
              <a:noFill/>
              <a:ln w="25400">
                <a:solidFill>
                  <a:schemeClr val="accent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07" name="Text Box 91"/>
              <p:cNvSpPr txBox="1">
                <a:spLocks noChangeArrowheads="1"/>
              </p:cNvSpPr>
              <p:nvPr/>
            </p:nvSpPr>
            <p:spPr bwMode="gray">
              <a:xfrm>
                <a:off x="1392" y="249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rgbClr val="FFFFFF"/>
                    </a:solidFill>
                  </a:rPr>
                  <a:t>3</a:t>
                </a:r>
              </a:p>
            </p:txBody>
          </p:sp>
          <p:grpSp>
            <p:nvGrpSpPr>
              <p:cNvPr id="86111" name="Group 95"/>
              <p:cNvGrpSpPr>
                <a:grpSpLocks/>
              </p:cNvGrpSpPr>
              <p:nvPr/>
            </p:nvGrpSpPr>
            <p:grpSpPr bwMode="auto">
              <a:xfrm>
                <a:off x="1268" y="2432"/>
                <a:ext cx="480" cy="419"/>
                <a:chOff x="1110" y="2656"/>
                <a:chExt cx="1549" cy="1351"/>
              </a:xfrm>
            </p:grpSpPr>
            <p:sp>
              <p:nvSpPr>
                <p:cNvPr id="86112" name="AutoShape 96"/>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13" name="AutoShape 97"/>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14" name="AutoShape 98"/>
                <p:cNvSpPr>
                  <a:spLocks noChangeArrowheads="1"/>
                </p:cNvSpPr>
                <p:nvPr/>
              </p:nvSpPr>
              <p:spPr bwMode="gray">
                <a:xfrm>
                  <a:off x="1200" y="2736"/>
                  <a:ext cx="1350" cy="1168"/>
                </a:xfrm>
                <a:prstGeom prst="hexagon">
                  <a:avLst>
                    <a:gd name="adj" fmla="val 28896"/>
                    <a:gd name="vf" fmla="val 115470"/>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6115" name="Text Box 99"/>
              <p:cNvSpPr txBox="1">
                <a:spLocks noChangeArrowheads="1"/>
              </p:cNvSpPr>
              <p:nvPr/>
            </p:nvSpPr>
            <p:spPr bwMode="gray">
              <a:xfrm>
                <a:off x="1381" y="2496"/>
                <a:ext cx="24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3200" b="1" dirty="0" smtClean="0">
                    <a:solidFill>
                      <a:srgbClr val="FFFFFF"/>
                    </a:solidFill>
                  </a:rPr>
                  <a:t>III</a:t>
                </a:r>
                <a:endParaRPr lang="en-US" sz="3200" b="1" dirty="0">
                  <a:solidFill>
                    <a:srgbClr val="FFFFFF"/>
                  </a:solidFill>
                </a:endParaRPr>
              </a:p>
            </p:txBody>
          </p:sp>
        </p:grpSp>
        <p:sp>
          <p:nvSpPr>
            <p:cNvPr id="40" name="Text Box 87"/>
            <p:cNvSpPr txBox="1">
              <a:spLocks noChangeArrowheads="1"/>
            </p:cNvSpPr>
            <p:nvPr/>
          </p:nvSpPr>
          <p:spPr bwMode="auto">
            <a:xfrm>
              <a:off x="2128222" y="4971685"/>
              <a:ext cx="59298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Các</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chiếu</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vuông</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góc</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sp>
        <p:nvSpPr>
          <p:cNvPr id="41" name="Rectangle 3"/>
          <p:cNvSpPr txBox="1">
            <a:spLocks noChangeArrowheads="1"/>
          </p:cNvSpPr>
          <p:nvPr/>
        </p:nvSpPr>
        <p:spPr bwMode="auto">
          <a:xfrm>
            <a:off x="1524000" y="381000"/>
            <a:ext cx="2209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4800" b="1" i="1" u="sng" dirty="0" err="1"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Bài</a:t>
            </a:r>
            <a:r>
              <a:rPr lang="en-US" sz="4800" b="1" i="1" u="sng"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 2:</a:t>
            </a:r>
            <a:endParaRPr lang="en-US" sz="4800" b="1" i="1" u="sng" dirty="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endParaRPr>
          </a:p>
        </p:txBody>
      </p:sp>
      <p:sp>
        <p:nvSpPr>
          <p:cNvPr id="42" name="TextBox 41"/>
          <p:cNvSpPr txBox="1"/>
          <p:nvPr/>
        </p:nvSpPr>
        <p:spPr>
          <a:xfrm>
            <a:off x="3733800" y="464403"/>
            <a:ext cx="5105400" cy="830997"/>
          </a:xfrm>
          <a:prstGeom prst="rect">
            <a:avLst/>
          </a:prstGeom>
          <a:noFill/>
        </p:spPr>
        <p:txBody>
          <a:bodyPr wrap="square" rtlCol="0">
            <a:spAutoFit/>
          </a:bodyPr>
          <a:lstStyle/>
          <a:p>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HÌNH CHIẾU</a:t>
            </a:r>
            <a:endPar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nvGrpSpPr>
          <p:cNvPr id="31" name="Group 106"/>
          <p:cNvGrpSpPr>
            <a:grpSpLocks/>
          </p:cNvGrpSpPr>
          <p:nvPr/>
        </p:nvGrpSpPr>
        <p:grpSpPr bwMode="auto">
          <a:xfrm>
            <a:off x="923027" y="5121262"/>
            <a:ext cx="7297880" cy="897246"/>
            <a:chOff x="1268" y="1872"/>
            <a:chExt cx="3408" cy="419"/>
          </a:xfrm>
        </p:grpSpPr>
        <p:grpSp>
          <p:nvGrpSpPr>
            <p:cNvPr id="32" name="Group 79"/>
            <p:cNvGrpSpPr>
              <a:grpSpLocks/>
            </p:cNvGrpSpPr>
            <p:nvPr/>
          </p:nvGrpSpPr>
          <p:grpSpPr bwMode="auto">
            <a:xfrm>
              <a:off x="1268" y="1872"/>
              <a:ext cx="480" cy="419"/>
              <a:chOff x="3174" y="2656"/>
              <a:chExt cx="1549" cy="1351"/>
            </a:xfrm>
          </p:grpSpPr>
          <p:sp>
            <p:nvSpPr>
              <p:cNvPr id="36" name="AutoShape 8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AutoShape 8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utoShape 82"/>
              <p:cNvSpPr>
                <a:spLocks noChangeArrowheads="1"/>
              </p:cNvSpPr>
              <p:nvPr/>
            </p:nvSpPr>
            <p:spPr bwMode="gray">
              <a:xfrm>
                <a:off x="3264"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 name="Line 86"/>
            <p:cNvSpPr>
              <a:spLocks noChangeShapeType="1"/>
            </p:cNvSpPr>
            <p:nvPr/>
          </p:nvSpPr>
          <p:spPr bwMode="auto">
            <a:xfrm>
              <a:off x="1652" y="2256"/>
              <a:ext cx="3024"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Text Box 87"/>
            <p:cNvSpPr txBox="1">
              <a:spLocks noChangeArrowheads="1"/>
            </p:cNvSpPr>
            <p:nvPr/>
          </p:nvSpPr>
          <p:spPr bwMode="auto">
            <a:xfrm>
              <a:off x="1841" y="1971"/>
              <a:ext cx="2122"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Vị</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trí</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các</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chiếu</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5" name="Text Box 88"/>
            <p:cNvSpPr txBox="1">
              <a:spLocks noChangeArrowheads="1"/>
            </p:cNvSpPr>
            <p:nvPr/>
          </p:nvSpPr>
          <p:spPr bwMode="gray">
            <a:xfrm>
              <a:off x="1358" y="1934"/>
              <a:ext cx="290"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3600" b="1" dirty="0" smtClean="0">
                  <a:solidFill>
                    <a:srgbClr val="FFFFFF"/>
                  </a:solidFill>
                </a:rPr>
                <a:t>IV</a:t>
              </a:r>
              <a:endParaRPr lang="en-US" sz="3600" b="1" dirty="0">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6121"/>
                                        </p:tgtEl>
                                        <p:attrNameLst>
                                          <p:attrName>style.visibility</p:attrName>
                                        </p:attrNameLst>
                                      </p:cBhvr>
                                      <p:to>
                                        <p:strVal val="visible"/>
                                      </p:to>
                                    </p:set>
                                    <p:animEffect transition="in" filter="wipe(left)">
                                      <p:cBhvr>
                                        <p:cTn id="7" dur="500"/>
                                        <p:tgtEl>
                                          <p:spTgt spid="861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6122"/>
                                        </p:tgtEl>
                                        <p:attrNameLst>
                                          <p:attrName>style.visibility</p:attrName>
                                        </p:attrNameLst>
                                      </p:cBhvr>
                                      <p:to>
                                        <p:strVal val="visible"/>
                                      </p:to>
                                    </p:set>
                                    <p:animEffect transition="in" filter="barn(inVertical)">
                                      <p:cBhvr>
                                        <p:cTn id="12" dur="500"/>
                                        <p:tgtEl>
                                          <p:spTgt spid="8612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2)">
                                      <p:cBhvr>
                                        <p:cTn id="17" dur="75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3000" b="-3000"/>
          </a:stretch>
        </a:blip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033963" y="433388"/>
            <a:ext cx="2747962" cy="2847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4035" name="Rectangle 3"/>
          <p:cNvSpPr>
            <a:spLocks noChangeArrowheads="1"/>
          </p:cNvSpPr>
          <p:nvPr/>
        </p:nvSpPr>
        <p:spPr bwMode="auto">
          <a:xfrm>
            <a:off x="2286000" y="3276600"/>
            <a:ext cx="2747963" cy="2847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4036" name="Rectangle 4">
            <a:hlinkClick r:id="" action="ppaction://noaction"/>
          </p:cNvPr>
          <p:cNvSpPr>
            <a:spLocks noChangeArrowheads="1"/>
          </p:cNvSpPr>
          <p:nvPr/>
        </p:nvSpPr>
        <p:spPr bwMode="auto">
          <a:xfrm>
            <a:off x="2282825" y="433388"/>
            <a:ext cx="2751138" cy="28432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44037" name="Group 5"/>
          <p:cNvGrpSpPr>
            <a:grpSpLocks/>
          </p:cNvGrpSpPr>
          <p:nvPr/>
        </p:nvGrpSpPr>
        <p:grpSpPr bwMode="auto">
          <a:xfrm>
            <a:off x="2917825" y="1130300"/>
            <a:ext cx="1022350" cy="1258888"/>
            <a:chOff x="1837" y="988"/>
            <a:chExt cx="797" cy="919"/>
          </a:xfrm>
        </p:grpSpPr>
        <p:sp>
          <p:nvSpPr>
            <p:cNvPr id="44046" name="Rectangle 6"/>
            <p:cNvSpPr>
              <a:spLocks noChangeArrowheads="1"/>
            </p:cNvSpPr>
            <p:nvPr/>
          </p:nvSpPr>
          <p:spPr bwMode="auto">
            <a:xfrm>
              <a:off x="1837" y="988"/>
              <a:ext cx="797" cy="91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44047" name="Rectangle 7"/>
            <p:cNvSpPr>
              <a:spLocks noChangeArrowheads="1"/>
            </p:cNvSpPr>
            <p:nvPr/>
          </p:nvSpPr>
          <p:spPr bwMode="auto">
            <a:xfrm>
              <a:off x="1992" y="1100"/>
              <a:ext cx="480" cy="69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endParaRPr lang="vi-VN"/>
            </a:p>
          </p:txBody>
        </p:sp>
      </p:grpSp>
      <p:sp>
        <p:nvSpPr>
          <p:cNvPr id="44038" name="AutoShape 8"/>
          <p:cNvSpPr>
            <a:spLocks noChangeArrowheads="1"/>
          </p:cNvSpPr>
          <p:nvPr/>
        </p:nvSpPr>
        <p:spPr bwMode="auto">
          <a:xfrm rot="-5400000">
            <a:off x="5408613" y="1479550"/>
            <a:ext cx="1268412" cy="573088"/>
          </a:xfrm>
          <a:prstGeom prst="parallelogram">
            <a:avLst>
              <a:gd name="adj" fmla="val 110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44039" name="AutoShape 9"/>
          <p:cNvSpPr>
            <a:spLocks noChangeArrowheads="1"/>
          </p:cNvSpPr>
          <p:nvPr/>
        </p:nvSpPr>
        <p:spPr bwMode="auto">
          <a:xfrm rot="-5400000">
            <a:off x="3154363" y="3502025"/>
            <a:ext cx="569912" cy="1036638"/>
          </a:xfrm>
          <a:prstGeom prst="parallelogram">
            <a:avLst>
              <a:gd name="adj" fmla="val 144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44040" name="Line 10"/>
          <p:cNvSpPr>
            <a:spLocks noChangeShapeType="1"/>
          </p:cNvSpPr>
          <p:nvPr/>
        </p:nvSpPr>
        <p:spPr bwMode="auto">
          <a:xfrm>
            <a:off x="2476500" y="56769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041" name="Line 11"/>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042" name="Line 12"/>
          <p:cNvSpPr>
            <a:spLocks noChangeShapeType="1"/>
          </p:cNvSpPr>
          <p:nvPr/>
        </p:nvSpPr>
        <p:spPr bwMode="auto">
          <a:xfrm flipV="1">
            <a:off x="5753100" y="2209800"/>
            <a:ext cx="568325" cy="63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043" name="Line 13"/>
          <p:cNvSpPr>
            <a:spLocks noChangeShapeType="1"/>
          </p:cNvSpPr>
          <p:nvPr/>
        </p:nvSpPr>
        <p:spPr bwMode="auto">
          <a:xfrm flipV="1">
            <a:off x="5751513" y="1276350"/>
            <a:ext cx="573087" cy="4763"/>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044" name="Line 14"/>
          <p:cNvSpPr>
            <a:spLocks noChangeShapeType="1"/>
          </p:cNvSpPr>
          <p:nvPr/>
        </p:nvSpPr>
        <p:spPr bwMode="auto">
          <a:xfrm flipH="1">
            <a:off x="3117850" y="3733800"/>
            <a:ext cx="6350" cy="5651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045" name="Line 15"/>
          <p:cNvSpPr>
            <a:spLocks noChangeShapeType="1"/>
          </p:cNvSpPr>
          <p:nvPr/>
        </p:nvSpPr>
        <p:spPr bwMode="auto">
          <a:xfrm flipH="1">
            <a:off x="3740150" y="3740150"/>
            <a:ext cx="6350" cy="5651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529069031"/>
      </p:ext>
    </p:extLst>
  </p:cSld>
  <p:clrMapOvr>
    <a:masterClrMapping/>
  </p:clrMapOvr>
  <p:transition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6084" name="Rectangle 2"/>
          <p:cNvSpPr>
            <a:spLocks noChangeArrowheads="1"/>
          </p:cNvSpPr>
          <p:nvPr/>
        </p:nvSpPr>
        <p:spPr bwMode="auto">
          <a:xfrm>
            <a:off x="5033963" y="433388"/>
            <a:ext cx="2747963" cy="2847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6085" name="Rectangle 3"/>
          <p:cNvSpPr>
            <a:spLocks noChangeArrowheads="1"/>
          </p:cNvSpPr>
          <p:nvPr/>
        </p:nvSpPr>
        <p:spPr bwMode="auto">
          <a:xfrm>
            <a:off x="2286000" y="3276600"/>
            <a:ext cx="2747963" cy="2847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6086" name="Rectangle 4"/>
          <p:cNvSpPr>
            <a:spLocks noChangeArrowheads="1"/>
          </p:cNvSpPr>
          <p:nvPr/>
        </p:nvSpPr>
        <p:spPr bwMode="auto">
          <a:xfrm>
            <a:off x="2282825" y="433388"/>
            <a:ext cx="2751138" cy="28432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46087" name="Group 5"/>
          <p:cNvGrpSpPr>
            <a:grpSpLocks/>
          </p:cNvGrpSpPr>
          <p:nvPr/>
        </p:nvGrpSpPr>
        <p:grpSpPr bwMode="auto">
          <a:xfrm>
            <a:off x="2917825" y="1130300"/>
            <a:ext cx="1022350" cy="1258887"/>
            <a:chOff x="1837" y="988"/>
            <a:chExt cx="797" cy="919"/>
          </a:xfrm>
        </p:grpSpPr>
        <p:sp>
          <p:nvSpPr>
            <p:cNvPr id="46096" name="Rectangle 6"/>
            <p:cNvSpPr>
              <a:spLocks noChangeArrowheads="1"/>
            </p:cNvSpPr>
            <p:nvPr/>
          </p:nvSpPr>
          <p:spPr bwMode="auto">
            <a:xfrm>
              <a:off x="1837" y="988"/>
              <a:ext cx="797" cy="91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46097" name="Rectangle 7"/>
            <p:cNvSpPr>
              <a:spLocks noChangeArrowheads="1"/>
            </p:cNvSpPr>
            <p:nvPr/>
          </p:nvSpPr>
          <p:spPr bwMode="auto">
            <a:xfrm>
              <a:off x="1992" y="1100"/>
              <a:ext cx="480" cy="69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endParaRPr lang="vi-VN"/>
            </a:p>
          </p:txBody>
        </p:sp>
      </p:grpSp>
      <p:sp>
        <p:nvSpPr>
          <p:cNvPr id="46088" name="AutoShape 8"/>
          <p:cNvSpPr>
            <a:spLocks noChangeArrowheads="1"/>
          </p:cNvSpPr>
          <p:nvPr/>
        </p:nvSpPr>
        <p:spPr bwMode="auto">
          <a:xfrm rot="16200000">
            <a:off x="5408613" y="1479550"/>
            <a:ext cx="1268412" cy="573088"/>
          </a:xfrm>
          <a:prstGeom prst="parallelogram">
            <a:avLst>
              <a:gd name="adj" fmla="val 110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46089" name="AutoShape 9"/>
          <p:cNvSpPr>
            <a:spLocks noChangeArrowheads="1"/>
          </p:cNvSpPr>
          <p:nvPr/>
        </p:nvSpPr>
        <p:spPr bwMode="auto">
          <a:xfrm rot="16200000">
            <a:off x="3154363" y="3502025"/>
            <a:ext cx="569912" cy="1036638"/>
          </a:xfrm>
          <a:prstGeom prst="parallelogram">
            <a:avLst>
              <a:gd name="adj" fmla="val 144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46090" name="Line 10"/>
          <p:cNvSpPr>
            <a:spLocks noChangeShapeType="1"/>
          </p:cNvSpPr>
          <p:nvPr/>
        </p:nvSpPr>
        <p:spPr bwMode="auto">
          <a:xfrm>
            <a:off x="2476500" y="56769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6091" name="Line 11"/>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6092" name="Line 12"/>
          <p:cNvSpPr>
            <a:spLocks noChangeShapeType="1"/>
          </p:cNvSpPr>
          <p:nvPr/>
        </p:nvSpPr>
        <p:spPr bwMode="auto">
          <a:xfrm flipV="1">
            <a:off x="5753100" y="2209800"/>
            <a:ext cx="568325" cy="63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6093" name="Line 13"/>
          <p:cNvSpPr>
            <a:spLocks noChangeShapeType="1"/>
          </p:cNvSpPr>
          <p:nvPr/>
        </p:nvSpPr>
        <p:spPr bwMode="auto">
          <a:xfrm flipV="1">
            <a:off x="5751513" y="1276350"/>
            <a:ext cx="573088" cy="47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6094" name="Line 14"/>
          <p:cNvSpPr>
            <a:spLocks noChangeShapeType="1"/>
          </p:cNvSpPr>
          <p:nvPr/>
        </p:nvSpPr>
        <p:spPr bwMode="auto">
          <a:xfrm flipH="1">
            <a:off x="3117850" y="3733800"/>
            <a:ext cx="6350" cy="5651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6095" name="Line 15"/>
          <p:cNvSpPr>
            <a:spLocks noChangeShapeType="1"/>
          </p:cNvSpPr>
          <p:nvPr/>
        </p:nvSpPr>
        <p:spPr bwMode="auto">
          <a:xfrm flipH="1">
            <a:off x="3740150" y="3740150"/>
            <a:ext cx="6350" cy="5651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2097414220"/>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000"/>
                                        <p:tgtEl>
                                          <p:spTgt spid="46086"/>
                                        </p:tgtEl>
                                      </p:cBhvr>
                                    </p:animEffect>
                                    <p:set>
                                      <p:cBhvr>
                                        <p:cTn id="7" dur="1" fill="hold">
                                          <p:stCondLst>
                                            <p:cond delay="999"/>
                                          </p:stCondLst>
                                        </p:cTn>
                                        <p:tgtEl>
                                          <p:spTgt spid="46086"/>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1000"/>
                                        <p:tgtEl>
                                          <p:spTgt spid="46084"/>
                                        </p:tgtEl>
                                      </p:cBhvr>
                                    </p:animEffect>
                                    <p:set>
                                      <p:cBhvr>
                                        <p:cTn id="10" dur="1" fill="hold">
                                          <p:stCondLst>
                                            <p:cond delay="999"/>
                                          </p:stCondLst>
                                        </p:cTn>
                                        <p:tgtEl>
                                          <p:spTgt spid="46084"/>
                                        </p:tgtEl>
                                        <p:attrNameLst>
                                          <p:attrName>style.visibility</p:attrName>
                                        </p:attrNameLst>
                                      </p:cBhvr>
                                      <p:to>
                                        <p:strVal val="hidden"/>
                                      </p:to>
                                    </p:set>
                                  </p:childTnLst>
                                </p:cTn>
                              </p:par>
                              <p:par>
                                <p:cTn id="11" presetID="22" presetClass="exit" presetSubtype="1" fill="hold" grpId="0" nodeType="withEffect">
                                  <p:stCondLst>
                                    <p:cond delay="0"/>
                                  </p:stCondLst>
                                  <p:childTnLst>
                                    <p:animEffect transition="out" filter="wipe(up)">
                                      <p:cBhvr>
                                        <p:cTn id="12" dur="1000"/>
                                        <p:tgtEl>
                                          <p:spTgt spid="46085"/>
                                        </p:tgtEl>
                                      </p:cBhvr>
                                    </p:animEffect>
                                    <p:set>
                                      <p:cBhvr>
                                        <p:cTn id="13" dur="1" fill="hold">
                                          <p:stCondLst>
                                            <p:cond delay="999"/>
                                          </p:stCondLst>
                                        </p:cTn>
                                        <p:tgtEl>
                                          <p:spTgt spid="460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P spid="46085" grpId="0" animBg="1"/>
      <p:bldP spid="460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371600"/>
            <a:ext cx="8763000" cy="1031051"/>
          </a:xfrm>
          <a:prstGeom prst="rect">
            <a:avLst/>
          </a:prstGeom>
        </p:spPr>
        <p:txBody>
          <a:bodyPr wrap="square">
            <a:spAutoFit/>
          </a:bodyPr>
          <a:lstStyle/>
          <a:p>
            <a:pPr marL="285750" indent="-285750">
              <a:spcBef>
                <a:spcPts val="600"/>
              </a:spcBef>
              <a:buFont typeface="Wingdings" pitchFamily="2" charset="2"/>
              <a:buChar char="Ø"/>
            </a:pPr>
            <a:r>
              <a:rPr lang="vi-VN" sz="2800" b="1" dirty="0">
                <a:effectLst>
                  <a:outerShdw blurRad="38100" dist="38100" dir="2700000" algn="tl">
                    <a:srgbClr val="000000">
                      <a:alpha val="43137"/>
                    </a:srgbClr>
                  </a:outerShdw>
                </a:effectLst>
              </a:rPr>
              <a:t>Hình chiếu bằng ở dưới hình chiếu đứng.</a:t>
            </a:r>
          </a:p>
          <a:p>
            <a:pPr marL="285750" indent="-285750">
              <a:spcBef>
                <a:spcPts val="600"/>
              </a:spcBef>
              <a:buFont typeface="Wingdings" pitchFamily="2" charset="2"/>
              <a:buChar char="Ø"/>
            </a:pPr>
            <a:r>
              <a:rPr lang="vi-VN" sz="2800" b="1" dirty="0" smtClean="0">
                <a:effectLst>
                  <a:outerShdw blurRad="38100" dist="38100" dir="2700000" algn="tl">
                    <a:srgbClr val="000000">
                      <a:alpha val="43137"/>
                    </a:srgbClr>
                  </a:outerShdw>
                </a:effectLst>
              </a:rPr>
              <a:t>Hình </a:t>
            </a:r>
            <a:r>
              <a:rPr lang="vi-VN" sz="2800" b="1" dirty="0">
                <a:effectLst>
                  <a:outerShdw blurRad="38100" dist="38100" dir="2700000" algn="tl">
                    <a:srgbClr val="000000">
                      <a:alpha val="43137"/>
                    </a:srgbClr>
                  </a:outerShdw>
                </a:effectLst>
              </a:rPr>
              <a:t>chiếu cạnh ở bên phải hình chiếu đứng.</a:t>
            </a:r>
          </a:p>
        </p:txBody>
      </p:sp>
      <p:sp>
        <p:nvSpPr>
          <p:cNvPr id="5" name="Text Box 84"/>
          <p:cNvSpPr txBox="1">
            <a:spLocks noChangeArrowheads="1"/>
          </p:cNvSpPr>
          <p:nvPr/>
        </p:nvSpPr>
        <p:spPr bwMode="auto">
          <a:xfrm>
            <a:off x="981700" y="420731"/>
            <a:ext cx="82385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eaLnBrk="0" hangingPunct="0"/>
            <a:r>
              <a:rPr lang="en-US" sz="4400" b="1" dirty="0" smtClean="0">
                <a:ln w="50800"/>
                <a:solidFill>
                  <a:schemeClr val="bg1">
                    <a:shade val="50000"/>
                  </a:schemeClr>
                </a:solidFill>
                <a:latin typeface="Constantia" pitchFamily="18" charset="0"/>
              </a:rPr>
              <a:t>IV – </a:t>
            </a:r>
            <a:r>
              <a:rPr lang="en-US" sz="4400" b="1" dirty="0" err="1" smtClean="0">
                <a:ln w="50800"/>
                <a:solidFill>
                  <a:schemeClr val="bg1">
                    <a:shade val="50000"/>
                  </a:schemeClr>
                </a:solidFill>
                <a:latin typeface="Constantia" pitchFamily="18" charset="0"/>
              </a:rPr>
              <a:t>Vị</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trí</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các</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hình</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chiếu</a:t>
            </a:r>
            <a:endParaRPr lang="en-US" sz="4400" b="1" dirty="0">
              <a:ln w="50800"/>
              <a:solidFill>
                <a:schemeClr val="bg1">
                  <a:shade val="50000"/>
                </a:schemeClr>
              </a:solidFill>
              <a:latin typeface="Constantia" pitchFamily="18" charset="0"/>
            </a:endParaRPr>
          </a:p>
        </p:txBody>
      </p:sp>
      <p:grpSp>
        <p:nvGrpSpPr>
          <p:cNvPr id="20" name="Group 5"/>
          <p:cNvGrpSpPr>
            <a:grpSpLocks/>
          </p:cNvGrpSpPr>
          <p:nvPr/>
        </p:nvGrpSpPr>
        <p:grpSpPr bwMode="auto">
          <a:xfrm>
            <a:off x="3045215" y="2895374"/>
            <a:ext cx="1022350" cy="1258887"/>
            <a:chOff x="1837" y="988"/>
            <a:chExt cx="797" cy="919"/>
          </a:xfrm>
        </p:grpSpPr>
        <p:sp>
          <p:nvSpPr>
            <p:cNvPr id="21" name="Rectangle 6"/>
            <p:cNvSpPr>
              <a:spLocks noChangeArrowheads="1"/>
            </p:cNvSpPr>
            <p:nvPr/>
          </p:nvSpPr>
          <p:spPr bwMode="auto">
            <a:xfrm>
              <a:off x="1837" y="988"/>
              <a:ext cx="797" cy="91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22" name="Rectangle 7"/>
            <p:cNvSpPr>
              <a:spLocks noChangeArrowheads="1"/>
            </p:cNvSpPr>
            <p:nvPr/>
          </p:nvSpPr>
          <p:spPr bwMode="auto">
            <a:xfrm>
              <a:off x="1992" y="1100"/>
              <a:ext cx="480" cy="69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endParaRPr lang="vi-VN"/>
            </a:p>
          </p:txBody>
        </p:sp>
      </p:grpSp>
      <p:grpSp>
        <p:nvGrpSpPr>
          <p:cNvPr id="3" name="Group 2"/>
          <p:cNvGrpSpPr/>
          <p:nvPr/>
        </p:nvGrpSpPr>
        <p:grpSpPr>
          <a:xfrm>
            <a:off x="4605338" y="2885849"/>
            <a:ext cx="577850" cy="1268412"/>
            <a:chOff x="4605338" y="2885849"/>
            <a:chExt cx="577850" cy="1268412"/>
          </a:xfrm>
        </p:grpSpPr>
        <p:sp>
          <p:nvSpPr>
            <p:cNvPr id="23" name="AutoShape 8"/>
            <p:cNvSpPr>
              <a:spLocks noChangeArrowheads="1"/>
            </p:cNvSpPr>
            <p:nvPr/>
          </p:nvSpPr>
          <p:spPr bwMode="auto">
            <a:xfrm rot="16200000">
              <a:off x="4262438" y="3233511"/>
              <a:ext cx="1268412" cy="573088"/>
            </a:xfrm>
            <a:prstGeom prst="parallelogram">
              <a:avLst>
                <a:gd name="adj" fmla="val 110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25" name="Line 12"/>
            <p:cNvSpPr>
              <a:spLocks noChangeShapeType="1"/>
            </p:cNvSpPr>
            <p:nvPr/>
          </p:nvSpPr>
          <p:spPr bwMode="auto">
            <a:xfrm>
              <a:off x="4606925" y="3970111"/>
              <a:ext cx="576263" cy="13309"/>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 name="Line 13"/>
            <p:cNvSpPr>
              <a:spLocks noChangeShapeType="1"/>
            </p:cNvSpPr>
            <p:nvPr/>
          </p:nvSpPr>
          <p:spPr bwMode="auto">
            <a:xfrm>
              <a:off x="4605338" y="3035073"/>
              <a:ext cx="577850" cy="13724"/>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 name="Group 1"/>
          <p:cNvGrpSpPr/>
          <p:nvPr/>
        </p:nvGrpSpPr>
        <p:grpSpPr>
          <a:xfrm>
            <a:off x="3030927" y="4570412"/>
            <a:ext cx="1036638" cy="571500"/>
            <a:chOff x="3030927" y="4570412"/>
            <a:chExt cx="1036638" cy="571500"/>
          </a:xfrm>
        </p:grpSpPr>
        <p:sp>
          <p:nvSpPr>
            <p:cNvPr id="24" name="AutoShape 9"/>
            <p:cNvSpPr>
              <a:spLocks noChangeArrowheads="1"/>
            </p:cNvSpPr>
            <p:nvPr/>
          </p:nvSpPr>
          <p:spPr bwMode="auto">
            <a:xfrm rot="16200000">
              <a:off x="3264290" y="4338637"/>
              <a:ext cx="569912" cy="1036638"/>
            </a:xfrm>
            <a:prstGeom prst="parallelogram">
              <a:avLst>
                <a:gd name="adj" fmla="val 144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27" name="Line 14"/>
            <p:cNvSpPr>
              <a:spLocks noChangeShapeType="1"/>
            </p:cNvSpPr>
            <p:nvPr/>
          </p:nvSpPr>
          <p:spPr bwMode="auto">
            <a:xfrm>
              <a:off x="3234127" y="4570412"/>
              <a:ext cx="0" cy="5715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 name="Line 15"/>
            <p:cNvSpPr>
              <a:spLocks noChangeShapeType="1"/>
            </p:cNvSpPr>
            <p:nvPr/>
          </p:nvSpPr>
          <p:spPr bwMode="auto">
            <a:xfrm flipH="1">
              <a:off x="3850077" y="4576762"/>
              <a:ext cx="6350" cy="5651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9" name="Group 28"/>
          <p:cNvGrpSpPr/>
          <p:nvPr/>
        </p:nvGrpSpPr>
        <p:grpSpPr>
          <a:xfrm>
            <a:off x="85168" y="2410476"/>
            <a:ext cx="3005138" cy="1114342"/>
            <a:chOff x="3429000" y="1941731"/>
            <a:chExt cx="3005138" cy="1114342"/>
          </a:xfrm>
        </p:grpSpPr>
        <p:sp>
          <p:nvSpPr>
            <p:cNvPr id="30" name="TextBox 29"/>
            <p:cNvSpPr txBox="1"/>
            <p:nvPr/>
          </p:nvSpPr>
          <p:spPr>
            <a:xfrm>
              <a:off x="3429000" y="1941731"/>
              <a:ext cx="3005138" cy="461665"/>
            </a:xfrm>
            <a:prstGeom prst="rect">
              <a:avLst/>
            </a:prstGeom>
            <a:noFill/>
          </p:spPr>
          <p:txBody>
            <a:bodyPr wrap="square" rtlCol="0">
              <a:spAutoFit/>
            </a:bodyPr>
            <a:lstStyle/>
            <a:p>
              <a:pPr algn="ctr"/>
              <a:r>
                <a:rPr lang="en-US" sz="2400" b="1" dirty="0" err="1" smtClean="0">
                  <a:solidFill>
                    <a:schemeClr val="accent1"/>
                  </a:solidFill>
                </a:rPr>
                <a:t>Hình</a:t>
              </a:r>
              <a:r>
                <a:rPr lang="en-US" sz="2400" b="1" dirty="0" smtClean="0">
                  <a:solidFill>
                    <a:schemeClr val="accent1"/>
                  </a:solidFill>
                </a:rPr>
                <a:t> </a:t>
              </a:r>
              <a:r>
                <a:rPr lang="en-US" sz="2400" b="1" dirty="0" err="1" smtClean="0">
                  <a:solidFill>
                    <a:schemeClr val="accent1"/>
                  </a:solidFill>
                </a:rPr>
                <a:t>chiếu</a:t>
              </a:r>
              <a:r>
                <a:rPr lang="en-US" sz="2400" b="1" dirty="0" smtClean="0">
                  <a:solidFill>
                    <a:schemeClr val="accent1"/>
                  </a:solidFill>
                </a:rPr>
                <a:t> </a:t>
              </a:r>
              <a:r>
                <a:rPr lang="en-US" sz="2400" b="1" dirty="0" err="1" smtClean="0">
                  <a:solidFill>
                    <a:schemeClr val="accent1"/>
                  </a:solidFill>
                </a:rPr>
                <a:t>đứng</a:t>
              </a:r>
              <a:endParaRPr lang="vi-VN" sz="2400" b="1" dirty="0">
                <a:solidFill>
                  <a:schemeClr val="accent1"/>
                </a:solidFill>
              </a:endParaRPr>
            </a:p>
          </p:txBody>
        </p:sp>
        <p:cxnSp>
          <p:nvCxnSpPr>
            <p:cNvPr id="31" name="Straight Arrow Connector 30"/>
            <p:cNvCxnSpPr>
              <a:stCxn id="30" idx="2"/>
              <a:endCxn id="21" idx="1"/>
            </p:cNvCxnSpPr>
            <p:nvPr/>
          </p:nvCxnSpPr>
          <p:spPr>
            <a:xfrm>
              <a:off x="4931569" y="2403396"/>
              <a:ext cx="1457478" cy="6526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464457" y="5179678"/>
            <a:ext cx="3005138" cy="1305882"/>
            <a:chOff x="3860800" y="5237735"/>
            <a:chExt cx="3005138" cy="1305882"/>
          </a:xfrm>
        </p:grpSpPr>
        <p:sp>
          <p:nvSpPr>
            <p:cNvPr id="33" name="TextBox 32"/>
            <p:cNvSpPr txBox="1"/>
            <p:nvPr/>
          </p:nvSpPr>
          <p:spPr>
            <a:xfrm>
              <a:off x="3860800" y="6081952"/>
              <a:ext cx="3005138" cy="461665"/>
            </a:xfrm>
            <a:prstGeom prst="rect">
              <a:avLst/>
            </a:prstGeom>
            <a:noFill/>
          </p:spPr>
          <p:txBody>
            <a:bodyPr wrap="square" rtlCol="0">
              <a:spAutoFit/>
            </a:bodyPr>
            <a:lstStyle/>
            <a:p>
              <a:pPr algn="ctr"/>
              <a:r>
                <a:rPr lang="en-US" sz="2400" b="1" dirty="0" err="1" smtClean="0">
                  <a:solidFill>
                    <a:schemeClr val="accent1">
                      <a:lumMod val="75000"/>
                    </a:schemeClr>
                  </a:solidFill>
                </a:rPr>
                <a:t>Hình</a:t>
              </a:r>
              <a:r>
                <a:rPr lang="en-US" sz="2400" b="1" dirty="0" smtClean="0">
                  <a:solidFill>
                    <a:schemeClr val="accent1">
                      <a:lumMod val="75000"/>
                    </a:schemeClr>
                  </a:solidFill>
                </a:rPr>
                <a:t> </a:t>
              </a:r>
              <a:r>
                <a:rPr lang="en-US" sz="2400" b="1" dirty="0" err="1" smtClean="0">
                  <a:solidFill>
                    <a:schemeClr val="accent1">
                      <a:lumMod val="75000"/>
                    </a:schemeClr>
                  </a:solidFill>
                </a:rPr>
                <a:t>chiếu</a:t>
              </a:r>
              <a:r>
                <a:rPr lang="en-US" sz="2400" b="1" dirty="0" smtClean="0">
                  <a:solidFill>
                    <a:schemeClr val="accent1">
                      <a:lumMod val="75000"/>
                    </a:schemeClr>
                  </a:solidFill>
                </a:rPr>
                <a:t> </a:t>
              </a:r>
              <a:r>
                <a:rPr lang="en-US" sz="2400" b="1" dirty="0" err="1" smtClean="0">
                  <a:solidFill>
                    <a:schemeClr val="accent1">
                      <a:lumMod val="75000"/>
                    </a:schemeClr>
                  </a:solidFill>
                </a:rPr>
                <a:t>bằng</a:t>
              </a:r>
              <a:endParaRPr lang="vi-VN" sz="2400" b="1" dirty="0">
                <a:solidFill>
                  <a:schemeClr val="accent1">
                    <a:lumMod val="75000"/>
                  </a:schemeClr>
                </a:solidFill>
              </a:endParaRPr>
            </a:p>
          </p:txBody>
        </p:sp>
        <p:cxnSp>
          <p:nvCxnSpPr>
            <p:cNvPr id="34" name="Straight Arrow Connector 33"/>
            <p:cNvCxnSpPr>
              <a:stCxn id="33" idx="0"/>
            </p:cNvCxnSpPr>
            <p:nvPr/>
          </p:nvCxnSpPr>
          <p:spPr>
            <a:xfrm flipV="1">
              <a:off x="5363369" y="5237735"/>
              <a:ext cx="1272381" cy="8442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35" name="Group 34"/>
          <p:cNvGrpSpPr/>
          <p:nvPr/>
        </p:nvGrpSpPr>
        <p:grpSpPr>
          <a:xfrm>
            <a:off x="5273340" y="2624272"/>
            <a:ext cx="3293661" cy="895782"/>
            <a:chOff x="6056941" y="1381557"/>
            <a:chExt cx="3293661" cy="895782"/>
          </a:xfrm>
        </p:grpSpPr>
        <p:sp>
          <p:nvSpPr>
            <p:cNvPr id="36" name="TextBox 35"/>
            <p:cNvSpPr txBox="1"/>
            <p:nvPr/>
          </p:nvSpPr>
          <p:spPr>
            <a:xfrm>
              <a:off x="6567715" y="1381557"/>
              <a:ext cx="2782887" cy="461665"/>
            </a:xfrm>
            <a:prstGeom prst="rect">
              <a:avLst/>
            </a:prstGeom>
            <a:noFill/>
          </p:spPr>
          <p:txBody>
            <a:bodyPr wrap="square" rtlCol="0">
              <a:spAutoFit/>
            </a:bodyPr>
            <a:lstStyle/>
            <a:p>
              <a:pPr algn="ctr"/>
              <a:r>
                <a:rPr lang="en-US" sz="2400" b="1" dirty="0" err="1" smtClean="0">
                  <a:solidFill>
                    <a:schemeClr val="accent1"/>
                  </a:solidFill>
                </a:rPr>
                <a:t>Hình</a:t>
              </a:r>
              <a:r>
                <a:rPr lang="en-US" sz="2400" b="1" dirty="0" smtClean="0">
                  <a:solidFill>
                    <a:schemeClr val="accent1"/>
                  </a:solidFill>
                </a:rPr>
                <a:t> </a:t>
              </a:r>
              <a:r>
                <a:rPr lang="en-US" sz="2400" b="1" dirty="0" err="1" smtClean="0">
                  <a:solidFill>
                    <a:schemeClr val="accent1"/>
                  </a:solidFill>
                </a:rPr>
                <a:t>chiếu</a:t>
              </a:r>
              <a:r>
                <a:rPr lang="en-US" sz="2400" b="1" dirty="0" smtClean="0">
                  <a:solidFill>
                    <a:schemeClr val="accent1"/>
                  </a:solidFill>
                </a:rPr>
                <a:t> </a:t>
              </a:r>
              <a:r>
                <a:rPr lang="en-US" sz="2400" b="1" dirty="0" err="1" smtClean="0">
                  <a:solidFill>
                    <a:schemeClr val="accent1"/>
                  </a:solidFill>
                </a:rPr>
                <a:t>cạnh</a:t>
              </a:r>
              <a:endParaRPr lang="vi-VN" sz="2400" b="1" dirty="0">
                <a:solidFill>
                  <a:schemeClr val="accent1"/>
                </a:solidFill>
              </a:endParaRPr>
            </a:p>
          </p:txBody>
        </p:sp>
        <p:cxnSp>
          <p:nvCxnSpPr>
            <p:cNvPr id="37" name="Straight Arrow Connector 36"/>
            <p:cNvCxnSpPr>
              <a:stCxn id="36" idx="2"/>
            </p:cNvCxnSpPr>
            <p:nvPr/>
          </p:nvCxnSpPr>
          <p:spPr>
            <a:xfrm flipH="1">
              <a:off x="6056941" y="1843222"/>
              <a:ext cx="1902218" cy="4341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679072571"/>
      </p:ext>
    </p:extLst>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out)">
                                      <p:cBhvr>
                                        <p:cTn id="7" dur="750"/>
                                        <p:tgtEl>
                                          <p:spTgt spid="20"/>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up)">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2"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2)">
                                      <p:cBhvr>
                                        <p:cTn id="21" dur="750"/>
                                        <p:tgtEl>
                                          <p:spTgt spid="2"/>
                                        </p:tgtEl>
                                      </p:cBhvr>
                                    </p:animEffect>
                                  </p:childTnLst>
                                </p:cTn>
                              </p:par>
                            </p:childTnLst>
                          </p:cTn>
                        </p:par>
                        <p:par>
                          <p:cTn id="22" fill="hold">
                            <p:stCondLst>
                              <p:cond delay="1250"/>
                            </p:stCondLst>
                            <p:childTnLst>
                              <p:par>
                                <p:cTn id="23" presetID="22" presetClass="entr" presetSubtype="8"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up)">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z="4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Tổng</a:t>
            </a:r>
            <a:r>
              <a:rPr lang="en-US"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4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kết</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8611" name="AutoShape 3"/>
          <p:cNvSpPr>
            <a:spLocks noChangeArrowheads="1"/>
          </p:cNvSpPr>
          <p:nvPr/>
        </p:nvSpPr>
        <p:spPr bwMode="auto">
          <a:xfrm>
            <a:off x="5562600" y="3352800"/>
            <a:ext cx="3048000" cy="3378200"/>
          </a:xfrm>
          <a:prstGeom prst="roundRect">
            <a:avLst>
              <a:gd name="adj" fmla="val 16667"/>
            </a:avLst>
          </a:prstGeom>
          <a:noFill/>
          <a:ln w="38100">
            <a:solidFill>
              <a:schemeClr val="accent2"/>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atin typeface="Verdana" pitchFamily="34" charset="0"/>
            </a:endParaRPr>
          </a:p>
        </p:txBody>
      </p:sp>
      <p:sp>
        <p:nvSpPr>
          <p:cNvPr id="68613" name="AutoShape 5"/>
          <p:cNvSpPr>
            <a:spLocks noChangeArrowheads="1"/>
          </p:cNvSpPr>
          <p:nvPr/>
        </p:nvSpPr>
        <p:spPr bwMode="auto">
          <a:xfrm>
            <a:off x="457200" y="3352800"/>
            <a:ext cx="3124200" cy="3378200"/>
          </a:xfrm>
          <a:prstGeom prst="roundRect">
            <a:avLst>
              <a:gd name="adj" fmla="val 16667"/>
            </a:avLst>
          </a:prstGeom>
          <a:noFill/>
          <a:ln w="38100">
            <a:solidFill>
              <a:schemeClr val="accent2"/>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atin typeface="Verdana" pitchFamily="34" charset="0"/>
            </a:endParaRPr>
          </a:p>
        </p:txBody>
      </p:sp>
      <p:sp>
        <p:nvSpPr>
          <p:cNvPr id="68614" name="Text Box 6"/>
          <p:cNvSpPr txBox="1">
            <a:spLocks noChangeArrowheads="1"/>
          </p:cNvSpPr>
          <p:nvPr/>
        </p:nvSpPr>
        <p:spPr bwMode="auto">
          <a:xfrm>
            <a:off x="711199" y="3507700"/>
            <a:ext cx="2641601"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600" dirty="0" smtClean="0">
                <a:solidFill>
                  <a:srgbClr val="000000"/>
                </a:solidFill>
              </a:rPr>
              <a:t>1. </a:t>
            </a:r>
            <a:r>
              <a:rPr lang="en-US" sz="2600" dirty="0" err="1" smtClean="0">
                <a:solidFill>
                  <a:srgbClr val="000000"/>
                </a:solidFill>
              </a:rPr>
              <a:t>Trên</a:t>
            </a:r>
            <a:r>
              <a:rPr lang="en-US" sz="2600" dirty="0" smtClean="0">
                <a:solidFill>
                  <a:srgbClr val="000000"/>
                </a:solidFill>
              </a:rPr>
              <a:t> </a:t>
            </a:r>
            <a:r>
              <a:rPr lang="en-US" sz="2600" dirty="0" err="1" smtClean="0">
                <a:solidFill>
                  <a:srgbClr val="000000"/>
                </a:solidFill>
              </a:rPr>
              <a:t>bản</a:t>
            </a:r>
            <a:r>
              <a:rPr lang="en-US" sz="2600" dirty="0" smtClean="0">
                <a:solidFill>
                  <a:srgbClr val="000000"/>
                </a:solidFill>
              </a:rPr>
              <a:t> </a:t>
            </a:r>
            <a:r>
              <a:rPr lang="en-US" sz="2600" dirty="0" err="1" smtClean="0">
                <a:solidFill>
                  <a:srgbClr val="000000"/>
                </a:solidFill>
              </a:rPr>
              <a:t>vẽ</a:t>
            </a:r>
            <a:r>
              <a:rPr lang="en-US" sz="2600" dirty="0" smtClean="0">
                <a:solidFill>
                  <a:srgbClr val="000000"/>
                </a:solidFill>
              </a:rPr>
              <a:t> </a:t>
            </a:r>
            <a:r>
              <a:rPr lang="en-US" sz="2600" dirty="0" err="1" smtClean="0">
                <a:solidFill>
                  <a:srgbClr val="000000"/>
                </a:solidFill>
              </a:rPr>
              <a:t>kỹ</a:t>
            </a:r>
            <a:r>
              <a:rPr lang="en-US" sz="2600" dirty="0" smtClean="0">
                <a:solidFill>
                  <a:srgbClr val="000000"/>
                </a:solidFill>
              </a:rPr>
              <a:t> </a:t>
            </a:r>
            <a:r>
              <a:rPr lang="en-US" sz="2600" dirty="0" err="1" smtClean="0">
                <a:solidFill>
                  <a:srgbClr val="000000"/>
                </a:solidFill>
              </a:rPr>
              <a:t>thuật</a:t>
            </a:r>
            <a:r>
              <a:rPr lang="en-US" sz="2600" dirty="0" smtClean="0">
                <a:solidFill>
                  <a:srgbClr val="000000"/>
                </a:solidFill>
              </a:rPr>
              <a:t>, </a:t>
            </a:r>
            <a:r>
              <a:rPr lang="en-US" sz="2600" dirty="0" err="1" smtClean="0">
                <a:solidFill>
                  <a:srgbClr val="000000"/>
                </a:solidFill>
              </a:rPr>
              <a:t>các</a:t>
            </a:r>
            <a:r>
              <a:rPr lang="en-US" sz="2600" dirty="0" smtClean="0">
                <a:solidFill>
                  <a:srgbClr val="000000"/>
                </a:solidFill>
              </a:rPr>
              <a:t> </a:t>
            </a:r>
            <a:r>
              <a:rPr lang="en-US" sz="2600" dirty="0" err="1" smtClean="0">
                <a:solidFill>
                  <a:srgbClr val="000000"/>
                </a:solidFill>
              </a:rPr>
              <a:t>hình</a:t>
            </a:r>
            <a:r>
              <a:rPr lang="en-US" sz="2600" dirty="0" smtClean="0">
                <a:solidFill>
                  <a:srgbClr val="000000"/>
                </a:solidFill>
              </a:rPr>
              <a:t> </a:t>
            </a:r>
            <a:r>
              <a:rPr lang="en-US" sz="2600" dirty="0" err="1" smtClean="0">
                <a:solidFill>
                  <a:srgbClr val="000000"/>
                </a:solidFill>
              </a:rPr>
              <a:t>chiếu</a:t>
            </a:r>
            <a:r>
              <a:rPr lang="en-US" sz="2600" dirty="0" smtClean="0">
                <a:solidFill>
                  <a:srgbClr val="000000"/>
                </a:solidFill>
              </a:rPr>
              <a:t> </a:t>
            </a:r>
            <a:r>
              <a:rPr lang="en-US" sz="2600" dirty="0" err="1" smtClean="0">
                <a:solidFill>
                  <a:srgbClr val="000000"/>
                </a:solidFill>
              </a:rPr>
              <a:t>diễn</a:t>
            </a:r>
            <a:r>
              <a:rPr lang="en-US" sz="2600" dirty="0" smtClean="0">
                <a:solidFill>
                  <a:srgbClr val="000000"/>
                </a:solidFill>
              </a:rPr>
              <a:t> </a:t>
            </a:r>
            <a:r>
              <a:rPr lang="en-US" sz="2600" dirty="0" err="1" smtClean="0">
                <a:solidFill>
                  <a:srgbClr val="000000"/>
                </a:solidFill>
              </a:rPr>
              <a:t>tả</a:t>
            </a:r>
            <a:r>
              <a:rPr lang="en-US" sz="2600" dirty="0" smtClean="0">
                <a:solidFill>
                  <a:srgbClr val="000000"/>
                </a:solidFill>
              </a:rPr>
              <a:t> </a:t>
            </a:r>
            <a:r>
              <a:rPr lang="en-US" sz="2600" dirty="0" err="1" smtClean="0">
                <a:solidFill>
                  <a:srgbClr val="000000"/>
                </a:solidFill>
              </a:rPr>
              <a:t>hình</a:t>
            </a:r>
            <a:r>
              <a:rPr lang="en-US" sz="2600" dirty="0" smtClean="0">
                <a:solidFill>
                  <a:srgbClr val="000000"/>
                </a:solidFill>
              </a:rPr>
              <a:t> </a:t>
            </a:r>
            <a:r>
              <a:rPr lang="en-US" sz="2600" dirty="0" err="1" smtClean="0">
                <a:solidFill>
                  <a:srgbClr val="000000"/>
                </a:solidFill>
              </a:rPr>
              <a:t>dạng</a:t>
            </a:r>
            <a:r>
              <a:rPr lang="en-US" sz="2600" dirty="0" smtClean="0">
                <a:solidFill>
                  <a:srgbClr val="000000"/>
                </a:solidFill>
              </a:rPr>
              <a:t> </a:t>
            </a:r>
            <a:r>
              <a:rPr lang="en-US" sz="2600" dirty="0" err="1" smtClean="0">
                <a:solidFill>
                  <a:srgbClr val="000000"/>
                </a:solidFill>
              </a:rPr>
              <a:t>các</a:t>
            </a:r>
            <a:r>
              <a:rPr lang="en-US" sz="2600" dirty="0" smtClean="0">
                <a:solidFill>
                  <a:srgbClr val="000000"/>
                </a:solidFill>
              </a:rPr>
              <a:t> </a:t>
            </a:r>
            <a:r>
              <a:rPr lang="en-US" sz="2600" dirty="0" err="1" smtClean="0">
                <a:solidFill>
                  <a:srgbClr val="000000"/>
                </a:solidFill>
              </a:rPr>
              <a:t>mặt</a:t>
            </a:r>
            <a:r>
              <a:rPr lang="en-US" sz="2600" dirty="0" smtClean="0">
                <a:solidFill>
                  <a:srgbClr val="000000"/>
                </a:solidFill>
              </a:rPr>
              <a:t> </a:t>
            </a:r>
            <a:r>
              <a:rPr lang="en-US" sz="2600" dirty="0" err="1" smtClean="0">
                <a:solidFill>
                  <a:srgbClr val="000000"/>
                </a:solidFill>
              </a:rPr>
              <a:t>của</a:t>
            </a:r>
            <a:r>
              <a:rPr lang="en-US" sz="2600" dirty="0" smtClean="0">
                <a:solidFill>
                  <a:srgbClr val="000000"/>
                </a:solidFill>
              </a:rPr>
              <a:t> </a:t>
            </a:r>
            <a:r>
              <a:rPr lang="en-US" sz="2600" dirty="0" err="1" smtClean="0">
                <a:solidFill>
                  <a:srgbClr val="000000"/>
                </a:solidFill>
              </a:rPr>
              <a:t>vật</a:t>
            </a:r>
            <a:r>
              <a:rPr lang="en-US" sz="2600" dirty="0" smtClean="0">
                <a:solidFill>
                  <a:srgbClr val="000000"/>
                </a:solidFill>
              </a:rPr>
              <a:t> </a:t>
            </a:r>
            <a:r>
              <a:rPr lang="en-US" sz="2600" dirty="0" err="1" smtClean="0">
                <a:solidFill>
                  <a:srgbClr val="000000"/>
                </a:solidFill>
              </a:rPr>
              <a:t>thể</a:t>
            </a:r>
            <a:r>
              <a:rPr lang="en-US" sz="2600" dirty="0" smtClean="0">
                <a:solidFill>
                  <a:srgbClr val="000000"/>
                </a:solidFill>
              </a:rPr>
              <a:t> </a:t>
            </a:r>
            <a:r>
              <a:rPr lang="en-US" sz="2600" dirty="0" err="1" smtClean="0">
                <a:solidFill>
                  <a:srgbClr val="000000"/>
                </a:solidFill>
              </a:rPr>
              <a:t>theo</a:t>
            </a:r>
            <a:r>
              <a:rPr lang="en-US" sz="2600" dirty="0" smtClean="0">
                <a:solidFill>
                  <a:srgbClr val="000000"/>
                </a:solidFill>
              </a:rPr>
              <a:t> </a:t>
            </a:r>
            <a:r>
              <a:rPr lang="en-US" sz="2600" dirty="0" err="1" smtClean="0">
                <a:solidFill>
                  <a:srgbClr val="000000"/>
                </a:solidFill>
              </a:rPr>
              <a:t>các</a:t>
            </a:r>
            <a:r>
              <a:rPr lang="en-US" sz="2600" dirty="0" smtClean="0">
                <a:solidFill>
                  <a:srgbClr val="000000"/>
                </a:solidFill>
              </a:rPr>
              <a:t> </a:t>
            </a:r>
            <a:r>
              <a:rPr lang="en-US" sz="2600" dirty="0" err="1" smtClean="0">
                <a:solidFill>
                  <a:srgbClr val="000000"/>
                </a:solidFill>
              </a:rPr>
              <a:t>hướng</a:t>
            </a:r>
            <a:r>
              <a:rPr lang="en-US" sz="2600" dirty="0" smtClean="0">
                <a:solidFill>
                  <a:srgbClr val="000000"/>
                </a:solidFill>
              </a:rPr>
              <a:t> </a:t>
            </a:r>
            <a:r>
              <a:rPr lang="en-US" sz="2600" dirty="0" err="1" smtClean="0">
                <a:solidFill>
                  <a:srgbClr val="000000"/>
                </a:solidFill>
              </a:rPr>
              <a:t>chiếu</a:t>
            </a:r>
            <a:r>
              <a:rPr lang="en-US" sz="2600" dirty="0" smtClean="0">
                <a:solidFill>
                  <a:srgbClr val="000000"/>
                </a:solidFill>
              </a:rPr>
              <a:t> </a:t>
            </a:r>
            <a:r>
              <a:rPr lang="en-US" sz="2600" dirty="0" err="1" smtClean="0">
                <a:solidFill>
                  <a:srgbClr val="000000"/>
                </a:solidFill>
              </a:rPr>
              <a:t>khác</a:t>
            </a:r>
            <a:r>
              <a:rPr lang="en-US" sz="2600" dirty="0" smtClean="0">
                <a:solidFill>
                  <a:srgbClr val="000000"/>
                </a:solidFill>
              </a:rPr>
              <a:t> </a:t>
            </a:r>
            <a:r>
              <a:rPr lang="en-US" sz="2600" dirty="0" err="1" smtClean="0">
                <a:solidFill>
                  <a:srgbClr val="000000"/>
                </a:solidFill>
              </a:rPr>
              <a:t>nhau</a:t>
            </a:r>
            <a:endParaRPr lang="en-US" sz="2600" dirty="0">
              <a:solidFill>
                <a:srgbClr val="000000"/>
              </a:solidFill>
            </a:endParaRPr>
          </a:p>
        </p:txBody>
      </p:sp>
      <p:sp>
        <p:nvSpPr>
          <p:cNvPr id="68615" name="Freeform 7"/>
          <p:cNvSpPr>
            <a:spLocks/>
          </p:cNvSpPr>
          <p:nvPr/>
        </p:nvSpPr>
        <p:spPr bwMode="gray">
          <a:xfrm>
            <a:off x="3222625"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sp>
        <p:nvSpPr>
          <p:cNvPr id="68616" name="AutoShape 8"/>
          <p:cNvSpPr>
            <a:spLocks noChangeAspect="1" noChangeArrowheads="1" noTextEdit="1"/>
          </p:cNvSpPr>
          <p:nvPr/>
        </p:nvSpPr>
        <p:spPr bwMode="gray">
          <a:xfrm flipH="1">
            <a:off x="4868863" y="32527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17" name="Freeform 9"/>
          <p:cNvSpPr>
            <a:spLocks/>
          </p:cNvSpPr>
          <p:nvPr/>
        </p:nvSpPr>
        <p:spPr bwMode="gray">
          <a:xfrm flipH="1">
            <a:off x="4875213" y="3255963"/>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grpSp>
        <p:nvGrpSpPr>
          <p:cNvPr id="2" name="Group 1"/>
          <p:cNvGrpSpPr/>
          <p:nvPr/>
        </p:nvGrpSpPr>
        <p:grpSpPr>
          <a:xfrm>
            <a:off x="3048000" y="1628775"/>
            <a:ext cx="2998788" cy="1601788"/>
            <a:chOff x="3048000" y="1628775"/>
            <a:chExt cx="2998788" cy="1601788"/>
          </a:xfrm>
        </p:grpSpPr>
        <p:grpSp>
          <p:nvGrpSpPr>
            <p:cNvPr id="68618" name="Group 10"/>
            <p:cNvGrpSpPr>
              <a:grpSpLocks/>
            </p:cNvGrpSpPr>
            <p:nvPr/>
          </p:nvGrpSpPr>
          <p:grpSpPr bwMode="auto">
            <a:xfrm>
              <a:off x="3048000" y="1628775"/>
              <a:ext cx="2998788" cy="1601788"/>
              <a:chOff x="1997" y="1314"/>
              <a:chExt cx="1889" cy="1009"/>
            </a:xfrm>
          </p:grpSpPr>
          <p:grpSp>
            <p:nvGrpSpPr>
              <p:cNvPr id="68619" name="Group 11"/>
              <p:cNvGrpSpPr>
                <a:grpSpLocks/>
              </p:cNvGrpSpPr>
              <p:nvPr/>
            </p:nvGrpSpPr>
            <p:grpSpPr bwMode="auto">
              <a:xfrm>
                <a:off x="1997" y="1404"/>
                <a:ext cx="1889" cy="919"/>
                <a:chOff x="1973" y="1027"/>
                <a:chExt cx="1926" cy="937"/>
              </a:xfrm>
            </p:grpSpPr>
            <p:sp>
              <p:nvSpPr>
                <p:cNvPr id="68620"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1"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622"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8623"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8624"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8625"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68626" name="Text Box 18"/>
            <p:cNvSpPr txBox="1">
              <a:spLocks noChangeArrowheads="1"/>
            </p:cNvSpPr>
            <p:nvPr/>
          </p:nvSpPr>
          <p:spPr bwMode="auto">
            <a:xfrm>
              <a:off x="3581400" y="1712893"/>
              <a:ext cx="1981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0" hangingPunct="0"/>
              <a:r>
                <a:rPr lang="en-US" sz="2800" b="1" dirty="0" err="1" smtClean="0">
                  <a:ln w="11430"/>
                  <a:solidFill>
                    <a:schemeClr val="tx1">
                      <a:lumMod val="75000"/>
                    </a:schemeClr>
                  </a:solidFill>
                  <a:effectLst>
                    <a:outerShdw blurRad="80000" dist="40000" dir="5040000" algn="tl">
                      <a:srgbClr val="000000">
                        <a:alpha val="30000"/>
                      </a:srgbClr>
                    </a:outerShdw>
                  </a:effectLst>
                </a:rPr>
                <a:t>Ghi</a:t>
              </a:r>
              <a:r>
                <a:rPr lang="en-US" sz="2800" b="1" dirty="0" smtClean="0">
                  <a:ln w="11430"/>
                  <a:solidFill>
                    <a:schemeClr val="tx1">
                      <a:lumMod val="75000"/>
                    </a:schemeClr>
                  </a:solidFill>
                  <a:effectLst>
                    <a:outerShdw blurRad="80000" dist="40000" dir="5040000" algn="tl">
                      <a:srgbClr val="000000">
                        <a:alpha val="30000"/>
                      </a:srgbClr>
                    </a:outerShdw>
                  </a:effectLst>
                </a:rPr>
                <a:t> </a:t>
              </a:r>
              <a:r>
                <a:rPr lang="en-US" sz="2800" b="1" dirty="0" err="1" smtClean="0">
                  <a:ln w="11430"/>
                  <a:solidFill>
                    <a:schemeClr val="tx1">
                      <a:lumMod val="75000"/>
                    </a:schemeClr>
                  </a:solidFill>
                  <a:effectLst>
                    <a:outerShdw blurRad="80000" dist="40000" dir="5040000" algn="tl">
                      <a:srgbClr val="000000">
                        <a:alpha val="30000"/>
                      </a:srgbClr>
                    </a:outerShdw>
                  </a:effectLst>
                </a:rPr>
                <a:t>nhớ</a:t>
              </a:r>
              <a:endParaRPr lang="en-US" sz="2800" b="1" dirty="0" smtClean="0">
                <a:ln w="11430"/>
                <a:solidFill>
                  <a:schemeClr val="tx1">
                    <a:lumMod val="75000"/>
                  </a:schemeClr>
                </a:solidFill>
                <a:effectLst>
                  <a:outerShdw blurRad="80000" dist="40000" dir="5040000" algn="tl">
                    <a:srgbClr val="000000">
                      <a:alpha val="30000"/>
                    </a:srgbClr>
                  </a:outerShdw>
                </a:effectLst>
              </a:endParaRPr>
            </a:p>
            <a:p>
              <a:pPr algn="ctr" eaLnBrk="0" hangingPunct="0"/>
              <a:r>
                <a:rPr lang="en-US" sz="2800" b="1" dirty="0" err="1" smtClean="0">
                  <a:ln w="11430"/>
                  <a:solidFill>
                    <a:schemeClr val="tx1">
                      <a:lumMod val="75000"/>
                    </a:schemeClr>
                  </a:solidFill>
                  <a:effectLst>
                    <a:outerShdw blurRad="80000" dist="40000" dir="5040000" algn="tl">
                      <a:srgbClr val="000000">
                        <a:alpha val="30000"/>
                      </a:srgbClr>
                    </a:outerShdw>
                  </a:effectLst>
                </a:rPr>
                <a:t>Sgk</a:t>
              </a:r>
              <a:r>
                <a:rPr lang="en-US" sz="2800" b="1" dirty="0" smtClean="0">
                  <a:ln w="11430"/>
                  <a:solidFill>
                    <a:schemeClr val="tx1">
                      <a:lumMod val="75000"/>
                    </a:schemeClr>
                  </a:solidFill>
                  <a:effectLst>
                    <a:outerShdw blurRad="80000" dist="40000" dir="5040000" algn="tl">
                      <a:srgbClr val="000000">
                        <a:alpha val="30000"/>
                      </a:srgbClr>
                    </a:outerShdw>
                  </a:effectLst>
                </a:rPr>
                <a:t>/10</a:t>
              </a:r>
              <a:endParaRPr lang="en-US" sz="1600" b="1" dirty="0">
                <a:ln w="11430"/>
                <a:solidFill>
                  <a:schemeClr val="tx1">
                    <a:lumMod val="75000"/>
                  </a:schemeClr>
                </a:solidFill>
                <a:effectLst>
                  <a:outerShdw blurRad="80000" dist="40000" dir="5040000" algn="tl">
                    <a:srgbClr val="000000">
                      <a:alpha val="30000"/>
                    </a:srgbClr>
                  </a:outerShdw>
                </a:effectLst>
              </a:endParaRPr>
            </a:p>
          </p:txBody>
        </p:sp>
      </p:grpSp>
      <p:sp>
        <p:nvSpPr>
          <p:cNvPr id="68627" name="Text Box 19"/>
          <p:cNvSpPr txBox="1">
            <a:spLocks noChangeArrowheads="1"/>
          </p:cNvSpPr>
          <p:nvPr/>
        </p:nvSpPr>
        <p:spPr bwMode="auto">
          <a:xfrm>
            <a:off x="5765346" y="3352800"/>
            <a:ext cx="2800350"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sz="2300" b="1" dirty="0" smtClean="0">
                <a:solidFill>
                  <a:srgbClr val="000000"/>
                </a:solidFill>
              </a:rPr>
              <a:t>2. </a:t>
            </a:r>
            <a:r>
              <a:rPr lang="en-US" sz="2300" b="1" dirty="0" err="1" smtClean="0">
                <a:solidFill>
                  <a:srgbClr val="000000"/>
                </a:solidFill>
              </a:rPr>
              <a:t>Vị</a:t>
            </a:r>
            <a:r>
              <a:rPr lang="en-US" sz="2300" b="1" dirty="0" smtClean="0">
                <a:solidFill>
                  <a:srgbClr val="000000"/>
                </a:solidFill>
              </a:rPr>
              <a:t> </a:t>
            </a:r>
            <a:r>
              <a:rPr lang="en-US" sz="2300" b="1" dirty="0" err="1" smtClean="0">
                <a:solidFill>
                  <a:srgbClr val="000000"/>
                </a:solidFill>
              </a:rPr>
              <a:t>trí</a:t>
            </a:r>
            <a:r>
              <a:rPr lang="en-US" sz="2300" b="1" dirty="0" smtClean="0">
                <a:solidFill>
                  <a:srgbClr val="000000"/>
                </a:solidFill>
              </a:rPr>
              <a:t> </a:t>
            </a:r>
            <a:r>
              <a:rPr lang="en-US" sz="2300" b="1" dirty="0" err="1" smtClean="0">
                <a:solidFill>
                  <a:srgbClr val="000000"/>
                </a:solidFill>
              </a:rPr>
              <a:t>các</a:t>
            </a:r>
            <a:r>
              <a:rPr lang="en-US" sz="2300" b="1" dirty="0" smtClean="0">
                <a:solidFill>
                  <a:srgbClr val="000000"/>
                </a:solidFill>
              </a:rPr>
              <a:t> </a:t>
            </a:r>
            <a:r>
              <a:rPr lang="en-US" sz="2300" b="1" dirty="0" err="1" smtClean="0">
                <a:solidFill>
                  <a:srgbClr val="000000"/>
                </a:solidFill>
              </a:rPr>
              <a:t>hình</a:t>
            </a:r>
            <a:r>
              <a:rPr lang="en-US" sz="2300" b="1" dirty="0" smtClean="0">
                <a:solidFill>
                  <a:srgbClr val="000000"/>
                </a:solidFill>
              </a:rPr>
              <a:t> </a:t>
            </a:r>
            <a:r>
              <a:rPr lang="en-US" sz="2300" b="1" dirty="0" err="1" smtClean="0">
                <a:solidFill>
                  <a:srgbClr val="000000"/>
                </a:solidFill>
              </a:rPr>
              <a:t>chiếu</a:t>
            </a:r>
            <a:r>
              <a:rPr lang="en-US" sz="2300" b="1" dirty="0" smtClean="0">
                <a:solidFill>
                  <a:srgbClr val="000000"/>
                </a:solidFill>
              </a:rPr>
              <a:t> ở </a:t>
            </a:r>
            <a:r>
              <a:rPr lang="en-US" sz="2300" b="1" dirty="0" err="1" smtClean="0">
                <a:solidFill>
                  <a:srgbClr val="000000"/>
                </a:solidFill>
              </a:rPr>
              <a:t>trên</a:t>
            </a:r>
            <a:r>
              <a:rPr lang="en-US" sz="2300" b="1" dirty="0" smtClean="0">
                <a:solidFill>
                  <a:srgbClr val="000000"/>
                </a:solidFill>
              </a:rPr>
              <a:t> </a:t>
            </a:r>
            <a:r>
              <a:rPr lang="en-US" sz="2300" b="1" dirty="0" err="1" smtClean="0">
                <a:solidFill>
                  <a:srgbClr val="000000"/>
                </a:solidFill>
              </a:rPr>
              <a:t>bản</a:t>
            </a:r>
            <a:r>
              <a:rPr lang="en-US" sz="2300" b="1" dirty="0" smtClean="0">
                <a:solidFill>
                  <a:srgbClr val="000000"/>
                </a:solidFill>
              </a:rPr>
              <a:t> </a:t>
            </a:r>
            <a:r>
              <a:rPr lang="en-US" sz="2300" b="1" dirty="0" err="1" smtClean="0">
                <a:solidFill>
                  <a:srgbClr val="000000"/>
                </a:solidFill>
              </a:rPr>
              <a:t>vẽ</a:t>
            </a:r>
            <a:r>
              <a:rPr lang="en-US" sz="2300" b="1" dirty="0" smtClean="0">
                <a:solidFill>
                  <a:srgbClr val="000000"/>
                </a:solidFill>
              </a:rPr>
              <a:t> </a:t>
            </a:r>
            <a:r>
              <a:rPr lang="en-US" sz="2300" b="1" dirty="0" err="1" smtClean="0">
                <a:solidFill>
                  <a:srgbClr val="000000"/>
                </a:solidFill>
              </a:rPr>
              <a:t>như</a:t>
            </a:r>
            <a:r>
              <a:rPr lang="en-US" sz="2300" b="1" dirty="0" smtClean="0">
                <a:solidFill>
                  <a:srgbClr val="000000"/>
                </a:solidFill>
              </a:rPr>
              <a:t> </a:t>
            </a:r>
            <a:r>
              <a:rPr lang="en-US" sz="2300" b="1" dirty="0" err="1" smtClean="0">
                <a:solidFill>
                  <a:srgbClr val="000000"/>
                </a:solidFill>
              </a:rPr>
              <a:t>sau</a:t>
            </a:r>
            <a:r>
              <a:rPr lang="en-US" sz="2300" b="1" dirty="0" smtClean="0">
                <a:solidFill>
                  <a:srgbClr val="000000"/>
                </a:solidFill>
              </a:rPr>
              <a:t>:</a:t>
            </a:r>
          </a:p>
          <a:p>
            <a:pPr marL="342900" indent="-342900" algn="just">
              <a:spcBef>
                <a:spcPts val="600"/>
              </a:spcBef>
              <a:buFont typeface="Wingdings" pitchFamily="2" charset="2"/>
              <a:buChar char="§"/>
            </a:pPr>
            <a:r>
              <a:rPr lang="vi-VN" sz="2300" b="1" dirty="0" smtClean="0">
                <a:solidFill>
                  <a:schemeClr val="accent2">
                    <a:lumMod val="50000"/>
                  </a:schemeClr>
                </a:solidFill>
              </a:rPr>
              <a:t>Hình </a:t>
            </a:r>
            <a:r>
              <a:rPr lang="vi-VN" sz="2300" b="1" dirty="0">
                <a:solidFill>
                  <a:schemeClr val="accent2">
                    <a:lumMod val="50000"/>
                  </a:schemeClr>
                </a:solidFill>
              </a:rPr>
              <a:t>chiếu bằng ở dưới hình chiếu đứng.</a:t>
            </a:r>
          </a:p>
          <a:p>
            <a:pPr marL="342900" indent="-342900" algn="just">
              <a:spcBef>
                <a:spcPts val="600"/>
              </a:spcBef>
              <a:buFont typeface="Wingdings" pitchFamily="2" charset="2"/>
              <a:buChar char="§"/>
            </a:pPr>
            <a:r>
              <a:rPr lang="vi-VN" sz="2300" b="1" dirty="0">
                <a:solidFill>
                  <a:schemeClr val="accent2">
                    <a:lumMod val="50000"/>
                  </a:schemeClr>
                </a:solidFill>
              </a:rPr>
              <a:t>Hình chiếu cạnh ở bên phải hình chiếu đứng</a:t>
            </a:r>
            <a:r>
              <a:rPr lang="vi-VN" sz="2300" b="1" dirty="0" smtClean="0">
                <a:solidFill>
                  <a:schemeClr val="accent2">
                    <a:lumMod val="50000"/>
                  </a:schemeClr>
                </a:solidFill>
              </a:rPr>
              <a:t>.</a:t>
            </a:r>
            <a:endParaRPr lang="vi-VN" sz="2300" b="1" dirty="0">
              <a:solidFill>
                <a:schemeClr val="accent2">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8615"/>
                                        </p:tgtEl>
                                        <p:attrNameLst>
                                          <p:attrName>style.visibility</p:attrName>
                                        </p:attrNameLst>
                                      </p:cBhvr>
                                      <p:to>
                                        <p:strVal val="visible"/>
                                      </p:to>
                                    </p:set>
                                    <p:animEffect transition="in" filter="wipe(up)">
                                      <p:cBhvr>
                                        <p:cTn id="12" dur="500"/>
                                        <p:tgtEl>
                                          <p:spTgt spid="6861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68617"/>
                                        </p:tgtEl>
                                        <p:attrNameLst>
                                          <p:attrName>style.visibility</p:attrName>
                                        </p:attrNameLst>
                                      </p:cBhvr>
                                      <p:to>
                                        <p:strVal val="visible"/>
                                      </p:to>
                                    </p:set>
                                    <p:animEffect transition="in" filter="wipe(up)">
                                      <p:cBhvr>
                                        <p:cTn id="15" dur="500"/>
                                        <p:tgtEl>
                                          <p:spTgt spid="686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grpId="0" nodeType="clickEffect">
                                  <p:stCondLst>
                                    <p:cond delay="0"/>
                                  </p:stCondLst>
                                  <p:childTnLst>
                                    <p:set>
                                      <p:cBhvr>
                                        <p:cTn id="19" dur="1" fill="hold">
                                          <p:stCondLst>
                                            <p:cond delay="0"/>
                                          </p:stCondLst>
                                        </p:cTn>
                                        <p:tgtEl>
                                          <p:spTgt spid="68613"/>
                                        </p:tgtEl>
                                        <p:attrNameLst>
                                          <p:attrName>style.visibility</p:attrName>
                                        </p:attrNameLst>
                                      </p:cBhvr>
                                      <p:to>
                                        <p:strVal val="visible"/>
                                      </p:to>
                                    </p:set>
                                    <p:anim calcmode="lin" valueType="num">
                                      <p:cBhvr additive="base">
                                        <p:cTn id="20" dur="500" fill="hold"/>
                                        <p:tgtEl>
                                          <p:spTgt spid="68613"/>
                                        </p:tgtEl>
                                        <p:attrNameLst>
                                          <p:attrName>ppt_x</p:attrName>
                                        </p:attrNameLst>
                                      </p:cBhvr>
                                      <p:tavLst>
                                        <p:tav tm="0">
                                          <p:val>
                                            <p:strVal val="0-#ppt_w/2"/>
                                          </p:val>
                                        </p:tav>
                                        <p:tav tm="100000">
                                          <p:val>
                                            <p:strVal val="#ppt_x"/>
                                          </p:val>
                                        </p:tav>
                                      </p:tavLst>
                                    </p:anim>
                                    <p:anim calcmode="lin" valueType="num">
                                      <p:cBhvr additive="base">
                                        <p:cTn id="21" dur="500" fill="hold"/>
                                        <p:tgtEl>
                                          <p:spTgt spid="68613"/>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8614"/>
                                        </p:tgtEl>
                                        <p:attrNameLst>
                                          <p:attrName>style.visibility</p:attrName>
                                        </p:attrNameLst>
                                      </p:cBhvr>
                                      <p:to>
                                        <p:strVal val="visible"/>
                                      </p:to>
                                    </p:set>
                                    <p:animEffect transition="in" filter="fade">
                                      <p:cBhvr>
                                        <p:cTn id="25" dur="750"/>
                                        <p:tgtEl>
                                          <p:spTgt spid="6861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68611"/>
                                        </p:tgtEl>
                                        <p:attrNameLst>
                                          <p:attrName>style.visibility</p:attrName>
                                        </p:attrNameLst>
                                      </p:cBhvr>
                                      <p:to>
                                        <p:strVal val="visible"/>
                                      </p:to>
                                    </p:set>
                                    <p:anim calcmode="lin" valueType="num">
                                      <p:cBhvr additive="base">
                                        <p:cTn id="30" dur="500" fill="hold"/>
                                        <p:tgtEl>
                                          <p:spTgt spid="68611"/>
                                        </p:tgtEl>
                                        <p:attrNameLst>
                                          <p:attrName>ppt_x</p:attrName>
                                        </p:attrNameLst>
                                      </p:cBhvr>
                                      <p:tavLst>
                                        <p:tav tm="0">
                                          <p:val>
                                            <p:strVal val="1+#ppt_w/2"/>
                                          </p:val>
                                        </p:tav>
                                        <p:tav tm="100000">
                                          <p:val>
                                            <p:strVal val="#ppt_x"/>
                                          </p:val>
                                        </p:tav>
                                      </p:tavLst>
                                    </p:anim>
                                    <p:anim calcmode="lin" valueType="num">
                                      <p:cBhvr additive="base">
                                        <p:cTn id="31" dur="500" fill="hold"/>
                                        <p:tgtEl>
                                          <p:spTgt spid="68611"/>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6" presetClass="entr" presetSubtype="21" fill="hold" grpId="0" nodeType="afterEffect">
                                  <p:stCondLst>
                                    <p:cond delay="0"/>
                                  </p:stCondLst>
                                  <p:childTnLst>
                                    <p:set>
                                      <p:cBhvr>
                                        <p:cTn id="34" dur="1" fill="hold">
                                          <p:stCondLst>
                                            <p:cond delay="0"/>
                                          </p:stCondLst>
                                        </p:cTn>
                                        <p:tgtEl>
                                          <p:spTgt spid="68627"/>
                                        </p:tgtEl>
                                        <p:attrNameLst>
                                          <p:attrName>style.visibility</p:attrName>
                                        </p:attrNameLst>
                                      </p:cBhvr>
                                      <p:to>
                                        <p:strVal val="visible"/>
                                      </p:to>
                                    </p:set>
                                    <p:animEffect transition="in" filter="barn(inVertical)">
                                      <p:cBhvr>
                                        <p:cTn id="35" dur="500"/>
                                        <p:tgtEl>
                                          <p:spTgt spid="68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3" grpId="0" animBg="1"/>
      <p:bldP spid="68614" grpId="0"/>
      <p:bldP spid="68615" grpId="0" animBg="1"/>
      <p:bldP spid="68617" grpId="0" animBg="1"/>
      <p:bldP spid="686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1066800" y="1219200"/>
            <a:ext cx="7315200"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4400" b="1">
                <a:solidFill>
                  <a:srgbClr val="FF0000"/>
                </a:solidFill>
                <a:effectLst/>
                <a:latin typeface="VNI-Times" pitchFamily="2" charset="0"/>
              </a:rPr>
              <a:t>CHAØO TAÏM BIEÄT</a:t>
            </a:r>
          </a:p>
          <a:p>
            <a:pPr algn="ctr" eaLnBrk="1" hangingPunct="1">
              <a:spcBef>
                <a:spcPct val="50000"/>
              </a:spcBef>
            </a:pPr>
            <a:r>
              <a:rPr lang="en-US" altLang="en-US" sz="4400" b="1">
                <a:solidFill>
                  <a:srgbClr val="FF0000"/>
                </a:solidFill>
                <a:effectLst/>
                <a:latin typeface="VNI-Times" pitchFamily="2" charset="0"/>
              </a:rPr>
              <a:t> CHUÙC CAÙC EM HOÏC TOÁT</a:t>
            </a:r>
          </a:p>
        </p:txBody>
      </p:sp>
      <p:pic>
        <p:nvPicPr>
          <p:cNvPr id="135171" name="Picture 3" descr="0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276600"/>
            <a:ext cx="2270125" cy="2733675"/>
          </a:xfrm>
          <a:prstGeom prst="rect">
            <a:avLst/>
          </a:prstGeom>
          <a:noFill/>
          <a:extLst>
            <a:ext uri="{909E8E84-426E-40DD-AFC4-6F175D3DCCD1}">
              <a14:hiddenFill xmlns:a14="http://schemas.microsoft.com/office/drawing/2010/main">
                <a:solidFill>
                  <a:srgbClr val="FFFFFF"/>
                </a:solidFill>
              </a14:hiddenFill>
            </a:ext>
          </a:extLst>
        </p:spPr>
      </p:pic>
      <p:pic>
        <p:nvPicPr>
          <p:cNvPr id="135172" name="la_paloma.mid">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35173" name="Picture 5" descr="Frames PPT 0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137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35172"/>
                                        </p:tgtEl>
                                      </p:cBhvr>
                                    </p:cmd>
                                  </p:childTnLst>
                                </p:cTn>
                              </p:par>
                              <p:par>
                                <p:cTn id="7" presetID="27" presetClass="entr" presetSubtype="0" fill="hold" grpId="0" nodeType="withEffect">
                                  <p:stCondLst>
                                    <p:cond delay="0"/>
                                  </p:stCondLst>
                                  <p:iterate type="lt">
                                    <p:tmPct val="50000"/>
                                  </p:iterate>
                                  <p:childTnLst>
                                    <p:set>
                                      <p:cBhvr>
                                        <p:cTn id="8" dur="1" fill="hold">
                                          <p:stCondLst>
                                            <p:cond delay="0"/>
                                          </p:stCondLst>
                                        </p:cTn>
                                        <p:tgtEl>
                                          <p:spTgt spid="135170"/>
                                        </p:tgtEl>
                                        <p:attrNameLst>
                                          <p:attrName>style.visibility</p:attrName>
                                        </p:attrNameLst>
                                      </p:cBhvr>
                                      <p:to>
                                        <p:strVal val="visible"/>
                                      </p:to>
                                    </p:set>
                                    <p:anim calcmode="discrete" valueType="clr">
                                      <p:cBhvr override="childStyle">
                                        <p:cTn id="9" dur="500"/>
                                        <p:tgtEl>
                                          <p:spTgt spid="135170"/>
                                        </p:tgtEl>
                                        <p:attrNameLst>
                                          <p:attrName>style.color</p:attrName>
                                        </p:attrNameLst>
                                      </p:cBhvr>
                                      <p:tavLst>
                                        <p:tav tm="0">
                                          <p:val>
                                            <p:clrVal>
                                              <a:schemeClr val="accent2"/>
                                            </p:clrVal>
                                          </p:val>
                                        </p:tav>
                                        <p:tav tm="50000">
                                          <p:val>
                                            <p:clrVal>
                                              <a:schemeClr val="hlink"/>
                                            </p:clrVal>
                                          </p:val>
                                        </p:tav>
                                      </p:tavLst>
                                    </p:anim>
                                    <p:anim calcmode="discrete" valueType="clr">
                                      <p:cBhvr>
                                        <p:cTn id="10" dur="500"/>
                                        <p:tgtEl>
                                          <p:spTgt spid="135170"/>
                                        </p:tgtEl>
                                        <p:attrNameLst>
                                          <p:attrName>fillcolor</p:attrName>
                                        </p:attrNameLst>
                                      </p:cBhvr>
                                      <p:tavLst>
                                        <p:tav tm="0">
                                          <p:val>
                                            <p:clrVal>
                                              <a:schemeClr val="accent2"/>
                                            </p:clrVal>
                                          </p:val>
                                        </p:tav>
                                        <p:tav tm="50000">
                                          <p:val>
                                            <p:clrVal>
                                              <a:schemeClr val="hlink"/>
                                            </p:clrVal>
                                          </p:val>
                                        </p:tav>
                                      </p:tavLst>
                                    </p:anim>
                                    <p:set>
                                      <p:cBhvr>
                                        <p:cTn id="11" dur="500"/>
                                        <p:tgtEl>
                                          <p:spTgt spid="135170"/>
                                        </p:tgtEl>
                                        <p:attrNameLst>
                                          <p:attrName>fill.type</p:attrName>
                                        </p:attrNameLst>
                                      </p:cBhvr>
                                      <p:to>
                                        <p:strVal val="solid"/>
                                      </p:to>
                                    </p:set>
                                  </p:childTnLst>
                                </p:cTn>
                              </p:par>
                            </p:childTnLst>
                          </p:cTn>
                        </p:par>
                        <p:par>
                          <p:cTn id="12" fill="hold" nodeType="afterGroup">
                            <p:stCondLst>
                              <p:cond delay="8500"/>
                            </p:stCondLst>
                            <p:childTnLst>
                              <p:par>
                                <p:cTn id="13" presetID="26" presetClass="entr" presetSubtype="0" repeatCount="3000" fill="hold" nodeType="afterEffect">
                                  <p:stCondLst>
                                    <p:cond delay="0"/>
                                  </p:stCondLst>
                                  <p:childTnLst>
                                    <p:set>
                                      <p:cBhvr>
                                        <p:cTn id="14" dur="1" fill="hold">
                                          <p:stCondLst>
                                            <p:cond delay="0"/>
                                          </p:stCondLst>
                                        </p:cTn>
                                        <p:tgtEl>
                                          <p:spTgt spid="135171"/>
                                        </p:tgtEl>
                                        <p:attrNameLst>
                                          <p:attrName>style.visibility</p:attrName>
                                        </p:attrNameLst>
                                      </p:cBhvr>
                                      <p:to>
                                        <p:strVal val="visible"/>
                                      </p:to>
                                    </p:set>
                                    <p:animEffect transition="in" filter="wipe(down)">
                                      <p:cBhvr>
                                        <p:cTn id="15" dur="870">
                                          <p:stCondLst>
                                            <p:cond delay="0"/>
                                          </p:stCondLst>
                                        </p:cTn>
                                        <p:tgtEl>
                                          <p:spTgt spid="135171"/>
                                        </p:tgtEl>
                                      </p:cBhvr>
                                    </p:animEffect>
                                    <p:anim calcmode="lin" valueType="num">
                                      <p:cBhvr>
                                        <p:cTn id="16" dur="2733" tmFilter="0,0; 0.14,0.36; 0.43,0.73; 0.71,0.91; 1.0,1.0">
                                          <p:stCondLst>
                                            <p:cond delay="0"/>
                                          </p:stCondLst>
                                        </p:cTn>
                                        <p:tgtEl>
                                          <p:spTgt spid="135171"/>
                                        </p:tgtEl>
                                        <p:attrNameLst>
                                          <p:attrName>ppt_x</p:attrName>
                                        </p:attrNameLst>
                                      </p:cBhvr>
                                      <p:tavLst>
                                        <p:tav tm="0">
                                          <p:val>
                                            <p:strVal val="#ppt_x-0.25"/>
                                          </p:val>
                                        </p:tav>
                                        <p:tav tm="100000">
                                          <p:val>
                                            <p:strVal val="#ppt_x"/>
                                          </p:val>
                                        </p:tav>
                                      </p:tavLst>
                                    </p:anim>
                                    <p:anim calcmode="lin" valueType="num">
                                      <p:cBhvr>
                                        <p:cTn id="17" dur="996" tmFilter="0.0,0.0; 0.25,0.07; 0.50,0.2; 0.75,0.467; 1.0,1.0">
                                          <p:stCondLst>
                                            <p:cond delay="0"/>
                                          </p:stCondLst>
                                        </p:cTn>
                                        <p:tgtEl>
                                          <p:spTgt spid="135171"/>
                                        </p:tgtEl>
                                        <p:attrNameLst>
                                          <p:attrName>ppt_y</p:attrName>
                                        </p:attrNameLst>
                                      </p:cBhvr>
                                      <p:tavLst>
                                        <p:tav tm="0" fmla="#ppt_y-sin(pi*$)/3">
                                          <p:val>
                                            <p:fltVal val="0.5"/>
                                          </p:val>
                                        </p:tav>
                                        <p:tav tm="100000">
                                          <p:val>
                                            <p:fltVal val="1"/>
                                          </p:val>
                                        </p:tav>
                                      </p:tavLst>
                                    </p:anim>
                                    <p:anim calcmode="lin" valueType="num">
                                      <p:cBhvr>
                                        <p:cTn id="18" dur="996" tmFilter="0, 0; 0.125,0.2665; 0.25,0.4; 0.375,0.465; 0.5,0.5;  0.625,0.535; 0.75,0.6; 0.875,0.7335; 1,1">
                                          <p:stCondLst>
                                            <p:cond delay="996"/>
                                          </p:stCondLst>
                                        </p:cTn>
                                        <p:tgtEl>
                                          <p:spTgt spid="135171"/>
                                        </p:tgtEl>
                                        <p:attrNameLst>
                                          <p:attrName>ppt_y</p:attrName>
                                        </p:attrNameLst>
                                      </p:cBhvr>
                                      <p:tavLst>
                                        <p:tav tm="0" fmla="#ppt_y-sin(pi*$)/9">
                                          <p:val>
                                            <p:fltVal val="0"/>
                                          </p:val>
                                        </p:tav>
                                        <p:tav tm="100000">
                                          <p:val>
                                            <p:fltVal val="1"/>
                                          </p:val>
                                        </p:tav>
                                      </p:tavLst>
                                    </p:anim>
                                    <p:anim calcmode="lin" valueType="num">
                                      <p:cBhvr>
                                        <p:cTn id="19" dur="498" tmFilter="0, 0; 0.125,0.2665; 0.25,0.4; 0.375,0.465; 0.5,0.5;  0.625,0.535; 0.75,0.6; 0.875,0.7335; 1,1">
                                          <p:stCondLst>
                                            <p:cond delay="1986"/>
                                          </p:stCondLst>
                                        </p:cTn>
                                        <p:tgtEl>
                                          <p:spTgt spid="135171"/>
                                        </p:tgtEl>
                                        <p:attrNameLst>
                                          <p:attrName>ppt_y</p:attrName>
                                        </p:attrNameLst>
                                      </p:cBhvr>
                                      <p:tavLst>
                                        <p:tav tm="0" fmla="#ppt_y-sin(pi*$)/27">
                                          <p:val>
                                            <p:fltVal val="0"/>
                                          </p:val>
                                        </p:tav>
                                        <p:tav tm="100000">
                                          <p:val>
                                            <p:fltVal val="1"/>
                                          </p:val>
                                        </p:tav>
                                      </p:tavLst>
                                    </p:anim>
                                    <p:anim calcmode="lin" valueType="num">
                                      <p:cBhvr>
                                        <p:cTn id="20" dur="246" tmFilter="0, 0; 0.125,0.2665; 0.25,0.4; 0.375,0.465; 0.5,0.5;  0.625,0.535; 0.75,0.6; 0.875,0.7335; 1,1">
                                          <p:stCondLst>
                                            <p:cond delay="2484"/>
                                          </p:stCondLst>
                                        </p:cTn>
                                        <p:tgtEl>
                                          <p:spTgt spid="135171"/>
                                        </p:tgtEl>
                                        <p:attrNameLst>
                                          <p:attrName>ppt_y</p:attrName>
                                        </p:attrNameLst>
                                      </p:cBhvr>
                                      <p:tavLst>
                                        <p:tav tm="0" fmla="#ppt_y-sin(pi*$)/81">
                                          <p:val>
                                            <p:fltVal val="0"/>
                                          </p:val>
                                        </p:tav>
                                        <p:tav tm="100000">
                                          <p:val>
                                            <p:fltVal val="1"/>
                                          </p:val>
                                        </p:tav>
                                      </p:tavLst>
                                    </p:anim>
                                    <p:animScale>
                                      <p:cBhvr>
                                        <p:cTn id="21" dur="39">
                                          <p:stCondLst>
                                            <p:cond delay="975"/>
                                          </p:stCondLst>
                                        </p:cTn>
                                        <p:tgtEl>
                                          <p:spTgt spid="135171"/>
                                        </p:tgtEl>
                                      </p:cBhvr>
                                      <p:to x="100000" y="60000"/>
                                    </p:animScale>
                                    <p:animScale>
                                      <p:cBhvr>
                                        <p:cTn id="22" dur="249" decel="50000">
                                          <p:stCondLst>
                                            <p:cond delay="1014"/>
                                          </p:stCondLst>
                                        </p:cTn>
                                        <p:tgtEl>
                                          <p:spTgt spid="135171"/>
                                        </p:tgtEl>
                                      </p:cBhvr>
                                      <p:to x="100000" y="100000"/>
                                    </p:animScale>
                                    <p:animScale>
                                      <p:cBhvr>
                                        <p:cTn id="23" dur="39">
                                          <p:stCondLst>
                                            <p:cond delay="1968"/>
                                          </p:stCondLst>
                                        </p:cTn>
                                        <p:tgtEl>
                                          <p:spTgt spid="135171"/>
                                        </p:tgtEl>
                                      </p:cBhvr>
                                      <p:to x="100000" y="80000"/>
                                    </p:animScale>
                                    <p:animScale>
                                      <p:cBhvr>
                                        <p:cTn id="24" dur="249" decel="50000">
                                          <p:stCondLst>
                                            <p:cond delay="2007"/>
                                          </p:stCondLst>
                                        </p:cTn>
                                        <p:tgtEl>
                                          <p:spTgt spid="135171"/>
                                        </p:tgtEl>
                                      </p:cBhvr>
                                      <p:to x="100000" y="100000"/>
                                    </p:animScale>
                                    <p:animScale>
                                      <p:cBhvr>
                                        <p:cTn id="25" dur="39">
                                          <p:stCondLst>
                                            <p:cond delay="2463"/>
                                          </p:stCondLst>
                                        </p:cTn>
                                        <p:tgtEl>
                                          <p:spTgt spid="135171"/>
                                        </p:tgtEl>
                                      </p:cBhvr>
                                      <p:to x="100000" y="90000"/>
                                    </p:animScale>
                                    <p:animScale>
                                      <p:cBhvr>
                                        <p:cTn id="26" dur="249" decel="50000">
                                          <p:stCondLst>
                                            <p:cond delay="2502"/>
                                          </p:stCondLst>
                                        </p:cTn>
                                        <p:tgtEl>
                                          <p:spTgt spid="135171"/>
                                        </p:tgtEl>
                                      </p:cBhvr>
                                      <p:to x="100000" y="100000"/>
                                    </p:animScale>
                                    <p:animScale>
                                      <p:cBhvr>
                                        <p:cTn id="27" dur="39">
                                          <p:stCondLst>
                                            <p:cond delay="2712"/>
                                          </p:stCondLst>
                                        </p:cTn>
                                        <p:tgtEl>
                                          <p:spTgt spid="135171"/>
                                        </p:tgtEl>
                                      </p:cBhvr>
                                      <p:to x="100000" y="95000"/>
                                    </p:animScale>
                                    <p:animScale>
                                      <p:cBhvr>
                                        <p:cTn id="28" dur="249" decel="50000">
                                          <p:stCondLst>
                                            <p:cond delay="2751"/>
                                          </p:stCondLst>
                                        </p:cTn>
                                        <p:tgtEl>
                                          <p:spTgt spid="1351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29" fill="hold" display="0">
                  <p:stCondLst>
                    <p:cond delay="indefinite"/>
                  </p:stCondLst>
                  <p:endCondLst>
                    <p:cond evt="onPrev" delay="0">
                      <p:tgtEl>
                        <p:sldTgt/>
                      </p:tgtEl>
                    </p:cond>
                    <p:cond evt="onStopAudio" delay="0">
                      <p:tgtEl>
                        <p:sldTgt/>
                      </p:tgtEl>
                    </p:cond>
                  </p:endCondLst>
                </p:cTn>
                <p:tgtEl>
                  <p:spTgt spid="135172"/>
                </p:tgtEl>
              </p:cMediaNode>
            </p:audio>
          </p:childTnLst>
        </p:cTn>
      </p:par>
    </p:tnLst>
    <p:bldLst>
      <p:bldP spid="1351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4"/>
          <p:cNvSpPr txBox="1">
            <a:spLocks noChangeArrowheads="1"/>
          </p:cNvSpPr>
          <p:nvPr/>
        </p:nvSpPr>
        <p:spPr bwMode="auto">
          <a:xfrm>
            <a:off x="1097814" y="486228"/>
            <a:ext cx="80099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I -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Khái</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niệm</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về</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hình</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chiếu</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endParaRPr>
          </a:p>
        </p:txBody>
      </p:sp>
      <p:sp>
        <p:nvSpPr>
          <p:cNvPr id="2" name="Rectangle 1"/>
          <p:cNvSpPr/>
          <p:nvPr/>
        </p:nvSpPr>
        <p:spPr>
          <a:xfrm>
            <a:off x="228600" y="1255669"/>
            <a:ext cx="8686800" cy="1077218"/>
          </a:xfrm>
          <a:prstGeom prst="rect">
            <a:avLst/>
          </a:prstGeom>
        </p:spPr>
        <p:txBody>
          <a:bodyPr wrap="square">
            <a:spAutoFit/>
          </a:bodyPr>
          <a:lstStyle/>
          <a:p>
            <a:pPr algn="just">
              <a:buClr>
                <a:schemeClr val="tx1"/>
              </a:buClr>
            </a:pPr>
            <a:r>
              <a:rPr lang="vi-VN" sz="3200" b="1" dirty="0" smtClean="0">
                <a:solidFill>
                  <a:srgbClr val="FF0000"/>
                </a:solidFill>
                <a:latin typeface="Constantia" pitchFamily="18" charset="0"/>
              </a:rPr>
              <a:t>? </a:t>
            </a:r>
            <a:r>
              <a:rPr lang="vi-VN" sz="3200" b="1" dirty="0" smtClean="0">
                <a:latin typeface="Constantia" pitchFamily="18" charset="0"/>
              </a:rPr>
              <a:t>Tại </a:t>
            </a:r>
            <a:r>
              <a:rPr lang="vi-VN" sz="3200" b="1" dirty="0">
                <a:latin typeface="Constantia" pitchFamily="18" charset="0"/>
              </a:rPr>
              <a:t>sao khi có ánh sáng chiếu vào 1 vật thể ta lại có được bóng của vật thể đó? </a:t>
            </a:r>
          </a:p>
        </p:txBody>
      </p:sp>
      <p:pic>
        <p:nvPicPr>
          <p:cNvPr id="1027" name="Picture 3" descr="E:\I doing\DH đặt vấn đề bài 2 Hình chiếu\bong_hinh-988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957" y="3886200"/>
            <a:ext cx="476250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I doing\DH đặt vấn đề bài 2 Hình chiếu\this-i-believe-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332887"/>
            <a:ext cx="4490067" cy="29880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75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amond(out)">
                                      <p:cBhvr>
                                        <p:cTn id="12" dur="750"/>
                                        <p:tgtEl>
                                          <p:spTgt spid="1026"/>
                                        </p:tgtEl>
                                      </p:cBhvr>
                                    </p:animEffect>
                                  </p:childTnLst>
                                </p:cTn>
                              </p:par>
                            </p:childTnLst>
                          </p:cTn>
                        </p:par>
                        <p:par>
                          <p:cTn id="13" fill="hold">
                            <p:stCondLst>
                              <p:cond delay="750"/>
                            </p:stCondLst>
                            <p:childTnLst>
                              <p:par>
                                <p:cTn id="14" presetID="21" presetClass="entr" presetSubtype="2"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wheel(2)">
                                      <p:cBhvr>
                                        <p:cTn id="16" dur="75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750" fill="hold"/>
                                        <p:tgtEl>
                                          <p:spTgt spid="2"/>
                                        </p:tgtEl>
                                        <p:attrNameLst>
                                          <p:attrName>ppt_w</p:attrName>
                                        </p:attrNameLst>
                                      </p:cBhvr>
                                      <p:tavLst>
                                        <p:tav tm="0">
                                          <p:val>
                                            <p:fltVal val="0"/>
                                          </p:val>
                                        </p:tav>
                                        <p:tav tm="100000">
                                          <p:val>
                                            <p:strVal val="#ppt_w"/>
                                          </p:val>
                                        </p:tav>
                                      </p:tavLst>
                                    </p:anim>
                                    <p:anim calcmode="lin" valueType="num">
                                      <p:cBhvr>
                                        <p:cTn id="22" dur="750" fill="hold"/>
                                        <p:tgtEl>
                                          <p:spTgt spid="2"/>
                                        </p:tgtEl>
                                        <p:attrNameLst>
                                          <p:attrName>ppt_h</p:attrName>
                                        </p:attrNameLst>
                                      </p:cBhvr>
                                      <p:tavLst>
                                        <p:tav tm="0">
                                          <p:val>
                                            <p:fltVal val="0"/>
                                          </p:val>
                                        </p:tav>
                                        <p:tav tm="100000">
                                          <p:val>
                                            <p:strVal val="#ppt_h"/>
                                          </p:val>
                                        </p:tav>
                                      </p:tavLst>
                                    </p:anim>
                                    <p:animEffect transition="in" filter="fade">
                                      <p:cBhvr>
                                        <p:cTn id="2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4"/>
          <p:cNvSpPr txBox="1">
            <a:spLocks noChangeArrowheads="1"/>
          </p:cNvSpPr>
          <p:nvPr/>
        </p:nvSpPr>
        <p:spPr bwMode="auto">
          <a:xfrm>
            <a:off x="1097814" y="486228"/>
            <a:ext cx="80099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I -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Khái</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niệm</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về</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hình</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chiếu</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endParaRPr>
          </a:p>
        </p:txBody>
      </p:sp>
      <p:pic>
        <p:nvPicPr>
          <p:cNvPr id="6" name="Picture 5" descr="cn8tr008h01"/>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205920" y="1375229"/>
            <a:ext cx="5489575" cy="4800600"/>
          </a:xfrm>
          <a:prstGeom prst="rect">
            <a:avLst/>
          </a:prstGeom>
          <a:noFill/>
          <a:ln>
            <a:noFill/>
          </a:ln>
        </p:spPr>
      </p:pic>
      <p:sp>
        <p:nvSpPr>
          <p:cNvPr id="3" name="TextBox 2"/>
          <p:cNvSpPr txBox="1"/>
          <p:nvPr/>
        </p:nvSpPr>
        <p:spPr>
          <a:xfrm>
            <a:off x="205919" y="6324600"/>
            <a:ext cx="5489575" cy="461665"/>
          </a:xfrm>
          <a:prstGeom prst="rect">
            <a:avLst/>
          </a:prstGeom>
          <a:noFill/>
        </p:spPr>
        <p:txBody>
          <a:bodyPr wrap="square" rtlCol="0">
            <a:spAutoFit/>
          </a:bodyPr>
          <a:lstStyle/>
          <a:p>
            <a:pPr algn="ctr"/>
            <a:r>
              <a:rPr lang="vi-VN" sz="2400" b="1" i="1" u="sng" dirty="0" smtClean="0">
                <a:solidFill>
                  <a:schemeClr val="tx2"/>
                </a:solidFill>
                <a:effectLst>
                  <a:outerShdw blurRad="38100" dist="38100" dir="2700000" algn="tl">
                    <a:srgbClr val="000000">
                      <a:alpha val="43137"/>
                    </a:srgbClr>
                  </a:outerShdw>
                </a:effectLst>
              </a:rPr>
              <a:t>Hình 2.1:</a:t>
            </a:r>
            <a:r>
              <a:rPr lang="vi-VN" sz="2400" b="1" i="1" dirty="0" smtClean="0">
                <a:solidFill>
                  <a:schemeClr val="tx2"/>
                </a:solidFill>
                <a:effectLst>
                  <a:outerShdw blurRad="38100" dist="38100" dir="2700000" algn="tl">
                    <a:srgbClr val="000000">
                      <a:alpha val="43137"/>
                    </a:srgbClr>
                  </a:outerShdw>
                </a:effectLst>
              </a:rPr>
              <a:t> </a:t>
            </a:r>
            <a:r>
              <a:rPr lang="vi-VN" sz="2400" b="1" dirty="0" smtClean="0">
                <a:solidFill>
                  <a:schemeClr val="accent6">
                    <a:lumMod val="50000"/>
                  </a:schemeClr>
                </a:solidFill>
                <a:effectLst>
                  <a:outerShdw blurRad="38100" dist="38100" dir="2700000" algn="tl">
                    <a:srgbClr val="000000">
                      <a:alpha val="43137"/>
                    </a:srgbClr>
                  </a:outerShdw>
                </a:effectLst>
              </a:rPr>
              <a:t>Hình chiếu của vật thể</a:t>
            </a:r>
            <a:endParaRPr lang="vi-VN" sz="2400" b="1" dirty="0">
              <a:solidFill>
                <a:schemeClr val="accent6">
                  <a:lumMod val="50000"/>
                </a:schemeClr>
              </a:solidFill>
              <a:effectLst>
                <a:outerShdw blurRad="38100" dist="38100" dir="2700000" algn="tl">
                  <a:srgbClr val="000000">
                    <a:alpha val="43137"/>
                  </a:srgbClr>
                </a:outerShdw>
              </a:effectLst>
            </a:endParaRPr>
          </a:p>
        </p:txBody>
      </p:sp>
      <p:sp>
        <p:nvSpPr>
          <p:cNvPr id="4" name="Rectangle 3"/>
          <p:cNvSpPr/>
          <p:nvPr/>
        </p:nvSpPr>
        <p:spPr>
          <a:xfrm>
            <a:off x="5867400" y="1645928"/>
            <a:ext cx="3055257" cy="3970318"/>
          </a:xfrm>
          <a:prstGeom prst="rect">
            <a:avLst/>
          </a:prstGeom>
        </p:spPr>
        <p:txBody>
          <a:bodyPr wrap="square">
            <a:spAutoFit/>
          </a:bodyPr>
          <a:lstStyle/>
          <a:p>
            <a:pPr indent="457200" algn="just"/>
            <a:r>
              <a:rPr lang="vi-VN"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2800" b="1" dirty="0" smtClean="0">
                <a:effectLst>
                  <a:outerShdw blurRad="38100" dist="38100" dir="2700000" algn="tl">
                    <a:srgbClr val="000000">
                      <a:alpha val="43137"/>
                    </a:srgbClr>
                  </a:outerShdw>
                </a:effectLst>
                <a:latin typeface="Times New Roman" pitchFamily="18" charset="0"/>
                <a:cs typeface="Times New Roman" pitchFamily="18" charset="0"/>
              </a:rPr>
              <a:t> Hãy </a:t>
            </a:r>
            <a:r>
              <a:rPr lang="vi-VN" sz="2800" b="1" dirty="0">
                <a:effectLst>
                  <a:outerShdw blurRad="38100" dist="38100" dir="2700000" algn="tl">
                    <a:srgbClr val="000000">
                      <a:alpha val="43137"/>
                    </a:srgbClr>
                  </a:outerShdw>
                </a:effectLst>
                <a:latin typeface="Times New Roman" pitchFamily="18" charset="0"/>
                <a:cs typeface="Times New Roman" pitchFamily="18" charset="0"/>
              </a:rPr>
              <a:t>quan sát </a:t>
            </a:r>
            <a:r>
              <a:rPr lang="vi-VN" sz="2800" b="1" dirty="0" smtClean="0">
                <a:effectLst>
                  <a:outerShdw blurRad="38100" dist="38100" dir="2700000" algn="tl">
                    <a:srgbClr val="000000">
                      <a:alpha val="43137"/>
                    </a:srgbClr>
                  </a:outerShdw>
                </a:effectLst>
                <a:latin typeface="Times New Roman" pitchFamily="18" charset="0"/>
                <a:cs typeface="Times New Roman" pitchFamily="18" charset="0"/>
              </a:rPr>
              <a:t>hình </a:t>
            </a:r>
            <a:r>
              <a:rPr lang="vi-VN" sz="2800" b="1" dirty="0">
                <a:effectLst>
                  <a:outerShdw blurRad="38100" dist="38100" dir="2700000" algn="tl">
                    <a:srgbClr val="000000">
                      <a:alpha val="43137"/>
                    </a:srgbClr>
                  </a:outerShdw>
                </a:effectLst>
                <a:latin typeface="Times New Roman" pitchFamily="18" charset="0"/>
                <a:cs typeface="Times New Roman" pitchFamily="18" charset="0"/>
              </a:rPr>
              <a:t>2.1 SGK để tìm hiểu thế nào là hình chiếu của 1 vật thể? Mặt phẳng chiếu là mặt nào? Các đường như thế nào </a:t>
            </a:r>
            <a:r>
              <a:rPr lang="vi-VN" sz="2800" b="1" dirty="0" smtClean="0">
                <a:effectLst>
                  <a:outerShdw blurRad="38100" dist="38100" dir="2700000" algn="tl">
                    <a:srgbClr val="000000">
                      <a:alpha val="43137"/>
                    </a:srgbClr>
                  </a:outerShdw>
                </a:effectLst>
                <a:latin typeface="Times New Roman" pitchFamily="18" charset="0"/>
                <a:cs typeface="Times New Roman" pitchFamily="18" charset="0"/>
              </a:rPr>
              <a:t>là tia </a:t>
            </a:r>
            <a:r>
              <a:rPr lang="vi-VN" sz="2800" b="1" dirty="0">
                <a:effectLst>
                  <a:outerShdw blurRad="38100" dist="38100" dir="2700000" algn="tl">
                    <a:srgbClr val="000000">
                      <a:alpha val="43137"/>
                    </a:srgbClr>
                  </a:outerShdw>
                </a:effectLst>
                <a:latin typeface="Times New Roman" pitchFamily="18" charset="0"/>
                <a:cs typeface="Times New Roman" pitchFamily="18" charset="0"/>
              </a:rPr>
              <a:t>chiếu? </a:t>
            </a:r>
          </a:p>
        </p:txBody>
      </p:sp>
      <p:sp>
        <p:nvSpPr>
          <p:cNvPr id="2" name="Right Arrow 1">
            <a:hlinkClick r:id="rId4" action="ppaction://hlinksldjump"/>
          </p:cNvPr>
          <p:cNvSpPr/>
          <p:nvPr/>
        </p:nvSpPr>
        <p:spPr>
          <a:xfrm>
            <a:off x="8610600" y="6400800"/>
            <a:ext cx="312057"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54640994"/>
      </p:ext>
    </p:extLst>
  </p:cSld>
  <p:clrMapOvr>
    <a:masterClrMapping/>
  </p:clrMapOvr>
  <mc:AlternateContent xmlns:mc="http://schemas.openxmlformats.org/markup-compatibility/2006" xmlns:p14="http://schemas.microsoft.com/office/powerpoint/2010/main">
    <mc:Choice Requires="p14">
      <p:transition spd="slow" p14:dur="1750">
        <p14:glitter dir="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250" autoRev="1" fill="hold">
                                          <p:stCondLst>
                                            <p:cond delay="0"/>
                                          </p:stCondLst>
                                        </p:cTn>
                                        <p:tgtEl>
                                          <p:spTgt spid="4"/>
                                        </p:tgtEl>
                                        <p:attrNameLst>
                                          <p:attrName>ppt_w</p:attrName>
                                        </p:attrNameLst>
                                      </p:cBhvr>
                                    </p:anim>
                                    <p:anim by="(#ppt_w*0.50)" calcmode="lin" valueType="num">
                                      <p:cBhvr>
                                        <p:cTn id="16" dur="250" decel="50000" autoRev="1" fill="hold">
                                          <p:stCondLst>
                                            <p:cond delay="0"/>
                                          </p:stCondLst>
                                        </p:cTn>
                                        <p:tgtEl>
                                          <p:spTgt spid="4"/>
                                        </p:tgtEl>
                                        <p:attrNameLst>
                                          <p:attrName>ppt_x</p:attrName>
                                        </p:attrNameLst>
                                      </p:cBhvr>
                                    </p:anim>
                                    <p:anim from="(-#ppt_h/2)" to="(#ppt_y)" calcmode="lin" valueType="num">
                                      <p:cBhvr>
                                        <p:cTn id="17" dur="500" fill="hold">
                                          <p:stCondLst>
                                            <p:cond delay="0"/>
                                          </p:stCondLst>
                                        </p:cTn>
                                        <p:tgtEl>
                                          <p:spTgt spid="4"/>
                                        </p:tgtEl>
                                        <p:attrNameLst>
                                          <p:attrName>ppt_y</p:attrName>
                                        </p:attrNameLst>
                                      </p:cBhvr>
                                    </p:anim>
                                    <p:animRot by="21600000">
                                      <p:cBhvr>
                                        <p:cTn id="18" dur="5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n8tr008h0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5291450" y="2575456"/>
            <a:ext cx="3885804" cy="2890068"/>
          </a:xfrm>
          <a:prstGeom prst="rect">
            <a:avLst/>
          </a:prstGeom>
          <a:noFill/>
          <a:ln>
            <a:noFill/>
          </a:ln>
        </p:spPr>
      </p:pic>
      <p:pic>
        <p:nvPicPr>
          <p:cNvPr id="7" name="Picture 6" descr="cn8tr008h03"/>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2362200" y="1261530"/>
            <a:ext cx="3975307" cy="2891760"/>
          </a:xfrm>
          <a:prstGeom prst="rect">
            <a:avLst/>
          </a:prstGeom>
          <a:noFill/>
          <a:ln>
            <a:noFill/>
          </a:ln>
        </p:spPr>
      </p:pic>
      <p:sp>
        <p:nvSpPr>
          <p:cNvPr id="4" name="Rectangle 3"/>
          <p:cNvSpPr/>
          <p:nvPr/>
        </p:nvSpPr>
        <p:spPr>
          <a:xfrm>
            <a:off x="240555" y="5486400"/>
            <a:ext cx="8763000" cy="1384995"/>
          </a:xfrm>
          <a:prstGeom prst="rect">
            <a:avLst/>
          </a:prstGeom>
        </p:spPr>
        <p:txBody>
          <a:bodyPr wrap="square">
            <a:spAutoFit/>
          </a:bodyPr>
          <a:lstStyle/>
          <a:p>
            <a:pPr algn="just"/>
            <a:r>
              <a:rPr lang="vi-VN" sz="2800" b="1" i="1" dirty="0">
                <a:solidFill>
                  <a:srgbClr val="FF0000"/>
                </a:solidFill>
                <a:latin typeface="Constantia" pitchFamily="18" charset="0"/>
              </a:rPr>
              <a:t>? </a:t>
            </a:r>
            <a:r>
              <a:rPr lang="vi-VN" sz="2800" i="1" dirty="0" smtClean="0">
                <a:effectLst>
                  <a:outerShdw blurRad="38100" dist="38100" dir="2700000" algn="tl">
                    <a:srgbClr val="000000">
                      <a:alpha val="43137"/>
                    </a:srgbClr>
                  </a:outerShdw>
                </a:effectLst>
                <a:latin typeface="Constantia" pitchFamily="18" charset="0"/>
              </a:rPr>
              <a:t>Tại </a:t>
            </a:r>
            <a:r>
              <a:rPr lang="vi-VN" sz="2800" i="1" dirty="0">
                <a:effectLst>
                  <a:outerShdw blurRad="38100" dist="38100" dir="2700000" algn="tl">
                    <a:srgbClr val="000000">
                      <a:alpha val="43137"/>
                    </a:srgbClr>
                  </a:outerShdw>
                </a:effectLst>
                <a:latin typeface="Constantia" pitchFamily="18" charset="0"/>
              </a:rPr>
              <a:t>sao lại có nhiều phép chiếu, dựa vào đặc điểm nào người ta phân loại phép chiếu, đặc điểm của những loại phép chiếu đó như thế nào?  </a:t>
            </a:r>
          </a:p>
        </p:txBody>
      </p:sp>
      <p:sp>
        <p:nvSpPr>
          <p:cNvPr id="5" name="Text Box 84"/>
          <p:cNvSpPr txBox="1">
            <a:spLocks noChangeArrowheads="1"/>
          </p:cNvSpPr>
          <p:nvPr/>
        </p:nvSpPr>
        <p:spPr bwMode="auto">
          <a:xfrm>
            <a:off x="1286500" y="406217"/>
            <a:ext cx="80099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II –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Các</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phép</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chiếu</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endParaRPr>
          </a:p>
        </p:txBody>
      </p:sp>
      <p:pic>
        <p:nvPicPr>
          <p:cNvPr id="6" name="Picture 5" descr="cn8tr008h02"/>
          <p:cNvPicPr>
            <a:picLocks noGrp="1" noChangeAspect="1"/>
          </p:cNvPicPr>
          <p:nvPr isPhoto="1"/>
        </p:nvPicPr>
        <p:blipFill>
          <a:blip r:embed="rId4" cstate="print">
            <a:lum/>
            <a:extLst>
              <a:ext uri="{28A0092B-C50C-407E-A947-70E740481C1C}">
                <a14:useLocalDpi xmlns:a14="http://schemas.microsoft.com/office/drawing/2010/main" val="0"/>
              </a:ext>
            </a:extLst>
          </a:blip>
          <a:stretch>
            <a:fillRect/>
          </a:stretch>
        </p:blipFill>
        <p:spPr>
          <a:xfrm>
            <a:off x="76696" y="2719690"/>
            <a:ext cx="3123704" cy="2766710"/>
          </a:xfrm>
          <a:prstGeom prst="rect">
            <a:avLst/>
          </a:prstGeom>
          <a:noFill/>
          <a:ln>
            <a:noFill/>
          </a:ln>
        </p:spPr>
      </p:pic>
      <p:sp>
        <p:nvSpPr>
          <p:cNvPr id="9" name="TextBox 8"/>
          <p:cNvSpPr txBox="1"/>
          <p:nvPr/>
        </p:nvSpPr>
        <p:spPr>
          <a:xfrm>
            <a:off x="1214998" y="2196470"/>
            <a:ext cx="847100" cy="523220"/>
          </a:xfrm>
          <a:prstGeom prst="rect">
            <a:avLst/>
          </a:prstGeom>
          <a:noFill/>
        </p:spPr>
        <p:txBody>
          <a:bodyPr wrap="square" rtlCol="0">
            <a:spAutoFit/>
          </a:bodyPr>
          <a:lstStyle/>
          <a:p>
            <a:pPr algn="ctr"/>
            <a:r>
              <a:rPr lang="vi-VN" sz="2800" b="1" dirty="0" smtClean="0">
                <a:solidFill>
                  <a:srgbClr val="FFC000"/>
                </a:solidFill>
                <a:effectLst>
                  <a:outerShdw blurRad="38100" dist="38100" dir="2700000" algn="tl">
                    <a:srgbClr val="000000">
                      <a:alpha val="43137"/>
                    </a:srgbClr>
                  </a:outerShdw>
                </a:effectLst>
              </a:rPr>
              <a:t>(a)</a:t>
            </a:r>
            <a:endParaRPr lang="vi-VN" b="1" dirty="0">
              <a:solidFill>
                <a:srgbClr val="FFC000"/>
              </a:solidFill>
              <a:effectLst>
                <a:outerShdw blurRad="38100" dist="38100" dir="2700000" algn="tl">
                  <a:srgbClr val="000000">
                    <a:alpha val="43137"/>
                  </a:srgbClr>
                </a:outerShdw>
              </a:effectLst>
            </a:endParaRPr>
          </a:p>
        </p:txBody>
      </p:sp>
      <p:sp>
        <p:nvSpPr>
          <p:cNvPr id="10" name="TextBox 9"/>
          <p:cNvSpPr txBox="1"/>
          <p:nvPr/>
        </p:nvSpPr>
        <p:spPr>
          <a:xfrm>
            <a:off x="3774955" y="4165360"/>
            <a:ext cx="847100" cy="523220"/>
          </a:xfrm>
          <a:prstGeom prst="rect">
            <a:avLst/>
          </a:prstGeom>
          <a:noFill/>
        </p:spPr>
        <p:txBody>
          <a:bodyPr wrap="square" rtlCol="0">
            <a:spAutoFit/>
          </a:bodyPr>
          <a:lstStyle/>
          <a:p>
            <a:pPr algn="ctr"/>
            <a:r>
              <a:rPr lang="vi-VN" sz="2800" b="1" dirty="0" smtClean="0">
                <a:solidFill>
                  <a:srgbClr val="FFC000"/>
                </a:solidFill>
                <a:effectLst>
                  <a:outerShdw blurRad="38100" dist="38100" dir="2700000" algn="tl">
                    <a:srgbClr val="000000">
                      <a:alpha val="43137"/>
                    </a:srgbClr>
                  </a:outerShdw>
                </a:effectLst>
              </a:rPr>
              <a:t>(b)</a:t>
            </a:r>
            <a:endParaRPr lang="vi-VN" b="1" dirty="0">
              <a:solidFill>
                <a:srgbClr val="FFC000"/>
              </a:solidFill>
              <a:effectLst>
                <a:outerShdw blurRad="38100" dist="38100" dir="2700000" algn="tl">
                  <a:srgbClr val="000000">
                    <a:alpha val="43137"/>
                  </a:srgbClr>
                </a:outerShdw>
              </a:effectLst>
            </a:endParaRPr>
          </a:p>
        </p:txBody>
      </p:sp>
      <p:sp>
        <p:nvSpPr>
          <p:cNvPr id="11" name="TextBox 10"/>
          <p:cNvSpPr txBox="1"/>
          <p:nvPr/>
        </p:nvSpPr>
        <p:spPr>
          <a:xfrm>
            <a:off x="7086600" y="2052236"/>
            <a:ext cx="847100" cy="523220"/>
          </a:xfrm>
          <a:prstGeom prst="rect">
            <a:avLst/>
          </a:prstGeom>
          <a:noFill/>
        </p:spPr>
        <p:txBody>
          <a:bodyPr wrap="square" rtlCol="0">
            <a:spAutoFit/>
          </a:bodyPr>
          <a:lstStyle/>
          <a:p>
            <a:pPr algn="ctr"/>
            <a:r>
              <a:rPr lang="vi-VN" sz="2800" b="1" dirty="0" smtClean="0">
                <a:solidFill>
                  <a:srgbClr val="FFC000"/>
                </a:solidFill>
                <a:effectLst>
                  <a:outerShdw blurRad="38100" dist="38100" dir="2700000" algn="tl">
                    <a:srgbClr val="000000">
                      <a:alpha val="43137"/>
                    </a:srgbClr>
                  </a:outerShdw>
                </a:effectLst>
              </a:rPr>
              <a:t>(c)</a:t>
            </a:r>
            <a:endParaRPr lang="vi-VN" b="1" dirty="0">
              <a:solidFill>
                <a:srgbClr val="FFC000"/>
              </a:solidFill>
              <a:effectLst>
                <a:outerShdw blurRad="38100" dist="38100" dir="2700000" algn="tl">
                  <a:srgbClr val="000000">
                    <a:alpha val="43137"/>
                  </a:srgbClr>
                </a:outerShdw>
              </a:effectLst>
            </a:endParaRPr>
          </a:p>
        </p:txBody>
      </p:sp>
      <p:sp>
        <p:nvSpPr>
          <p:cNvPr id="12" name="TextBox 11"/>
          <p:cNvSpPr txBox="1"/>
          <p:nvPr/>
        </p:nvSpPr>
        <p:spPr>
          <a:xfrm>
            <a:off x="3886200" y="1261530"/>
            <a:ext cx="3962399" cy="461665"/>
          </a:xfrm>
          <a:prstGeom prst="rect">
            <a:avLst/>
          </a:prstGeom>
          <a:noFill/>
        </p:spPr>
        <p:txBody>
          <a:bodyPr wrap="square" rtlCol="0">
            <a:spAutoFit/>
          </a:bodyPr>
          <a:lstStyle/>
          <a:p>
            <a:r>
              <a:rPr lang="vi-VN" sz="2400" b="1" i="1" u="sng" dirty="0">
                <a:solidFill>
                  <a:schemeClr val="tx2"/>
                </a:solidFill>
                <a:effectLst>
                  <a:outerShdw blurRad="38100" dist="38100" dir="2700000" algn="tl">
                    <a:srgbClr val="000000">
                      <a:alpha val="43137"/>
                    </a:srgbClr>
                  </a:outerShdw>
                </a:effectLst>
              </a:rPr>
              <a:t>Hình 2.2:</a:t>
            </a:r>
            <a:r>
              <a:rPr lang="vi-VN" sz="2400" b="1" i="1" dirty="0">
                <a:solidFill>
                  <a:schemeClr val="tx2"/>
                </a:solidFill>
                <a:effectLst>
                  <a:outerShdw blurRad="38100" dist="38100" dir="2700000" algn="tl">
                    <a:srgbClr val="000000">
                      <a:alpha val="43137"/>
                    </a:srgbClr>
                  </a:outerShdw>
                </a:effectLst>
              </a:rPr>
              <a:t> </a:t>
            </a:r>
            <a:r>
              <a:rPr lang="vi-VN" sz="2400" b="1" dirty="0" smtClean="0">
                <a:effectLst>
                  <a:outerShdw blurRad="38100" dist="38100" dir="2700000" algn="tl">
                    <a:srgbClr val="000000">
                      <a:alpha val="43137"/>
                    </a:srgbClr>
                  </a:outerShdw>
                </a:effectLst>
              </a:rPr>
              <a:t>Các phép chiếu </a:t>
            </a:r>
            <a:endParaRPr lang="vi-VN"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37713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out)">
                                      <p:cBhvr>
                                        <p:cTn id="17" dur="750"/>
                                        <p:tgtEl>
                                          <p:spTgt spid="6"/>
                                        </p:tgtEl>
                                      </p:cBhvr>
                                    </p:animEffect>
                                  </p:childTnLst>
                                </p:cTn>
                              </p:par>
                              <p:par>
                                <p:cTn id="18" presetID="6" presetClass="entr" presetSubtype="32"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out)">
                                      <p:cBhvr>
                                        <p:cTn id="20" dur="750"/>
                                        <p:tgtEl>
                                          <p:spTgt spid="9"/>
                                        </p:tgtEl>
                                      </p:cBhvr>
                                    </p:animEffect>
                                  </p:childTnLst>
                                </p:cTn>
                              </p:par>
                            </p:childTnLst>
                          </p:cTn>
                        </p:par>
                        <p:par>
                          <p:cTn id="21" fill="hold">
                            <p:stCondLst>
                              <p:cond delay="750"/>
                            </p:stCondLst>
                            <p:childTnLst>
                              <p:par>
                                <p:cTn id="22" presetID="21"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4)">
                                      <p:cBhvr>
                                        <p:cTn id="24" dur="750"/>
                                        <p:tgtEl>
                                          <p:spTgt spid="7"/>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4)">
                                      <p:cBhvr>
                                        <p:cTn id="27" dur="750"/>
                                        <p:tgtEl>
                                          <p:spTgt spid="10"/>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750" fill="hold"/>
                                        <p:tgtEl>
                                          <p:spTgt spid="11"/>
                                        </p:tgtEl>
                                        <p:attrNameLst>
                                          <p:attrName>ppt_w</p:attrName>
                                        </p:attrNameLst>
                                      </p:cBhvr>
                                      <p:tavLst>
                                        <p:tav tm="0">
                                          <p:val>
                                            <p:fltVal val="0"/>
                                          </p:val>
                                        </p:tav>
                                        <p:tav tm="100000">
                                          <p:val>
                                            <p:strVal val="#ppt_w"/>
                                          </p:val>
                                        </p:tav>
                                      </p:tavLst>
                                    </p:anim>
                                    <p:anim calcmode="lin" valueType="num">
                                      <p:cBhvr>
                                        <p:cTn id="32" dur="750" fill="hold"/>
                                        <p:tgtEl>
                                          <p:spTgt spid="11"/>
                                        </p:tgtEl>
                                        <p:attrNameLst>
                                          <p:attrName>ppt_h</p:attrName>
                                        </p:attrNameLst>
                                      </p:cBhvr>
                                      <p:tavLst>
                                        <p:tav tm="0">
                                          <p:val>
                                            <p:fltVal val="0"/>
                                          </p:val>
                                        </p:tav>
                                        <p:tav tm="100000">
                                          <p:val>
                                            <p:strVal val="#ppt_h"/>
                                          </p:val>
                                        </p:tav>
                                      </p:tavLst>
                                    </p:anim>
                                    <p:animEffect transition="in" filter="fade">
                                      <p:cBhvr>
                                        <p:cTn id="33" dur="750"/>
                                        <p:tgtEl>
                                          <p:spTgt spid="11"/>
                                        </p:tgtEl>
                                      </p:cBhvr>
                                    </p:animEffect>
                                  </p:childTnLst>
                                </p:cTn>
                              </p:par>
                              <p:par>
                                <p:cTn id="34" presetID="53" presetClass="entr" presetSubtype="16"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750" fill="hold"/>
                                        <p:tgtEl>
                                          <p:spTgt spid="8"/>
                                        </p:tgtEl>
                                        <p:attrNameLst>
                                          <p:attrName>ppt_w</p:attrName>
                                        </p:attrNameLst>
                                      </p:cBhvr>
                                      <p:tavLst>
                                        <p:tav tm="0">
                                          <p:val>
                                            <p:fltVal val="0"/>
                                          </p:val>
                                        </p:tav>
                                        <p:tav tm="100000">
                                          <p:val>
                                            <p:strVal val="#ppt_w"/>
                                          </p:val>
                                        </p:tav>
                                      </p:tavLst>
                                    </p:anim>
                                    <p:anim calcmode="lin" valueType="num">
                                      <p:cBhvr>
                                        <p:cTn id="37" dur="750" fill="hold"/>
                                        <p:tgtEl>
                                          <p:spTgt spid="8"/>
                                        </p:tgtEl>
                                        <p:attrNameLst>
                                          <p:attrName>ppt_h</p:attrName>
                                        </p:attrNameLst>
                                      </p:cBhvr>
                                      <p:tavLst>
                                        <p:tav tm="0">
                                          <p:val>
                                            <p:fltVal val="0"/>
                                          </p:val>
                                        </p:tav>
                                        <p:tav tm="100000">
                                          <p:val>
                                            <p:strVal val="#ppt_h"/>
                                          </p:val>
                                        </p:tav>
                                      </p:tavLst>
                                    </p:anim>
                                    <p:animEffect transition="in" filter="fade">
                                      <p:cBhvr>
                                        <p:cTn id="38" dur="75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800" decel="100000"/>
                                        <p:tgtEl>
                                          <p:spTgt spid="4"/>
                                        </p:tgtEl>
                                      </p:cBhvr>
                                    </p:animEffect>
                                    <p:anim calcmode="lin" valueType="num">
                                      <p:cBhvr>
                                        <p:cTn id="44" dur="800" decel="100000" fill="hold"/>
                                        <p:tgtEl>
                                          <p:spTgt spid="4"/>
                                        </p:tgtEl>
                                        <p:attrNameLst>
                                          <p:attrName>style.rotation</p:attrName>
                                        </p:attrNameLst>
                                      </p:cBhvr>
                                      <p:tavLst>
                                        <p:tav tm="0">
                                          <p:val>
                                            <p:fltVal val="-90"/>
                                          </p:val>
                                        </p:tav>
                                        <p:tav tm="100000">
                                          <p:val>
                                            <p:fltVal val="0"/>
                                          </p:val>
                                        </p:tav>
                                      </p:tavLst>
                                    </p:anim>
                                    <p:anim calcmode="lin" valueType="num">
                                      <p:cBhvr>
                                        <p:cTn id="45" dur="800" decel="100000" fill="hold"/>
                                        <p:tgtEl>
                                          <p:spTgt spid="4"/>
                                        </p:tgtEl>
                                        <p:attrNameLst>
                                          <p:attrName>ppt_x</p:attrName>
                                        </p:attrNameLst>
                                      </p:cBhvr>
                                      <p:tavLst>
                                        <p:tav tm="0">
                                          <p:val>
                                            <p:strVal val="#ppt_x+0.4"/>
                                          </p:val>
                                        </p:tav>
                                        <p:tav tm="100000">
                                          <p:val>
                                            <p:strVal val="#ppt_x-0.05"/>
                                          </p:val>
                                        </p:tav>
                                      </p:tavLst>
                                    </p:anim>
                                    <p:anim calcmode="lin" valueType="num">
                                      <p:cBhvr>
                                        <p:cTn id="46" dur="800" decel="100000" fill="hold"/>
                                        <p:tgtEl>
                                          <p:spTgt spid="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p:cNvSpPr txBox="1">
            <a:spLocks noChangeArrowheads="1"/>
          </p:cNvSpPr>
          <p:nvPr/>
        </p:nvSpPr>
        <p:spPr bwMode="auto">
          <a:xfrm>
            <a:off x="1066800" y="420731"/>
            <a:ext cx="8229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III –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Các</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hình</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chiếu</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vuông</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góc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5" name="TextBox 4"/>
          <p:cNvSpPr txBox="1"/>
          <p:nvPr/>
        </p:nvSpPr>
        <p:spPr>
          <a:xfrm>
            <a:off x="228600" y="1295400"/>
            <a:ext cx="8848100" cy="646331"/>
          </a:xfrm>
          <a:prstGeom prst="rect">
            <a:avLst/>
          </a:prstGeom>
          <a:noFill/>
        </p:spPr>
        <p:txBody>
          <a:bodyPr wrap="square" rtlCol="0">
            <a:spAutoFit/>
          </a:bodyPr>
          <a:lstStyle/>
          <a:p>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mặt</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phẳng</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chiếu</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vi-VN"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228600" y="2017455"/>
            <a:ext cx="8848100" cy="2554545"/>
          </a:xfrm>
          <a:prstGeom prst="rect">
            <a:avLst/>
          </a:prstGeom>
        </p:spPr>
        <p:txBody>
          <a:bodyPr wrap="square">
            <a:spAutoFit/>
          </a:bodyPr>
          <a:lstStyle/>
          <a:p>
            <a:r>
              <a:rPr lang="vi-VN" sz="3200" b="1" dirty="0" smtClean="0">
                <a:solidFill>
                  <a:srgbClr val="FF0000"/>
                </a:solidFill>
                <a:effectLst>
                  <a:outerShdw blurRad="38100" dist="38100" dir="2700000" algn="tl">
                    <a:srgbClr val="000000">
                      <a:alpha val="43137"/>
                    </a:srgbClr>
                  </a:outerShdw>
                </a:effectLst>
                <a:latin typeface="Constantia" pitchFamily="18" charset="0"/>
              </a:rPr>
              <a:t>?</a:t>
            </a:r>
            <a:r>
              <a:rPr lang="vi-VN" sz="3200" b="1" dirty="0" smtClean="0">
                <a:effectLst>
                  <a:outerShdw blurRad="38100" dist="38100" dir="2700000" algn="tl">
                    <a:srgbClr val="000000">
                      <a:alpha val="43137"/>
                    </a:srgbClr>
                  </a:outerShdw>
                </a:effectLst>
                <a:latin typeface="Constantia" pitchFamily="18" charset="0"/>
              </a:rPr>
              <a:t> Nếu </a:t>
            </a:r>
            <a:r>
              <a:rPr lang="vi-VN" sz="3200" b="1" dirty="0">
                <a:effectLst>
                  <a:outerShdw blurRad="38100" dist="38100" dir="2700000" algn="tl">
                    <a:srgbClr val="000000">
                      <a:alpha val="43137"/>
                    </a:srgbClr>
                  </a:outerShdw>
                </a:effectLst>
                <a:latin typeface="Constantia" pitchFamily="18" charset="0"/>
              </a:rPr>
              <a:t>chiếu vuông góc 1 vật thể theo các hướng khác nhau thì ta sẽ được bao nhiêu mặt phẳng chiếu chứa hình chiếu? Ta cần các mặt phẳng thế nào? Tại sao cần mặt phẳng</a:t>
            </a:r>
            <a:r>
              <a:rPr lang="en-US" sz="3200" b="1" dirty="0">
                <a:effectLst>
                  <a:outerShdw blurRad="38100" dist="38100" dir="2700000" algn="tl">
                    <a:srgbClr val="000000">
                      <a:alpha val="43137"/>
                    </a:srgbClr>
                  </a:outerShdw>
                </a:effectLst>
                <a:latin typeface="Constantia" pitchFamily="18" charset="0"/>
              </a:rPr>
              <a:t> </a:t>
            </a:r>
            <a:r>
              <a:rPr lang="en-US" sz="3200" b="1" dirty="0" err="1">
                <a:effectLst>
                  <a:outerShdw blurRad="38100" dist="38100" dir="2700000" algn="tl">
                    <a:srgbClr val="000000">
                      <a:alpha val="43137"/>
                    </a:srgbClr>
                  </a:outerShdw>
                </a:effectLst>
                <a:latin typeface="Constantia" pitchFamily="18" charset="0"/>
              </a:rPr>
              <a:t>đó</a:t>
            </a:r>
            <a:r>
              <a:rPr lang="vi-VN" sz="3200" b="1" dirty="0">
                <a:effectLst>
                  <a:outerShdw blurRad="38100" dist="38100" dir="2700000" algn="tl">
                    <a:srgbClr val="000000">
                      <a:alpha val="43137"/>
                    </a:srgbClr>
                  </a:outerShdw>
                </a:effectLst>
                <a:latin typeface="Constantia" pitchFamily="18" charset="0"/>
              </a:rPr>
              <a:t>?</a:t>
            </a:r>
          </a:p>
        </p:txBody>
      </p:sp>
    </p:spTree>
    <p:extLst>
      <p:ext uri="{BB962C8B-B14F-4D97-AF65-F5344CB8AC3E}">
        <p14:creationId xmlns:p14="http://schemas.microsoft.com/office/powerpoint/2010/main" val="27773472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7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900" decel="100000" fill="hold"/>
                                        <p:tgtEl>
                                          <p:spTgt spid="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p:cNvSpPr txBox="1">
            <a:spLocks noChangeArrowheads="1"/>
          </p:cNvSpPr>
          <p:nvPr/>
        </p:nvSpPr>
        <p:spPr bwMode="auto">
          <a:xfrm>
            <a:off x="914400" y="420731"/>
            <a:ext cx="81623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III –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Các</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hình</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chiếu</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vuông</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góc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5" name="TextBox 4"/>
          <p:cNvSpPr txBox="1"/>
          <p:nvPr/>
        </p:nvSpPr>
        <p:spPr>
          <a:xfrm>
            <a:off x="228600" y="1295400"/>
            <a:ext cx="8848100" cy="646331"/>
          </a:xfrm>
          <a:prstGeom prst="rect">
            <a:avLst/>
          </a:prstGeom>
          <a:noFill/>
        </p:spPr>
        <p:txBody>
          <a:bodyPr wrap="square" rtlCol="0">
            <a:spAutoFit/>
          </a:bodyPr>
          <a:lstStyle/>
          <a:p>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mặt</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phẳng</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chiếu</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vi-VN"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Picture 6" descr="cn8tr009h0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717011" y="2101567"/>
            <a:ext cx="4791075" cy="4599432"/>
          </a:xfrm>
          <a:prstGeom prst="rect">
            <a:avLst/>
          </a:prstGeom>
          <a:noFill/>
          <a:ln>
            <a:noFill/>
          </a:ln>
        </p:spPr>
      </p:pic>
      <p:sp>
        <p:nvSpPr>
          <p:cNvPr id="8" name="Rectangle 7"/>
          <p:cNvSpPr/>
          <p:nvPr/>
        </p:nvSpPr>
        <p:spPr>
          <a:xfrm>
            <a:off x="1164686" y="2083424"/>
            <a:ext cx="2057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3066879" y="6225656"/>
            <a:ext cx="2057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Parallelogram 9"/>
          <p:cNvSpPr/>
          <p:nvPr/>
        </p:nvSpPr>
        <p:spPr>
          <a:xfrm rot="17938803">
            <a:off x="4068035" y="1932839"/>
            <a:ext cx="769478" cy="2213289"/>
          </a:xfrm>
          <a:prstGeom prst="parallelogram">
            <a:avLst>
              <a:gd name="adj" fmla="val 511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a:off x="5509376" y="3924230"/>
            <a:ext cx="3437900" cy="954107"/>
          </a:xfrm>
          <a:prstGeom prst="rect">
            <a:avLst/>
          </a:prstGeom>
          <a:noFill/>
        </p:spPr>
        <p:txBody>
          <a:bodyPr wrap="square" rtlCol="0">
            <a:spAutoFit/>
          </a:bodyPr>
          <a:lstStyle/>
          <a:p>
            <a:pPr algn="ctr"/>
            <a:r>
              <a:rPr lang="vi-VN" sz="2800" b="1" i="1" u="sng" dirty="0">
                <a:solidFill>
                  <a:schemeClr val="tx2"/>
                </a:solidFill>
                <a:effectLst>
                  <a:outerShdw blurRad="38100" dist="38100" dir="2700000" algn="tl">
                    <a:srgbClr val="000000">
                      <a:alpha val="43137"/>
                    </a:srgbClr>
                  </a:outerShdw>
                </a:effectLst>
              </a:rPr>
              <a:t>Hình 2.3:</a:t>
            </a:r>
            <a:r>
              <a:rPr lang="vi-VN" sz="2800" b="1" i="1" dirty="0">
                <a:solidFill>
                  <a:schemeClr val="tx2"/>
                </a:solidFill>
                <a:effectLst>
                  <a:outerShdw blurRad="38100" dist="38100" dir="2700000" algn="tl">
                    <a:srgbClr val="000000">
                      <a:alpha val="43137"/>
                    </a:srgbClr>
                  </a:outerShdw>
                </a:effectLst>
              </a:rPr>
              <a:t> </a:t>
            </a:r>
            <a:r>
              <a:rPr lang="vi-VN" sz="2800" b="1" dirty="0" smtClean="0">
                <a:effectLst>
                  <a:outerShdw blurRad="38100" dist="38100" dir="2700000" algn="tl">
                    <a:srgbClr val="000000">
                      <a:alpha val="43137"/>
                    </a:srgbClr>
                  </a:outerShdw>
                </a:effectLst>
              </a:rPr>
              <a:t>Các mặt phẳng chiếu</a:t>
            </a:r>
            <a:endParaRPr lang="vi-VN"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30281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p:cNvSpPr txBox="1">
            <a:spLocks noChangeArrowheads="1"/>
          </p:cNvSpPr>
          <p:nvPr/>
        </p:nvSpPr>
        <p:spPr bwMode="auto">
          <a:xfrm>
            <a:off x="914400" y="420731"/>
            <a:ext cx="81623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III –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Các</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hình</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chiếu</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vuông</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góc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5" name="TextBox 4"/>
          <p:cNvSpPr txBox="1"/>
          <p:nvPr/>
        </p:nvSpPr>
        <p:spPr>
          <a:xfrm>
            <a:off x="228600" y="1295400"/>
            <a:ext cx="8848100" cy="646331"/>
          </a:xfrm>
          <a:prstGeom prst="rect">
            <a:avLst/>
          </a:prstGeom>
          <a:noFill/>
        </p:spPr>
        <p:txBody>
          <a:bodyPr wrap="square" rtlCol="0">
            <a:spAutoFit/>
          </a:bodyPr>
          <a:lstStyle/>
          <a:p>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mặt</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phẳng</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chiếu</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vi-VN"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Picture 6" descr="cn8tr009h0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81000" y="2126280"/>
            <a:ext cx="4690750" cy="4503120"/>
          </a:xfrm>
          <a:prstGeom prst="rect">
            <a:avLst/>
          </a:prstGeom>
          <a:noFill/>
          <a:ln>
            <a:noFill/>
          </a:ln>
        </p:spPr>
      </p:pic>
      <p:sp>
        <p:nvSpPr>
          <p:cNvPr id="8" name="Rectangle 7"/>
          <p:cNvSpPr/>
          <p:nvPr/>
        </p:nvSpPr>
        <p:spPr>
          <a:xfrm>
            <a:off x="914400" y="2133600"/>
            <a:ext cx="2014316" cy="447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2759076" y="6124639"/>
            <a:ext cx="2014316" cy="447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5182497" y="2736008"/>
            <a:ext cx="3688953" cy="2985433"/>
          </a:xfrm>
          <a:prstGeom prst="rect">
            <a:avLst/>
          </a:prstGeom>
        </p:spPr>
        <p:txBody>
          <a:bodyPr wrap="square">
            <a:spAutoFit/>
          </a:bodyPr>
          <a:lstStyle/>
          <a:p>
            <a:pPr marL="285750" indent="-285750" algn="just">
              <a:spcBef>
                <a:spcPts val="1200"/>
              </a:spcBef>
              <a:buFont typeface="Wingdings" pitchFamily="2" charset="2"/>
              <a:buChar char="Ø"/>
            </a:pPr>
            <a:r>
              <a:rPr lang="vi-VN" sz="2800" b="1" dirty="0"/>
              <a:t>Mặt chính diện là MP chiếu </a:t>
            </a:r>
            <a:r>
              <a:rPr lang="vi-VN" sz="2800" b="1" dirty="0" smtClean="0"/>
              <a:t>đứng.</a:t>
            </a:r>
            <a:endParaRPr lang="vi-VN" sz="2800" b="1" dirty="0"/>
          </a:p>
          <a:p>
            <a:pPr marL="285750" indent="-285750" algn="just">
              <a:spcBef>
                <a:spcPts val="1200"/>
              </a:spcBef>
              <a:buFont typeface="Wingdings" pitchFamily="2" charset="2"/>
              <a:buChar char="Ø"/>
            </a:pPr>
            <a:r>
              <a:rPr lang="vi-VN" sz="2800" b="1" dirty="0" smtClean="0"/>
              <a:t>Mặt </a:t>
            </a:r>
            <a:r>
              <a:rPr lang="vi-VN" sz="2800" b="1" dirty="0"/>
              <a:t>nằm ngang là MP chiếu bằng.</a:t>
            </a:r>
          </a:p>
          <a:p>
            <a:pPr marL="285750" indent="-285750" algn="just">
              <a:spcBef>
                <a:spcPts val="1200"/>
              </a:spcBef>
              <a:buFont typeface="Wingdings" pitchFamily="2" charset="2"/>
              <a:buChar char="Ø"/>
            </a:pPr>
            <a:r>
              <a:rPr lang="vi-VN" sz="2800" b="1" dirty="0" smtClean="0"/>
              <a:t>Mặt </a:t>
            </a:r>
            <a:r>
              <a:rPr lang="vi-VN" sz="2800" b="1" dirty="0"/>
              <a:t>bên phải là MP chiếu cạnh.</a:t>
            </a:r>
          </a:p>
        </p:txBody>
      </p:sp>
      <p:sp>
        <p:nvSpPr>
          <p:cNvPr id="10" name="Parallelogram 9"/>
          <p:cNvSpPr/>
          <p:nvPr/>
        </p:nvSpPr>
        <p:spPr>
          <a:xfrm rot="17938803">
            <a:off x="3717430" y="2056994"/>
            <a:ext cx="753365" cy="2166943"/>
          </a:xfrm>
          <a:prstGeom prst="parallelogram">
            <a:avLst>
              <a:gd name="adj" fmla="val 511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4620710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750"/>
                                        <p:tgtEl>
                                          <p:spTgt spid="8"/>
                                        </p:tgtEl>
                                        <p:attrNameLst>
                                          <p:attrName>ppt_w</p:attrName>
                                        </p:attrNameLst>
                                      </p:cBhvr>
                                      <p:tavLst>
                                        <p:tav tm="0">
                                          <p:val>
                                            <p:strVal val="ppt_w"/>
                                          </p:val>
                                        </p:tav>
                                        <p:tav tm="100000">
                                          <p:val>
                                            <p:fltVal val="0"/>
                                          </p:val>
                                        </p:tav>
                                      </p:tavLst>
                                    </p:anim>
                                    <p:anim calcmode="lin" valueType="num">
                                      <p:cBhvr>
                                        <p:cTn id="12" dur="750"/>
                                        <p:tgtEl>
                                          <p:spTgt spid="8"/>
                                        </p:tgtEl>
                                        <p:attrNameLst>
                                          <p:attrName>ppt_h</p:attrName>
                                        </p:attrNameLst>
                                      </p:cBhvr>
                                      <p:tavLst>
                                        <p:tav tm="0">
                                          <p:val>
                                            <p:strVal val="ppt_h"/>
                                          </p:val>
                                        </p:tav>
                                        <p:tav tm="100000">
                                          <p:val>
                                            <p:fltVal val="0"/>
                                          </p:val>
                                        </p:tav>
                                      </p:tavLst>
                                    </p:anim>
                                    <p:animEffect transition="out" filter="fade">
                                      <p:cBhvr>
                                        <p:cTn id="13" dur="750"/>
                                        <p:tgtEl>
                                          <p:spTgt spid="8"/>
                                        </p:tgtEl>
                                      </p:cBhvr>
                                    </p:animEffect>
                                    <p:set>
                                      <p:cBhvr>
                                        <p:cTn id="14" dur="1" fill="hold">
                                          <p:stCondLst>
                                            <p:cond delay="74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grpId="0" nodeType="clickEffect">
                                  <p:stCondLst>
                                    <p:cond delay="0"/>
                                  </p:stCondLst>
                                  <p:childTnLst>
                                    <p:animEffect transition="out" filter="randombar(horizontal)">
                                      <p:cBhvr>
                                        <p:cTn id="24" dur="750"/>
                                        <p:tgtEl>
                                          <p:spTgt spid="9"/>
                                        </p:tgtEl>
                                      </p:cBhvr>
                                    </p:animEffect>
                                    <p:set>
                                      <p:cBhvr>
                                        <p:cTn id="25" dur="1" fill="hold">
                                          <p:stCondLst>
                                            <p:cond delay="74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p:cTn id="3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750"/>
                                        <p:tgtEl>
                                          <p:spTgt spid="10"/>
                                        </p:tgtEl>
                                      </p:cBhvr>
                                    </p:animEffect>
                                    <p:set>
                                      <p:cBhvr>
                                        <p:cTn id="37" dur="1" fill="hold">
                                          <p:stCondLst>
                                            <p:cond delay="7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p:cNvSpPr txBox="1">
            <a:spLocks noChangeArrowheads="1"/>
          </p:cNvSpPr>
          <p:nvPr/>
        </p:nvSpPr>
        <p:spPr bwMode="auto">
          <a:xfrm>
            <a:off x="981700" y="420731"/>
            <a:ext cx="82385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III –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Các</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hình</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chiếu</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vuông</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góc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5" name="TextBox 4"/>
          <p:cNvSpPr txBox="1"/>
          <p:nvPr/>
        </p:nvSpPr>
        <p:spPr>
          <a:xfrm>
            <a:off x="228600" y="1295400"/>
            <a:ext cx="8848100" cy="646331"/>
          </a:xfrm>
          <a:prstGeom prst="rect">
            <a:avLst/>
          </a:prstGeom>
          <a:noFill/>
        </p:spPr>
        <p:txBody>
          <a:bodyPr wrap="square" rtlCol="0">
            <a:spAutoFit/>
          </a:bodyPr>
          <a:lstStyle/>
          <a:p>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chiếu</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vi-VN"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1"/>
          <p:cNvSpPr/>
          <p:nvPr/>
        </p:nvSpPr>
        <p:spPr>
          <a:xfrm>
            <a:off x="304800" y="1948152"/>
            <a:ext cx="8686800" cy="1446550"/>
          </a:xfrm>
          <a:prstGeom prst="rect">
            <a:avLst/>
          </a:prstGeom>
        </p:spPr>
        <p:txBody>
          <a:bodyPr wrap="square">
            <a:spAutoFit/>
          </a:bodyPr>
          <a:lstStyle/>
          <a:p>
            <a:pPr algn="just"/>
            <a:r>
              <a:rPr lang="vi-VN" sz="3200" b="1" dirty="0" smtClean="0">
                <a:solidFill>
                  <a:srgbClr val="FF0000"/>
                </a:solidFill>
                <a:effectLst>
                  <a:outerShdw blurRad="38100" dist="38100" dir="2700000" algn="tl">
                    <a:srgbClr val="000000">
                      <a:alpha val="43137"/>
                    </a:srgbClr>
                  </a:outerShdw>
                </a:effectLst>
                <a:latin typeface="Constantia" pitchFamily="18" charset="0"/>
              </a:rPr>
              <a:t>?</a:t>
            </a:r>
            <a:r>
              <a:rPr lang="vi-VN" sz="2800" b="1" dirty="0" smtClean="0">
                <a:effectLst>
                  <a:outerShdw blurRad="38100" dist="38100" dir="2700000" algn="tl">
                    <a:srgbClr val="000000">
                      <a:alpha val="43137"/>
                    </a:srgbClr>
                  </a:outerShdw>
                </a:effectLst>
                <a:latin typeface="Constantia" pitchFamily="18" charset="0"/>
              </a:rPr>
              <a:t> Có </a:t>
            </a:r>
            <a:r>
              <a:rPr lang="vi-VN" sz="2800" b="1" dirty="0">
                <a:effectLst>
                  <a:outerShdw blurRad="38100" dist="38100" dir="2700000" algn="tl">
                    <a:srgbClr val="000000">
                      <a:alpha val="43137"/>
                    </a:srgbClr>
                  </a:outerShdw>
                </a:effectLst>
                <a:latin typeface="Constantia" pitchFamily="18" charset="0"/>
              </a:rPr>
              <a:t>3 mặt phẳng chứa hình chiếu. Vậy các hình chiếu đó phải có hướng chiếu thế nào để thuộc 3 MP này?  </a:t>
            </a:r>
          </a:p>
        </p:txBody>
      </p:sp>
    </p:spTree>
    <p:extLst>
      <p:ext uri="{BB962C8B-B14F-4D97-AF65-F5344CB8AC3E}">
        <p14:creationId xmlns:p14="http://schemas.microsoft.com/office/powerpoint/2010/main" val="24035822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theme/theme1.xml><?xml version="1.0" encoding="utf-8"?>
<a:theme xmlns:a="http://schemas.openxmlformats.org/drawingml/2006/main" name="cdb2004138lang">
  <a:themeElements>
    <a:clrScheme name="sample 3">
      <a:dk1>
        <a:srgbClr val="1D528D"/>
      </a:dk1>
      <a:lt1>
        <a:srgbClr val="FFFFFF"/>
      </a:lt1>
      <a:dk2>
        <a:srgbClr val="000000"/>
      </a:dk2>
      <a:lt2>
        <a:srgbClr val="DDDDDD"/>
      </a:lt2>
      <a:accent1>
        <a:srgbClr val="25B1B1"/>
      </a:accent1>
      <a:accent2>
        <a:srgbClr val="5BACE9"/>
      </a:accent2>
      <a:accent3>
        <a:srgbClr val="FFFFFF"/>
      </a:accent3>
      <a:accent4>
        <a:srgbClr val="174578"/>
      </a:accent4>
      <a:accent5>
        <a:srgbClr val="ACD5D5"/>
      </a:accent5>
      <a:accent6>
        <a:srgbClr val="529BD3"/>
      </a:accent6>
      <a:hlink>
        <a:srgbClr val="6E71F0"/>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D528D"/>
        </a:dk1>
        <a:lt1>
          <a:srgbClr val="FFFFFF"/>
        </a:lt1>
        <a:dk2>
          <a:srgbClr val="000000"/>
        </a:dk2>
        <a:lt2>
          <a:srgbClr val="C0C0C0"/>
        </a:lt2>
        <a:accent1>
          <a:srgbClr val="4EA693"/>
        </a:accent1>
        <a:accent2>
          <a:srgbClr val="ABA755"/>
        </a:accent2>
        <a:accent3>
          <a:srgbClr val="FFFFFF"/>
        </a:accent3>
        <a:accent4>
          <a:srgbClr val="174578"/>
        </a:accent4>
        <a:accent5>
          <a:srgbClr val="B2D0C8"/>
        </a:accent5>
        <a:accent6>
          <a:srgbClr val="9B974C"/>
        </a:accent6>
        <a:hlink>
          <a:srgbClr val="3981B7"/>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124B98"/>
        </a:dk1>
        <a:lt1>
          <a:srgbClr val="FFFFFF"/>
        </a:lt1>
        <a:dk2>
          <a:srgbClr val="000000"/>
        </a:dk2>
        <a:lt2>
          <a:srgbClr val="DDDDDD"/>
        </a:lt2>
        <a:accent1>
          <a:srgbClr val="4976D1"/>
        </a:accent1>
        <a:accent2>
          <a:srgbClr val="4CB494"/>
        </a:accent2>
        <a:accent3>
          <a:srgbClr val="FFFFFF"/>
        </a:accent3>
        <a:accent4>
          <a:srgbClr val="0E3F81"/>
        </a:accent4>
        <a:accent5>
          <a:srgbClr val="B1BDE5"/>
        </a:accent5>
        <a:accent6>
          <a:srgbClr val="44A386"/>
        </a:accent6>
        <a:hlink>
          <a:srgbClr val="0099CC"/>
        </a:hlink>
        <a:folHlink>
          <a:srgbClr val="969696"/>
        </a:folHlink>
      </a:clrScheme>
      <a:clrMap bg1="lt1" tx1="dk1" bg2="lt2" tx2="dk2" accent1="accent1" accent2="accent2" accent3="accent3" accent4="accent4" accent5="accent5" accent6="accent6" hlink="hlink" folHlink="folHlink"/>
    </a:extraClrScheme>
    <a:extraClrScheme>
      <a:clrScheme name="sample 3">
        <a:dk1>
          <a:srgbClr val="1D528D"/>
        </a:dk1>
        <a:lt1>
          <a:srgbClr val="FFFFFF"/>
        </a:lt1>
        <a:dk2>
          <a:srgbClr val="000000"/>
        </a:dk2>
        <a:lt2>
          <a:srgbClr val="DDDDDD"/>
        </a:lt2>
        <a:accent1>
          <a:srgbClr val="25B1B1"/>
        </a:accent1>
        <a:accent2>
          <a:srgbClr val="5BACE9"/>
        </a:accent2>
        <a:accent3>
          <a:srgbClr val="FFFFFF"/>
        </a:accent3>
        <a:accent4>
          <a:srgbClr val="174578"/>
        </a:accent4>
        <a:accent5>
          <a:srgbClr val="ACD5D5"/>
        </a:accent5>
        <a:accent6>
          <a:srgbClr val="529BD3"/>
        </a:accent6>
        <a:hlink>
          <a:srgbClr val="6E71F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10.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3.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4.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5.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6.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7.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8.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9.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
  <TotalTime>267</TotalTime>
  <Words>555</Words>
  <Application>Microsoft Office PowerPoint</Application>
  <PresentationFormat>On-screen Show (4:3)</PresentationFormat>
  <Paragraphs>75</Paragraphs>
  <Slides>24</Slides>
  <Notes>5</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Calibri</vt:lpstr>
      <vt:lpstr>Constantia</vt:lpstr>
      <vt:lpstr>Tahoma</vt:lpstr>
      <vt:lpstr>Times New Roman</vt:lpstr>
      <vt:lpstr>Verdana</vt:lpstr>
      <vt:lpstr>VNI-Times</vt:lpstr>
      <vt:lpstr>Wingdings</vt:lpstr>
      <vt:lpstr>cdb2004138lang</vt:lpstr>
      <vt:lpstr>Office Theme</vt:lpstr>
      <vt:lpstr>CÔNG NGHỆ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kết</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CÔNG NGHỆ 8</dc:title>
  <dc:creator>User</dc:creator>
  <cp:lastModifiedBy>HH</cp:lastModifiedBy>
  <cp:revision>33</cp:revision>
  <dcterms:created xsi:type="dcterms:W3CDTF">2011-10-25T17:03:10Z</dcterms:created>
  <dcterms:modified xsi:type="dcterms:W3CDTF">2020-04-06T14:01:06Z</dcterms:modified>
</cp:coreProperties>
</file>