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7" r:id="rId3"/>
    <p:sldId id="263" r:id="rId4"/>
    <p:sldId id="288" r:id="rId5"/>
    <p:sldId id="293" r:id="rId6"/>
    <p:sldId id="290" r:id="rId7"/>
    <p:sldId id="291" r:id="rId8"/>
    <p:sldId id="295" r:id="rId9"/>
    <p:sldId id="297" r:id="rId10"/>
  </p:sldIdLst>
  <p:sldSz cx="9144000" cy="6858000" type="screen4x3"/>
  <p:notesSz cx="6761163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00"/>
    <a:srgbClr val="FFFF66"/>
    <a:srgbClr val="CC0099"/>
    <a:srgbClr val="0033CC"/>
    <a:srgbClr val="99FF66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CE158-610C-D048-ABB2-FD8951FF6352}" v="1395" dt="2018-10-11T05:53:54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4" autoAdjust="0"/>
    <p:restoredTop sz="94660"/>
  </p:normalViewPr>
  <p:slideViewPr>
    <p:cSldViewPr>
      <p:cViewPr varScale="1">
        <p:scale>
          <a:sx n="54" d="100"/>
          <a:sy n="54" d="100"/>
        </p:scale>
        <p:origin x="136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ệt Ngô" userId="9377d87983c3a581" providerId="LiveId" clId="{B25CE158-610C-D048-ABB2-FD8951FF6352}"/>
    <pc:docChg chg="undo custSel delSld modSld">
      <pc:chgData name="Nguyệt Ngô" userId="9377d87983c3a581" providerId="LiveId" clId="{B25CE158-610C-D048-ABB2-FD8951FF6352}" dt="2018-10-11T05:53:54.324" v="1394" actId="20577"/>
      <pc:docMkLst>
        <pc:docMk/>
      </pc:docMkLst>
      <pc:sldChg chg="modSp">
        <pc:chgData name="Nguyệt Ngô" userId="9377d87983c3a581" providerId="LiveId" clId="{B25CE158-610C-D048-ABB2-FD8951FF6352}" dt="2018-10-11T05:19:18.782" v="318" actId="20577"/>
        <pc:sldMkLst>
          <pc:docMk/>
          <pc:sldMk cId="0" sldId="258"/>
        </pc:sldMkLst>
        <pc:spChg chg="mod">
          <ac:chgData name="Nguyệt Ngô" userId="9377d87983c3a581" providerId="LiveId" clId="{B25CE158-610C-D048-ABB2-FD8951FF6352}" dt="2018-10-11T05:19:18.782" v="318" actId="20577"/>
          <ac:spMkLst>
            <pc:docMk/>
            <pc:sldMk cId="0" sldId="258"/>
            <ac:spMk id="3074" creationId="{1F9C6AAA-9DC5-4F29-8271-4307CBF536EE}"/>
          </ac:spMkLst>
        </pc:spChg>
      </pc:sldChg>
      <pc:sldChg chg="delSp modSp">
        <pc:chgData name="Nguyệt Ngô" userId="9377d87983c3a581" providerId="LiveId" clId="{B25CE158-610C-D048-ABB2-FD8951FF6352}" dt="2018-10-11T05:48:22.504" v="1368" actId="255"/>
        <pc:sldMkLst>
          <pc:docMk/>
          <pc:sldMk cId="0" sldId="263"/>
        </pc:sldMkLst>
        <pc:spChg chg="mod">
          <ac:chgData name="Nguyệt Ngô" userId="9377d87983c3a581" providerId="LiveId" clId="{B25CE158-610C-D048-ABB2-FD8951FF6352}" dt="2018-10-11T05:47:37.441" v="1361" actId="14100"/>
          <ac:spMkLst>
            <pc:docMk/>
            <pc:sldMk cId="0" sldId="263"/>
            <ac:spMk id="9221" creationId="{394E93D6-08F3-488C-9319-91F6F386888A}"/>
          </ac:spMkLst>
        </pc:spChg>
        <pc:spChg chg="mod">
          <ac:chgData name="Nguyệt Ngô" userId="9377d87983c3a581" providerId="LiveId" clId="{B25CE158-610C-D048-ABB2-FD8951FF6352}" dt="2018-10-11T05:47:51.579" v="1364" actId="255"/>
          <ac:spMkLst>
            <pc:docMk/>
            <pc:sldMk cId="0" sldId="263"/>
            <ac:spMk id="9222" creationId="{1293425E-B9A1-4430-91C6-A5D9C110FEA2}"/>
          </ac:spMkLst>
        </pc:spChg>
        <pc:spChg chg="mod">
          <ac:chgData name="Nguyệt Ngô" userId="9377d87983c3a581" providerId="LiveId" clId="{B25CE158-610C-D048-ABB2-FD8951FF6352}" dt="2018-10-11T05:47:59.096" v="1365" actId="1076"/>
          <ac:spMkLst>
            <pc:docMk/>
            <pc:sldMk cId="0" sldId="263"/>
            <ac:spMk id="9223" creationId="{668E8010-2B5C-40ED-B6AD-232A7F24F9D8}"/>
          </ac:spMkLst>
        </pc:spChg>
        <pc:spChg chg="mod">
          <ac:chgData name="Nguyệt Ngô" userId="9377d87983c3a581" providerId="LiveId" clId="{B25CE158-610C-D048-ABB2-FD8951FF6352}" dt="2018-10-11T05:48:22.504" v="1368" actId="255"/>
          <ac:spMkLst>
            <pc:docMk/>
            <pc:sldMk cId="0" sldId="263"/>
            <ac:spMk id="9229" creationId="{C93B25DC-325E-4F08-9D4F-09FEC93C01A1}"/>
          </ac:spMkLst>
        </pc:spChg>
        <pc:spChg chg="del">
          <ac:chgData name="Nguyệt Ngô" userId="9377d87983c3a581" providerId="LiveId" clId="{B25CE158-610C-D048-ABB2-FD8951FF6352}" dt="2018-10-11T05:21:57.418" v="412" actId="21"/>
          <ac:spMkLst>
            <pc:docMk/>
            <pc:sldMk cId="0" sldId="263"/>
            <ac:spMk id="12293" creationId="{25BB0E5A-3D6C-4202-AB32-DE6386287CF3}"/>
          </ac:spMkLst>
        </pc:spChg>
        <pc:spChg chg="del">
          <ac:chgData name="Nguyệt Ngô" userId="9377d87983c3a581" providerId="LiveId" clId="{B25CE158-610C-D048-ABB2-FD8951FF6352}" dt="2018-10-11T05:46:34.166" v="1349" actId="21"/>
          <ac:spMkLst>
            <pc:docMk/>
            <pc:sldMk cId="0" sldId="263"/>
            <ac:spMk id="12294" creationId="{F1A5C2F4-3769-424F-826F-ACE69003FB31}"/>
          </ac:spMkLst>
        </pc:spChg>
        <pc:spChg chg="del">
          <ac:chgData name="Nguyệt Ngô" userId="9377d87983c3a581" providerId="LiveId" clId="{B25CE158-610C-D048-ABB2-FD8951FF6352}" dt="2018-10-11T05:22:00.524" v="413" actId="21"/>
          <ac:spMkLst>
            <pc:docMk/>
            <pc:sldMk cId="0" sldId="263"/>
            <ac:spMk id="12295" creationId="{77F6E4D0-2B21-4565-BB85-F5557A69BB35}"/>
          </ac:spMkLst>
        </pc:spChg>
        <pc:spChg chg="mod">
          <ac:chgData name="Nguyệt Ngô" userId="9377d87983c3a581" providerId="LiveId" clId="{B25CE158-610C-D048-ABB2-FD8951FF6352}" dt="2018-10-11T05:47:10.922" v="1357" actId="1076"/>
          <ac:spMkLst>
            <pc:docMk/>
            <pc:sldMk cId="0" sldId="263"/>
            <ac:spMk id="12296" creationId="{D96BBD83-0F95-4826-A0C0-9C02AC6358B4}"/>
          </ac:spMkLst>
        </pc:spChg>
        <pc:spChg chg="mod">
          <ac:chgData name="Nguyệt Ngô" userId="9377d87983c3a581" providerId="LiveId" clId="{B25CE158-610C-D048-ABB2-FD8951FF6352}" dt="2018-10-11T05:47:16.367" v="1358" actId="14100"/>
          <ac:spMkLst>
            <pc:docMk/>
            <pc:sldMk cId="0" sldId="263"/>
            <ac:spMk id="12297" creationId="{69433FBE-273C-453C-8D11-BB2C6811C19C}"/>
          </ac:spMkLst>
        </pc:spChg>
      </pc:sldChg>
      <pc:sldChg chg="addSp delSp modSp addAnim delAnim">
        <pc:chgData name="Nguyệt Ngô" userId="9377d87983c3a581" providerId="LiveId" clId="{B25CE158-610C-D048-ABB2-FD8951FF6352}" dt="2018-10-11T05:51:04.980" v="1382" actId="27696"/>
        <pc:sldMkLst>
          <pc:docMk/>
          <pc:sldMk cId="0" sldId="276"/>
        </pc:sldMkLst>
        <pc:spChg chg="add del">
          <ac:chgData name="Nguyệt Ngô" userId="9377d87983c3a581" providerId="LiveId" clId="{B25CE158-610C-D048-ABB2-FD8951FF6352}" dt="2018-10-11T05:17:39.486" v="281" actId="478"/>
          <ac:spMkLst>
            <pc:docMk/>
            <pc:sldMk cId="0" sldId="276"/>
            <ac:spMk id="2" creationId="{572D98DC-70BA-624D-A4E4-AE11F8865616}"/>
          </ac:spMkLst>
        </pc:spChg>
        <pc:spChg chg="add mod">
          <ac:chgData name="Nguyệt Ngô" userId="9377d87983c3a581" providerId="LiveId" clId="{B25CE158-610C-D048-ABB2-FD8951FF6352}" dt="2018-10-11T05:17:53.101" v="283" actId="1076"/>
          <ac:spMkLst>
            <pc:docMk/>
            <pc:sldMk cId="0" sldId="276"/>
            <ac:spMk id="3" creationId="{E3334FC8-F234-2141-A885-9069241541C9}"/>
          </ac:spMkLst>
        </pc:spChg>
        <pc:spChg chg="mod">
          <ac:chgData name="Nguyệt Ngô" userId="9377d87983c3a581" providerId="LiveId" clId="{B25CE158-610C-D048-ABB2-FD8951FF6352}" dt="2018-10-11T05:20:28.344" v="337" actId="1076"/>
          <ac:spMkLst>
            <pc:docMk/>
            <pc:sldMk cId="0" sldId="276"/>
            <ac:spMk id="22539" creationId="{0FC3C69D-478E-413F-8ED3-3092B9CABE38}"/>
          </ac:spMkLst>
        </pc:spChg>
        <pc:spChg chg="mod">
          <ac:chgData name="Nguyệt Ngô" userId="9377d87983c3a581" providerId="LiveId" clId="{B25CE158-610C-D048-ABB2-FD8951FF6352}" dt="2018-10-11T05:17:07.121" v="272" actId="1076"/>
          <ac:spMkLst>
            <pc:docMk/>
            <pc:sldMk cId="0" sldId="276"/>
            <ac:spMk id="22540" creationId="{29135963-128A-40D9-A639-9B7AA9E4BD6C}"/>
          </ac:spMkLst>
        </pc:spChg>
        <pc:grpChg chg="mod">
          <ac:chgData name="Nguyệt Ngô" userId="9377d87983c3a581" providerId="LiveId" clId="{B25CE158-610C-D048-ABB2-FD8951FF6352}" dt="2018-10-11T05:18:42.376" v="294" actId="1076"/>
          <ac:grpSpMkLst>
            <pc:docMk/>
            <pc:sldMk cId="0" sldId="276"/>
            <ac:grpSpMk id="2050" creationId="{55F9E621-D448-4D2B-BDE6-33C38256B5C1}"/>
          </ac:grpSpMkLst>
        </pc:grpChg>
      </pc:sldChg>
      <pc:sldChg chg="modSp">
        <pc:chgData name="Nguyệt Ngô" userId="9377d87983c3a581" providerId="LiveId" clId="{B25CE158-610C-D048-ABB2-FD8951FF6352}" dt="2018-10-11T05:19:35.958" v="325" actId="20577"/>
        <pc:sldMkLst>
          <pc:docMk/>
          <pc:sldMk cId="0" sldId="277"/>
        </pc:sldMkLst>
        <pc:spChg chg="mod">
          <ac:chgData name="Nguyệt Ngô" userId="9377d87983c3a581" providerId="LiveId" clId="{B25CE158-610C-D048-ABB2-FD8951FF6352}" dt="2018-10-11T05:19:35.958" v="325" actId="20577"/>
          <ac:spMkLst>
            <pc:docMk/>
            <pc:sldMk cId="0" sldId="277"/>
            <ac:spMk id="23554" creationId="{C37A1984-09B3-426C-B405-7CB9D9D4022D}"/>
          </ac:spMkLst>
        </pc:spChg>
      </pc:sldChg>
      <pc:sldChg chg="del">
        <pc:chgData name="Nguyệt Ngô" userId="9377d87983c3a581" providerId="LiveId" clId="{B25CE158-610C-D048-ABB2-FD8951FF6352}" dt="2018-10-11T05:20:42.550" v="338" actId="21"/>
        <pc:sldMkLst>
          <pc:docMk/>
          <pc:sldMk cId="0" sldId="278"/>
        </pc:sldMkLst>
      </pc:sldChg>
      <pc:sldChg chg="del">
        <pc:chgData name="Nguyệt Ngô" userId="9377d87983c3a581" providerId="LiveId" clId="{B25CE158-610C-D048-ABB2-FD8951FF6352}" dt="2018-10-11T05:20:48.527" v="340" actId="21"/>
        <pc:sldMkLst>
          <pc:docMk/>
          <pc:sldMk cId="0" sldId="279"/>
        </pc:sldMkLst>
      </pc:sldChg>
      <pc:sldChg chg="del">
        <pc:chgData name="Nguyệt Ngô" userId="9377d87983c3a581" providerId="LiveId" clId="{B25CE158-610C-D048-ABB2-FD8951FF6352}" dt="2018-10-11T05:20:50.528" v="341" actId="21"/>
        <pc:sldMkLst>
          <pc:docMk/>
          <pc:sldMk cId="0" sldId="280"/>
        </pc:sldMkLst>
      </pc:sldChg>
      <pc:sldChg chg="del">
        <pc:chgData name="Nguyệt Ngô" userId="9377d87983c3a581" providerId="LiveId" clId="{B25CE158-610C-D048-ABB2-FD8951FF6352}" dt="2018-10-11T05:20:52.586" v="342" actId="21"/>
        <pc:sldMkLst>
          <pc:docMk/>
          <pc:sldMk cId="0" sldId="281"/>
        </pc:sldMkLst>
      </pc:sldChg>
      <pc:sldChg chg="del">
        <pc:chgData name="Nguyệt Ngô" userId="9377d87983c3a581" providerId="LiveId" clId="{B25CE158-610C-D048-ABB2-FD8951FF6352}" dt="2018-10-11T05:20:54.826" v="343" actId="21"/>
        <pc:sldMkLst>
          <pc:docMk/>
          <pc:sldMk cId="0" sldId="282"/>
        </pc:sldMkLst>
      </pc:sldChg>
      <pc:sldChg chg="del">
        <pc:chgData name="Nguyệt Ngô" userId="9377d87983c3a581" providerId="LiveId" clId="{B25CE158-610C-D048-ABB2-FD8951FF6352}" dt="2018-10-11T05:20:58.427" v="344" actId="21"/>
        <pc:sldMkLst>
          <pc:docMk/>
          <pc:sldMk cId="0" sldId="283"/>
        </pc:sldMkLst>
      </pc:sldChg>
      <pc:sldChg chg="del">
        <pc:chgData name="Nguyệt Ngô" userId="9377d87983c3a581" providerId="LiveId" clId="{B25CE158-610C-D048-ABB2-FD8951FF6352}" dt="2018-10-11T05:20:46.176" v="339" actId="21"/>
        <pc:sldMkLst>
          <pc:docMk/>
          <pc:sldMk cId="0" sldId="285"/>
        </pc:sldMkLst>
      </pc:sldChg>
      <pc:sldChg chg="modSp">
        <pc:chgData name="Nguyệt Ngô" userId="9377d87983c3a581" providerId="LiveId" clId="{B25CE158-610C-D048-ABB2-FD8951FF6352}" dt="2018-10-11T05:25:53.102" v="579" actId="20577"/>
        <pc:sldMkLst>
          <pc:docMk/>
          <pc:sldMk cId="0" sldId="290"/>
        </pc:sldMkLst>
        <pc:spChg chg="mod">
          <ac:chgData name="Nguyệt Ngô" userId="9377d87983c3a581" providerId="LiveId" clId="{B25CE158-610C-D048-ABB2-FD8951FF6352}" dt="2018-10-11T05:25:10.828" v="539" actId="20577"/>
          <ac:spMkLst>
            <pc:docMk/>
            <pc:sldMk cId="0" sldId="290"/>
            <ac:spMk id="45064" creationId="{C7E8A24F-D29D-44CB-8A64-50A508ACA134}"/>
          </ac:spMkLst>
        </pc:spChg>
        <pc:spChg chg="mod">
          <ac:chgData name="Nguyệt Ngô" userId="9377d87983c3a581" providerId="LiveId" clId="{B25CE158-610C-D048-ABB2-FD8951FF6352}" dt="2018-10-11T05:25:31.702" v="555" actId="20577"/>
          <ac:spMkLst>
            <pc:docMk/>
            <pc:sldMk cId="0" sldId="290"/>
            <ac:spMk id="45111" creationId="{A160C29A-45E0-4D00-92C0-2E204B94E79B}"/>
          </ac:spMkLst>
        </pc:spChg>
        <pc:spChg chg="mod">
          <ac:chgData name="Nguyệt Ngô" userId="9377d87983c3a581" providerId="LiveId" clId="{B25CE158-610C-D048-ABB2-FD8951FF6352}" dt="2018-10-11T05:25:42.929" v="567" actId="20577"/>
          <ac:spMkLst>
            <pc:docMk/>
            <pc:sldMk cId="0" sldId="290"/>
            <ac:spMk id="45112" creationId="{E4058549-41A7-48CB-A2A2-84FFC69059D0}"/>
          </ac:spMkLst>
        </pc:spChg>
        <pc:spChg chg="mod">
          <ac:chgData name="Nguyệt Ngô" userId="9377d87983c3a581" providerId="LiveId" clId="{B25CE158-610C-D048-ABB2-FD8951FF6352}" dt="2018-10-11T05:25:53.102" v="579" actId="20577"/>
          <ac:spMkLst>
            <pc:docMk/>
            <pc:sldMk cId="0" sldId="290"/>
            <ac:spMk id="45113" creationId="{84E5658B-D798-4225-AECD-A893CF977E9C}"/>
          </ac:spMkLst>
        </pc:spChg>
      </pc:sldChg>
      <pc:sldChg chg="modSp">
        <pc:chgData name="Nguyệt Ngô" userId="9377d87983c3a581" providerId="LiveId" clId="{B25CE158-610C-D048-ABB2-FD8951FF6352}" dt="2018-10-11T05:53:54.324" v="1394" actId="20577"/>
        <pc:sldMkLst>
          <pc:docMk/>
          <pc:sldMk cId="0" sldId="291"/>
        </pc:sldMkLst>
        <pc:spChg chg="mod">
          <ac:chgData name="Nguyệt Ngô" userId="9377d87983c3a581" providerId="LiveId" clId="{B25CE158-610C-D048-ABB2-FD8951FF6352}" dt="2018-10-11T05:53:54.324" v="1394" actId="20577"/>
          <ac:spMkLst>
            <pc:docMk/>
            <pc:sldMk cId="0" sldId="291"/>
            <ac:spMk id="16435" creationId="{61A850EE-0FDD-4FE4-AF42-F640CBB862EC}"/>
          </ac:spMkLst>
        </pc:spChg>
        <pc:spChg chg="mod">
          <ac:chgData name="Nguyệt Ngô" userId="9377d87983c3a581" providerId="LiveId" clId="{B25CE158-610C-D048-ABB2-FD8951FF6352}" dt="2018-10-11T05:26:13.402" v="585" actId="20577"/>
          <ac:spMkLst>
            <pc:docMk/>
            <pc:sldMk cId="0" sldId="291"/>
            <ac:spMk id="47114" creationId="{97BB13C9-E62A-47EA-B79E-5CF23062D726}"/>
          </ac:spMkLst>
        </pc:spChg>
        <pc:spChg chg="mod">
          <ac:chgData name="Nguyệt Ngô" userId="9377d87983c3a581" providerId="LiveId" clId="{B25CE158-610C-D048-ABB2-FD8951FF6352}" dt="2018-10-11T05:26:44.259" v="616" actId="20577"/>
          <ac:spMkLst>
            <pc:docMk/>
            <pc:sldMk cId="0" sldId="291"/>
            <ac:spMk id="47147" creationId="{CC5B9075-1A51-4BFA-B7D6-80C572D13971}"/>
          </ac:spMkLst>
        </pc:spChg>
        <pc:spChg chg="mod">
          <ac:chgData name="Nguyệt Ngô" userId="9377d87983c3a581" providerId="LiveId" clId="{B25CE158-610C-D048-ABB2-FD8951FF6352}" dt="2018-10-11T05:27:34.197" v="672" actId="20577"/>
          <ac:spMkLst>
            <pc:docMk/>
            <pc:sldMk cId="0" sldId="291"/>
            <ac:spMk id="47148" creationId="{C8989E19-B416-43E3-807F-523988874B03}"/>
          </ac:spMkLst>
        </pc:spChg>
        <pc:spChg chg="mod">
          <ac:chgData name="Nguyệt Ngô" userId="9377d87983c3a581" providerId="LiveId" clId="{B25CE158-610C-D048-ABB2-FD8951FF6352}" dt="2018-10-11T05:28:39.993" v="736" actId="20577"/>
          <ac:spMkLst>
            <pc:docMk/>
            <pc:sldMk cId="0" sldId="291"/>
            <ac:spMk id="47149" creationId="{7C02DC0D-BBA1-4AFC-8C66-C7109A9B7FEA}"/>
          </ac:spMkLst>
        </pc:spChg>
        <pc:spChg chg="mod">
          <ac:chgData name="Nguyệt Ngô" userId="9377d87983c3a581" providerId="LiveId" clId="{B25CE158-610C-D048-ABB2-FD8951FF6352}" dt="2018-10-11T05:29:05.122" v="773" actId="20577"/>
          <ac:spMkLst>
            <pc:docMk/>
            <pc:sldMk cId="0" sldId="291"/>
            <ac:spMk id="47150" creationId="{D29398E9-25EE-4F7A-9050-1AB0D5B00FF7}"/>
          </ac:spMkLst>
        </pc:spChg>
        <pc:spChg chg="mod">
          <ac:chgData name="Nguyệt Ngô" userId="9377d87983c3a581" providerId="LiveId" clId="{B25CE158-610C-D048-ABB2-FD8951FF6352}" dt="2018-10-11T05:29:36.112" v="804" actId="20577"/>
          <ac:spMkLst>
            <pc:docMk/>
            <pc:sldMk cId="0" sldId="291"/>
            <ac:spMk id="47151" creationId="{91361224-3F30-4609-B79B-3F98906E1E7C}"/>
          </ac:spMkLst>
        </pc:spChg>
        <pc:spChg chg="mod">
          <ac:chgData name="Nguyệt Ngô" userId="9377d87983c3a581" providerId="LiveId" clId="{B25CE158-610C-D048-ABB2-FD8951FF6352}" dt="2018-10-11T05:30:27.575" v="853" actId="20577"/>
          <ac:spMkLst>
            <pc:docMk/>
            <pc:sldMk cId="0" sldId="291"/>
            <ac:spMk id="47152" creationId="{BA5FCE06-C560-45A6-9568-5E28E9E46FE6}"/>
          </ac:spMkLst>
        </pc:spChg>
        <pc:spChg chg="mod">
          <ac:chgData name="Nguyệt Ngô" userId="9377d87983c3a581" providerId="LiveId" clId="{B25CE158-610C-D048-ABB2-FD8951FF6352}" dt="2018-10-11T05:32:48.432" v="1006" actId="20577"/>
          <ac:spMkLst>
            <pc:docMk/>
            <pc:sldMk cId="0" sldId="291"/>
            <ac:spMk id="47153" creationId="{54C5CD3E-C860-490F-A60A-0D670E70E5B4}"/>
          </ac:spMkLst>
        </pc:spChg>
        <pc:spChg chg="mod">
          <ac:chgData name="Nguyệt Ngô" userId="9377d87983c3a581" providerId="LiveId" clId="{B25CE158-610C-D048-ABB2-FD8951FF6352}" dt="2018-10-11T05:33:42.575" v="1080" actId="20577"/>
          <ac:spMkLst>
            <pc:docMk/>
            <pc:sldMk cId="0" sldId="291"/>
            <ac:spMk id="47154" creationId="{89EEDF58-078A-44DA-A931-79D6DE3C7FCD}"/>
          </ac:spMkLst>
        </pc:spChg>
      </pc:sldChg>
      <pc:sldChg chg="delSp modSp">
        <pc:chgData name="Nguyệt Ngô" userId="9377d87983c3a581" providerId="LiveId" clId="{B25CE158-610C-D048-ABB2-FD8951FF6352}" dt="2018-10-11T05:49:08.386" v="1377" actId="14100"/>
        <pc:sldMkLst>
          <pc:docMk/>
          <pc:sldMk cId="0" sldId="293"/>
        </pc:sldMkLst>
        <pc:spChg chg="mod">
          <ac:chgData name="Nguyệt Ngô" userId="9377d87983c3a581" providerId="LiveId" clId="{B25CE158-610C-D048-ABB2-FD8951FF6352}" dt="2018-10-11T05:23:48.864" v="496" actId="1076"/>
          <ac:spMkLst>
            <pc:docMk/>
            <pc:sldMk cId="0" sldId="293"/>
            <ac:spMk id="14338" creationId="{7B240261-5F63-4980-89B8-278B169A7226}"/>
          </ac:spMkLst>
        </pc:spChg>
        <pc:spChg chg="mod">
          <ac:chgData name="Nguyệt Ngô" userId="9377d87983c3a581" providerId="LiveId" clId="{B25CE158-610C-D048-ABB2-FD8951FF6352}" dt="2018-10-11T05:23:53.516" v="497" actId="1076"/>
          <ac:spMkLst>
            <pc:docMk/>
            <pc:sldMk cId="0" sldId="293"/>
            <ac:spMk id="14339" creationId="{F2CBDCEC-5A44-4A64-AA69-DD6561C29BDB}"/>
          </ac:spMkLst>
        </pc:spChg>
        <pc:spChg chg="mod">
          <ac:chgData name="Nguyệt Ngô" userId="9377d87983c3a581" providerId="LiveId" clId="{B25CE158-610C-D048-ABB2-FD8951FF6352}" dt="2018-10-11T05:24:00.334" v="499" actId="1076"/>
          <ac:spMkLst>
            <pc:docMk/>
            <pc:sldMk cId="0" sldId="293"/>
            <ac:spMk id="14340" creationId="{D64B662F-5751-4F47-81BE-F6DB5980063A}"/>
          </ac:spMkLst>
        </pc:spChg>
        <pc:spChg chg="del">
          <ac:chgData name="Nguyệt Ngô" userId="9377d87983c3a581" providerId="LiveId" clId="{B25CE158-610C-D048-ABB2-FD8951FF6352}" dt="2018-10-11T05:23:44.394" v="495" actId="21"/>
          <ac:spMkLst>
            <pc:docMk/>
            <pc:sldMk cId="0" sldId="293"/>
            <ac:spMk id="14341" creationId="{B43E45ED-CE37-4FD4-BEAA-BCB7959E5B84}"/>
          </ac:spMkLst>
        </pc:spChg>
        <pc:spChg chg="del">
          <ac:chgData name="Nguyệt Ngô" userId="9377d87983c3a581" providerId="LiveId" clId="{B25CE158-610C-D048-ABB2-FD8951FF6352}" dt="2018-10-11T05:48:34.018" v="1369" actId="21"/>
          <ac:spMkLst>
            <pc:docMk/>
            <pc:sldMk cId="0" sldId="293"/>
            <ac:spMk id="14342" creationId="{BABA6AC3-D1D4-4986-B0F8-C2A3D7969ED4}"/>
          </ac:spMkLst>
        </pc:spChg>
        <pc:spChg chg="del">
          <ac:chgData name="Nguyệt Ngô" userId="9377d87983c3a581" providerId="LiveId" clId="{B25CE158-610C-D048-ABB2-FD8951FF6352}" dt="2018-10-11T05:23:40.278" v="494" actId="21"/>
          <ac:spMkLst>
            <pc:docMk/>
            <pc:sldMk cId="0" sldId="293"/>
            <ac:spMk id="14343" creationId="{002C5A99-D74F-4EF2-8DC0-8487C1267976}"/>
          </ac:spMkLst>
        </pc:spChg>
        <pc:spChg chg="mod">
          <ac:chgData name="Nguyệt Ngô" userId="9377d87983c3a581" providerId="LiveId" clId="{B25CE158-610C-D048-ABB2-FD8951FF6352}" dt="2018-10-11T05:49:01.916" v="1376" actId="1076"/>
          <ac:spMkLst>
            <pc:docMk/>
            <pc:sldMk cId="0" sldId="293"/>
            <ac:spMk id="14344" creationId="{B431A9E8-835B-4F90-9981-EB2D3B5E9270}"/>
          </ac:spMkLst>
        </pc:spChg>
        <pc:spChg chg="mod">
          <ac:chgData name="Nguyệt Ngô" userId="9377d87983c3a581" providerId="LiveId" clId="{B25CE158-610C-D048-ABB2-FD8951FF6352}" dt="2018-10-11T05:49:08.386" v="1377" actId="14100"/>
          <ac:spMkLst>
            <pc:docMk/>
            <pc:sldMk cId="0" sldId="293"/>
            <ac:spMk id="14345" creationId="{B6B3810E-ED27-4039-BBFF-5E73EF18F0D5}"/>
          </ac:spMkLst>
        </pc:spChg>
        <pc:spChg chg="mod">
          <ac:chgData name="Nguyệt Ngô" userId="9377d87983c3a581" providerId="LiveId" clId="{B25CE158-610C-D048-ABB2-FD8951FF6352}" dt="2018-10-11T05:24:08.808" v="501" actId="1076"/>
          <ac:spMkLst>
            <pc:docMk/>
            <pc:sldMk cId="0" sldId="293"/>
            <ac:spMk id="14346" creationId="{85463C65-AF4E-41A9-B4B0-4C817D50B066}"/>
          </ac:spMkLst>
        </pc:spChg>
        <pc:spChg chg="mod">
          <ac:chgData name="Nguyệt Ngô" userId="9377d87983c3a581" providerId="LiveId" clId="{B25CE158-610C-D048-ABB2-FD8951FF6352}" dt="2018-10-11T05:24:15.218" v="503" actId="1076"/>
          <ac:spMkLst>
            <pc:docMk/>
            <pc:sldMk cId="0" sldId="293"/>
            <ac:spMk id="51211" creationId="{5F8B92A3-7205-4830-9B8D-6D91E9876140}"/>
          </ac:spMkLst>
        </pc:spChg>
      </pc:sldChg>
      <pc:sldChg chg="addSp delSp modSp delAnim">
        <pc:chgData name="Nguyệt Ngô" userId="9377d87983c3a581" providerId="LiveId" clId="{B25CE158-610C-D048-ABB2-FD8951FF6352}" dt="2018-10-11T05:43:46.892" v="1291" actId="14100"/>
        <pc:sldMkLst>
          <pc:docMk/>
          <pc:sldMk cId="0" sldId="295"/>
        </pc:sldMkLst>
        <pc:spChg chg="add del mod">
          <ac:chgData name="Nguyệt Ngô" userId="9377d87983c3a581" providerId="LiveId" clId="{B25CE158-610C-D048-ABB2-FD8951FF6352}" dt="2018-10-11T05:43:06.967" v="1286" actId="21"/>
          <ac:spMkLst>
            <pc:docMk/>
            <pc:sldMk cId="0" sldId="295"/>
            <ac:spMk id="6" creationId="{C8AA9676-9256-F740-BB9B-487968F920DB}"/>
          </ac:spMkLst>
        </pc:spChg>
        <pc:spChg chg="mod">
          <ac:chgData name="Nguyệt Ngô" userId="9377d87983c3a581" providerId="LiveId" clId="{B25CE158-610C-D048-ABB2-FD8951FF6352}" dt="2018-10-11T05:38:16.500" v="1201" actId="1076"/>
          <ac:spMkLst>
            <pc:docMk/>
            <pc:sldMk cId="0" sldId="295"/>
            <ac:spMk id="17410" creationId="{AA862857-5B92-4F60-BB24-B560A6162F13}"/>
          </ac:spMkLst>
        </pc:spChg>
        <pc:spChg chg="mod">
          <ac:chgData name="Nguyệt Ngô" userId="9377d87983c3a581" providerId="LiveId" clId="{B25CE158-610C-D048-ABB2-FD8951FF6352}" dt="2018-10-11T05:38:34.584" v="1207" actId="255"/>
          <ac:spMkLst>
            <pc:docMk/>
            <pc:sldMk cId="0" sldId="295"/>
            <ac:spMk id="17411" creationId="{AB73745C-B79A-46D2-B286-AD158D190B8E}"/>
          </ac:spMkLst>
        </pc:spChg>
        <pc:spChg chg="mod">
          <ac:chgData name="Nguyệt Ngô" userId="9377d87983c3a581" providerId="LiveId" clId="{B25CE158-610C-D048-ABB2-FD8951FF6352}" dt="2018-10-11T05:38:48.478" v="1210" actId="1076"/>
          <ac:spMkLst>
            <pc:docMk/>
            <pc:sldMk cId="0" sldId="295"/>
            <ac:spMk id="17412" creationId="{CC5A7AF6-5AC9-4B25-A0A5-E01FC09F3E25}"/>
          </ac:spMkLst>
        </pc:spChg>
        <pc:spChg chg="del">
          <ac:chgData name="Nguyệt Ngô" userId="9377d87983c3a581" providerId="LiveId" clId="{B25CE158-610C-D048-ABB2-FD8951FF6352}" dt="2018-10-11T05:35:09.740" v="1170" actId="21"/>
          <ac:spMkLst>
            <pc:docMk/>
            <pc:sldMk cId="0" sldId="295"/>
            <ac:spMk id="17413" creationId="{DFEE993B-BCAF-499A-A8B4-5C503BFA13BF}"/>
          </ac:spMkLst>
        </pc:spChg>
        <pc:spChg chg="del">
          <ac:chgData name="Nguyệt Ngô" userId="9377d87983c3a581" providerId="LiveId" clId="{B25CE158-610C-D048-ABB2-FD8951FF6352}" dt="2018-10-11T05:36:06.833" v="1182" actId="21"/>
          <ac:spMkLst>
            <pc:docMk/>
            <pc:sldMk cId="0" sldId="295"/>
            <ac:spMk id="17414" creationId="{BC92A9A9-3479-4B5E-B3E6-3F95B34E3378}"/>
          </ac:spMkLst>
        </pc:spChg>
        <pc:spChg chg="del">
          <ac:chgData name="Nguyệt Ngô" userId="9377d87983c3a581" providerId="LiveId" clId="{B25CE158-610C-D048-ABB2-FD8951FF6352}" dt="2018-10-11T05:35:04.954" v="1169" actId="21"/>
          <ac:spMkLst>
            <pc:docMk/>
            <pc:sldMk cId="0" sldId="295"/>
            <ac:spMk id="17415" creationId="{E30CE907-F434-47E9-9757-038E03E39AC1}"/>
          </ac:spMkLst>
        </pc:spChg>
        <pc:spChg chg="mod">
          <ac:chgData name="Nguyệt Ngô" userId="9377d87983c3a581" providerId="LiveId" clId="{B25CE158-610C-D048-ABB2-FD8951FF6352}" dt="2018-10-11T05:37:08.437" v="1195" actId="1076"/>
          <ac:spMkLst>
            <pc:docMk/>
            <pc:sldMk cId="0" sldId="295"/>
            <ac:spMk id="17416" creationId="{E0948BFB-266F-4F51-809B-D3AEFDA41F0A}"/>
          </ac:spMkLst>
        </pc:spChg>
        <pc:spChg chg="mod">
          <ac:chgData name="Nguyệt Ngô" userId="9377d87983c3a581" providerId="LiveId" clId="{B25CE158-610C-D048-ABB2-FD8951FF6352}" dt="2018-10-11T05:37:19.409" v="1196" actId="14100"/>
          <ac:spMkLst>
            <pc:docMk/>
            <pc:sldMk cId="0" sldId="295"/>
            <ac:spMk id="17417" creationId="{AF7C725F-8CB5-424E-88B5-97FCEA544613}"/>
          </ac:spMkLst>
        </pc:spChg>
        <pc:spChg chg="mod">
          <ac:chgData name="Nguyệt Ngô" userId="9377d87983c3a581" providerId="LiveId" clId="{B25CE158-610C-D048-ABB2-FD8951FF6352}" dt="2018-10-11T05:39:00.974" v="1214" actId="1076"/>
          <ac:spMkLst>
            <pc:docMk/>
            <pc:sldMk cId="0" sldId="295"/>
            <ac:spMk id="17418" creationId="{5BB76B73-A3E3-48DC-B625-342BAB4C728D}"/>
          </ac:spMkLst>
        </pc:spChg>
        <pc:spChg chg="mod">
          <ac:chgData name="Nguyệt Ngô" userId="9377d87983c3a581" providerId="LiveId" clId="{B25CE158-610C-D048-ABB2-FD8951FF6352}" dt="2018-10-11T05:43:02.983" v="1285" actId="1076"/>
          <ac:spMkLst>
            <pc:docMk/>
            <pc:sldMk cId="0" sldId="295"/>
            <ac:spMk id="17419" creationId="{3229C60A-011D-4414-AE01-49421C3B397E}"/>
          </ac:spMkLst>
        </pc:spChg>
        <pc:spChg chg="mod topLvl">
          <ac:chgData name="Nguyệt Ngô" userId="9377d87983c3a581" providerId="LiveId" clId="{B25CE158-610C-D048-ABB2-FD8951FF6352}" dt="2018-10-11T05:43:46.892" v="1291" actId="14100"/>
          <ac:spMkLst>
            <pc:docMk/>
            <pc:sldMk cId="0" sldId="295"/>
            <ac:spMk id="17422" creationId="{57941B74-134C-4EA7-8497-3B05AAA80183}"/>
          </ac:spMkLst>
        </pc:spChg>
        <pc:spChg chg="del mod topLvl">
          <ac:chgData name="Nguyệt Ngô" userId="9377d87983c3a581" providerId="LiveId" clId="{B25CE158-610C-D048-ABB2-FD8951FF6352}" dt="2018-10-11T05:41:02.694" v="1255" actId="21"/>
          <ac:spMkLst>
            <pc:docMk/>
            <pc:sldMk cId="0" sldId="295"/>
            <ac:spMk id="17423" creationId="{52C19BFD-508E-4D15-A0B0-8CBBD1F75040}"/>
          </ac:spMkLst>
        </pc:spChg>
        <pc:spChg chg="mod">
          <ac:chgData name="Nguyệt Ngô" userId="9377d87983c3a581" providerId="LiveId" clId="{B25CE158-610C-D048-ABB2-FD8951FF6352}" dt="2018-10-11T05:39:12.036" v="1216" actId="1076"/>
          <ac:spMkLst>
            <pc:docMk/>
            <pc:sldMk cId="0" sldId="295"/>
            <ac:spMk id="53261" creationId="{DE9E0226-3EA6-47A0-9BD8-1D01F3FBCED0}"/>
          </ac:spMkLst>
        </pc:spChg>
        <pc:grpChg chg="del mod">
          <ac:chgData name="Nguyệt Ngô" userId="9377d87983c3a581" providerId="LiveId" clId="{B25CE158-610C-D048-ABB2-FD8951FF6352}" dt="2018-10-11T05:41:02.694" v="1255" actId="21"/>
          <ac:grpSpMkLst>
            <pc:docMk/>
            <pc:sldMk cId="0" sldId="295"/>
            <ac:grpSpMk id="53264" creationId="{53AF5317-B8FB-4590-9622-16633E0C1D5C}"/>
          </ac:grpSpMkLst>
        </pc:grpChg>
        <pc:cxnChg chg="add del mod">
          <ac:chgData name="Nguyệt Ngô" userId="9377d87983c3a581" providerId="LiveId" clId="{B25CE158-610C-D048-ABB2-FD8951FF6352}" dt="2018-10-11T05:41:25.777" v="1260" actId="21"/>
          <ac:cxnSpMkLst>
            <pc:docMk/>
            <pc:sldMk cId="0" sldId="295"/>
            <ac:cxnSpMk id="2" creationId="{64F47F46-CA55-6D42-B2B5-3A1AD52D94D8}"/>
          </ac:cxnSpMkLst>
        </pc:cxnChg>
      </pc:sldChg>
      <pc:sldChg chg="del">
        <pc:chgData name="Nguyệt Ngô" userId="9377d87983c3a581" providerId="LiveId" clId="{B25CE158-610C-D048-ABB2-FD8951FF6352}" dt="2018-10-11T05:44:17.378" v="1294" actId="21"/>
        <pc:sldMkLst>
          <pc:docMk/>
          <pc:sldMk cId="0" sldId="298"/>
        </pc:sldMkLst>
      </pc:sldChg>
      <pc:sldChg chg="del">
        <pc:chgData name="Nguyệt Ngô" userId="9377d87983c3a581" providerId="LiveId" clId="{B25CE158-610C-D048-ABB2-FD8951FF6352}" dt="2018-10-11T05:44:07.005" v="1292" actId="21"/>
        <pc:sldMkLst>
          <pc:docMk/>
          <pc:sldMk cId="0" sldId="299"/>
        </pc:sldMkLst>
      </pc:sldChg>
      <pc:sldChg chg="del">
        <pc:chgData name="Nguyệt Ngô" userId="9377d87983c3a581" providerId="LiveId" clId="{B25CE158-610C-D048-ABB2-FD8951FF6352}" dt="2018-10-11T05:44:10.455" v="1293" actId="21"/>
        <pc:sldMkLst>
          <pc:docMk/>
          <pc:sldMk cId="0" sldId="300"/>
        </pc:sldMkLst>
      </pc:sldChg>
      <pc:sldChg chg="del">
        <pc:chgData name="Nguyệt Ngô" userId="9377d87983c3a581" providerId="LiveId" clId="{B25CE158-610C-D048-ABB2-FD8951FF6352}" dt="2018-10-11T05:44:45.674" v="1295" actId="21"/>
        <pc:sldMkLst>
          <pc:docMk/>
          <pc:sldMk cId="0" sldId="301"/>
        </pc:sldMkLst>
      </pc:sldChg>
      <pc:sldChg chg="del">
        <pc:chgData name="Nguyệt Ngô" userId="9377d87983c3a581" providerId="LiveId" clId="{B25CE158-610C-D048-ABB2-FD8951FF6352}" dt="2018-10-11T05:45:05.560" v="1296" actId="21"/>
        <pc:sldMkLst>
          <pc:docMk/>
          <pc:sldMk cId="0" sldId="302"/>
        </pc:sldMkLst>
      </pc:sldChg>
      <pc:sldChg chg="del">
        <pc:chgData name="Nguyệt Ngô" userId="9377d87983c3a581" providerId="LiveId" clId="{B25CE158-610C-D048-ABB2-FD8951FF6352}" dt="2018-10-11T05:45:10.434" v="1297" actId="21"/>
        <pc:sldMkLst>
          <pc:docMk/>
          <pc:sldMk cId="0" sldId="304"/>
        </pc:sldMkLst>
      </pc:sldChg>
      <pc:sldChg chg="modSp">
        <pc:chgData name="Nguyệt Ngô" userId="9377d87983c3a581" providerId="LiveId" clId="{B25CE158-610C-D048-ABB2-FD8951FF6352}" dt="2018-10-11T05:53:27.883" v="1385" actId="1076"/>
        <pc:sldMkLst>
          <pc:docMk/>
          <pc:sldMk cId="0" sldId="305"/>
        </pc:sldMkLst>
        <pc:spChg chg="mod">
          <ac:chgData name="Nguyệt Ngô" userId="9377d87983c3a581" providerId="LiveId" clId="{B25CE158-610C-D048-ABB2-FD8951FF6352}" dt="2018-10-11T05:53:27.883" v="1385" actId="1076"/>
          <ac:spMkLst>
            <pc:docMk/>
            <pc:sldMk cId="0" sldId="305"/>
            <ac:spMk id="57352" creationId="{A47E6ED5-2CC1-4BF9-977B-9048FACD6D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6F7D0EA8-6AD1-4596-A7A7-AE5100968C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1D3182A3-BFAC-4B3B-8D30-0F27DB8DD9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EA1EAA47-B228-4217-9624-AAF09BEDF0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F135B634-5D30-473F-BA87-A2EAF09E51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xmlns="" id="{DE59175D-FD8B-4A2A-BA6F-FA0D7C1446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xmlns="" id="{18A0BAFF-3B4F-48F2-B72E-A46B03CBB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8A038E-70D3-446E-AEC3-31CC9E9F8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9FBB2840-61B3-450E-BBFD-7C17CCBFD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7B72D5-059B-4F48-A3EC-08AE1AFABD07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6B1D157C-3CC5-4E8A-A1FB-B8EAE1F2A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969FA79A-34EF-4EF4-8BF9-E5BF5CF91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6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0A9A0DBE-7804-4F68-B3F3-E0E6D87D7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FE8452-D31B-4BC2-A21E-C671232E495C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D0FF3AAA-5649-413A-AC3A-01E0FED4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0BA8C165-0D08-49FA-A674-A1FA9534D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FE890E-5B47-4F6E-A3FF-E7B17F1AD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EEFC5F6-F20F-4F35-9884-4EC1BBE2E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DE108F-B7B5-49D2-A879-A3B79076E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72EDC-A054-457F-8362-497F0E33E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9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C7AC54F-288E-4F92-9DC6-7970DFDC9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1DD86A-EA21-4FAB-8A44-F516AC70F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390F4F-4E82-49F6-BBEF-A1986ED6B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1D571-9F87-43BB-A0DB-EB9E72853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29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4F0549-2CCF-40E0-8A84-29A57AA5A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EE57B2-7A0A-4984-BEA6-67CEC83BA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076416-6D13-4F69-A880-089ED286B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50B8D-1546-4020-AD22-AD8DBC12D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133F94-C10E-4B59-AF42-23E3243E7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90DC623-2B6D-4500-A0F9-65361266D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DF1E877-794A-4045-804D-39326A5AB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995EE-44A3-4CEB-AEB9-A0C63C45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9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32A8A3-3C98-4370-BB64-DAFBE0FD8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1673BC-A65E-4F28-B7F2-255B36280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1133883-D887-4B35-8341-FB2085CDB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E000B-1E5C-4BF2-9BCB-2CE93F1CC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0592FD-9136-4E29-87DC-83A92A012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F30C0B-0AD2-4DA8-B9F8-AF08C7C04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851971-E38D-4C9E-B70D-F75A9D393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FB37F-ECFC-40DB-B3AD-F728481BE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8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26E78FB-F29D-4BC3-A0CC-BA2ED0F86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49CAA3F-208B-4025-ABC7-43DD2A7B1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65E7E40-2DFF-4A65-8543-9EA810473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27158-778E-4B83-BB0D-3B114521A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2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6B650FD-55B6-46BB-BD64-B66DB12E7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3FC4E6F-5350-409A-8E46-9C8975ECC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62CB131-CD90-41ED-9D34-C1C29003A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47729-626D-475B-A288-7DC283FD6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FBD5FA6-2947-48A9-8B8B-84331B344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E7A7DE0-9579-4056-BCDF-1E3014B72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B327E32-93F9-410A-A3FD-A1402A171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6ADB5-D55F-4772-A424-8568C79FC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7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6190A0-2660-455D-A210-2A25BA211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C180BD-25AE-4928-87BC-D9E4CE22D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51B5EF-73C5-4DF7-B709-EDC8863CB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F3B9-FC0C-48EC-BB44-B8445BEEF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5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A65FA9-E9F1-4A1E-BB75-D2CC8F2C9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A07002-B83D-45B7-83B7-FF612E370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488B19-25AC-47A3-84EA-7223869D2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6946F-D13E-4DC3-9544-76BA534FF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9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6BDE2EE-396B-438B-A044-228F786D1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7F1DC8D-C00D-4619-AE9C-6CFC854E6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1F63254-ED57-4A3D-9129-92B40357BB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0E55804-DE08-4DAC-B932-E7D3FEE7D4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B458778-A848-4AFD-9570-A4B137A11D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897E6DE-AE29-442A-954C-A77883B83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vn/imgres?imgurl=http://quangcaosanpham.com/images/picture/big_208541_57_hinh_dang_tuoi.jpg&amp;imgrefurl=http://quangcaosanpham.com/main_product_detail.php?com_pro_id=208541&amp;usg=__KH0F4K5nuMXRS-UuJYtS7N1zoUg=&amp;h=384&amp;w=512&amp;sz=36&amp;hl=vi&amp;start=7&amp;um=1&amp;tbnid=h1KN4Tt-gVSxmM:&amp;tbnh=98&amp;tbnw=131&amp;prev=/images?q=t%C6%B0%E1%BB%9Bi+phun+m%C6%B0a&amp;ndsp=20&amp;hl=vi&amp;sa=N&amp;um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vn/imgres?imgurl=http://quangcaosanpham.com/images/picture/big_208541_57_hinh_dang_tuoi.jpg&amp;imgrefurl=http://quangcaosanpham.com/main_product_detail.php?com_pro_id=208541&amp;usg=__KH0F4K5nuMXRS-UuJYtS7N1zoUg=&amp;h=384&amp;w=512&amp;sz=36&amp;hl=vi&amp;start=7&amp;um=1&amp;tbnid=h1KN4Tt-gVSxmM:&amp;tbnh=98&amp;tbnw=131&amp;prev=/images?q=t%C6%B0%E1%BB%9Bi+phun+m%C6%B0a&amp;ndsp=20&amp;hl=vi&amp;sa=N&amp;um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xmlns="" id="{1F9C6AAA-9DC5-4F29-8271-4307CBF5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 và cho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n</a:t>
            </a:r>
            <a:r>
              <a:rPr lang="vi-VN" altLang="en-US" sz="2800" b="1">
                <a:solidFill>
                  <a:srgbClr val="FF0000"/>
                </a:solidFill>
              </a:rPr>
              <a:t>ộ</a:t>
            </a:r>
            <a:r>
              <a:rPr lang="en-US" altLang="en-US" sz="2800" b="1">
                <a:solidFill>
                  <a:srgbClr val="FF0000"/>
                </a:solidFill>
              </a:rPr>
              <a:t>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dung tranh?</a:t>
            </a:r>
          </a:p>
        </p:txBody>
      </p:sp>
      <p:pic>
        <p:nvPicPr>
          <p:cNvPr id="4101" name="Picture 5" descr="gao%20dien%20bien">
            <a:extLst>
              <a:ext uri="{FF2B5EF4-FFF2-40B4-BE49-F238E27FC236}">
                <a16:creationId xmlns:a16="http://schemas.microsoft.com/office/drawing/2014/main" xmlns="" id="{7CEB9001-6944-4A2F-8721-EE9F5877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LINH0">
            <a:extLst>
              <a:ext uri="{FF2B5EF4-FFF2-40B4-BE49-F238E27FC236}">
                <a16:creationId xmlns:a16="http://schemas.microsoft.com/office/drawing/2014/main" xmlns="" id="{89DBE34C-07E7-4AFB-A12B-234C120A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can0139">
            <a:extLst>
              <a:ext uri="{FF2B5EF4-FFF2-40B4-BE49-F238E27FC236}">
                <a16:creationId xmlns:a16="http://schemas.microsoft.com/office/drawing/2014/main" xmlns="" id="{F94C50E6-C47E-4B6B-A95B-6CFF3857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8588"/>
            <a:ext cx="44958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8">
            <a:extLst>
              <a:ext uri="{FF2B5EF4-FFF2-40B4-BE49-F238E27FC236}">
                <a16:creationId xmlns:a16="http://schemas.microsoft.com/office/drawing/2014/main" xmlns="" id="{DE74D103-D8A3-48C7-9162-37AB97B5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xmlns="" id="{41A41B2D-7076-4FC1-9EC1-CDB0B63EC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1676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C9BF9A29-5423-4F09-867D-E7194C4D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Làm 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ỏ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xmlns="" id="{E77956FA-5150-43F5-9382-3563C902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ặ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 cây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xmlns="" id="{2FF2E2CB-4EB5-4BE3-9FCD-78DB93B5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1722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xmlns="" id="{6E5B65F4-9652-4D52-A2D1-4C48B71C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4110" name="Picture 14" descr="16">
            <a:extLst>
              <a:ext uri="{FF2B5EF4-FFF2-40B4-BE49-F238E27FC236}">
                <a16:creationId xmlns:a16="http://schemas.microsoft.com/office/drawing/2014/main" xmlns="" id="{3199D6EB-38F5-415C-BCE1-595DBA2C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5720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Oval 15">
            <a:extLst>
              <a:ext uri="{FF2B5EF4-FFF2-40B4-BE49-F238E27FC236}">
                <a16:creationId xmlns:a16="http://schemas.microsoft.com/office/drawing/2014/main" xmlns="" id="{ABDE7C0E-28DF-41CC-A7AA-EE6E73E8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xmlns="" id="{70AB237A-DAEF-41E5-8EE2-BE22666C3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3200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Bón phân</a:t>
            </a:r>
          </a:p>
        </p:txBody>
      </p:sp>
      <p:sp>
        <p:nvSpPr>
          <p:cNvPr id="4114" name="Oval 18">
            <a:extLst>
              <a:ext uri="{FF2B5EF4-FFF2-40B4-BE49-F238E27FC236}">
                <a16:creationId xmlns:a16="http://schemas.microsoft.com/office/drawing/2014/main" xmlns="" id="{70706F53-4AF9-4E1C-95E8-89C17A70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/>
      <p:bldP spid="4107" grpId="0"/>
      <p:bldP spid="4108" grpId="0"/>
      <p:bldP spid="4109" grpId="0" animBg="1"/>
      <p:bldP spid="4111" grpId="0" animBg="1"/>
      <p:bldP spid="4112" grpId="0"/>
      <p:bldP spid="4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C37A1984-09B3-426C-B405-7CB9D9D402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-228600"/>
            <a:ext cx="5562600" cy="993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altLang="en-US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0033CC"/>
                </a:solidFill>
                <a:latin typeface="VNI-Times" pitchFamily="2" charset="0"/>
              </a:rPr>
              <a:t>19</a:t>
            </a:r>
          </a:p>
        </p:txBody>
      </p:sp>
      <p:sp>
        <p:nvSpPr>
          <p:cNvPr id="23556" name="WordArt 4">
            <a:extLst>
              <a:ext uri="{FF2B5EF4-FFF2-40B4-BE49-F238E27FC236}">
                <a16:creationId xmlns:a16="http://schemas.microsoft.com/office/drawing/2014/main" xmlns="" id="{66347BEF-D61A-4B9F-9CFB-F49F9A011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2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CHĂM SÓC CÂY TRỒNG</a:t>
            </a:r>
          </a:p>
        </p:txBody>
      </p:sp>
      <p:pic>
        <p:nvPicPr>
          <p:cNvPr id="23557" name="Picture 5" descr="farmer_hoe_garden_hb">
            <a:extLst>
              <a:ext uri="{FF2B5EF4-FFF2-40B4-BE49-F238E27FC236}">
                <a16:creationId xmlns:a16="http://schemas.microsoft.com/office/drawing/2014/main" xmlns="" id="{30FAC309-02C3-460D-9F92-2210E54CD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4958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xmlns="" id="{28ED968B-7AF7-49ED-A6F0-E6DDF92F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4495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I- TỈA, DẶM CÂY</a:t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/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>II-LÀM CỎ, VUN XỚI</a:t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/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>III-TƯỚI, TIÊU NƯỚC</a:t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/>
            </a:r>
            <a:br>
              <a:rPr lang="en-US" altLang="en-US" sz="2800" b="1">
                <a:latin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</a:rPr>
              <a:t>IV-BÓN THÚC PHÂN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xmlns="" id="{394E93D6-08F3-488C-9319-91F6F386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1" y="1011239"/>
            <a:ext cx="6228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III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.TƯỚI,TIÊU NƯỚC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xmlns="" id="{1293425E-B9A1-4430-91C6-A5D9C110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3314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1. Tưới nước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xmlns="" id="{668E8010-2B5C-40ED-B6AD-232A7F24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2" y="1852604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nư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y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 , k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ị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 th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i.</a:t>
            </a:r>
          </a:p>
        </p:txBody>
      </p:sp>
      <p:sp>
        <p:nvSpPr>
          <p:cNvPr id="12296" name="Text Box 11">
            <a:extLst>
              <a:ext uri="{FF2B5EF4-FFF2-40B4-BE49-F238E27FC236}">
                <a16:creationId xmlns:a16="http://schemas.microsoft.com/office/drawing/2014/main" xmlns="" id="{D96BBD83-0F95-4826-A0C0-9C02AC63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80093"/>
            <a:ext cx="10146631" cy="72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006600"/>
                </a:solidFill>
                <a:latin typeface=".VnTimeH" pitchFamily="34" charset="0"/>
              </a:rPr>
              <a:t>Bài</a:t>
            </a:r>
            <a:r>
              <a:rPr lang="en-US" altLang="en-US" sz="4000" b="1">
                <a:solidFill>
                  <a:srgbClr val="006600"/>
                </a:solidFill>
                <a:latin typeface=".VnTimeH" pitchFamily="34" charset="0"/>
              </a:rPr>
              <a:t> 19 </a:t>
            </a:r>
            <a:r>
              <a:rPr lang="en-US" altLang="en-US" sz="4000" b="1">
                <a:solidFill>
                  <a:srgbClr val="800080"/>
                </a:solidFill>
                <a:latin typeface=".VnTimeH" pitchFamily="34" charset="0"/>
              </a:rPr>
              <a:t>:</a:t>
            </a:r>
            <a:r>
              <a:rPr lang="vi-VN" altLang="en-US" sz="4000" b="1">
                <a:solidFill>
                  <a:srgbClr val="800080"/>
                </a:solidFill>
                <a:latin typeface=".VnTimeH" pitchFamily="34" charset="0"/>
              </a:rPr>
              <a:t> Các biện pháp chăm sóc cây trồng</a:t>
            </a:r>
            <a:endParaRPr lang="en-US" altLang="en-US" sz="4000" b="1">
              <a:solidFill>
                <a:srgbClr val="800080"/>
              </a:solidFill>
              <a:latin typeface=".VnTimeH" pitchFamily="34" charset="0"/>
            </a:endParaRPr>
          </a:p>
        </p:txBody>
      </p:sp>
      <p:sp>
        <p:nvSpPr>
          <p:cNvPr id="12297" name="Line 12">
            <a:extLst>
              <a:ext uri="{FF2B5EF4-FFF2-40B4-BE49-F238E27FC236}">
                <a16:creationId xmlns:a16="http://schemas.microsoft.com/office/drawing/2014/main" xmlns="" id="{69433FBE-273C-453C-8D11-BB2C6811C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-25400" y="927100"/>
            <a:ext cx="9169400" cy="29506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xmlns="" id="{C93B25DC-325E-4F08-9D4F-09FEC93C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8749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2.Phương pháp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21B083A8-9B0B-4C0B-AE9F-C7179EB0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linh2">
            <a:extLst>
              <a:ext uri="{FF2B5EF4-FFF2-40B4-BE49-F238E27FC236}">
                <a16:creationId xmlns:a16="http://schemas.microsoft.com/office/drawing/2014/main" xmlns="" id="{4A43A3A4-BF16-49B2-AD89-C59747E4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linh3">
            <a:extLst>
              <a:ext uri="{FF2B5EF4-FFF2-40B4-BE49-F238E27FC236}">
                <a16:creationId xmlns:a16="http://schemas.microsoft.com/office/drawing/2014/main" xmlns="" id="{E04E7160-F041-44F5-8DA7-1401A409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linh5">
            <a:extLst>
              <a:ext uri="{FF2B5EF4-FFF2-40B4-BE49-F238E27FC236}">
                <a16:creationId xmlns:a16="http://schemas.microsoft.com/office/drawing/2014/main" xmlns="" id="{6877155D-690F-420C-886B-5517AFF1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linh6">
            <a:extLst>
              <a:ext uri="{FF2B5EF4-FFF2-40B4-BE49-F238E27FC236}">
                <a16:creationId xmlns:a16="http://schemas.microsoft.com/office/drawing/2014/main" xmlns="" id="{3525AD0B-4341-4099-A273-0463528A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>
            <a:extLst>
              <a:ext uri="{FF2B5EF4-FFF2-40B4-BE49-F238E27FC236}">
                <a16:creationId xmlns:a16="http://schemas.microsoft.com/office/drawing/2014/main" xmlns="" id="{D77D6218-9CB9-465A-8CB6-0AD4DBC2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13038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ấ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grpSp>
        <p:nvGrpSpPr>
          <p:cNvPr id="43029" name="Group 21">
            <a:extLst>
              <a:ext uri="{FF2B5EF4-FFF2-40B4-BE49-F238E27FC236}">
                <a16:creationId xmlns:a16="http://schemas.microsoft.com/office/drawing/2014/main" xmlns="" id="{6338D1CC-591C-402C-B899-42D8F78E2DC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22563"/>
            <a:ext cx="8763000" cy="4075112"/>
            <a:chOff x="240" y="1715"/>
            <a:chExt cx="5520" cy="2567"/>
          </a:xfrm>
        </p:grpSpPr>
        <p:sp>
          <p:nvSpPr>
            <p:cNvPr id="13329" name="Text Box 7">
              <a:extLst>
                <a:ext uri="{FF2B5EF4-FFF2-40B4-BE49-F238E27FC236}">
                  <a16:creationId xmlns:a16="http://schemas.microsoft.com/office/drawing/2014/main" xmlns="" id="{85CBE133-9F6F-47F6-B318-562489A14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28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ớ</a:t>
              </a:r>
              <a:r>
                <a:rPr lang="en-US" altLang="en-US" sz="3200" b="1">
                  <a:latin typeface="Times New Roman" panose="02020603050405020304" pitchFamily="18" charset="0"/>
                </a:rPr>
                <a:t>i: </a:t>
              </a:r>
              <a:r>
                <a:rPr lang="en-US" altLang="en-US" sz="1800" b="1">
                  <a:latin typeface="Times New Roman" panose="02020603050405020304" pitchFamily="18" charset="0"/>
                </a:rPr>
                <a:t>………...........</a:t>
              </a:r>
            </a:p>
          </p:txBody>
        </p:sp>
        <p:sp>
          <p:nvSpPr>
            <p:cNvPr id="13330" name="Text Box 13">
              <a:extLst>
                <a:ext uri="{FF2B5EF4-FFF2-40B4-BE49-F238E27FC236}">
                  <a16:creationId xmlns:a16="http://schemas.microsoft.com/office/drawing/2014/main" xmlns="" id="{EC7D4E04-85E0-45AC-8E69-D040F1709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715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ớ</a:t>
              </a:r>
              <a:r>
                <a:rPr lang="en-US" altLang="en-US" sz="3200" b="1">
                  <a:latin typeface="Times New Roman" panose="02020603050405020304" pitchFamily="18" charset="0"/>
                </a:rPr>
                <a:t>i: </a:t>
              </a:r>
              <a:r>
                <a:rPr lang="en-US" altLang="en-US" sz="1800" b="1">
                  <a:latin typeface="Times New Roman" panose="02020603050405020304" pitchFamily="18" charset="0"/>
                </a:rPr>
                <a:t>………...........</a:t>
              </a:r>
            </a:p>
          </p:txBody>
        </p:sp>
        <p:sp>
          <p:nvSpPr>
            <p:cNvPr id="13331" name="Text Box 14">
              <a:extLst>
                <a:ext uri="{FF2B5EF4-FFF2-40B4-BE49-F238E27FC236}">
                  <a16:creationId xmlns:a16="http://schemas.microsoft.com/office/drawing/2014/main" xmlns="" id="{173CDFFB-1178-4B1A-9752-0AAC106E1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917"/>
              <a:ext cx="23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ớ</a:t>
              </a:r>
              <a:r>
                <a:rPr lang="en-US" altLang="en-US" sz="3200" b="1">
                  <a:latin typeface="Times New Roman" panose="02020603050405020304" pitchFamily="18" charset="0"/>
                </a:rPr>
                <a:t>i: </a:t>
              </a:r>
              <a:r>
                <a:rPr lang="en-US" altLang="en-US" sz="1800" b="1">
                  <a:latin typeface="Times New Roman" panose="02020603050405020304" pitchFamily="18" charset="0"/>
                </a:rPr>
                <a:t>………........................</a:t>
              </a:r>
            </a:p>
          </p:txBody>
        </p:sp>
        <p:sp>
          <p:nvSpPr>
            <p:cNvPr id="13332" name="Text Box 15">
              <a:extLst>
                <a:ext uri="{FF2B5EF4-FFF2-40B4-BE49-F238E27FC236}">
                  <a16:creationId xmlns:a16="http://schemas.microsoft.com/office/drawing/2014/main" xmlns="" id="{840997B8-084C-44BB-BDD4-F9017E7E2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888"/>
              <a:ext cx="2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ớ</a:t>
              </a:r>
              <a:r>
                <a:rPr lang="en-US" altLang="en-US" sz="3200" b="1">
                  <a:latin typeface="Times New Roman" panose="02020603050405020304" pitchFamily="18" charset="0"/>
                </a:rPr>
                <a:t>i: </a:t>
              </a:r>
              <a:r>
                <a:rPr lang="en-US" altLang="en-US" sz="1800" b="1">
                  <a:latin typeface="Times New Roman" panose="02020603050405020304" pitchFamily="18" charset="0"/>
                </a:rPr>
                <a:t>……….................................</a:t>
              </a:r>
            </a:p>
          </p:txBody>
        </p:sp>
      </p:grpSp>
      <p:sp>
        <p:nvSpPr>
          <p:cNvPr id="43024" name="Text Box 16">
            <a:extLst>
              <a:ext uri="{FF2B5EF4-FFF2-40B4-BE49-F238E27FC236}">
                <a16:creationId xmlns:a16="http://schemas.microsoft.com/office/drawing/2014/main" xmlns="" id="{C8F4D15A-C32B-4BE2-B8A6-E58D04D47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87638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xmlns="" id="{F2877F37-033F-4344-A045-04A43F92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896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phun mưa</a:t>
            </a:r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xmlns="" id="{32DE4A56-AE66-4711-829A-CD391902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46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vào 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 cây</a:t>
            </a:r>
          </a:p>
        </p:txBody>
      </p:sp>
      <p:grpSp>
        <p:nvGrpSpPr>
          <p:cNvPr id="43028" name="Group 20">
            <a:extLst>
              <a:ext uri="{FF2B5EF4-FFF2-40B4-BE49-F238E27FC236}">
                <a16:creationId xmlns:a16="http://schemas.microsoft.com/office/drawing/2014/main" xmlns="" id="{847ECDAC-5CA9-4A7D-A461-26DDF5ADD1C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2863"/>
            <a:ext cx="5257800" cy="4024312"/>
            <a:chOff x="2304" y="0"/>
            <a:chExt cx="3312" cy="2535"/>
          </a:xfrm>
        </p:grpSpPr>
        <p:sp>
          <p:nvSpPr>
            <p:cNvPr id="13325" name="Text Box 9">
              <a:extLst>
                <a:ext uri="{FF2B5EF4-FFF2-40B4-BE49-F238E27FC236}">
                  <a16:creationId xmlns:a16="http://schemas.microsoft.com/office/drawing/2014/main" xmlns="" id="{44C71313-E8EE-46D0-823A-05EBE1406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0"/>
              <a:ext cx="192" cy="3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26" name="Text Box 10">
              <a:extLst>
                <a:ext uri="{FF2B5EF4-FFF2-40B4-BE49-F238E27FC236}">
                  <a16:creationId xmlns:a16="http://schemas.microsoft.com/office/drawing/2014/main" xmlns="" id="{E1F2CEC4-68C4-4EB8-9D3E-01D635B48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208"/>
              <a:ext cx="192" cy="3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27" name="Text Box 11">
              <a:extLst>
                <a:ext uri="{FF2B5EF4-FFF2-40B4-BE49-F238E27FC236}">
                  <a16:creationId xmlns:a16="http://schemas.microsoft.com/office/drawing/2014/main" xmlns="" id="{31D0A96D-39BC-41E5-B362-8A6A03F77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2208"/>
              <a:ext cx="240" cy="3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28" name="Text Box 19">
              <a:extLst>
                <a:ext uri="{FF2B5EF4-FFF2-40B4-BE49-F238E27FC236}">
                  <a16:creationId xmlns:a16="http://schemas.microsoft.com/office/drawing/2014/main" xmlns="" id="{CE15D96C-3FF2-46C0-81C5-62B43CFDD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0"/>
              <a:ext cx="192" cy="3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43024" grpId="0"/>
      <p:bldP spid="43025" grpId="0"/>
      <p:bldP spid="43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7B240261-5F63-4980-89B8-278B169A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342" y="920107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III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.TƯỚI,TIÊU NƯỚC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xmlns="" id="{F2CBDCEC-5A44-4A64-AA69-DD6561C2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3957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1. Tư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i nư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D64B662F-5751-4F47-81BE-F6DB5980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1569095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nư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y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 , kịp th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i.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xmlns="" id="{B431A9E8-835B-4F90-9981-EB2D3B5E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" y="17428"/>
            <a:ext cx="10287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6600"/>
                </a:solidFill>
                <a:latin typeface=".VnTimeH" pitchFamily="34" charset="0"/>
              </a:rPr>
              <a:t>B</a:t>
            </a:r>
            <a:r>
              <a:rPr lang="vi-VN" altLang="en-US" sz="4000" b="1">
                <a:solidFill>
                  <a:srgbClr val="006600"/>
                </a:solidFill>
                <a:latin typeface=".VnTimeH" pitchFamily="34" charset="0"/>
              </a:rPr>
              <a:t>ài </a:t>
            </a:r>
            <a:r>
              <a:rPr lang="en-US" altLang="en-US" sz="4000" b="1">
                <a:solidFill>
                  <a:srgbClr val="006600"/>
                </a:solidFill>
                <a:latin typeface=".VnTimeH" pitchFamily="34" charset="0"/>
              </a:rPr>
              <a:t>19 </a:t>
            </a:r>
            <a:r>
              <a:rPr lang="en-US" altLang="en-US" sz="4000" b="1">
                <a:solidFill>
                  <a:srgbClr val="800080"/>
                </a:solidFill>
                <a:latin typeface=".VnTimeH" pitchFamily="34" charset="0"/>
              </a:rPr>
              <a:t>:</a:t>
            </a:r>
            <a:r>
              <a:rPr lang="vi-VN" altLang="en-US" sz="4000" b="1">
                <a:solidFill>
                  <a:srgbClr val="800080"/>
                </a:solidFill>
                <a:latin typeface=".VnTimeH" pitchFamily="34" charset="0"/>
              </a:rPr>
              <a:t> Các biện pháp chăm sóc cây trồng</a:t>
            </a:r>
            <a:endParaRPr lang="en-US" altLang="en-US" sz="4000" b="1">
              <a:solidFill>
                <a:srgbClr val="800080"/>
              </a:solidFill>
              <a:latin typeface=".VnTimeH" pitchFamily="34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xmlns="" id="{B6B3810E-ED27-4039-BBFF-5E73EF18F0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5400" y="917102"/>
            <a:ext cx="9169400" cy="9998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xmlns="" id="{85463C65-AF4E-41A9-B4B0-4C817D50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" y="1977083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2.Phương pháp tư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xmlns="" id="{5F8B92A3-7205-4830-9B8D-6D91E987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157"/>
            <a:ext cx="4495800" cy="328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theo hàng, vào g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 cây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th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ấ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ng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phun mưa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10" name="Picture 54" descr="070807-rau">
            <a:extLst>
              <a:ext uri="{FF2B5EF4-FFF2-40B4-BE49-F238E27FC236}">
                <a16:creationId xmlns:a16="http://schemas.microsoft.com/office/drawing/2014/main" xmlns="" id="{F3F28FC1-8EEB-458A-B567-0461FDC4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3" name="Picture 47" descr="big_208541_57_hinh_dang_tuoi">
            <a:hlinkClick r:id="rId4"/>
            <a:extLst>
              <a:ext uri="{FF2B5EF4-FFF2-40B4-BE49-F238E27FC236}">
                <a16:creationId xmlns:a16="http://schemas.microsoft.com/office/drawing/2014/main" xmlns="" id="{AE647ADA-60FC-47FD-BB05-C52A6C7C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160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Oval 15">
            <a:extLst>
              <a:ext uri="{FF2B5EF4-FFF2-40B4-BE49-F238E27FC236}">
                <a16:creationId xmlns:a16="http://schemas.microsoft.com/office/drawing/2014/main" xmlns="" id="{BDD6116D-6103-485D-972D-D65064EC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990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45101" name="Picture 45" descr="128">
            <a:extLst>
              <a:ext uri="{FF2B5EF4-FFF2-40B4-BE49-F238E27FC236}">
                <a16:creationId xmlns:a16="http://schemas.microsoft.com/office/drawing/2014/main" xmlns="" id="{58973F3C-733E-4061-89B3-2CB8C792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033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9" descr="III2_14[1]">
            <a:extLst>
              <a:ext uri="{FF2B5EF4-FFF2-40B4-BE49-F238E27FC236}">
                <a16:creationId xmlns:a16="http://schemas.microsoft.com/office/drawing/2014/main" xmlns="" id="{BA7AC80A-CBC8-4113-95C6-AAEC873A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2">
            <a:extLst>
              <a:ext uri="{FF2B5EF4-FFF2-40B4-BE49-F238E27FC236}">
                <a16:creationId xmlns:a16="http://schemas.microsoft.com/office/drawing/2014/main" xmlns="" id="{19858632-FF9D-4961-8D41-5C4F9952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 Box 3">
            <a:extLst>
              <a:ext uri="{FF2B5EF4-FFF2-40B4-BE49-F238E27FC236}">
                <a16:creationId xmlns:a16="http://schemas.microsoft.com/office/drawing/2014/main" xmlns="" id="{6041BDBD-79A8-47C1-ADC2-6350448F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C7E8A24F-D29D-44CB-8A64-50A508AC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FF"/>
                </a:solidFill>
              </a:rPr>
              <a:t>Tưới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  <p:sp>
        <p:nvSpPr>
          <p:cNvPr id="45068" name="Oval 12">
            <a:extLst>
              <a:ext uri="{FF2B5EF4-FFF2-40B4-BE49-F238E27FC236}">
                <a16:creationId xmlns:a16="http://schemas.microsoft.com/office/drawing/2014/main" xmlns="" id="{DE78DE01-9A94-4267-B2FF-94F9A5EC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66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5069" name="Oval 13">
            <a:extLst>
              <a:ext uri="{FF2B5EF4-FFF2-40B4-BE49-F238E27FC236}">
                <a16:creationId xmlns:a16="http://schemas.microsoft.com/office/drawing/2014/main" xmlns="" id="{04E22ABF-7E00-47F3-9688-8CF1544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066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xmlns="" id="{4938A25F-F003-41BA-B904-BAFD197F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99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45072" name="Group 16">
            <a:extLst>
              <a:ext uri="{FF2B5EF4-FFF2-40B4-BE49-F238E27FC236}">
                <a16:creationId xmlns:a16="http://schemas.microsoft.com/office/drawing/2014/main" xmlns="" id="{C8114948-3C24-44E1-A51F-8E13F43601E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967163"/>
          <a:ext cx="8763000" cy="275748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Phương pháp tưới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Kỹ thuật tưới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098" name="Text Box 42">
            <a:extLst>
              <a:ext uri="{FF2B5EF4-FFF2-40B4-BE49-F238E27FC236}">
                <a16:creationId xmlns:a16="http://schemas.microsoft.com/office/drawing/2014/main" xmlns="" id="{B9460270-676D-4D1B-86CB-2405AB03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NỘI DUNG THẢO LUẬN</a:t>
            </a:r>
          </a:p>
        </p:txBody>
      </p:sp>
      <p:sp>
        <p:nvSpPr>
          <p:cNvPr id="45099" name="Rectangle 43">
            <a:extLst>
              <a:ext uri="{FF2B5EF4-FFF2-40B4-BE49-F238E27FC236}">
                <a16:creationId xmlns:a16="http://schemas.microsoft.com/office/drawing/2014/main" xmlns="" id="{09A55B8B-A10B-483A-9F21-3840D492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Em hãy ghi vào b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ng các phương pháp tư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và nêu k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ỹ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thu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 tư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5111" name="Text Box 55">
            <a:extLst>
              <a:ext uri="{FF2B5EF4-FFF2-40B4-BE49-F238E27FC236}">
                <a16:creationId xmlns:a16="http://schemas.microsoft.com/office/drawing/2014/main" xmlns="" id="{A160C29A-45E0-4D00-92C0-2E204B94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Tưới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  <p:sp>
        <p:nvSpPr>
          <p:cNvPr id="45112" name="Text Box 56">
            <a:extLst>
              <a:ext uri="{FF2B5EF4-FFF2-40B4-BE49-F238E27FC236}">
                <a16:creationId xmlns:a16="http://schemas.microsoft.com/office/drawing/2014/main" xmlns="" id="{E4058549-41A7-48CB-A2A2-84FFC690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Tưới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  <p:sp>
        <p:nvSpPr>
          <p:cNvPr id="45113" name="Text Box 57">
            <a:extLst>
              <a:ext uri="{FF2B5EF4-FFF2-40B4-BE49-F238E27FC236}">
                <a16:creationId xmlns:a16="http://schemas.microsoft.com/office/drawing/2014/main" xmlns="" id="{84E5658B-D798-4225-AECD-A893CF97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Tưới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  <p:bldP spid="45064" grpId="0"/>
      <p:bldP spid="45068" grpId="0" animBg="1"/>
      <p:bldP spid="45069" grpId="0" animBg="1"/>
      <p:bldP spid="45070" grpId="0" animBg="1"/>
      <p:bldP spid="45111" grpId="0"/>
      <p:bldP spid="45112" grpId="0"/>
      <p:bldP spid="45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2D31E13F-9BAE-48B6-B8D4-C2ED24E0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xmlns="" id="{C74B0398-F5C6-442E-B139-FE20D960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xmlns="" id="{04026E31-8718-4DAA-8DC7-35E9AA37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xmlns="" id="{4323BAC3-8B46-456F-832B-21137F20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ấ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xmlns="" id="{97BB13C9-E62A-47EA-B79E-5CF23062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Vào </a:t>
            </a:r>
            <a:r>
              <a:rPr lang="vi-VN" altLang="en-US" sz="2400" b="1">
                <a:solidFill>
                  <a:srgbClr val="0000FF"/>
                </a:solidFill>
              </a:rPr>
              <a:t>gốc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cây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xmlns="" id="{BF8EA1D8-8D2C-422F-9575-CB3F9865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52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Phun mưa</a:t>
            </a:r>
          </a:p>
        </p:txBody>
      </p:sp>
      <p:graphicFrame>
        <p:nvGraphicFramePr>
          <p:cNvPr id="47120" name="Group 16">
            <a:extLst>
              <a:ext uri="{FF2B5EF4-FFF2-40B4-BE49-F238E27FC236}">
                <a16:creationId xmlns:a16="http://schemas.microsoft.com/office/drawing/2014/main" xmlns="" id="{5D67791E-8986-48F9-9B40-6A98928D795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886200"/>
          <a:ext cx="8763000" cy="2668587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Phương pháp tưới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Kỹ thuật tưới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7147" name="Rectangle 43">
            <a:extLst>
              <a:ext uri="{FF2B5EF4-FFF2-40B4-BE49-F238E27FC236}">
                <a16:creationId xmlns:a16="http://schemas.microsoft.com/office/drawing/2014/main" xmlns="" id="{CC5B9075-1A51-4BFA-B7D6-80C572D13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2971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>
                <a:latin typeface="VNI-Times" pitchFamily="2" charset="0"/>
              </a:rPr>
              <a:t>Tưới ngập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47148" name="Rectangle 44">
            <a:extLst>
              <a:ext uri="{FF2B5EF4-FFF2-40B4-BE49-F238E27FC236}">
                <a16:creationId xmlns:a16="http://schemas.microsoft.com/office/drawing/2014/main" xmlns="" id="{C8989E19-B416-43E3-807F-52398887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958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Times" pitchFamily="2" charset="0"/>
              </a:rPr>
              <a:t>Cho </a:t>
            </a:r>
            <a:r>
              <a:rPr lang="vi-VN" altLang="en-US" sz="2400" b="1">
                <a:latin typeface="VNI-Times" pitchFamily="2" charset="0"/>
              </a:rPr>
              <a:t>nước</a:t>
            </a:r>
            <a:r>
              <a:rPr lang="en-US" altLang="en-US" sz="2400" b="1">
                <a:latin typeface="VNI-Times" pitchFamily="2" charset="0"/>
              </a:rPr>
              <a:t> </a:t>
            </a:r>
            <a:r>
              <a:rPr lang="vi-VN" altLang="en-US" sz="2400" b="1">
                <a:latin typeface="VNI-Times" pitchFamily="2" charset="0"/>
              </a:rPr>
              <a:t>ngập</a:t>
            </a:r>
            <a:r>
              <a:rPr lang="en-US" altLang="en-US" sz="2400" b="1">
                <a:latin typeface="VNI-Times" pitchFamily="2" charset="0"/>
              </a:rPr>
              <a:t> tr</a:t>
            </a:r>
            <a:r>
              <a:rPr lang="vi-VN" altLang="en-US" sz="2400" b="1">
                <a:latin typeface="VNI-Times" pitchFamily="2" charset="0"/>
              </a:rPr>
              <a:t>à</a:t>
            </a:r>
            <a:r>
              <a:rPr lang="en-US" altLang="en-US" sz="2400" b="1">
                <a:latin typeface="VNI-Times" pitchFamily="2" charset="0"/>
              </a:rPr>
              <a:t>n </a:t>
            </a:r>
            <a:r>
              <a:rPr lang="vi-VN" altLang="en-US" sz="2400" b="1">
                <a:latin typeface="VNI-Times" pitchFamily="2" charset="0"/>
              </a:rPr>
              <a:t>mặ</a:t>
            </a:r>
            <a:r>
              <a:rPr lang="en-US" altLang="en-US" sz="2400" b="1">
                <a:latin typeface="VNI-Times" pitchFamily="2" charset="0"/>
              </a:rPr>
              <a:t>t ru</a:t>
            </a:r>
            <a:r>
              <a:rPr lang="vi-VN" altLang="en-US" sz="2400" b="1">
                <a:latin typeface="VNI-Times" pitchFamily="2" charset="0"/>
              </a:rPr>
              <a:t>ộ</a:t>
            </a:r>
            <a:r>
              <a:rPr lang="en-US" altLang="en-US" sz="2400" b="1">
                <a:latin typeface="VNI-Times" pitchFamily="2" charset="0"/>
              </a:rPr>
              <a:t>ng</a:t>
            </a:r>
          </a:p>
        </p:txBody>
      </p:sp>
      <p:sp>
        <p:nvSpPr>
          <p:cNvPr id="47149" name="Rectangle 45">
            <a:extLst>
              <a:ext uri="{FF2B5EF4-FFF2-40B4-BE49-F238E27FC236}">
                <a16:creationId xmlns:a16="http://schemas.microsoft.com/office/drawing/2014/main" xmlns="" id="{7C02DC0D-BBA1-4AFC-8C66-C7109A9B7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971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VNI-Times" pitchFamily="2" charset="0"/>
              </a:rPr>
              <a:t>Theo hàng, gốc cây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47150" name="Rectangle 46">
            <a:extLst>
              <a:ext uri="{FF2B5EF4-FFF2-40B4-BE49-F238E27FC236}">
                <a16:creationId xmlns:a16="http://schemas.microsoft.com/office/drawing/2014/main" xmlns="" id="{D29398E9-25EE-4F7A-9050-1AB0D5B0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5626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>
                <a:latin typeface="VNI-Times" pitchFamily="2" charset="0"/>
              </a:rPr>
              <a:t>Tưới thấm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47151" name="Rectangle 47">
            <a:extLst>
              <a:ext uri="{FF2B5EF4-FFF2-40B4-BE49-F238E27FC236}">
                <a16:creationId xmlns:a16="http://schemas.microsoft.com/office/drawing/2014/main" xmlns="" id="{91361224-3F30-4609-B79B-3F98906E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096000"/>
            <a:ext cx="2971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>
                <a:latin typeface="VNI-Times" pitchFamily="2" charset="0"/>
              </a:rPr>
              <a:t> Phun mưa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47152" name="Rectangle 48">
            <a:extLst>
              <a:ext uri="{FF2B5EF4-FFF2-40B4-BE49-F238E27FC236}">
                <a16:creationId xmlns:a16="http://schemas.microsoft.com/office/drawing/2014/main" xmlns="" id="{BA5FCE06-C560-45A6-9568-5E28E9E4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53000"/>
            <a:ext cx="495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latin typeface="VNI-Times" pitchFamily="2" charset="0"/>
              </a:rPr>
              <a:t>Tưới</a:t>
            </a:r>
            <a:r>
              <a:rPr lang="en-US" altLang="en-US" sz="2400" b="1">
                <a:latin typeface="VNI-Times" pitchFamily="2" charset="0"/>
              </a:rPr>
              <a:t> theo </a:t>
            </a:r>
            <a:r>
              <a:rPr lang="vi-VN" altLang="en-US" sz="2400" b="1">
                <a:latin typeface="VNI-Times" pitchFamily="2" charset="0"/>
              </a:rPr>
              <a:t>hàng</a:t>
            </a:r>
            <a:r>
              <a:rPr lang="en-US" altLang="en-US" sz="2400" b="1">
                <a:latin typeface="VNI-Times" pitchFamily="2" charset="0"/>
              </a:rPr>
              <a:t>, </a:t>
            </a:r>
            <a:r>
              <a:rPr lang="vi-VN" altLang="en-US" sz="2400" b="1">
                <a:latin typeface="VNI-Times" pitchFamily="2" charset="0"/>
              </a:rPr>
              <a:t>vào gốc cây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47153" name="Rectangle 49">
            <a:extLst>
              <a:ext uri="{FF2B5EF4-FFF2-40B4-BE49-F238E27FC236}">
                <a16:creationId xmlns:a16="http://schemas.microsoft.com/office/drawing/2014/main" xmlns="" id="{54C5CD3E-C860-490F-A60A-0D670E70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562600"/>
            <a:ext cx="495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latin typeface="VNI-Times" pitchFamily="2" charset="0"/>
              </a:rPr>
              <a:t>Nước đưa vào rãnh, thấm dần vào nước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47154" name="Rectangle 50">
            <a:extLst>
              <a:ext uri="{FF2B5EF4-FFF2-40B4-BE49-F238E27FC236}">
                <a16:creationId xmlns:a16="http://schemas.microsoft.com/office/drawing/2014/main" xmlns="" id="{89EEDF58-078A-44DA-A931-79D6DE3C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960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Times" pitchFamily="2" charset="0"/>
              </a:rPr>
              <a:t>Phun</a:t>
            </a:r>
            <a:r>
              <a:rPr lang="en-US" altLang="en-US" sz="2400" b="1"/>
              <a:t> </a:t>
            </a:r>
            <a:r>
              <a:rPr lang="vi-VN" altLang="en-US" sz="2400" b="1"/>
              <a:t>thành hạt nhỏ toả ra như mưa</a:t>
            </a:r>
            <a:endParaRPr lang="en-US" altLang="en-US" sz="2400" b="1">
              <a:latin typeface="VNI-Times" pitchFamily="2" charset="0"/>
            </a:endParaRPr>
          </a:p>
        </p:txBody>
      </p:sp>
      <p:pic>
        <p:nvPicPr>
          <p:cNvPr id="16426" name="Picture 62" descr="070807-rau">
            <a:extLst>
              <a:ext uri="{FF2B5EF4-FFF2-40B4-BE49-F238E27FC236}">
                <a16:creationId xmlns:a16="http://schemas.microsoft.com/office/drawing/2014/main" xmlns="" id="{D5D50A08-B1F9-4FD3-B405-AF7ACC9D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63" descr="big_208541_57_hinh_dang_tuoi">
            <a:hlinkClick r:id="rId4"/>
            <a:extLst>
              <a:ext uri="{FF2B5EF4-FFF2-40B4-BE49-F238E27FC236}">
                <a16:creationId xmlns:a16="http://schemas.microsoft.com/office/drawing/2014/main" xmlns="" id="{AF87256F-AD77-4891-ADAB-11AE8965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160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8" name="Oval 64">
            <a:extLst>
              <a:ext uri="{FF2B5EF4-FFF2-40B4-BE49-F238E27FC236}">
                <a16:creationId xmlns:a16="http://schemas.microsoft.com/office/drawing/2014/main" xmlns="" id="{99CA8EFF-AD6D-4D5D-A84D-EDC017AF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990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16429" name="Picture 65" descr="128">
            <a:extLst>
              <a:ext uri="{FF2B5EF4-FFF2-40B4-BE49-F238E27FC236}">
                <a16:creationId xmlns:a16="http://schemas.microsoft.com/office/drawing/2014/main" xmlns="" id="{7446A166-BEA0-43B9-940C-635FD30C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033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9" descr="III2_14[1]">
            <a:extLst>
              <a:ext uri="{FF2B5EF4-FFF2-40B4-BE49-F238E27FC236}">
                <a16:creationId xmlns:a16="http://schemas.microsoft.com/office/drawing/2014/main" xmlns="" id="{A3137377-51B7-4CAC-9572-538F8828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Oval 67">
            <a:extLst>
              <a:ext uri="{FF2B5EF4-FFF2-40B4-BE49-F238E27FC236}">
                <a16:creationId xmlns:a16="http://schemas.microsoft.com/office/drawing/2014/main" xmlns="" id="{CD963344-129E-43ED-BE0D-449E57D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66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432" name="Oval 68">
            <a:extLst>
              <a:ext uri="{FF2B5EF4-FFF2-40B4-BE49-F238E27FC236}">
                <a16:creationId xmlns:a16="http://schemas.microsoft.com/office/drawing/2014/main" xmlns="" id="{ACEE3C9D-CF8D-4BBC-9B1F-A8F708B2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066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433" name="Oval 69">
            <a:extLst>
              <a:ext uri="{FF2B5EF4-FFF2-40B4-BE49-F238E27FC236}">
                <a16:creationId xmlns:a16="http://schemas.microsoft.com/office/drawing/2014/main" xmlns="" id="{1464AF0D-1F01-4BFF-8D5B-A96D2FC1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99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6434" name="Text Box 70">
            <a:extLst>
              <a:ext uri="{FF2B5EF4-FFF2-40B4-BE49-F238E27FC236}">
                <a16:creationId xmlns:a16="http://schemas.microsoft.com/office/drawing/2014/main" xmlns="" id="{09C7342A-76F1-487E-86C6-51B25FE7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NỘI DUNG THẢO LUẬN</a:t>
            </a:r>
          </a:p>
        </p:txBody>
      </p:sp>
      <p:sp>
        <p:nvSpPr>
          <p:cNvPr id="16435" name="Rectangle 71">
            <a:extLst>
              <a:ext uri="{FF2B5EF4-FFF2-40B4-BE49-F238E27FC236}">
                <a16:creationId xmlns:a16="http://schemas.microsoft.com/office/drawing/2014/main" xmlns="" id="{61A850EE-0FDD-4FE4-AF42-F640CBB86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Hã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 ghi vào b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ng các phương pháp tư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và nêu k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ỹ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thu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 tư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  <p:bldP spid="47114" grpId="0"/>
      <p:bldP spid="47115" grpId="0"/>
      <p:bldP spid="47147" grpId="0" animBg="1"/>
      <p:bldP spid="47148" grpId="0" animBg="1"/>
      <p:bldP spid="47149" grpId="0" animBg="1"/>
      <p:bldP spid="47150" grpId="0" animBg="1"/>
      <p:bldP spid="47151" grpId="0" animBg="1"/>
      <p:bldP spid="47152" grpId="0" animBg="1"/>
      <p:bldP spid="47153" grpId="0" animBg="1"/>
      <p:bldP spid="47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AA862857-5B92-4F60-BB24-B560A616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1581"/>
            <a:ext cx="4845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III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.TƯỚI,TIÊU NƯỚC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xmlns="" id="{AB73745C-B79A-46D2-B286-AD158D19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36478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1. Tưới nước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CC5A7AF6-5AC9-4B25-A0A5-E01FC09F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50" y="1864843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nư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y đ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ủ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 , kịp th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i.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xmlns="" id="{E0948BFB-266F-4F51-809B-D3AEFDA4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3" y="123281"/>
            <a:ext cx="100076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006600"/>
                </a:solidFill>
                <a:latin typeface=".VnTimeH" pitchFamily="34" charset="0"/>
              </a:rPr>
              <a:t>Bài</a:t>
            </a:r>
            <a:r>
              <a:rPr lang="en-US" altLang="en-US" sz="4000" b="1">
                <a:solidFill>
                  <a:srgbClr val="006600"/>
                </a:solidFill>
                <a:latin typeface=".VnTimeH" pitchFamily="34" charset="0"/>
              </a:rPr>
              <a:t> 19</a:t>
            </a:r>
            <a:r>
              <a:rPr lang="en-US" altLang="en-US" sz="4000" b="1">
                <a:solidFill>
                  <a:srgbClr val="800080"/>
                </a:solidFill>
                <a:latin typeface=".VnTimeH" pitchFamily="34" charset="0"/>
              </a:rPr>
              <a:t>:</a:t>
            </a:r>
            <a:r>
              <a:rPr lang="vi-VN" altLang="en-US" sz="4000" b="1">
                <a:solidFill>
                  <a:srgbClr val="800080"/>
                </a:solidFill>
                <a:latin typeface=".VnTimeH" pitchFamily="34" charset="0"/>
              </a:rPr>
              <a:t> Các biện pháp chăm sóc cây trồng</a:t>
            </a:r>
            <a:endParaRPr lang="en-US" altLang="en-US" sz="4000" b="1">
              <a:solidFill>
                <a:srgbClr val="800080"/>
              </a:solidFill>
              <a:latin typeface=".VnTimeH" pitchFamily="34" charset="0"/>
            </a:endParaRP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xmlns="" id="{AF7C725F-8CB5-424E-88B5-97FCEA544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5400" y="860326"/>
            <a:ext cx="9169400" cy="66774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xmlns="" id="{5BB76B73-A3E3-48DC-B625-342BAB4C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02042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2.Phương pháp tư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3229C60A-011D-4414-AE01-49421C3B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33" y="2604790"/>
            <a:ext cx="449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theo hàng, vào g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 cây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th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ấ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ng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</a:t>
            </a:r>
            <a:b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-T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 phun mưa</a:t>
            </a:r>
          </a:p>
        </p:txBody>
      </p:sp>
      <p:sp>
        <p:nvSpPr>
          <p:cNvPr id="53261" name="Text Box 13">
            <a:extLst>
              <a:ext uri="{FF2B5EF4-FFF2-40B4-BE49-F238E27FC236}">
                <a16:creationId xmlns:a16="http://schemas.microsoft.com/office/drawing/2014/main" xmlns="" id="{DE9E0226-3EA6-47A0-9BD8-1D01F3FB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33590"/>
            <a:ext cx="3810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3.Tiêu nước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xmlns="" id="{57941B74-134C-4EA7-8497-3B05AAA8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5" y="4918680"/>
            <a:ext cx="70459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-Thừa nước</a:t>
            </a:r>
            <a:r>
              <a:rPr lang="en-US" altLang="en-US" sz="2400" b="1">
                <a:solidFill>
                  <a:srgbClr val="0033CC"/>
                </a:solidFill>
              </a:rPr>
              <a:t> </a:t>
            </a:r>
            <a:r>
              <a:rPr lang="vi-VN" altLang="en-US" sz="2400" b="1">
                <a:solidFill>
                  <a:srgbClr val="0033CC"/>
                </a:solidFill>
              </a:rPr>
              <a:t>=&gt;</a:t>
            </a:r>
            <a:r>
              <a:rPr lang="en-US" altLang="en-US" sz="2400" b="1">
                <a:solidFill>
                  <a:srgbClr val="0033CC"/>
                </a:solidFill>
              </a:rPr>
              <a:t>  </a:t>
            </a: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Cây bị úng và có thể chết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- Tiêu nước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kịp thời , nhanh chóng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s">
            <a:extLst>
              <a:ext uri="{FF2B5EF4-FFF2-40B4-BE49-F238E27FC236}">
                <a16:creationId xmlns:a16="http://schemas.microsoft.com/office/drawing/2014/main" xmlns="" id="{9601B3A9-1885-49E6-A7FB-81B45842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1182999618">
            <a:extLst>
              <a:ext uri="{FF2B5EF4-FFF2-40B4-BE49-F238E27FC236}">
                <a16:creationId xmlns:a16="http://schemas.microsoft.com/office/drawing/2014/main" xmlns="" id="{69E1D42B-3FFA-4375-B804-3C41B3F5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images">
            <a:extLst>
              <a:ext uri="{FF2B5EF4-FFF2-40B4-BE49-F238E27FC236}">
                <a16:creationId xmlns:a16="http://schemas.microsoft.com/office/drawing/2014/main" xmlns="" id="{85AFE931-3535-419C-9A7E-4178BD9D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ew_Picture_54">
            <a:extLst>
              <a:ext uri="{FF2B5EF4-FFF2-40B4-BE49-F238E27FC236}">
                <a16:creationId xmlns:a16="http://schemas.microsoft.com/office/drawing/2014/main" xmlns="" id="{BCC398CD-32AF-4001-A86A-3556715E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42531360-35EA-40A0-927F-8383AAEF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Hệ thống thuỷ lợi kiên cố hoá và trị thuỷ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329</Words>
  <Application>Microsoft Office PowerPoint</Application>
  <PresentationFormat>On-screen Show (4:3)</PresentationFormat>
  <Paragraphs>91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</vt:lpstr>
      <vt:lpstr>.VnTimeH</vt:lpstr>
      <vt:lpstr>Arial</vt:lpstr>
      <vt:lpstr>Times New Roman</vt:lpstr>
      <vt:lpstr>VNI-Times</vt:lpstr>
      <vt:lpstr>Default Design</vt:lpstr>
      <vt:lpstr>PowerPoint Presentation</vt:lpstr>
      <vt:lpstr>Bài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 : 0975.77.99.55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VIET-KHUE_Computer</dc:creator>
  <cp:lastModifiedBy>HH</cp:lastModifiedBy>
  <cp:revision>47</cp:revision>
  <dcterms:created xsi:type="dcterms:W3CDTF">2011-10-12T10:40:11Z</dcterms:created>
  <dcterms:modified xsi:type="dcterms:W3CDTF">2020-04-07T10:09:42Z</dcterms:modified>
</cp:coreProperties>
</file>