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01" r:id="rId2"/>
  </p:sldMasterIdLst>
  <p:notesMasterIdLst>
    <p:notesMasterId r:id="rId10"/>
  </p:notesMasterIdLst>
  <p:sldIdLst>
    <p:sldId id="257" r:id="rId3"/>
    <p:sldId id="261" r:id="rId4"/>
    <p:sldId id="272" r:id="rId5"/>
    <p:sldId id="260" r:id="rId6"/>
    <p:sldId id="265" r:id="rId7"/>
    <p:sldId id="267" r:id="rId8"/>
    <p:sldId id="27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4" d="100"/>
          <a:sy n="54" d="100"/>
        </p:scale>
        <p:origin x="1291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>
            <a:extLst>
              <a:ext uri="{FF2B5EF4-FFF2-40B4-BE49-F238E27FC236}">
                <a16:creationId xmlns:a16="http://schemas.microsoft.com/office/drawing/2014/main" xmlns="" id="{DC7EE648-4CFB-4974-981B-803912865A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E9E1CC11-4472-479A-BFA2-8C9F38DCFA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B24FADF-20F6-4303-B7C6-2AB1B6B67D4E}" type="datetimeFigureOut">
              <a:rPr lang="vi-VN"/>
              <a:pPr>
                <a:defRPr/>
              </a:pPr>
              <a:t>06/04/2020</a:t>
            </a:fld>
            <a:endParaRPr lang="vi-VN"/>
          </a:p>
        </p:txBody>
      </p:sp>
      <p:sp>
        <p:nvSpPr>
          <p:cNvPr id="4" name="Chỗ dành sẵn cho Hình ảnh của Bản chiếu 3">
            <a:extLst>
              <a:ext uri="{FF2B5EF4-FFF2-40B4-BE49-F238E27FC236}">
                <a16:creationId xmlns:a16="http://schemas.microsoft.com/office/drawing/2014/main" xmlns="" id="{8393FBBE-F376-4EF3-BB17-33F823FEEA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Chỗ dành sẵn cho Ghi chú 4">
            <a:extLst>
              <a:ext uri="{FF2B5EF4-FFF2-40B4-BE49-F238E27FC236}">
                <a16:creationId xmlns:a16="http://schemas.microsoft.com/office/drawing/2014/main" xmlns="" id="{60B65C5E-7128-46EE-A010-67A9F9080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noProof="0"/>
              <a:t>Chỉnh sửa kiểu văn bản của Bản cái</a:t>
            </a:r>
          </a:p>
          <a:p>
            <a:pPr lvl="1"/>
            <a:r>
              <a:rPr lang="vi-VN" noProof="0"/>
              <a:t>Mức hai</a:t>
            </a:r>
          </a:p>
          <a:p>
            <a:pPr lvl="2"/>
            <a:r>
              <a:rPr lang="vi-VN" noProof="0"/>
              <a:t>Mức ba</a:t>
            </a:r>
          </a:p>
          <a:p>
            <a:pPr lvl="3"/>
            <a:r>
              <a:rPr lang="vi-VN" noProof="0"/>
              <a:t>Mức bốn</a:t>
            </a:r>
          </a:p>
          <a:p>
            <a:pPr lvl="4"/>
            <a:r>
              <a:rPr lang="vi-VN" noProof="0"/>
              <a:t>Mức năm</a:t>
            </a: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55B25C5E-0424-4E92-AA9A-7ED6F71BA6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44BBADF5-C52A-4BC1-9488-87F2AC8031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C0D4FD2-42D0-445B-A4F6-7AA3E436310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1707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xmlns="" id="{8B69B101-57E9-4BFB-AE2B-8339FBA2273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xmlns="" id="{24456166-8103-4431-8963-91DB20C9770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xmlns="" id="{8B844776-2D82-412C-9F47-DF283D64C807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xmlns="" id="{8A0D7A31-B7F6-4B8E-9508-A8C7302CB427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xmlns="" id="{BDD41185-1D90-4458-A290-749CA07C5843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xmlns="" id="{5CB843C1-9843-4FE3-B9DC-E5B48F13E09E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xmlns="" id="{28D1B323-666A-4763-8C5E-C24F0A67F2B7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xmlns="" id="{DC11656E-0E0D-4E6E-974C-D8387CE77D9E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xmlns="" id="{B100C340-3E3A-46D8-88CA-DF73C3E52031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2D8D5EDC-21FC-4FCB-B9F4-DE62D3C00B6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xmlns="" id="{28CD6707-8CDF-4256-ADA7-0261C8E2BC4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xmlns="" id="{CFF06AF9-6204-4A0B-81B4-147941026AB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B22A5517-2F08-4A9C-BEF3-ED4648A3F0E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xmlns="" id="{B3270D5F-19B6-44B0-A0BA-C4B66DE985B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xmlns="" id="{726601CF-3BC3-419B-A5BD-A9CBF1648533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A3FF8FBE-62C2-480B-B2DC-45BA69CA8FD2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xmlns="" id="{57B14F51-A0AA-4A9A-A917-B49A1F97BB3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xmlns="" id="{DC86CB7E-8A10-4485-BE0C-C7E41B729F94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xmlns="" id="{41A1B59C-1BCB-421C-B628-204EA8F8A8B0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xmlns="" id="{BB3599E1-F3CC-429D-9FA3-D5DC2AC464B6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xmlns="" id="{C20A56A9-45AD-45FA-AEE9-72B07995AEC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xmlns="" id="{4C9332CA-53F8-4E35-AE27-4DB77E90417A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xmlns="" id="{520487FE-32DD-4A88-B086-91FB43F5E78A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xmlns="" id="{8367277D-EB7F-45AA-A85F-61F6E1A6D6B5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xmlns="" id="{1B048F82-F868-4450-9813-5A7A6136F774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0" name="Oval 28">
              <a:extLst>
                <a:ext uri="{FF2B5EF4-FFF2-40B4-BE49-F238E27FC236}">
                  <a16:creationId xmlns:a16="http://schemas.microsoft.com/office/drawing/2014/main" xmlns="" id="{11A9FD22-7F6E-496D-9210-91D4E9BBE0C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1" name="Oval 29">
              <a:extLst>
                <a:ext uri="{FF2B5EF4-FFF2-40B4-BE49-F238E27FC236}">
                  <a16:creationId xmlns:a16="http://schemas.microsoft.com/office/drawing/2014/main" xmlns="" id="{78270C90-DD34-4E1E-8B62-0E753ED2CF8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xmlns="" id="{1880D627-8705-4577-A300-6FEDA1429EC1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xmlns="" id="{179A6043-E123-426A-96D9-D1BE95992A0D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xmlns="" id="{D906C3DB-3ACE-4B64-831C-37184F72805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xmlns="" id="{2C3AB2C1-A0DC-4E1E-B29E-F4DC68C42F8D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6" name="AutoShape 34">
              <a:extLst>
                <a:ext uri="{FF2B5EF4-FFF2-40B4-BE49-F238E27FC236}">
                  <a16:creationId xmlns:a16="http://schemas.microsoft.com/office/drawing/2014/main" xmlns="" id="{944CDFAE-5623-46F3-B98B-055EBB28A31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xmlns="" id="{11AF6BCE-0A89-43F1-AA58-C86A659FEE8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xmlns="" id="{82D178BE-964A-47B9-BA44-5B2A70355FE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  <p:sp>
        <p:nvSpPr>
          <p:cNvPr id="618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vi-VN" noProof="0"/>
              <a:t>Click to edit Master subtitle style</a:t>
            </a: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vi-VN" noProof="0"/>
              <a:t>Click to edit Master title style</a:t>
            </a:r>
          </a:p>
        </p:txBody>
      </p:sp>
      <p:sp>
        <p:nvSpPr>
          <p:cNvPr id="39" name="Rectangle 37">
            <a:extLst>
              <a:ext uri="{FF2B5EF4-FFF2-40B4-BE49-F238E27FC236}">
                <a16:creationId xmlns:a16="http://schemas.microsoft.com/office/drawing/2014/main" xmlns="" id="{D4AB10E1-F86F-4F5A-955B-3785351854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0BF2-BA8D-44DC-AEB0-DA82C983CBAC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40" name="Rectangle 38">
            <a:extLst>
              <a:ext uri="{FF2B5EF4-FFF2-40B4-BE49-F238E27FC236}">
                <a16:creationId xmlns:a16="http://schemas.microsoft.com/office/drawing/2014/main" xmlns="" id="{295162E4-A222-4363-8AFD-2FA3C857C8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1" name="Rectangle 41">
            <a:extLst>
              <a:ext uri="{FF2B5EF4-FFF2-40B4-BE49-F238E27FC236}">
                <a16:creationId xmlns:a16="http://schemas.microsoft.com/office/drawing/2014/main" xmlns="" id="{F9633E57-EE00-46D3-92AE-FBD2194FA6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7114E-E2F0-45D6-BCEA-0CAA5CAD3C6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2068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079FA-44CB-4B43-8274-469107EE6748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A0A1C-8097-4221-A33B-D6ED59A721B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0665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7044C-6902-4461-9E40-27C1989F7D76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AC0C1-91B6-4134-862C-6807D20CA9D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19046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êu đề và Bả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Bảng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vi-VN" noProof="0"/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20168-BD5C-4CE8-A739-813ECC4D3CD6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09CBD-B40C-4C25-98D3-6B6A67335AD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85099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xmlns="" id="{044F87C1-9536-455E-A8CC-F2A9A998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84A56-633A-42E1-BDE1-8D9255FA5D42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xmlns="" id="{7F6FCD7E-A4E4-421A-9BC6-11D773FF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xmlns="" id="{B11D00F8-F698-47E1-A593-C7B099E9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CFE17-6670-4893-A0BA-ADB8EA90695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12412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xmlns="" id="{3AD59F37-C458-4B44-A1D7-DE9F8C3F6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>
            <a:extLst>
              <a:ext uri="{FF2B5EF4-FFF2-40B4-BE49-F238E27FC236}">
                <a16:creationId xmlns:a16="http://schemas.microsoft.com/office/drawing/2014/main" xmlns="" id="{29980F5A-8AB9-44D1-A65C-1D0AF964D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7A5AD-A125-4DD5-84F6-B749C338A013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xmlns="" id="{FACC1E7E-E083-4CB0-B528-ADFB7756E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xmlns="" id="{1B111AE3-2F17-4E82-87B2-18F09AAEA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27333-57C9-4DB9-BD92-AF57EC98AD8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47870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F174-451C-46B6-B97C-F9337A2C32EC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88083-2BC8-40A0-B562-1927BDD8C8B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924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xmlns="" id="{BEA3515C-D2AA-4D97-A353-AABE1FCD5F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xmlns="" id="{829E03EB-A902-4FBC-9999-5DD88B31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4016C-BC20-40B9-83EA-F69E6B0A5CF9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xmlns="" id="{B4074547-229D-4732-93CD-E5592BFF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xmlns="" id="{2BBA262C-212D-4DCF-BA6C-5CC488384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4B26D-26C0-4107-BE7D-9DD2E8D1C64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03212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F75D6-C828-405C-8456-05AFE1E3E9A7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4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7D849-5B39-45C4-83DF-0F4D94888DC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98960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DAC79-CEF3-4501-9D7F-C03CC09EEC3D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81988-7098-4B1F-8DF5-E8A369FA5B7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3753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4D9B4-3C2C-423C-BC1A-06B4FD3F8C30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30B25-50EC-404E-BC39-53A890CA38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54419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91DE4-CAEF-438A-924F-462E4A6958E6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43BB8-FC0C-4571-8DEF-78C4F0B8666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44251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352FD-5919-44BB-B7EC-71EB34486E1B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D70EA-7B55-42DF-B306-1B26EAA6491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98271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A61FC-12E1-4575-B441-BD778EEA1276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796E3-3A11-45D9-81BD-F9D1FBD4B36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0226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45D8-A3AE-436A-ADD6-9F320CAD0779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8E48B-D133-4DE4-B894-0C5AD1252B5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84085619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0852C-CA4E-4FD3-B338-1B144B99D1A4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D3BEA-D799-4248-8C9E-B789B0593CE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8655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32E1-EDF5-4D4A-9390-DE93FD88192F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513C9-D2C6-4EAC-BF3E-69FCABA7AEA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08179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ED57B-BDD6-47F2-A603-3E48CC1EBE43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8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6C021-9284-4C95-8FA5-DC8387539FD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93673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0626B-B6EB-484B-B485-19DF6B7B4CF6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4816A-80FE-4446-B097-A7D77449D8C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9331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DEE42-EA58-4E8C-BF3F-68EF52EEBA81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8B99A-1CC4-468D-9F6F-D3118DDD61C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8480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F6FAA-8088-4B78-AE6C-4C9590AC430F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5E19B-7BB4-4D2F-9FE0-B680AF9985D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575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03746-25B5-4B1A-A4DB-B97A1F86B68F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AD6D1-828A-45DD-8F46-5FFD9EE9AB7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412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123" name="Rectangle 3">
              <a:extLst>
                <a:ext uri="{FF2B5EF4-FFF2-40B4-BE49-F238E27FC236}">
                  <a16:creationId xmlns:a16="http://schemas.microsoft.com/office/drawing/2014/main" xmlns="" id="{619C6D1C-2A2F-45B7-84BB-96D94534093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24" name="Oval 4">
              <a:extLst>
                <a:ext uri="{FF2B5EF4-FFF2-40B4-BE49-F238E27FC236}">
                  <a16:creationId xmlns:a16="http://schemas.microsoft.com/office/drawing/2014/main" xmlns="" id="{C2D0A9BF-16D5-474E-98CE-4D02D608BC3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xmlns="" id="{15C5F02F-CDD7-4907-9D92-55FECCFB027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26" name="Freeform 6">
              <a:extLst>
                <a:ext uri="{FF2B5EF4-FFF2-40B4-BE49-F238E27FC236}">
                  <a16:creationId xmlns:a16="http://schemas.microsoft.com/office/drawing/2014/main" xmlns="" id="{FABCFE08-EFF8-435E-813B-F74D751001D7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27" name="Rectangle 7">
              <a:extLst>
                <a:ext uri="{FF2B5EF4-FFF2-40B4-BE49-F238E27FC236}">
                  <a16:creationId xmlns:a16="http://schemas.microsoft.com/office/drawing/2014/main" xmlns="" id="{B92B3CEC-4CDF-4C54-8845-56E4C3E6C59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xmlns="" id="{3D5799B2-2589-4979-A169-E1EA824C672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xmlns="" id="{22C69BA9-B650-4DBA-A882-A173D08A0D5B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xmlns="" id="{D6B8F929-D7A0-4007-BDFF-BE16437137D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xmlns="" id="{F0851C90-E76C-455A-A641-4972E26EA9BD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2" name="Freeform 12">
              <a:extLst>
                <a:ext uri="{FF2B5EF4-FFF2-40B4-BE49-F238E27FC236}">
                  <a16:creationId xmlns:a16="http://schemas.microsoft.com/office/drawing/2014/main" xmlns="" id="{1E2FC602-9C1E-44DC-83E9-85453787E5AF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3" name="Freeform 13">
              <a:extLst>
                <a:ext uri="{FF2B5EF4-FFF2-40B4-BE49-F238E27FC236}">
                  <a16:creationId xmlns:a16="http://schemas.microsoft.com/office/drawing/2014/main" xmlns="" id="{D696DAE9-9290-4BA1-A21A-2FD3D52E1FD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4" name="Freeform 14">
              <a:extLst>
                <a:ext uri="{FF2B5EF4-FFF2-40B4-BE49-F238E27FC236}">
                  <a16:creationId xmlns:a16="http://schemas.microsoft.com/office/drawing/2014/main" xmlns="" id="{54406AEE-B2CB-4953-9201-8FECB1E3C98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5" name="Freeform 15">
              <a:extLst>
                <a:ext uri="{FF2B5EF4-FFF2-40B4-BE49-F238E27FC236}">
                  <a16:creationId xmlns:a16="http://schemas.microsoft.com/office/drawing/2014/main" xmlns="" id="{63C12F6C-43A2-46DE-A323-43412EBD9A7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6" name="Freeform 16">
              <a:extLst>
                <a:ext uri="{FF2B5EF4-FFF2-40B4-BE49-F238E27FC236}">
                  <a16:creationId xmlns:a16="http://schemas.microsoft.com/office/drawing/2014/main" xmlns="" id="{62199491-17CA-454A-B747-57BF9CBE5E2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7" name="Freeform 17">
              <a:extLst>
                <a:ext uri="{FF2B5EF4-FFF2-40B4-BE49-F238E27FC236}">
                  <a16:creationId xmlns:a16="http://schemas.microsoft.com/office/drawing/2014/main" xmlns="" id="{5DA0C7D2-7727-4A8A-B4CF-49F6FBB55098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8" name="Freeform 18">
              <a:extLst>
                <a:ext uri="{FF2B5EF4-FFF2-40B4-BE49-F238E27FC236}">
                  <a16:creationId xmlns:a16="http://schemas.microsoft.com/office/drawing/2014/main" xmlns="" id="{62AA4D7F-6B2C-4253-810C-C443B2D0F8A0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xmlns="" id="{7C774209-A888-4158-98CD-F407C9B9150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xmlns="" id="{A84CD697-91D9-49AA-9D96-C446F6D9DB59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xmlns="" id="{5886B1E6-F52A-44A8-BE39-AFA65F3B72C5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2" name="Freeform 22">
              <a:extLst>
                <a:ext uri="{FF2B5EF4-FFF2-40B4-BE49-F238E27FC236}">
                  <a16:creationId xmlns:a16="http://schemas.microsoft.com/office/drawing/2014/main" xmlns="" id="{E5BF57FF-80F6-44C8-99D6-5AF0656D2649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3" name="Freeform 23">
              <a:extLst>
                <a:ext uri="{FF2B5EF4-FFF2-40B4-BE49-F238E27FC236}">
                  <a16:creationId xmlns:a16="http://schemas.microsoft.com/office/drawing/2014/main" xmlns="" id="{6760B3E6-825A-47B1-A383-B1FE421FD8C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4" name="Freeform 24">
              <a:extLst>
                <a:ext uri="{FF2B5EF4-FFF2-40B4-BE49-F238E27FC236}">
                  <a16:creationId xmlns:a16="http://schemas.microsoft.com/office/drawing/2014/main" xmlns="" id="{77A52E5D-7589-47EE-9E2B-30AE41B878E4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5" name="Freeform 25">
              <a:extLst>
                <a:ext uri="{FF2B5EF4-FFF2-40B4-BE49-F238E27FC236}">
                  <a16:creationId xmlns:a16="http://schemas.microsoft.com/office/drawing/2014/main" xmlns="" id="{751520AF-4A54-4E2F-85D0-F10AC36D5DA1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6" name="Freeform 26">
              <a:extLst>
                <a:ext uri="{FF2B5EF4-FFF2-40B4-BE49-F238E27FC236}">
                  <a16:creationId xmlns:a16="http://schemas.microsoft.com/office/drawing/2014/main" xmlns="" id="{198DB43A-3CE6-4ABF-9385-45C036C99501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7" name="Oval 27">
              <a:extLst>
                <a:ext uri="{FF2B5EF4-FFF2-40B4-BE49-F238E27FC236}">
                  <a16:creationId xmlns:a16="http://schemas.microsoft.com/office/drawing/2014/main" xmlns="" id="{11E30BFC-765D-424D-BA7C-6592D4E70139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8" name="Oval 28">
              <a:extLst>
                <a:ext uri="{FF2B5EF4-FFF2-40B4-BE49-F238E27FC236}">
                  <a16:creationId xmlns:a16="http://schemas.microsoft.com/office/drawing/2014/main" xmlns="" id="{1A0C82D6-52DE-4548-B201-A07A576A42B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49" name="Oval 29">
              <a:extLst>
                <a:ext uri="{FF2B5EF4-FFF2-40B4-BE49-F238E27FC236}">
                  <a16:creationId xmlns:a16="http://schemas.microsoft.com/office/drawing/2014/main" xmlns="" id="{31E8910A-D418-4B79-A85B-FE8C31F3D7B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0" name="Freeform 30">
              <a:extLst>
                <a:ext uri="{FF2B5EF4-FFF2-40B4-BE49-F238E27FC236}">
                  <a16:creationId xmlns:a16="http://schemas.microsoft.com/office/drawing/2014/main" xmlns="" id="{4D721758-50FE-4391-BC26-5C41542E9B16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1" name="Freeform 31">
              <a:extLst>
                <a:ext uri="{FF2B5EF4-FFF2-40B4-BE49-F238E27FC236}">
                  <a16:creationId xmlns:a16="http://schemas.microsoft.com/office/drawing/2014/main" xmlns="" id="{22BC3F5C-25BD-42DB-AFA1-C7FF75634028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2" name="Rectangle 32">
              <a:extLst>
                <a:ext uri="{FF2B5EF4-FFF2-40B4-BE49-F238E27FC236}">
                  <a16:creationId xmlns:a16="http://schemas.microsoft.com/office/drawing/2014/main" xmlns="" id="{789D5351-9DFF-4357-BA21-B253B748A200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3" name="Rectangle 33">
              <a:extLst>
                <a:ext uri="{FF2B5EF4-FFF2-40B4-BE49-F238E27FC236}">
                  <a16:creationId xmlns:a16="http://schemas.microsoft.com/office/drawing/2014/main" xmlns="" id="{69964845-E44C-483F-97ED-F516CB72CE8D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4" name="AutoShape 34">
              <a:extLst>
                <a:ext uri="{FF2B5EF4-FFF2-40B4-BE49-F238E27FC236}">
                  <a16:creationId xmlns:a16="http://schemas.microsoft.com/office/drawing/2014/main" xmlns="" id="{8AFF30A3-5F03-4A02-9B4C-A0E99292DB0D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5" name="Freeform 35">
              <a:extLst>
                <a:ext uri="{FF2B5EF4-FFF2-40B4-BE49-F238E27FC236}">
                  <a16:creationId xmlns:a16="http://schemas.microsoft.com/office/drawing/2014/main" xmlns="" id="{FF177362-E220-4C58-8B01-A23FC5E6F67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56" name="Freeform 36">
              <a:extLst>
                <a:ext uri="{FF2B5EF4-FFF2-40B4-BE49-F238E27FC236}">
                  <a16:creationId xmlns:a16="http://schemas.microsoft.com/office/drawing/2014/main" xmlns="" id="{1FE8C74C-AD66-4974-AD45-79A72FD2407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  <p:sp>
        <p:nvSpPr>
          <p:cNvPr id="5157" name="Rectangle 37">
            <a:extLst>
              <a:ext uri="{FF2B5EF4-FFF2-40B4-BE49-F238E27FC236}">
                <a16:creationId xmlns:a16="http://schemas.microsoft.com/office/drawing/2014/main" xmlns="" id="{96F54805-E946-4078-A350-80B8D4FF7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5158" name="Rectangle 38">
            <a:extLst>
              <a:ext uri="{FF2B5EF4-FFF2-40B4-BE49-F238E27FC236}">
                <a16:creationId xmlns:a16="http://schemas.microsoft.com/office/drawing/2014/main" xmlns="" id="{DF202AAC-A4A4-49E6-B430-37F0FF55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5159" name="Rectangle 39">
            <a:extLst>
              <a:ext uri="{FF2B5EF4-FFF2-40B4-BE49-F238E27FC236}">
                <a16:creationId xmlns:a16="http://schemas.microsoft.com/office/drawing/2014/main" xmlns="" id="{D0C4A06A-3C98-43E2-B6C6-7A6B9004A7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E1CB2A57-6C7B-431B-8C16-D1ADA83D8B8B}" type="datetime9">
              <a:rPr lang="vi-VN" altLang="vi-VN"/>
              <a:pPr>
                <a:defRPr/>
              </a:pPr>
              <a:t>06/04/2020 9:12:33 CH</a:t>
            </a:fld>
            <a:endParaRPr lang="en-US" altLang="vi-VN"/>
          </a:p>
        </p:txBody>
      </p:sp>
      <p:sp>
        <p:nvSpPr>
          <p:cNvPr id="5160" name="Rectangle 40">
            <a:extLst>
              <a:ext uri="{FF2B5EF4-FFF2-40B4-BE49-F238E27FC236}">
                <a16:creationId xmlns:a16="http://schemas.microsoft.com/office/drawing/2014/main" xmlns="" id="{8C84BFB6-E81E-4261-A492-4EC38389EB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161" name="Rectangle 41">
            <a:extLst>
              <a:ext uri="{FF2B5EF4-FFF2-40B4-BE49-F238E27FC236}">
                <a16:creationId xmlns:a16="http://schemas.microsoft.com/office/drawing/2014/main" xmlns="" id="{F477DC50-121C-4346-94F1-DA1C0ED692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C367815-4705-43A3-889D-D04D2CA9EE4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2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xmlns="" id="{E2948F91-51CB-42C4-ABEB-A3A12E610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3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6E148520-0212-47C0-AFCD-F9633F431B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A0CFF3-462A-4B36-A50E-22BB8E958DE6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xmlns="" id="{DD10807C-A1DC-44C8-BBE5-75649C48B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ADFE8F0-572D-456E-AA8B-5F3146A08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D84BBA04-AA48-47BF-A202-DDFC9C677DD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xmlns="" id="{C3592473-DCED-468E-B905-1315C648C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xmlns="" id="{651E3457-754D-4217-AA2A-C5D6C57C9A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xmlns="" id="{07B2F527-2E12-43D0-87CD-FBA0F8DC7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05" r:id="rId3"/>
    <p:sldLayoutId id="214748381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</p:sldLayoutIdLst>
  <p:transition>
    <p:cut/>
  </p:transition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opy of KJ027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57200" y="838200"/>
            <a:ext cx="80010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vi-VN" sz="2800" b="1" dirty="0" err="1">
                <a:solidFill>
                  <a:srgbClr val="FF0000"/>
                </a:solidFill>
                <a:latin typeface=".VnAristote" panose="020B7200000000000000" pitchFamily="34" charset="0"/>
              </a:rPr>
              <a:t>TiÕt</a:t>
            </a:r>
            <a:r>
              <a:rPr lang="en-US" altLang="vi-VN" sz="2800" b="1" dirty="0">
                <a:solidFill>
                  <a:srgbClr val="FF0000"/>
                </a:solidFill>
                <a:latin typeface=".VnAristote" panose="020B7200000000000000" pitchFamily="34" charset="0"/>
              </a:rPr>
              <a:t> 10: </a:t>
            </a:r>
            <a:r>
              <a:rPr lang="en-US" altLang="vi-VN" sz="2800" b="1" dirty="0" err="1">
                <a:solidFill>
                  <a:srgbClr val="FF0000"/>
                </a:solidFill>
                <a:latin typeface=".VnAristote" panose="020B7200000000000000" pitchFamily="34" charset="0"/>
              </a:rPr>
              <a:t>Thùc</a:t>
            </a:r>
            <a:r>
              <a:rPr lang="en-US" altLang="vi-VN" sz="2800" b="1" dirty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.VnAristote" panose="020B7200000000000000" pitchFamily="34" charset="0"/>
              </a:rPr>
              <a:t>hµnh</a:t>
            </a:r>
            <a:endParaRPr lang="en-US" altLang="vi-VN" sz="2800" b="1" dirty="0">
              <a:solidFill>
                <a:srgbClr val="FF0000"/>
              </a:solidFill>
              <a:latin typeface=".VnAristote" panose="020B7200000000000000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vi-VN" sz="4400" b="1" dirty="0" err="1">
                <a:solidFill>
                  <a:srgbClr val="FF0000"/>
                </a:solidFill>
                <a:latin typeface=".VnAristote" panose="020B7200000000000000" pitchFamily="34" charset="0"/>
              </a:rPr>
              <a:t>Bµi</a:t>
            </a:r>
            <a:r>
              <a:rPr lang="en-US" altLang="vi-VN" sz="4400" b="1" dirty="0">
                <a:solidFill>
                  <a:srgbClr val="FF0000"/>
                </a:solidFill>
                <a:latin typeface=".VnAristote" panose="020B7200000000000000" pitchFamily="34" charset="0"/>
              </a:rPr>
              <a:t> 10 </a:t>
            </a:r>
            <a:r>
              <a:rPr lang="en-US" altLang="vi-VN" b="1" dirty="0">
                <a:solidFill>
                  <a:srgbClr val="FF0000"/>
                </a:solidFill>
              </a:rPr>
              <a:t>THỰC HÀNH </a:t>
            </a:r>
            <a:endParaRPr lang="vi-VN" altLang="vi-VN" b="1" dirty="0">
              <a:solidFill>
                <a:srgbClr val="FF0000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vi-VN" b="1" dirty="0">
                <a:solidFill>
                  <a:srgbClr val="FF0000"/>
                </a:solidFill>
              </a:rPr>
              <a:t>ĐỌC BẢN VẼ CHI TIẾT ĐƠN GIẢN CÓ HÌNH CẮT</a:t>
            </a:r>
            <a:endParaRPr lang="en-US" altLang="vi-VN" sz="2000" b="1" dirty="0">
              <a:solidFill>
                <a:srgbClr val="FF0000"/>
              </a:solidFill>
              <a:latin typeface=".VnArialH" panose="020B7200000000000000" pitchFamily="34" charset="0"/>
            </a:endParaRPr>
          </a:p>
        </p:txBody>
      </p:sp>
      <p:sp>
        <p:nvSpPr>
          <p:cNvPr id="8196" name="Chỗ dành sẵn cho Ngày tháng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6835D3-E5CD-4694-B948-3B6C7D4C0401}" type="datetime9">
              <a:rPr lang="vi-VN" altLang="vi-VN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06/04/2020 9:12:33 CH</a:t>
            </a:fld>
            <a:endParaRPr lang="en-US" altLang="vi-VN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repeatCount="500000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repeatCount="500000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repeatCount="500000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>
            <a:extLst>
              <a:ext uri="{FF2B5EF4-FFF2-40B4-BE49-F238E27FC236}">
                <a16:creationId xmlns:a16="http://schemas.microsoft.com/office/drawing/2014/main" xmlns="" id="{60A904D9-D65E-458A-B71F-E04C24EFBE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vi-VN"/>
              <a:t>Hình 10.1 SGK/34</a:t>
            </a:r>
          </a:p>
        </p:txBody>
      </p:sp>
      <p:pic>
        <p:nvPicPr>
          <p:cNvPr id="14342" name="Picture 6" descr="Ban ve chi tiet vong da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01775" y="1600200"/>
            <a:ext cx="6140450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Chỗ dành sẵn cho Ngày tháng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78F898-F653-4E78-8E9D-4C0061FE8E2F}" type="datetime9">
              <a:rPr lang="vi-VN" altLang="vi-VN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06/04/2020 9:12:33 CH</a:t>
            </a:fld>
            <a:endParaRPr lang="en-US" altLang="vi-VN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>
            <a:extLst>
              <a:ext uri="{FF2B5EF4-FFF2-40B4-BE49-F238E27FC236}">
                <a16:creationId xmlns:a16="http://schemas.microsoft.com/office/drawing/2014/main" xmlns="" id="{891D382E-1B1B-4C91-AA8E-0A37BD2A52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vi-VN" dirty="0" err="1"/>
              <a:t>Bảng</a:t>
            </a:r>
            <a:r>
              <a:rPr lang="en-US" altLang="vi-VN" dirty="0"/>
              <a:t> 9.1 </a:t>
            </a:r>
            <a:r>
              <a:rPr lang="en-US" altLang="vi-VN" dirty="0" err="1"/>
              <a:t>trang</a:t>
            </a:r>
            <a:r>
              <a:rPr lang="en-US" altLang="vi-VN" dirty="0"/>
              <a:t> 41</a:t>
            </a:r>
          </a:p>
        </p:txBody>
      </p:sp>
      <p:graphicFrame>
        <p:nvGraphicFramePr>
          <p:cNvPr id="8313" name="Group 121">
            <a:extLst>
              <a:ext uri="{FF2B5EF4-FFF2-40B4-BE49-F238E27FC236}">
                <a16:creationId xmlns:a16="http://schemas.microsoft.com/office/drawing/2014/main" xmlns="" id="{64D180F2-DFEE-4576-B3DF-C54C1C888E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219200"/>
          <a:ext cx="9144001" cy="5638801"/>
        </p:xfrm>
        <a:graphic>
          <a:graphicData uri="http://schemas.openxmlformats.org/drawingml/2006/table">
            <a:tbl>
              <a:tblPr/>
              <a:tblGrid>
                <a:gridCol w="16900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400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138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22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Tr×nh tù ®äc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Néi dung cÇn hiÓu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B¶n vÏ chi tiÕt vßng ®ai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7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rtl="0"/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Khung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tên</a:t>
                      </a:r>
                      <a:endParaRPr lang="en-US" sz="1600" b="1" i="0" u="none" strike="noStrike" kern="1200" baseline="0" dirty="0"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-"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74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rtl="0"/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2.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Hình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biểu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diễn</a:t>
                      </a:r>
                      <a:endParaRPr lang="en-US" sz="1600" b="1" i="0" u="none" strike="noStrike" kern="1200" baseline="0" dirty="0"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-"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88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rtl="0"/>
                      <a:r>
                        <a:rPr lang="vi-VN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lang="vi-VN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Kích</a:t>
                      </a:r>
                      <a:r>
                        <a:rPr lang="vi-VN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thước</a:t>
                      </a:r>
                      <a:endParaRPr lang="vi-VN" sz="1600" b="1" i="0" u="none" strike="noStrike" kern="1200" baseline="0" dirty="0"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779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rtl="0"/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Yêu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cầu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kĩ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thuật</a:t>
                      </a:r>
                      <a:endParaRPr lang="en-US" sz="1600" b="1" i="0" u="none" strike="noStrike" kern="1200" baseline="0" dirty="0"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-"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-"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353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rtl="0"/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5.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Tổng</a:t>
                      </a:r>
                      <a:r>
                        <a:rPr lang="en-US" sz="1600" b="1" i="0" u="none" strike="noStrike" kern="1200" baseline="0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baseline="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hợp</a:t>
                      </a:r>
                      <a:endParaRPr lang="en-US" sz="1600" b="1" i="0" u="none" strike="noStrike" kern="1200" baseline="0" dirty="0"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vi-VN" altLang="vi-V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2321" name="Chỗ dành sẵn cho Ngày tháng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E9B34A-5C7A-4ACA-88CB-11BC7FCED129}" type="datetime9">
              <a:rPr lang="vi-VN" altLang="vi-VN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06/04/2020 9:12:33 CH</a:t>
            </a:fld>
            <a:endParaRPr lang="en-US" altLang="vi-VN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F9E4FC2B-4175-459B-84B7-0E0D0127E2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2296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vi-VN" u="sng" dirty="0"/>
              <a:t>I./</a:t>
            </a:r>
            <a:r>
              <a:rPr lang="en-US" altLang="vi-VN" u="sng" dirty="0" err="1"/>
              <a:t>Chuẩn</a:t>
            </a:r>
            <a:r>
              <a:rPr lang="en-US" altLang="vi-VN" u="sng" dirty="0"/>
              <a:t> </a:t>
            </a:r>
            <a:r>
              <a:rPr lang="en-US" altLang="vi-VN" u="sng" dirty="0" err="1"/>
              <a:t>bị</a:t>
            </a:r>
            <a:r>
              <a:rPr lang="en-US" altLang="vi-VN" u="sng" dirty="0"/>
              <a:t>: SGK/33</a:t>
            </a:r>
          </a:p>
          <a:p>
            <a:pPr eaLnBrk="1" hangingPunct="1">
              <a:defRPr/>
            </a:pPr>
            <a:endParaRPr lang="en-US" altLang="vi-VN" u="sng" dirty="0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xmlns="" id="{5D16BA7D-8FE9-449E-812F-72A5DE3D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7432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en-US" altLang="vi-VN" u="sng"/>
              <a:t>II./Nội dung</a:t>
            </a:r>
          </a:p>
          <a:p>
            <a:pPr eaLnBrk="1" hangingPunct="1">
              <a:defRPr/>
            </a:pPr>
            <a:endParaRPr lang="en-US" altLang="vi-VN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xmlns="" id="{B8C87EFB-901C-49ED-AA44-D715FA724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352800"/>
            <a:ext cx="8153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en-US" altLang="vi-VN" u="sng"/>
              <a:t>III./ Các bước tiến hành</a:t>
            </a:r>
          </a:p>
          <a:p>
            <a:pPr eaLnBrk="1" hangingPunct="1">
              <a:defRPr/>
            </a:pPr>
            <a:endParaRPr lang="en-US" altLang="vi-VN"/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xmlns="" id="{ABB1C0AB-A0C3-4F09-B3DD-678994DD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0386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en-US" altLang="vi-VN" sz="2400" dirty="0"/>
              <a:t>B1: </a:t>
            </a:r>
            <a:r>
              <a:rPr lang="en-US" altLang="vi-VN" sz="2400" dirty="0" err="1"/>
              <a:t>Ôn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lại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trình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tự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đọc</a:t>
            </a:r>
            <a:r>
              <a:rPr lang="en-US" altLang="vi-VN" sz="2400" dirty="0"/>
              <a:t> </a:t>
            </a:r>
            <a:r>
              <a:rPr lang="en-US" altLang="vi-VN" sz="2400" dirty="0" err="1"/>
              <a:t>bản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vẽ</a:t>
            </a:r>
            <a:r>
              <a:rPr lang="en-US" altLang="vi-VN" sz="2400" dirty="0"/>
              <a:t> chi </a:t>
            </a:r>
            <a:r>
              <a:rPr lang="en-US" altLang="vi-VN" sz="2400" dirty="0" err="1"/>
              <a:t>tiết</a:t>
            </a:r>
            <a:endParaRPr lang="en-US" altLang="vi-VN" sz="2400" dirty="0"/>
          </a:p>
          <a:p>
            <a:pPr eaLnBrk="1" hangingPunct="1">
              <a:defRPr/>
            </a:pPr>
            <a:endParaRPr lang="en-US" altLang="vi-VN" dirty="0"/>
          </a:p>
        </p:txBody>
      </p:sp>
      <p:sp>
        <p:nvSpPr>
          <p:cNvPr id="10251" name="Rectangle 11">
            <a:extLst>
              <a:ext uri="{FF2B5EF4-FFF2-40B4-BE49-F238E27FC236}">
                <a16:creationId xmlns:a16="http://schemas.microsoft.com/office/drawing/2014/main" xmlns="" id="{09C22FAF-561C-4D5E-8536-0E622CF82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495800"/>
            <a:ext cx="8153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en-US" altLang="vi-VN" sz="2400"/>
              <a:t>B2: Kẻ bảng theo mẫu bảng 9.1</a:t>
            </a:r>
            <a:endParaRPr lang="en-US" altLang="vi-VN"/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xmlns="" id="{6AABD16E-FD91-4596-AFF0-96498413B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8153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en-US" altLang="vi-VN" sz="2400" dirty="0"/>
              <a:t>B3: </a:t>
            </a:r>
            <a:r>
              <a:rPr lang="en-US" altLang="vi-VN" sz="2400" dirty="0" err="1"/>
              <a:t>Đọc</a:t>
            </a:r>
            <a:r>
              <a:rPr lang="en-US" altLang="vi-VN" sz="2400" dirty="0"/>
              <a:t> </a:t>
            </a:r>
            <a:r>
              <a:rPr lang="en-US" altLang="vi-VN" sz="2400" dirty="0" err="1"/>
              <a:t>bản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vẽ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vòng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đai</a:t>
            </a:r>
            <a:r>
              <a:rPr lang="en-US" altLang="vi-VN" sz="2400" dirty="0"/>
              <a:t> (</a:t>
            </a:r>
            <a:r>
              <a:rPr lang="en-US" altLang="vi-VN" sz="2400" dirty="0" err="1"/>
              <a:t>hình</a:t>
            </a:r>
            <a:r>
              <a:rPr lang="en-US" altLang="vi-VN" sz="2400" dirty="0"/>
              <a:t> 10.1/34)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vi-VN" sz="2400" dirty="0" err="1"/>
              <a:t>Đúng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theo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trình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tự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ghi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lại</a:t>
            </a:r>
            <a:r>
              <a:rPr lang="en-US" altLang="vi-VN" sz="2400" dirty="0"/>
              <a:t> KQ </a:t>
            </a:r>
            <a:r>
              <a:rPr lang="en-US" altLang="vi-VN" sz="2400" dirty="0" err="1"/>
              <a:t>vào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bảng</a:t>
            </a:r>
            <a:endParaRPr lang="en-US" altLang="vi-VN" sz="2400" dirty="0"/>
          </a:p>
          <a:p>
            <a:pPr eaLnBrk="1" hangingPunct="1">
              <a:defRPr/>
            </a:pPr>
            <a:endParaRPr lang="en-US" altLang="vi-VN" sz="2400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D68F779E-2A06-47AC-9765-0C4040604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vi-VN" sz="2400" dirty="0" err="1"/>
              <a:t>Tiết</a:t>
            </a:r>
            <a:r>
              <a:rPr lang="en-US" altLang="vi-VN" sz="2400" dirty="0"/>
              <a:t> 10: </a:t>
            </a:r>
            <a:r>
              <a:rPr lang="en-US" altLang="vi-VN" sz="2400" dirty="0" err="1"/>
              <a:t>Thực</a:t>
            </a:r>
            <a:r>
              <a:rPr lang="en-US" altLang="vi-VN" sz="2400" dirty="0"/>
              <a:t> </a:t>
            </a:r>
            <a:r>
              <a:rPr lang="en-US" altLang="vi-VN" sz="2400" dirty="0" err="1"/>
              <a:t>hành</a:t>
            </a:r>
            <a:r>
              <a:rPr lang="en-US" altLang="vi-VN" sz="2400" dirty="0"/>
              <a:t> </a:t>
            </a:r>
            <a:r>
              <a:rPr lang="en-US" sz="2400" b="1" dirty="0">
                <a:effectLst/>
              </a:rPr>
              <a:t>THỰC HÀNH </a:t>
            </a:r>
            <a:r>
              <a:rPr lang="vi-VN" sz="2400" b="1" dirty="0">
                <a:effectLst/>
              </a:rPr>
              <a:t/>
            </a:r>
            <a:br>
              <a:rPr lang="vi-VN" sz="2400" b="1" dirty="0">
                <a:effectLst/>
              </a:rPr>
            </a:br>
            <a:r>
              <a:rPr lang="en-US" sz="2400" b="1" dirty="0">
                <a:effectLst/>
              </a:rPr>
              <a:t>ĐỌC BẢN VẼ CHI TIẾT ĐƠN GIẢN CÓ HÌNH CẮT</a:t>
            </a:r>
            <a:endParaRPr lang="en-US" altLang="vi-VN" sz="2400" dirty="0"/>
          </a:p>
        </p:txBody>
      </p:sp>
      <p:sp>
        <p:nvSpPr>
          <p:cNvPr id="13321" name="Chỗ dành sẵn cho Ngày tháng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07689E-96DC-48FB-B3A3-2894C465A5E6}" type="datetime9">
              <a:rPr lang="vi-VN" altLang="vi-VN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06/04/2020 9:12:33 CH</a:t>
            </a:fld>
            <a:endParaRPr lang="en-US" altLang="vi-VN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5" grpId="0"/>
      <p:bldP spid="10246" grpId="0"/>
      <p:bldP spid="10249" grpId="0"/>
      <p:bldP spid="10251" grpId="0"/>
      <p:bldP spid="102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6" name="Picture 10" descr="Ban ve chi tiet vong dai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ECC186AA-6D22-43BA-B159-130D188BA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vi-VN" sz="3200" dirty="0"/>
              <a:t>IV. </a:t>
            </a:r>
            <a:r>
              <a:rPr lang="en-US" altLang="vi-VN" sz="3200" dirty="0" err="1"/>
              <a:t>Thực</a:t>
            </a:r>
            <a:r>
              <a:rPr lang="en-US" altLang="vi-VN" sz="3200" dirty="0"/>
              <a:t> </a:t>
            </a:r>
            <a:r>
              <a:rPr lang="en-US" altLang="vi-VN" sz="3200" dirty="0" err="1"/>
              <a:t>hành</a:t>
            </a:r>
            <a:r>
              <a:rPr lang="en-US" altLang="vi-VN" sz="3200" dirty="0"/>
              <a:t> </a:t>
            </a:r>
            <a:r>
              <a:rPr lang="en-US" altLang="vi-VN" sz="3200" dirty="0" err="1"/>
              <a:t>đọc</a:t>
            </a:r>
            <a:r>
              <a:rPr lang="en-US" altLang="vi-VN" sz="3200" dirty="0"/>
              <a:t> </a:t>
            </a:r>
            <a:r>
              <a:rPr lang="en-US" altLang="vi-VN" sz="3200" dirty="0" err="1"/>
              <a:t>bản</a:t>
            </a:r>
            <a:r>
              <a:rPr lang="en-US" altLang="vi-VN" sz="3200" dirty="0"/>
              <a:t> </a:t>
            </a:r>
            <a:r>
              <a:rPr lang="en-US" altLang="vi-VN" sz="3200" dirty="0" err="1"/>
              <a:t>vẽ</a:t>
            </a:r>
            <a:endParaRPr lang="en-US" altLang="vi-VN" sz="3200" dirty="0"/>
          </a:p>
        </p:txBody>
      </p:sp>
      <p:sp>
        <p:nvSpPr>
          <p:cNvPr id="14340" name="Chỗ dành sẵn cho Ngày tháng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2B3250-A86B-4CFB-8B15-7F0C1E98B72B}" type="datetime9">
              <a:rPr lang="vi-VN" altLang="vi-VN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06/04/2020 9:12:33 CH</a:t>
            </a:fld>
            <a:endParaRPr lang="en-US" altLang="vi-VN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3F4922A3-99EC-4624-9F05-9266AF7A3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vi-VN"/>
              <a:t>KQ đọc bản vẽ Hình 10.1</a:t>
            </a:r>
          </a:p>
        </p:txBody>
      </p:sp>
      <p:graphicFrame>
        <p:nvGraphicFramePr>
          <p:cNvPr id="28725" name="Group 53">
            <a:extLst>
              <a:ext uri="{FF2B5EF4-FFF2-40B4-BE49-F238E27FC236}">
                <a16:creationId xmlns:a16="http://schemas.microsoft.com/office/drawing/2014/main" xmlns="" id="{DC34157E-9B53-4F78-88C9-B546547EA82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76200" y="1600200"/>
          <a:ext cx="4800600" cy="4772024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557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Trình tự đọc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Nội dung cần hiểu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BV chi tiết vòng đai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41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1. Khung tên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57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 Hình biểu diễn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35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 Kích thước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541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4. Yêu cầu KT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169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5. Tổng hợp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1676400" y="2362200"/>
            <a:ext cx="1447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Tªn gäi chi tiÕt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 VËt liÖu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latin typeface=".VnTime" panose="020B7200000000000000" pitchFamily="34" charset="0"/>
              </a:rPr>
              <a:t>- TØ lÖ 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1676400" y="3124200"/>
            <a:ext cx="1447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latin typeface=".VnTime" panose="020B7200000000000000" pitchFamily="34" charset="0"/>
              </a:rPr>
              <a:t>Tªn gäi h×nh chiÕu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latin typeface=".VnTime" panose="020B7200000000000000" pitchFamily="34" charset="0"/>
              </a:rPr>
              <a:t>VÞ trÝ h×nh c¾t 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1676400" y="3886200"/>
            <a:ext cx="1447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KT chung cña CT.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KT c¸c phÇn cña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chi tiÕt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endParaRPr lang="en-US" altLang="vi-VN" sz="1400">
              <a:latin typeface=".VnTime" panose="020B7200000000000000" pitchFamily="34" charset="0"/>
            </a:endParaRPr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1676400" y="4800600"/>
            <a:ext cx="1447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 Gia c«ng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Xö lÝ bÒ mÆt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1676400" y="5562600"/>
            <a:ext cx="1447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latin typeface=".VnTime" panose="020B7200000000000000" pitchFamily="34" charset="0"/>
              </a:rPr>
              <a:t>M« t¶ h×nh d¹ng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latin typeface=".VnTime" panose="020B7200000000000000" pitchFamily="34" charset="0"/>
              </a:rPr>
              <a:t>vµ CT cña chi tiÕt.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latin typeface=".VnTime" panose="020B7200000000000000" pitchFamily="34" charset="0"/>
              </a:rPr>
              <a:t>- C«ng dông cña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latin typeface=".VnTime" panose="020B7200000000000000" pitchFamily="34" charset="0"/>
              </a:rPr>
              <a:t>chi tiÕt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3124200" y="2362200"/>
            <a:ext cx="1752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200">
                <a:solidFill>
                  <a:srgbClr val="2E1700"/>
                </a:solidFill>
                <a:latin typeface=".VnTime" panose="020B7200000000000000" pitchFamily="34" charset="0"/>
              </a:rPr>
              <a:t>Vßng ®ai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 ThÐp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- 1:2</a:t>
            </a:r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3124200" y="3124200"/>
            <a:ext cx="1752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 dirty="0" err="1">
                <a:solidFill>
                  <a:srgbClr val="2E1700"/>
                </a:solidFill>
                <a:latin typeface=".VnTime" panose="020B7200000000000000" pitchFamily="34" charset="0"/>
              </a:rPr>
              <a:t>H×nh</a:t>
            </a:r>
            <a:r>
              <a:rPr lang="en-US" altLang="vi-VN" sz="1400" dirty="0">
                <a:solidFill>
                  <a:srgbClr val="2E1700"/>
                </a:solidFill>
                <a:latin typeface=".VnTime" panose="020B7200000000000000" pitchFamily="34" charset="0"/>
              </a:rPr>
              <a:t> </a:t>
            </a:r>
            <a:r>
              <a:rPr lang="en-US" altLang="vi-VN" sz="1400" dirty="0" err="1">
                <a:solidFill>
                  <a:srgbClr val="2E1700"/>
                </a:solidFill>
                <a:latin typeface=".VnTime" panose="020B7200000000000000" pitchFamily="34" charset="0"/>
              </a:rPr>
              <a:t>chiÕu</a:t>
            </a:r>
            <a:r>
              <a:rPr lang="en-US" altLang="vi-VN" sz="1400" dirty="0">
                <a:solidFill>
                  <a:srgbClr val="2E1700"/>
                </a:solidFill>
                <a:latin typeface=".VnTime" panose="020B7200000000000000" pitchFamily="34" charset="0"/>
              </a:rPr>
              <a:t> </a:t>
            </a:r>
            <a:r>
              <a:rPr lang="en-US" altLang="vi-VN" sz="1400" dirty="0" err="1">
                <a:solidFill>
                  <a:srgbClr val="2E1700"/>
                </a:solidFill>
                <a:latin typeface=".VnTime" panose="020B7200000000000000" pitchFamily="34" charset="0"/>
              </a:rPr>
              <a:t>b»ng</a:t>
            </a:r>
            <a:endParaRPr lang="en-US" altLang="vi-VN" sz="1200" dirty="0">
              <a:solidFill>
                <a:srgbClr val="2E1700"/>
              </a:solidFill>
              <a:latin typeface=".VnTime" panose="020B7200000000000000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 dirty="0" err="1">
                <a:solidFill>
                  <a:srgbClr val="2E1700"/>
                </a:solidFill>
                <a:latin typeface=".VnTime" panose="020B7200000000000000" pitchFamily="34" charset="0"/>
              </a:rPr>
              <a:t>H×nh</a:t>
            </a:r>
            <a:r>
              <a:rPr lang="en-US" altLang="vi-VN" sz="1400" dirty="0">
                <a:solidFill>
                  <a:srgbClr val="2E1700"/>
                </a:solidFill>
                <a:latin typeface=".VnTime" panose="020B7200000000000000" pitchFamily="34" charset="0"/>
              </a:rPr>
              <a:t> c¾t </a:t>
            </a: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ë </a:t>
            </a:r>
            <a:r>
              <a:rPr lang="en-US" altLang="vi-VN" sz="1400" smtClean="0">
                <a:solidFill>
                  <a:srgbClr val="2E1700"/>
                </a:solidFill>
                <a:latin typeface=".VnTime" panose="020B7200000000000000" pitchFamily="34" charset="0"/>
              </a:rPr>
              <a:t>HC </a:t>
            </a:r>
            <a:r>
              <a:rPr lang="en-US" altLang="vi-VN" sz="1400" dirty="0">
                <a:solidFill>
                  <a:srgbClr val="2E1700"/>
                </a:solidFill>
                <a:latin typeface=".VnTime" panose="020B7200000000000000" pitchFamily="34" charset="0"/>
              </a:rPr>
              <a:t>®</a:t>
            </a:r>
            <a:r>
              <a:rPr lang="en-US" altLang="vi-VN" sz="1400" dirty="0" err="1">
                <a:solidFill>
                  <a:srgbClr val="2E1700"/>
                </a:solidFill>
                <a:latin typeface=".VnTime" panose="020B7200000000000000" pitchFamily="34" charset="0"/>
              </a:rPr>
              <a:t>øng</a:t>
            </a:r>
            <a:endParaRPr lang="en-US" altLang="vi-VN" sz="1400" dirty="0">
              <a:solidFill>
                <a:srgbClr val="2E1700"/>
              </a:solidFill>
              <a:latin typeface=".VnTime" panose="020B7200000000000000" pitchFamily="34" charset="0"/>
            </a:endParaRP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3124200" y="38862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140, 50, R39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-§K trong 50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ChiÒu dµy 10, §K lç 12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200">
                <a:solidFill>
                  <a:srgbClr val="2E1700"/>
                </a:solidFill>
              </a:rPr>
              <a:t>Khoảng cách 2 lỗ 110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endParaRPr lang="en-US" altLang="vi-VN" sz="1200">
              <a:solidFill>
                <a:srgbClr val="2E1700"/>
              </a:solidFill>
            </a:endParaRP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3124200" y="4800600"/>
            <a:ext cx="1752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Lµm tï c¹nh</a:t>
            </a:r>
            <a:endParaRPr lang="en-US" altLang="vi-VN" sz="900">
              <a:solidFill>
                <a:srgbClr val="2E1700"/>
              </a:solidFill>
              <a:latin typeface=".VnTime" panose="020B7200000000000000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vi-VN" sz="1400">
                <a:solidFill>
                  <a:srgbClr val="2E1700"/>
                </a:solidFill>
                <a:latin typeface=".VnTime" panose="020B7200000000000000" pitchFamily="34" charset="0"/>
              </a:rPr>
              <a:t>M¹ kÏm</a:t>
            </a:r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3124200" y="5562600"/>
            <a:ext cx="495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vi-VN" sz="1400"/>
              <a:t>Phần giữa là nửa hình trụ, hai bên là hình HCN có lỗ ở giũa</a:t>
            </a:r>
          </a:p>
          <a:p>
            <a:endParaRPr lang="en-US" altLang="vi-VN" sz="1400"/>
          </a:p>
          <a:p>
            <a:r>
              <a:rPr lang="en-US" altLang="vi-VN" sz="1400"/>
              <a:t>Dùng để ghép nối giữa chi tiếtt hình trụ với chi tiết khác.</a:t>
            </a:r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graphicFrame>
        <p:nvGraphicFramePr>
          <p:cNvPr id="15404" name="Object 44"/>
          <p:cNvGraphicFramePr>
            <a:graphicFrameLocks noChangeAspect="1"/>
          </p:cNvGraphicFramePr>
          <p:nvPr/>
        </p:nvGraphicFramePr>
        <p:xfrm>
          <a:off x="0" y="0"/>
          <a:ext cx="12382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3" imgW="126835" imgH="202936" progId="Equation.DSMT4">
                  <p:embed/>
                </p:oleObj>
              </mc:Choice>
              <mc:Fallback>
                <p:oleObj name="Equation" r:id="rId3" imgW="126835" imgH="202936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3825" cy="20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722" name="Picture 50" descr="Ban ve chi tiet vong dai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2438400"/>
            <a:ext cx="4038600" cy="29797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406" name="Chỗ dành sẵn cho Ngày tháng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3F8A76-F725-4607-BB12-6C7C703B99FE}" type="datetime9">
              <a:rPr lang="vi-VN" altLang="vi-VN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06/04/2020 9:12:33 CH</a:t>
            </a:fld>
            <a:endParaRPr lang="en-US" altLang="vi-VN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8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8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705" grpId="0" animBg="1" autoUpdateAnimBg="0"/>
      <p:bldP spid="28706" grpId="0" animBg="1" autoUpdateAnimBg="0"/>
      <p:bldP spid="28707" grpId="0" animBg="1" autoUpdateAnimBg="0"/>
      <p:bldP spid="28708" grpId="0" animBg="1" autoUpdateAnimBg="0"/>
      <p:bldP spid="28709" grpId="0" animBg="1" autoUpdateAnimBg="0"/>
      <p:bldP spid="28710" grpId="0" animBg="1"/>
      <p:bldP spid="28711" grpId="0" animBg="1"/>
      <p:bldP spid="28712" grpId="0" animBg="1"/>
      <p:bldP spid="28713" grpId="0" animBg="1"/>
      <p:bldP spid="287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C6A2521-B688-4DD5-9747-72FC14CC8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71488"/>
            <a:ext cx="4038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vi-VN" sz="2800" kern="0">
                <a:solidFill>
                  <a:srgbClr val="FF0000"/>
                </a:solidFill>
              </a:rPr>
              <a:t>HÖÔÙNG DAÃN VEÀ NHAØ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xmlns="" id="{09CB8D9E-6D1E-4407-AD39-1E6ABE35F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7620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altLang="vi-VN" sz="2800" kern="0" dirty="0" err="1"/>
              <a:t>Hoïc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baøi</a:t>
            </a:r>
            <a:endParaRPr lang="en-US" altLang="vi-VN" sz="2800" kern="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altLang="vi-VN" sz="2800" kern="0" dirty="0" err="1"/>
              <a:t>Traû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lôøi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nhöõng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caâu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hoûi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trong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sgk</a:t>
            </a:r>
            <a:endParaRPr lang="en-US" altLang="vi-VN" sz="2800" kern="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altLang="vi-VN" sz="2800" kern="0" dirty="0" err="1"/>
              <a:t>Ñoïc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tröôùc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baøi</a:t>
            </a:r>
            <a:r>
              <a:rPr lang="en-US" altLang="vi-VN" sz="2800" kern="0" dirty="0"/>
              <a:t> 12: </a:t>
            </a:r>
            <a:r>
              <a:rPr lang="en-US" altLang="vi-VN" sz="2800" kern="0" dirty="0" err="1"/>
              <a:t>Đọc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bản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vẽ</a:t>
            </a:r>
            <a:r>
              <a:rPr lang="en-US" altLang="vi-VN" sz="2800" kern="0" dirty="0"/>
              <a:t> chi </a:t>
            </a:r>
            <a:r>
              <a:rPr lang="en-US" altLang="vi-VN" sz="2800" kern="0" dirty="0" err="1"/>
              <a:t>tiết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coù</a:t>
            </a:r>
            <a:r>
              <a:rPr lang="en-US" altLang="vi-VN" sz="2800" kern="0" dirty="0"/>
              <a:t> </a:t>
            </a:r>
            <a:r>
              <a:rPr lang="en-US" altLang="vi-VN" sz="2800" kern="0" dirty="0" err="1"/>
              <a:t>ren</a:t>
            </a:r>
            <a:endParaRPr lang="en-US" altLang="vi-VN" sz="2800" kern="0" dirty="0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DD88FD0B-D044-4BBA-B25D-9A85A24CF71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A32D65-9A6A-46AB-877C-2F00DDBA2552}" type="datetime9">
              <a:rPr lang="vi-VN"/>
              <a:pPr>
                <a:defRPr/>
              </a:pPr>
              <a:t>06/04/2020 9:12:33 CH</a:t>
            </a:fld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270</TotalTime>
  <Words>333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.VnArial</vt:lpstr>
      <vt:lpstr>.VnArialH</vt:lpstr>
      <vt:lpstr>.VnAristote</vt:lpstr>
      <vt:lpstr>.VnTime</vt:lpstr>
      <vt:lpstr>Arial</vt:lpstr>
      <vt:lpstr>Franklin Gothic Book</vt:lpstr>
      <vt:lpstr>Franklin Gothic Medium</vt:lpstr>
      <vt:lpstr>Tahoma</vt:lpstr>
      <vt:lpstr>VNI-Times</vt:lpstr>
      <vt:lpstr>Wingdings</vt:lpstr>
      <vt:lpstr>Wingdings 2</vt:lpstr>
      <vt:lpstr>Balance</vt:lpstr>
      <vt:lpstr>Trek</vt:lpstr>
      <vt:lpstr>Equation</vt:lpstr>
      <vt:lpstr>PowerPoint Presentation</vt:lpstr>
      <vt:lpstr>Hình 10.1 SGK/34</vt:lpstr>
      <vt:lpstr>Bảng 9.1 trang 41</vt:lpstr>
      <vt:lpstr>Tiết 10: Thực hành THỰC HÀNH  ĐỌC BẢN VẼ CHI TIẾT ĐƠN GIẢN CÓ HÌNH CẮT</vt:lpstr>
      <vt:lpstr>IV. Thực hành đọc bản vẽ</vt:lpstr>
      <vt:lpstr>KQ đọc bản vẽ Hình 10.1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HH</cp:lastModifiedBy>
  <cp:revision>56</cp:revision>
  <dcterms:created xsi:type="dcterms:W3CDTF">2008-09-23T05:48:20Z</dcterms:created>
  <dcterms:modified xsi:type="dcterms:W3CDTF">2020-04-06T14:13:07Z</dcterms:modified>
</cp:coreProperties>
</file>