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0" r:id="rId2"/>
    <p:sldId id="336" r:id="rId3"/>
    <p:sldId id="338" r:id="rId4"/>
    <p:sldId id="339" r:id="rId5"/>
    <p:sldId id="260" r:id="rId6"/>
    <p:sldId id="261" r:id="rId7"/>
    <p:sldId id="282" r:id="rId8"/>
    <p:sldId id="262" r:id="rId9"/>
    <p:sldId id="264" r:id="rId10"/>
    <p:sldId id="341" r:id="rId11"/>
    <p:sldId id="265" r:id="rId12"/>
    <p:sldId id="342" r:id="rId13"/>
    <p:sldId id="343" r:id="rId14"/>
    <p:sldId id="344" r:id="rId15"/>
    <p:sldId id="345" r:id="rId16"/>
    <p:sldId id="346" r:id="rId17"/>
    <p:sldId id="347" r:id="rId18"/>
    <p:sldId id="348" r:id="rId19"/>
    <p:sldId id="349" r:id="rId20"/>
    <p:sldId id="350" r:id="rId21"/>
    <p:sldId id="271" r:id="rId22"/>
    <p:sldId id="273" r:id="rId23"/>
    <p:sldId id="275" r:id="rId24"/>
    <p:sldId id="276" r:id="rId25"/>
    <p:sldId id="290" r:id="rId26"/>
    <p:sldId id="279" r:id="rId27"/>
    <p:sldId id="283" r:id="rId28"/>
    <p:sldId id="291" r:id="rId29"/>
    <p:sldId id="284" r:id="rId30"/>
    <p:sldId id="313" r:id="rId31"/>
    <p:sldId id="314" r:id="rId32"/>
    <p:sldId id="294" r:id="rId3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02BE"/>
    <a:srgbClr val="FF99FF"/>
    <a:srgbClr val="FF0000"/>
    <a:srgbClr val="3399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2" d="100"/>
          <a:sy n="72" d="100"/>
        </p:scale>
        <p:origin x="-1096"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0"/>
            <a:ext cx="5867400" cy="6858000"/>
            <a:chOff x="0" y="0"/>
            <a:chExt cx="3696" cy="4320"/>
          </a:xfrm>
        </p:grpSpPr>
        <p:sp>
          <p:nvSpPr>
            <p:cNvPr id="15" name="Rectangle 3"/>
            <p:cNvSpPr>
              <a:spLocks noChangeArrowheads="1"/>
            </p:cNvSpPr>
            <p:nvPr/>
          </p:nvSpPr>
          <p:spPr bwMode="auto">
            <a:xfrm>
              <a:off x="0" y="0"/>
              <a:ext cx="2880" cy="432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grpSp>
        <p:nvGrpSpPr>
          <p:cNvPr id="2053" name="Group 5"/>
          <p:cNvGrpSpPr/>
          <p:nvPr/>
        </p:nvGrpSpPr>
        <p:grpSpPr>
          <a:xfrm>
            <a:off x="3632200" y="4889500"/>
            <a:ext cx="4876800" cy="319088"/>
            <a:chOff x="2288" y="3080"/>
            <a:chExt cx="3072" cy="201"/>
          </a:xfrm>
        </p:grpSpPr>
        <p:sp>
          <p:nvSpPr>
            <p:cNvPr id="1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 name="AutoShape 7"/>
            <p:cNvSpPr>
              <a:spLocks noChangeArrowheads="1"/>
            </p:cNvSpPr>
            <p:nvPr/>
          </p:nvSpPr>
          <p:spPr bwMode="auto">
            <a:xfrm>
              <a:off x="5196" y="3080"/>
              <a:ext cx="164" cy="201"/>
            </a:xfrm>
            <a:prstGeom prst="flowChartDelay">
              <a:avLst/>
            </a:prstGeom>
            <a:solidFill>
              <a:schemeClr va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sp>
        <p:nvSpPr>
          <p:cNvPr id="11272"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fontAlgn="base"/>
            <a:r>
              <a:rPr lang="en-US" strike="noStrike" noProof="1"/>
              <a:t>Click to edit Master subtitle style</a:t>
            </a:r>
          </a:p>
        </p:txBody>
      </p:sp>
      <p:sp>
        <p:nvSpPr>
          <p:cNvPr id="1127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fontAlgn="base"/>
            <a:r>
              <a:rPr lang="en-US" strike="noStrike" noProof="1"/>
              <a:t>Click to edit Master title style</a:t>
            </a:r>
          </a:p>
        </p:txBody>
      </p:sp>
      <p:sp>
        <p:nvSpPr>
          <p:cNvPr id="20" name="Date Placeholder 19"/>
          <p:cNvSpPr>
            <a:spLocks noGrp="1" noChangeArrowheads="1"/>
          </p:cNvSpPr>
          <p:nvPr>
            <p:ph type="dt" sz="quarter" idx="2"/>
          </p:nvPr>
        </p:nvSpPr>
        <p:spPr bwMode="auto">
          <a:xfrm>
            <a:off x="2438400" y="6248400"/>
            <a:ext cx="2130425" cy="474663"/>
          </a:xfrm>
          <a:prstGeom prst="rect">
            <a:avLst/>
          </a:prstGeom>
          <a:noFill/>
          <a:ln w="9525">
            <a:noFill/>
            <a:miter lim="800000"/>
          </a:ln>
          <a:effectLst/>
        </p:spPr>
        <p:txBody>
          <a:bodyPr vert="horz" wrap="square" lIns="91440" tIns="45720" rIns="91440" bIns="45720" numCol="1" anchor="b" anchorCtr="0" compatLnSpc="1"/>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1" name="Footer Placeholder 20"/>
          <p:cNvSpPr>
            <a:spLocks noGrp="1" noChangeArrowheads="1"/>
          </p:cNvSpPr>
          <p:nvPr>
            <p:ph type="ftr" sz="quarter" idx="3"/>
          </p:nvPr>
        </p:nvSpPr>
        <p:spPr bwMode="auto">
          <a:xfrm>
            <a:off x="5791200" y="6248400"/>
            <a:ext cx="2897188" cy="474663"/>
          </a:xfrm>
          <a:prstGeom prst="rect">
            <a:avLst/>
          </a:prstGeom>
          <a:noFill/>
          <a:ln w="9525">
            <a:noFill/>
            <a:miter lim="800000"/>
          </a:ln>
          <a:effectLst/>
        </p:spPr>
        <p:txBody>
          <a:bodyPr vert="horz" wrap="square" lIns="91440" tIns="45720" rIns="91440" bIns="45720" numCol="1" anchor="b"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Slide Number Placeholder 21"/>
          <p:cNvSpPr>
            <a:spLocks noGrp="1" noChangeArrowheads="1"/>
          </p:cNvSpPr>
          <p:nvPr>
            <p:ph type="sldNum" sz="quarter" idx="4"/>
          </p:nvPr>
        </p:nvSpPr>
        <p:spPr bwMode="auto">
          <a:xfrm>
            <a:off x="76200" y="6248400"/>
            <a:ext cx="587375" cy="488950"/>
          </a:xfrm>
          <a:prstGeom prst="rect">
            <a:avLst/>
          </a:prstGeom>
          <a:noFill/>
          <a:ln w="9525">
            <a:noFill/>
            <a:miter lim="800000"/>
          </a:ln>
          <a:effectLst/>
        </p:spPr>
        <p:txBody>
          <a:bodyPr vert="horz" wrap="square" lIns="91440" tIns="45720" rIns="91440" bIns="45720" numCol="1" anchor="b" anchorCtr="0" compatLnSpc="1"/>
          <a:lstStyle/>
          <a:p>
            <a:pPr fontAlgn="base">
              <a:buNone/>
            </a:pPr>
            <a:fld id="{9A0DB2DC-4C9A-4742-B13C-FB6460FD3503}" type="slidenum">
              <a:rPr lang="en-US" strike="noStrike" noProof="1" dirty="0">
                <a:latin typeface="Arial" panose="020B0604020202020204" pitchFamily="34" charset="0"/>
                <a:ea typeface="+mn-ea"/>
                <a:cs typeface="+mn-cs"/>
              </a:rPr>
              <a:pPr fontAlgn="base">
                <a:buNone/>
              </a:pPr>
              <a:t>‹#›</a:t>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Nơi giữ chỗ cho Văn bản Dọc 2"/>
          <p:cNvSpPr>
            <a:spLocks noGrp="1"/>
          </p:cNvSpPr>
          <p:nvPr>
            <p:ph type="body" orient="vert" idx="1" hasCustomPrompt="1"/>
          </p:nvPr>
        </p:nvSpPr>
        <p:spPr/>
        <p:txBody>
          <a:bodyPr vert="eaVert"/>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705600" y="762000"/>
            <a:ext cx="1981200" cy="5324475"/>
          </a:xfrm>
        </p:spPr>
        <p:txBody>
          <a:bodyPr vert="eaVert"/>
          <a:lstStyle/>
          <a:p>
            <a:pPr fontAlgn="base"/>
            <a:r>
              <a:rPr lang="vi-VN" strike="noStrike" noProof="1" smtClean="0"/>
              <a:t>Bấm &amp; sửa kiểu tiêu đề</a:t>
            </a:r>
            <a:endParaRPr lang="vi-VN" strike="noStrike" noProof="1"/>
          </a:p>
        </p:txBody>
      </p:sp>
      <p:sp>
        <p:nvSpPr>
          <p:cNvPr id="3" name="Nơi giữ chỗ cho Văn bản Dọc 2"/>
          <p:cNvSpPr>
            <a:spLocks noGrp="1"/>
          </p:cNvSpPr>
          <p:nvPr>
            <p:ph type="body" orient="vert" idx="1" hasCustomPrompt="1"/>
          </p:nvPr>
        </p:nvSpPr>
        <p:spPr>
          <a:xfrm>
            <a:off x="762000" y="762000"/>
            <a:ext cx="5791200" cy="5324475"/>
          </a:xfrm>
        </p:spPr>
        <p:txBody>
          <a:bodyPr vert="eaVert"/>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vi-VN" strike="noStrike" noProof="1" smtClean="0"/>
              <a:t>Bấm &amp; sửa kiểu tiêu đề</a:t>
            </a:r>
            <a:endParaRPr lang="vi-VN" strike="noStrike" noProof="1"/>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vi-VN" strike="noStrike" noProof="1" smtClean="0"/>
              <a:t>Bấm &amp; sửa kiểu tiêu đề</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Nơi giữ chỗ cho Nội dung 2"/>
          <p:cNvSpPr>
            <a:spLocks noGrp="1"/>
          </p:cNvSpPr>
          <p:nvPr>
            <p:ph sz="half" idx="1" hasCustomPrompt="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Nơi giữ chỗ cho Nội dung 3"/>
          <p:cNvSpPr>
            <a:spLocks noGrp="1"/>
          </p:cNvSpPr>
          <p:nvPr>
            <p:ph sz="half" idx="2" hasCustomPrompt="1"/>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pPr fontAlgn="base"/>
            <a:r>
              <a:rPr lang="vi-VN" strike="noStrike" noProof="1" smtClean="0"/>
              <a:t>Bấm &amp; sửa kiểu tiêu đề</a:t>
            </a:r>
            <a:endParaRPr lang="vi-VN" strike="noStrike" noProof="1"/>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smtClean="0"/>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smtClean="0"/>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lstStyle>
            <a:lvl1pPr algn="l">
              <a:defRPr sz="2000" b="1"/>
            </a:lvl1pPr>
          </a:lstStyle>
          <a:p>
            <a:pPr fontAlgn="base"/>
            <a:r>
              <a:rPr lang="vi-VN" strike="noStrike" noProof="1" smtClean="0"/>
              <a:t>Bấm &amp; sửa kiểu tiêu đề</a:t>
            </a:r>
            <a:endParaRPr lang="vi-VN" strike="noStrike" noProof="1"/>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smtClean="0"/>
              <a:t>Bấm &amp; sửa kiểu tiêu đề</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lstStyle>
            <a:lvl1pPr algn="l">
              <a:defRPr sz="2000" b="1"/>
            </a:lvl1pPr>
          </a:lstStyle>
          <a:p>
            <a:pPr fontAlgn="base"/>
            <a:r>
              <a:rPr lang="vi-VN" strike="noStrike" noProof="1" smtClean="0"/>
              <a:t>Bấm &amp; sửa kiểu tiêu đề</a:t>
            </a:r>
            <a:endParaRPr lang="vi-VN" strike="noStrike" noProof="1"/>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anose="05000000000000000000" pitchFamily="2" charset="2"/>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smtClean="0"/>
              <a:t>Bấm &amp; sửa kiểu tiêu đề</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a:xfrm>
            <a:off x="0" y="0"/>
            <a:ext cx="7620000" cy="6858000"/>
            <a:chOff x="0" y="0"/>
            <a:chExt cx="4800" cy="4320"/>
          </a:xfrm>
        </p:grpSpPr>
        <p:grpSp>
          <p:nvGrpSpPr>
            <p:cNvPr id="1027" name="Group 3"/>
            <p:cNvGrpSpPr/>
            <p:nvPr userDrawn="1"/>
          </p:nvGrpSpPr>
          <p:grpSpPr>
            <a:xfrm>
              <a:off x="0" y="0"/>
              <a:ext cx="2016" cy="4320"/>
              <a:chOff x="0" y="0"/>
              <a:chExt cx="2016" cy="4320"/>
            </a:xfrm>
          </p:grpSpPr>
          <p:sp>
            <p:nvSpPr>
              <p:cNvPr id="10244" name="Rectangle 4"/>
              <p:cNvSpPr>
                <a:spLocks noChangeArrowheads="1"/>
              </p:cNvSpPr>
              <p:nvPr/>
            </p:nvSpPr>
            <p:spPr bwMode="auto">
              <a:xfrm>
                <a:off x="0" y="0"/>
                <a:ext cx="480" cy="4320"/>
              </a:xfrm>
              <a:prstGeom prst="rect">
                <a:avLst/>
              </a:prstGeom>
              <a:solidFill>
                <a:schemeClr val="accent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5" name="Freeform 5"/>
              <p:cNvSpPr/>
              <p:nvPr/>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nvGrpSpPr>
            <p:cNvPr id="1030" name="Group 6"/>
            <p:cNvGrpSpPr/>
            <p:nvPr/>
          </p:nvGrpSpPr>
          <p:grpSpPr>
            <a:xfrm>
              <a:off x="144" y="1248"/>
              <a:ext cx="4656" cy="201"/>
              <a:chOff x="144" y="1248"/>
              <a:chExt cx="4656" cy="201"/>
            </a:xfrm>
          </p:grpSpPr>
          <p:sp>
            <p:nvSpPr>
              <p:cNvPr id="1024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8" name="AutoShape 8"/>
              <p:cNvSpPr>
                <a:spLocks noChangeArrowheads="1"/>
              </p:cNvSpPr>
              <p:nvPr/>
            </p:nvSpPr>
            <p:spPr bwMode="auto">
              <a:xfrm flipH="1">
                <a:off x="144" y="1248"/>
                <a:ext cx="248" cy="201"/>
              </a:xfrm>
              <a:prstGeom prst="flowChartDelay">
                <a:avLst/>
              </a:prstGeom>
              <a:solidFill>
                <a:schemeClr va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sp>
        <p:nvSpPr>
          <p:cNvPr id="3075" name="AutoShape 9"/>
          <p:cNvSpPr>
            <a:spLocks noGrp="1"/>
          </p:cNvSpPr>
          <p:nvPr>
            <p:ph type="title"/>
          </p:nvPr>
        </p:nvSpPr>
        <p:spPr>
          <a:xfrm>
            <a:off x="762000" y="762000"/>
            <a:ext cx="7924800" cy="1143000"/>
          </a:xfrm>
          <a:prstGeom prst="roundRect">
            <a:avLst>
              <a:gd name="adj" fmla="val 21667"/>
            </a:avLst>
          </a:prstGeom>
          <a:noFill/>
          <a:ln w="9525">
            <a:noFill/>
          </a:ln>
        </p:spPr>
        <p:txBody>
          <a:bodyPr anchor="b"/>
          <a:lstStyle/>
          <a:p>
            <a:pPr lvl="0" fontAlgn="base"/>
            <a:r>
              <a:rPr strike="noStrike" noProof="1"/>
              <a:t>Click to edit Master title style</a:t>
            </a:r>
          </a:p>
        </p:txBody>
      </p:sp>
      <p:sp>
        <p:nvSpPr>
          <p:cNvPr id="1034" name="Rectangle 10"/>
          <p:cNvSpPr>
            <a:spLocks noGrp="1"/>
          </p:cNvSpPr>
          <p:nvPr>
            <p:ph type="body"/>
          </p:nvPr>
        </p:nvSpPr>
        <p:spPr>
          <a:xfrm>
            <a:off x="838200" y="2362200"/>
            <a:ext cx="7693025" cy="3724275"/>
          </a:xfrm>
          <a:prstGeom prst="rect">
            <a:avLst/>
          </a:prstGeom>
          <a:noFill/>
          <a:ln w="9525">
            <a:noFill/>
          </a:ln>
        </p:spPr>
        <p:txBody>
          <a:bodyPr anchor="t"/>
          <a:lstStyle/>
          <a:p>
            <a:pPr lvl="0"/>
            <a:r>
              <a:rPr lang="en-US" dirty="0"/>
              <a:t>Click to edit Master text styles</a:t>
            </a:r>
          </a:p>
          <a:p>
            <a:pPr lvl="1" indent="-285750"/>
            <a:r>
              <a:rPr lang="en-US" dirty="0"/>
              <a:t>Second level</a:t>
            </a:r>
          </a:p>
          <a:p>
            <a:pPr lvl="2" indent="-228600"/>
            <a:r>
              <a:rPr lang="en-US" dirty="0"/>
              <a:t>Third level</a:t>
            </a:r>
          </a:p>
          <a:p>
            <a:pPr lvl="3" indent="-228600"/>
            <a:r>
              <a:rPr lang="en-US" dirty="0"/>
              <a:t>Fourth level</a:t>
            </a:r>
          </a:p>
          <a:p>
            <a:pPr lvl="4" indent="-228600"/>
            <a:r>
              <a:rPr lang="en-US" dirty="0"/>
              <a:t>Fifth level</a:t>
            </a:r>
          </a:p>
        </p:txBody>
      </p:sp>
      <p:sp>
        <p:nvSpPr>
          <p:cNvPr id="10251" name="Rectangle 11"/>
          <p:cNvSpPr>
            <a:spLocks noGrp="1" noChangeArrowheads="1"/>
          </p:cNvSpPr>
          <p:nvPr>
            <p:ph type="dt" sz="half" idx="2"/>
          </p:nvPr>
        </p:nvSpPr>
        <p:spPr bwMode="auto">
          <a:xfrm>
            <a:off x="2438400" y="6248400"/>
            <a:ext cx="2130425" cy="474663"/>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52" name="Rectangle 12"/>
          <p:cNvSpPr>
            <a:spLocks noGrp="1" noChangeArrowheads="1"/>
          </p:cNvSpPr>
          <p:nvPr>
            <p:ph type="ftr" sz="quarter" idx="3"/>
          </p:nvPr>
        </p:nvSpPr>
        <p:spPr bwMode="auto">
          <a:xfrm>
            <a:off x="5791200" y="6248400"/>
            <a:ext cx="2897188" cy="474663"/>
          </a:xfrm>
          <a:prstGeom prst="rect">
            <a:avLst/>
          </a:prstGeom>
          <a:noFill/>
          <a:ln w="9525">
            <a:noFill/>
            <a:miter lim="800000"/>
          </a:ln>
          <a:effectLst/>
        </p:spPr>
        <p:txBody>
          <a:bodyPr vert="horz" wrap="square" lIns="91440" tIns="45720" rIns="91440" bIns="45720" numCol="1" anchor="b"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53" name="Rectangle 13"/>
          <p:cNvSpPr>
            <a:spLocks noGrp="1" noChangeArrowheads="1"/>
          </p:cNvSpPr>
          <p:nvPr>
            <p:ph type="sldNum" sz="quarter" idx="4"/>
          </p:nvPr>
        </p:nvSpPr>
        <p:spPr bwMode="auto">
          <a:xfrm>
            <a:off x="84138" y="6242050"/>
            <a:ext cx="587375" cy="488950"/>
          </a:xfrm>
          <a:prstGeom prst="rect">
            <a:avLst/>
          </a:prstGeom>
          <a:noFill/>
          <a:ln w="9525">
            <a:noFill/>
            <a:miter lim="800000"/>
          </a:ln>
          <a:effectLst/>
        </p:spPr>
        <p:txBody>
          <a:bodyPr vert="horz" wrap="square" lIns="91440" tIns="45720" rIns="91440" bIns="45720" numCol="1" anchor="b" anchorCtr="1" compatLnSpc="1"/>
          <a:lstStyle>
            <a:lvl1pPr>
              <a:defRPr sz="2600" b="1">
                <a:solidFill>
                  <a:schemeClr val="bg1"/>
                </a:solidFill>
              </a:defRPr>
            </a:lvl1p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3600" b="1">
          <a:solidFill>
            <a:schemeClr val="tx2"/>
          </a:solidFill>
          <a:latin typeface="+mj-lt"/>
          <a:ea typeface="Arial" panose="020B0604020202020204" pitchFamily="34" charset="0"/>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3.jpe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7.jpe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p:nvPr/>
        </p:nvSpPr>
        <p:spPr>
          <a:xfrm>
            <a:off x="4419600" y="0"/>
            <a:ext cx="4724400" cy="8382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lstStyle/>
          <a:p>
            <a:pPr algn="ctr"/>
            <a:r>
              <a:rPr lang="en-US" sz="2800" b="1" dirty="0">
                <a:solidFill>
                  <a:srgbClr val="FF0000"/>
                </a:solidFill>
                <a:latin typeface="Arial" panose="020B0604020202020204" pitchFamily="34" charset="0"/>
              </a:rPr>
              <a:t>Thiên nhiên Bắc Mĩ</a:t>
            </a:r>
          </a:p>
        </p:txBody>
      </p:sp>
      <p:pic>
        <p:nvPicPr>
          <p:cNvPr id="5" name="Picture 4" descr="BM.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err="1" smtClean="0">
                <a:solidFill>
                  <a:srgbClr val="FF0000"/>
                </a:solidFill>
              </a:rPr>
              <a:t>Thảo</a:t>
            </a:r>
            <a:r>
              <a:rPr lang="en-US" sz="4000" dirty="0" smtClean="0">
                <a:solidFill>
                  <a:srgbClr val="FF0000"/>
                </a:solidFill>
              </a:rPr>
              <a:t> </a:t>
            </a:r>
            <a:r>
              <a:rPr lang="en-US" sz="4000" dirty="0" err="1" smtClean="0">
                <a:solidFill>
                  <a:srgbClr val="FF0000"/>
                </a:solidFill>
              </a:rPr>
              <a:t>luận</a:t>
            </a:r>
            <a:r>
              <a:rPr lang="en-US" sz="4000" dirty="0" smtClean="0">
                <a:solidFill>
                  <a:srgbClr val="FF0000"/>
                </a:solidFill>
              </a:rPr>
              <a:t> </a:t>
            </a:r>
            <a:r>
              <a:rPr lang="en-US" sz="4000" dirty="0" err="1" smtClean="0">
                <a:solidFill>
                  <a:srgbClr val="FF0000"/>
                </a:solidFill>
              </a:rPr>
              <a:t>nhóm</a:t>
            </a:r>
            <a:endParaRPr lang="en-US" sz="4000" dirty="0">
              <a:solidFill>
                <a:srgbClr val="FF0000"/>
              </a:solidFill>
            </a:endParaRPr>
          </a:p>
        </p:txBody>
      </p:sp>
      <p:sp>
        <p:nvSpPr>
          <p:cNvPr id="3" name="Content Placeholder 2"/>
          <p:cNvSpPr>
            <a:spLocks noGrp="1"/>
          </p:cNvSpPr>
          <p:nvPr>
            <p:ph idx="1"/>
          </p:nvPr>
        </p:nvSpPr>
        <p:spPr>
          <a:xfrm>
            <a:off x="152400" y="2362200"/>
            <a:ext cx="8839200" cy="3724275"/>
          </a:xfrm>
        </p:spPr>
        <p:txBody>
          <a:bodyPr/>
          <a:lstStyle/>
          <a:p>
            <a:pPr>
              <a:buNone/>
            </a:pP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36.1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36.2, </a:t>
            </a:r>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Bắc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Mĩ</a:t>
            </a:r>
            <a:r>
              <a:rPr lang="en-US" sz="3200" dirty="0" smtClean="0">
                <a:latin typeface="Times New Roman" pitchFamily="18" charset="0"/>
                <a:cs typeface="Times New Roman" pitchFamily="18" charset="0"/>
              </a:rPr>
              <a:t>.</a:t>
            </a:r>
          </a:p>
          <a:p>
            <a:pPr>
              <a:buNone/>
            </a:pP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1-2: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Cooc</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-e ở </a:t>
            </a:r>
            <a:r>
              <a:rPr lang="en-US" sz="3200" dirty="0" err="1" smtClean="0">
                <a:latin typeface="Times New Roman" pitchFamily="18" charset="0"/>
                <a:cs typeface="Times New Roman" pitchFamily="18" charset="0"/>
              </a:rPr>
              <a:t>phía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Tây</a:t>
            </a:r>
            <a:endParaRPr lang="en-US" sz="3200" dirty="0" smtClean="0">
              <a:latin typeface="Times New Roman" pitchFamily="18" charset="0"/>
              <a:cs typeface="Times New Roman" pitchFamily="18" charset="0"/>
            </a:endParaRPr>
          </a:p>
          <a:p>
            <a:pPr>
              <a:buNone/>
            </a:pP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3: </a:t>
            </a:r>
            <a:r>
              <a:rPr lang="en-US" sz="3200" dirty="0" err="1" smtClean="0">
                <a:latin typeface="Times New Roman" pitchFamily="18" charset="0"/>
                <a:cs typeface="Times New Roman" pitchFamily="18" charset="0"/>
              </a:rPr>
              <a:t>Miền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giữa</a:t>
            </a:r>
            <a:endParaRPr lang="en-US" sz="3200" dirty="0" smtClean="0">
              <a:latin typeface="Times New Roman" pitchFamily="18" charset="0"/>
              <a:cs typeface="Times New Roman" pitchFamily="18" charset="0"/>
            </a:endParaRPr>
          </a:p>
          <a:p>
            <a:pPr>
              <a:buNone/>
            </a:pP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4: </a:t>
            </a:r>
            <a:r>
              <a:rPr lang="en-US" sz="3200" dirty="0" err="1" smtClean="0">
                <a:latin typeface="Times New Roman" pitchFamily="18" charset="0"/>
                <a:cs typeface="Times New Roman" pitchFamily="18" charset="0"/>
              </a:rPr>
              <a:t>Miền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núi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nguyên</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phía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Đông</a:t>
            </a:r>
            <a:endParaRPr lang="en-US" sz="3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AutoShape 7"/>
          <p:cNvSpPr>
            <a:spLocks noGrp="1"/>
          </p:cNvSpPr>
          <p:nvPr>
            <p:ph type="ctrTitle" sz="quarter"/>
          </p:nvPr>
        </p:nvSpPr>
        <p:spPr>
          <a:xfrm>
            <a:off x="0" y="0"/>
            <a:ext cx="9144000" cy="1752600"/>
          </a:xfrm>
        </p:spPr>
        <p:txBody>
          <a:bodyPr vert="horz" wrap="square" lIns="91440" tIns="45720" rIns="91440" bIns="45720" anchor="ctr"/>
          <a:lstStyle/>
          <a:p>
            <a:pPr marL="0" marR="0" indent="0" algn="just" defTabSz="914400" rtl="0" eaLnBrk="1" fontAlgn="base" latinLnBrk="0" hangingPunct="1">
              <a:lnSpc>
                <a:spcPct val="90000"/>
              </a:lnSpc>
              <a:spcBef>
                <a:spcPct val="0"/>
              </a:spcBef>
              <a:spcAft>
                <a:spcPct val="0"/>
              </a:spcAft>
              <a:buClrTx/>
              <a:buSzTx/>
              <a:buFontTx/>
              <a:buNone/>
            </a:pPr>
            <a:endParaRPr kumimoji="0" sz="2800" b="1" i="0" u="none" strike="noStrike" kern="0" cap="none" spc="0" normalizeH="0" baseline="0" noProof="1">
              <a:solidFill>
                <a:schemeClr val="tx1"/>
              </a:solidFill>
              <a:latin typeface="+mj-lt"/>
              <a:ea typeface="Arial" panose="020B0604020202020204" pitchFamily="34" charset="0"/>
              <a:cs typeface="+mj-cs"/>
            </a:endParaRPr>
          </a:p>
        </p:txBody>
      </p:sp>
      <p:pic>
        <p:nvPicPr>
          <p:cNvPr id="15363" name="Picture 1" descr="ly-thuyet-thien-nhien-bac-mi-01"/>
          <p:cNvPicPr>
            <a:picLocks noChangeAspect="1"/>
          </p:cNvPicPr>
          <p:nvPr/>
        </p:nvPicPr>
        <p:blipFill>
          <a:blip r:embed="rId2"/>
          <a:stretch>
            <a:fillRect/>
          </a:stretch>
        </p:blipFill>
        <p:spPr>
          <a:xfrm>
            <a:off x="76200" y="67878"/>
            <a:ext cx="8991600" cy="6637722"/>
          </a:xfrm>
          <a:prstGeom prst="rect">
            <a:avLst/>
          </a:prstGeom>
          <a:noFill/>
          <a:ln w="9525">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7655"/>
                                        </p:tgtEl>
                                        <p:attrNameLst>
                                          <p:attrName>style.visibility</p:attrName>
                                        </p:attrNameLst>
                                      </p:cBhvr>
                                      <p:to>
                                        <p:strVal val="visible"/>
                                      </p:to>
                                    </p:set>
                                    <p:anim calcmode="lin" valueType="num">
                                      <p:cBhvr>
                                        <p:cTn id="7" dur="500" fill="hold"/>
                                        <p:tgtEl>
                                          <p:spTgt spid="27655"/>
                                        </p:tgtEl>
                                        <p:attrNameLst>
                                          <p:attrName>ppt_w</p:attrName>
                                        </p:attrNameLst>
                                      </p:cBhvr>
                                      <p:tavLst>
                                        <p:tav tm="0">
                                          <p:val>
                                            <p:fltVal val="0"/>
                                          </p:val>
                                        </p:tav>
                                        <p:tav tm="100000">
                                          <p:val>
                                            <p:strVal val="#ppt_w"/>
                                          </p:val>
                                        </p:tav>
                                      </p:tavLst>
                                    </p:anim>
                                    <p:anim calcmode="lin" valueType="num">
                                      <p:cBhvr>
                                        <p:cTn id="8" dur="500" fill="hold"/>
                                        <p:tgtEl>
                                          <p:spTgt spid="27655"/>
                                        </p:tgtEl>
                                        <p:attrNameLst>
                                          <p:attrName>ppt_h</p:attrName>
                                        </p:attrNameLst>
                                      </p:cBhvr>
                                      <p:tavLst>
                                        <p:tav tm="0">
                                          <p:val>
                                            <p:fltVal val="0"/>
                                          </p:val>
                                        </p:tav>
                                        <p:tav tm="100000">
                                          <p:val>
                                            <p:strVal val="#ppt_h"/>
                                          </p:val>
                                        </p:tav>
                                      </p:tavLst>
                                    </p:anim>
                                    <p:animEffect transition="in" filter="fade">
                                      <p:cBhvr>
                                        <p:cTn id="9"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745" name="Group 81"/>
          <p:cNvGraphicFramePr>
            <a:graphicFrameLocks noGrp="1"/>
          </p:cNvGraphicFramePr>
          <p:nvPr>
            <p:ph/>
          </p:nvPr>
        </p:nvGraphicFramePr>
        <p:xfrm>
          <a:off x="0" y="0"/>
          <a:ext cx="9144000" cy="6858001"/>
        </p:xfrm>
        <a:graphic>
          <a:graphicData uri="http://schemas.openxmlformats.org/drawingml/2006/table">
            <a:tbl>
              <a:tblPr/>
              <a:tblGrid>
                <a:gridCol w="2667000"/>
                <a:gridCol w="6477000"/>
              </a:tblGrid>
              <a:tr h="625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rPr>
                        <a:t>Khu</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vực</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địa</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hình</a:t>
                      </a:r>
                      <a:endParaRPr kumimoji="0" lang="en-US" sz="2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rPr>
                        <a:t>Đặc điểm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6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rPr>
                        <a:t>Hệ</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thống</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Cooc</a:t>
                      </a:r>
                      <a:r>
                        <a:rPr kumimoji="0" lang="en-US" sz="2800" b="0" i="0" u="none" strike="noStrike" cap="none" normalizeH="0" baseline="0" dirty="0" smtClean="0">
                          <a:ln>
                            <a:noFill/>
                          </a:ln>
                          <a:solidFill>
                            <a:srgbClr val="000000"/>
                          </a:solidFill>
                          <a:effectLst/>
                          <a:latin typeface="Times New Roman" pitchFamily="18" charset="0"/>
                        </a:rPr>
                        <a:t>-</a:t>
                      </a:r>
                      <a:r>
                        <a:rPr kumimoji="0" lang="en-US" sz="2800" b="0" i="0" u="none" strike="noStrike" cap="none" normalizeH="0" baseline="0" dirty="0" err="1" smtClean="0">
                          <a:ln>
                            <a:noFill/>
                          </a:ln>
                          <a:solidFill>
                            <a:srgbClr val="000000"/>
                          </a:solidFill>
                          <a:effectLst/>
                          <a:latin typeface="Times New Roman" pitchFamily="18" charset="0"/>
                        </a:rPr>
                        <a:t>đi</a:t>
                      </a:r>
                      <a:r>
                        <a:rPr kumimoji="0" lang="en-US" sz="2800" b="0" i="0" u="none" strike="noStrike" cap="none" normalizeH="0" baseline="0" dirty="0" smtClean="0">
                          <a:ln>
                            <a:noFill/>
                          </a:ln>
                          <a:solidFill>
                            <a:srgbClr val="000000"/>
                          </a:solidFill>
                          <a:effectLst/>
                          <a:latin typeface="Times New Roman" pitchFamily="18" charset="0"/>
                        </a:rPr>
                        <a:t>-e ở </a:t>
                      </a:r>
                      <a:r>
                        <a:rPr kumimoji="0" lang="en-US" sz="2800" b="0" i="0" u="none" strike="noStrike" cap="none" normalizeH="0" baseline="0" dirty="0" err="1" smtClean="0">
                          <a:ln>
                            <a:noFill/>
                          </a:ln>
                          <a:solidFill>
                            <a:srgbClr val="000000"/>
                          </a:solidFill>
                          <a:effectLst/>
                          <a:latin typeface="Times New Roman" pitchFamily="18" charset="0"/>
                        </a:rPr>
                        <a:t>phía</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tây</a:t>
                      </a:r>
                      <a:endParaRPr kumimoji="0" lang="en-US" sz="2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Dài</a:t>
                      </a:r>
                      <a:r>
                        <a:rPr kumimoji="0" lang="en-US" sz="2600" b="0" i="0" u="none" strike="noStrike" cap="none" normalizeH="0" baseline="0" dirty="0" smtClean="0">
                          <a:ln>
                            <a:noFill/>
                          </a:ln>
                          <a:solidFill>
                            <a:srgbClr val="000000"/>
                          </a:solidFill>
                          <a:effectLst/>
                          <a:latin typeface="Times New Roman" pitchFamily="18" charset="0"/>
                        </a:rPr>
                        <a:t> 9000 km, </a:t>
                      </a:r>
                      <a:r>
                        <a:rPr kumimoji="0" lang="en-US" sz="2600" b="0" i="0" u="none" strike="noStrike" cap="none" normalizeH="0" baseline="0" dirty="0" err="1" smtClean="0">
                          <a:ln>
                            <a:noFill/>
                          </a:ln>
                          <a:solidFill>
                            <a:srgbClr val="000000"/>
                          </a:solidFill>
                          <a:effectLst/>
                          <a:latin typeface="Times New Roman" pitchFamily="18" charset="0"/>
                        </a:rPr>
                        <a:t>gồm</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nhiều</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dãy</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chạy</a:t>
                      </a:r>
                      <a:r>
                        <a:rPr kumimoji="0" lang="en-US" sz="2600" b="0" i="0" u="none" strike="noStrike" cap="none" normalizeH="0" baseline="0" dirty="0" smtClean="0">
                          <a:ln>
                            <a:noFill/>
                          </a:ln>
                          <a:solidFill>
                            <a:srgbClr val="000000"/>
                          </a:solidFill>
                          <a:effectLst/>
                          <a:latin typeface="Times New Roman" pitchFamily="18" charset="0"/>
                        </a:rPr>
                        <a:t> song </a:t>
                      </a:r>
                      <a:r>
                        <a:rPr kumimoji="0" lang="en-US" sz="2600" b="0" i="0" u="none" strike="noStrike" cap="none" normalizeH="0" baseline="0" dirty="0" err="1" smtClean="0">
                          <a:ln>
                            <a:noFill/>
                          </a:ln>
                          <a:solidFill>
                            <a:srgbClr val="000000"/>
                          </a:solidFill>
                          <a:effectLst/>
                          <a:latin typeface="Times New Roman" pitchFamily="18" charset="0"/>
                        </a:rPr>
                        <a:t>song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xen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vào</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giữa</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là</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các</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cao</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nguyên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và</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sơn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nguyên</a:t>
                      </a:r>
                      <a:r>
                        <a:rPr kumimoji="0" lang="en-US" sz="2600" b="0" i="0" u="none" strike="noStrike" cap="none" normalizeH="0" baseline="0" dirty="0" smtClean="0">
                          <a:ln>
                            <a:noFill/>
                          </a:ln>
                          <a:solidFill>
                            <a:srgbClr val="000000"/>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Độ</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cao</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trung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bình</a:t>
                      </a:r>
                      <a:r>
                        <a:rPr kumimoji="0" lang="en-US" sz="2600" b="0" i="0" u="none" strike="noStrike" cap="none" normalizeH="0" baseline="0" dirty="0" smtClean="0">
                          <a:ln>
                            <a:noFill/>
                          </a:ln>
                          <a:solidFill>
                            <a:srgbClr val="000000"/>
                          </a:solidFill>
                          <a:effectLst/>
                          <a:latin typeface="Times New Roman" pitchFamily="18" charset="0"/>
                        </a:rPr>
                        <a:t> 3000m – 4000m, </a:t>
                      </a:r>
                      <a:r>
                        <a:rPr kumimoji="0" lang="en-US" sz="2600" b="0" i="0" u="none" strike="noStrike" cap="none" normalizeH="0" baseline="0" dirty="0" err="1" smtClean="0">
                          <a:ln>
                            <a:noFill/>
                          </a:ln>
                          <a:solidFill>
                            <a:srgbClr val="000000"/>
                          </a:solidFill>
                          <a:effectLst/>
                          <a:latin typeface="Times New Roman" pitchFamily="18" charset="0"/>
                        </a:rPr>
                        <a:t>là</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một</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trong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những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miền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núi</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lớn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đồ</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sộ</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hiểm</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trở</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nhất</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trên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thế</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giới</a:t>
                      </a:r>
                      <a:r>
                        <a:rPr kumimoji="0" lang="en-US" sz="2600" b="0" i="0" u="none" strike="noStrike" cap="none" normalizeH="0" baseline="0" dirty="0" smtClean="0">
                          <a:ln>
                            <a:noFill/>
                          </a:ln>
                          <a:solidFill>
                            <a:srgbClr val="000000"/>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Khoáng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sản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đồng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vàng</a:t>
                      </a:r>
                      <a:r>
                        <a:rPr kumimoji="0" lang="en-US" sz="2600" b="0" i="0" u="none" strike="noStrike" cap="none" normalizeH="0" baseline="0" dirty="0" smtClean="0">
                          <a:ln>
                            <a:noFill/>
                          </a:ln>
                          <a:solidFill>
                            <a:srgbClr val="000000"/>
                          </a:solidFill>
                          <a:effectLst/>
                          <a:latin typeface="Times New Roman" pitchFamily="18" charset="0"/>
                        </a:rPr>
                        <a:t>, uranium, </a:t>
                      </a:r>
                      <a:r>
                        <a:rPr kumimoji="0" lang="en-US" sz="2600" b="0" i="0" u="none" strike="noStrike" cap="none" normalizeH="0" baseline="0" dirty="0" err="1" smtClean="0">
                          <a:ln>
                            <a:noFill/>
                          </a:ln>
                          <a:solidFill>
                            <a:srgbClr val="000000"/>
                          </a:solidFill>
                          <a:effectLst/>
                          <a:latin typeface="Times New Roman" pitchFamily="18" charset="0"/>
                        </a:rPr>
                        <a:t>chì</a:t>
                      </a:r>
                      <a:r>
                        <a:rPr kumimoji="0" lang="en-US" sz="2600" b="0" i="0" u="none" strike="noStrike" cap="none" normalizeH="0" baseline="0" dirty="0" smtClean="0">
                          <a:ln>
                            <a:noFill/>
                          </a:ln>
                          <a:solidFill>
                            <a:srgbClr val="00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rPr>
                        <a:t>Miền</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đồng</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bằng</a:t>
                      </a:r>
                      <a:r>
                        <a:rPr kumimoji="0" lang="en-US" sz="2800" b="0" i="0" u="none" strike="noStrike" cap="none" normalizeH="0" baseline="0" dirty="0" smtClean="0">
                          <a:ln>
                            <a:noFill/>
                          </a:ln>
                          <a:solidFill>
                            <a:srgbClr val="000000"/>
                          </a:solidFill>
                          <a:effectLst/>
                          <a:latin typeface="Times New Roman" pitchFamily="18" charset="0"/>
                        </a:rPr>
                        <a:t> ở </a:t>
                      </a:r>
                      <a:r>
                        <a:rPr kumimoji="0" lang="en-US" sz="2800" b="0" i="0" u="none" strike="noStrike" cap="none" normalizeH="0" baseline="0" dirty="0" err="1" smtClean="0">
                          <a:ln>
                            <a:noFill/>
                          </a:ln>
                          <a:solidFill>
                            <a:srgbClr val="000000"/>
                          </a:solidFill>
                          <a:effectLst/>
                          <a:latin typeface="Times New Roman" pitchFamily="18" charset="0"/>
                        </a:rPr>
                        <a:t>giữa</a:t>
                      </a:r>
                      <a:endParaRPr kumimoji="0" lang="en-US" sz="2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1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rPr>
                        <a:t>Miền núi già và sơn nguyên ở phía đông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Vung nui Cooc-di-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30051" name="Text Box 3"/>
          <p:cNvSpPr txBox="1">
            <a:spLocks noChangeArrowheads="1"/>
          </p:cNvSpPr>
          <p:nvPr/>
        </p:nvSpPr>
        <p:spPr bwMode="auto">
          <a:xfrm>
            <a:off x="1600200" y="0"/>
            <a:ext cx="5791200" cy="701675"/>
          </a:xfrm>
          <a:prstGeom prst="rect">
            <a:avLst/>
          </a:prstGeom>
          <a:noFill/>
          <a:ln w="9525">
            <a:noFill/>
            <a:miter lim="800000"/>
            <a:headEnd/>
            <a:tailEnd/>
          </a:ln>
          <a:effectLst/>
        </p:spPr>
        <p:txBody>
          <a:bodyPr>
            <a:spAutoFit/>
          </a:bodyPr>
          <a:lstStyle/>
          <a:p>
            <a:pPr algn="ctr">
              <a:spcBef>
                <a:spcPct val="50000"/>
              </a:spcBef>
            </a:pPr>
            <a:endParaRPr lang="vi-VN" sz="4000">
              <a:solidFill>
                <a:srgbClr val="CC0000"/>
              </a:solidFill>
              <a:effectLst/>
            </a:endParaRPr>
          </a:p>
        </p:txBody>
      </p:sp>
      <p:sp>
        <p:nvSpPr>
          <p:cNvPr id="130052" name="Rectangle 4"/>
          <p:cNvSpPr>
            <a:spLocks noChangeArrowheads="1"/>
          </p:cNvSpPr>
          <p:nvPr/>
        </p:nvSpPr>
        <p:spPr bwMode="auto">
          <a:xfrm>
            <a:off x="1600200" y="0"/>
            <a:ext cx="5878532" cy="646331"/>
          </a:xfrm>
          <a:prstGeom prst="rect">
            <a:avLst/>
          </a:prstGeom>
          <a:noFill/>
          <a:ln w="9525">
            <a:noFill/>
            <a:miter lim="800000"/>
            <a:headEnd/>
            <a:tailEnd/>
          </a:ln>
          <a:effectLst/>
        </p:spPr>
        <p:txBody>
          <a:bodyPr wrap="none">
            <a:spAutoFit/>
          </a:bodyPr>
          <a:lstStyle/>
          <a:p>
            <a:r>
              <a:rPr lang="en-US" sz="3600" dirty="0" err="1">
                <a:solidFill>
                  <a:srgbClr val="CC0000"/>
                </a:solidFill>
                <a:effectLst/>
                <a:latin typeface="Times New Roman" pitchFamily="18" charset="0"/>
                <a:cs typeface="Times New Roman" pitchFamily="18" charset="0"/>
              </a:rPr>
              <a:t>Cảnh</a:t>
            </a:r>
            <a:r>
              <a:rPr lang="en-US" sz="3600" dirty="0">
                <a:solidFill>
                  <a:srgbClr val="CC0000"/>
                </a:solidFill>
                <a:effectLst/>
                <a:latin typeface="Times New Roman" pitchFamily="18" charset="0"/>
                <a:cs typeface="Times New Roman" pitchFamily="18" charset="0"/>
              </a:rPr>
              <a:t> </a:t>
            </a:r>
            <a:r>
              <a:rPr lang="en-US" sz="3600" dirty="0" err="1">
                <a:solidFill>
                  <a:srgbClr val="CC0000"/>
                </a:solidFill>
                <a:effectLst/>
                <a:latin typeface="Times New Roman" pitchFamily="18" charset="0"/>
                <a:cs typeface="Times New Roman" pitchFamily="18" charset="0"/>
              </a:rPr>
              <a:t>quan</a:t>
            </a:r>
            <a:r>
              <a:rPr lang="en-US" sz="3600" dirty="0">
                <a:solidFill>
                  <a:srgbClr val="CC0000"/>
                </a:solidFill>
                <a:effectLst/>
                <a:latin typeface="Times New Roman" pitchFamily="18" charset="0"/>
                <a:cs typeface="Times New Roman" pitchFamily="18" charset="0"/>
              </a:rPr>
              <a:t> </a:t>
            </a:r>
            <a:r>
              <a:rPr lang="en-US" sz="3600" dirty="0" err="1">
                <a:solidFill>
                  <a:srgbClr val="CC0000"/>
                </a:solidFill>
                <a:effectLst/>
                <a:latin typeface="Times New Roman" pitchFamily="18" charset="0"/>
                <a:cs typeface="Times New Roman" pitchFamily="18" charset="0"/>
              </a:rPr>
              <a:t>vùng</a:t>
            </a:r>
            <a:r>
              <a:rPr lang="en-US" sz="3600" dirty="0">
                <a:solidFill>
                  <a:srgbClr val="CC0000"/>
                </a:solidFill>
                <a:effectLst/>
                <a:latin typeface="Times New Roman" pitchFamily="18" charset="0"/>
                <a:cs typeface="Times New Roman" pitchFamily="18" charset="0"/>
              </a:rPr>
              <a:t> </a:t>
            </a:r>
            <a:r>
              <a:rPr lang="en-US" sz="3600" dirty="0" err="1">
                <a:solidFill>
                  <a:srgbClr val="CC0000"/>
                </a:solidFill>
                <a:effectLst/>
                <a:latin typeface="Times New Roman" pitchFamily="18" charset="0"/>
                <a:cs typeface="Times New Roman" pitchFamily="18" charset="0"/>
              </a:rPr>
              <a:t>núi</a:t>
            </a:r>
            <a:r>
              <a:rPr lang="en-US" sz="3600" dirty="0">
                <a:solidFill>
                  <a:srgbClr val="CC0000"/>
                </a:solidFill>
                <a:effectLst/>
                <a:latin typeface="Times New Roman" pitchFamily="18" charset="0"/>
                <a:cs typeface="Times New Roman" pitchFamily="18" charset="0"/>
              </a:rPr>
              <a:t> </a:t>
            </a:r>
            <a:r>
              <a:rPr lang="en-US" sz="3600" dirty="0" err="1">
                <a:solidFill>
                  <a:srgbClr val="CC0000"/>
                </a:solidFill>
                <a:effectLst/>
                <a:latin typeface="Times New Roman" pitchFamily="18" charset="0"/>
                <a:cs typeface="Times New Roman" pitchFamily="18" charset="0"/>
              </a:rPr>
              <a:t>Cooc</a:t>
            </a:r>
            <a:r>
              <a:rPr lang="en-US" sz="3600" dirty="0">
                <a:solidFill>
                  <a:srgbClr val="CC0000"/>
                </a:solidFill>
                <a:effectLst/>
                <a:latin typeface="Times New Roman" pitchFamily="18" charset="0"/>
                <a:cs typeface="Times New Roman" pitchFamily="18" charset="0"/>
              </a:rPr>
              <a:t>-</a:t>
            </a:r>
            <a:r>
              <a:rPr lang="en-US" sz="3600" dirty="0" err="1">
                <a:solidFill>
                  <a:srgbClr val="CC0000"/>
                </a:solidFill>
                <a:effectLst/>
                <a:latin typeface="Times New Roman" pitchFamily="18" charset="0"/>
                <a:cs typeface="Times New Roman" pitchFamily="18" charset="0"/>
              </a:rPr>
              <a:t>đi</a:t>
            </a:r>
            <a:r>
              <a:rPr lang="en-US" sz="3600" dirty="0">
                <a:solidFill>
                  <a:srgbClr val="CC0000"/>
                </a:solidFill>
                <a:effectLst/>
                <a:latin typeface="Times New Roman" pitchFamily="18" charset="0"/>
                <a:cs typeface="Times New Roman" pitchFamily="18" charset="0"/>
              </a:rPr>
              <a:t>-e</a:t>
            </a:r>
            <a:endParaRPr lang="vi-VN" sz="3600" dirty="0">
              <a:solidFill>
                <a:srgbClr val="CC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Andes500"/>
          <p:cNvPicPr>
            <a:picLocks noChangeAspect="1" noChangeArrowheads="1"/>
          </p:cNvPicPr>
          <p:nvPr/>
        </p:nvPicPr>
        <p:blipFill>
          <a:blip r:embed="rId2"/>
          <a:srcRect/>
          <a:stretch>
            <a:fillRect/>
          </a:stretch>
        </p:blipFill>
        <p:spPr bwMode="auto">
          <a:xfrm>
            <a:off x="0" y="762000"/>
            <a:ext cx="4267200" cy="6096000"/>
          </a:xfrm>
          <a:prstGeom prst="rect">
            <a:avLst/>
          </a:prstGeom>
          <a:noFill/>
        </p:spPr>
      </p:pic>
      <p:pic>
        <p:nvPicPr>
          <p:cNvPr id="131075" name="Picture 3" descr="Andes"/>
          <p:cNvPicPr>
            <a:picLocks noChangeAspect="1" noChangeArrowheads="1"/>
          </p:cNvPicPr>
          <p:nvPr/>
        </p:nvPicPr>
        <p:blipFill>
          <a:blip r:embed="rId3"/>
          <a:srcRect/>
          <a:stretch>
            <a:fillRect/>
          </a:stretch>
        </p:blipFill>
        <p:spPr bwMode="auto">
          <a:xfrm>
            <a:off x="4343400" y="762000"/>
            <a:ext cx="4814888" cy="6096000"/>
          </a:xfrm>
          <a:prstGeom prst="rect">
            <a:avLst/>
          </a:prstGeom>
          <a:noFill/>
        </p:spPr>
      </p:pic>
      <p:sp>
        <p:nvSpPr>
          <p:cNvPr id="131076" name="Rectangle 4"/>
          <p:cNvSpPr>
            <a:spLocks noChangeArrowheads="1"/>
          </p:cNvSpPr>
          <p:nvPr/>
        </p:nvSpPr>
        <p:spPr bwMode="auto">
          <a:xfrm>
            <a:off x="1447800" y="0"/>
            <a:ext cx="5834063" cy="641350"/>
          </a:xfrm>
          <a:prstGeom prst="rect">
            <a:avLst/>
          </a:prstGeom>
          <a:noFill/>
          <a:ln w="9525">
            <a:noFill/>
            <a:miter lim="800000"/>
            <a:headEnd/>
            <a:tailEnd/>
          </a:ln>
          <a:effectLst/>
        </p:spPr>
        <p:txBody>
          <a:bodyPr wrap="none">
            <a:spAutoFit/>
          </a:bodyPr>
          <a:lstStyle/>
          <a:p>
            <a:r>
              <a:rPr lang="en-US" sz="3600" dirty="0" err="1">
                <a:solidFill>
                  <a:srgbClr val="CC0000"/>
                </a:solidFill>
                <a:effectLst/>
                <a:latin typeface="Times New Roman" pitchFamily="18" charset="0"/>
                <a:cs typeface="Times New Roman" pitchFamily="18" charset="0"/>
              </a:rPr>
              <a:t>Các</a:t>
            </a:r>
            <a:r>
              <a:rPr lang="en-US" sz="3600" dirty="0">
                <a:solidFill>
                  <a:srgbClr val="CC0000"/>
                </a:solidFill>
                <a:effectLst/>
                <a:latin typeface="Times New Roman" pitchFamily="18" charset="0"/>
                <a:cs typeface="Times New Roman" pitchFamily="18" charset="0"/>
              </a:rPr>
              <a:t> </a:t>
            </a:r>
            <a:r>
              <a:rPr lang="en-US" sz="3600" dirty="0" err="1">
                <a:solidFill>
                  <a:srgbClr val="CC0000"/>
                </a:solidFill>
                <a:effectLst/>
                <a:latin typeface="Times New Roman" pitchFamily="18" charset="0"/>
                <a:cs typeface="Times New Roman" pitchFamily="18" charset="0"/>
              </a:rPr>
              <a:t>đỉnh</a:t>
            </a:r>
            <a:r>
              <a:rPr lang="en-US" sz="3600" dirty="0">
                <a:solidFill>
                  <a:srgbClr val="CC0000"/>
                </a:solidFill>
                <a:effectLst/>
                <a:latin typeface="Times New Roman" pitchFamily="18" charset="0"/>
                <a:cs typeface="Times New Roman" pitchFamily="18" charset="0"/>
              </a:rPr>
              <a:t> </a:t>
            </a:r>
            <a:r>
              <a:rPr lang="en-US" sz="3600" dirty="0" err="1">
                <a:solidFill>
                  <a:srgbClr val="CC0000"/>
                </a:solidFill>
                <a:effectLst/>
                <a:latin typeface="Times New Roman" pitchFamily="18" charset="0"/>
                <a:cs typeface="Times New Roman" pitchFamily="18" charset="0"/>
              </a:rPr>
              <a:t>núi</a:t>
            </a:r>
            <a:r>
              <a:rPr lang="en-US" sz="3600" dirty="0">
                <a:solidFill>
                  <a:srgbClr val="CC0000"/>
                </a:solidFill>
                <a:effectLst/>
                <a:latin typeface="Times New Roman" pitchFamily="18" charset="0"/>
                <a:cs typeface="Times New Roman" pitchFamily="18" charset="0"/>
              </a:rPr>
              <a:t> </a:t>
            </a:r>
            <a:r>
              <a:rPr lang="en-US" sz="3600" dirty="0" err="1">
                <a:solidFill>
                  <a:srgbClr val="CC0000"/>
                </a:solidFill>
                <a:effectLst/>
                <a:latin typeface="Times New Roman" pitchFamily="18" charset="0"/>
                <a:cs typeface="Times New Roman" pitchFamily="18" charset="0"/>
              </a:rPr>
              <a:t>cao</a:t>
            </a:r>
            <a:r>
              <a:rPr lang="en-US" sz="3600" dirty="0">
                <a:solidFill>
                  <a:srgbClr val="CC0000"/>
                </a:solidFill>
                <a:effectLst/>
                <a:latin typeface="Times New Roman" pitchFamily="18" charset="0"/>
                <a:cs typeface="Times New Roman" pitchFamily="18" charset="0"/>
              </a:rPr>
              <a:t> ở </a:t>
            </a:r>
            <a:r>
              <a:rPr lang="en-US" sz="3600" dirty="0" err="1">
                <a:solidFill>
                  <a:srgbClr val="CC0000"/>
                </a:solidFill>
                <a:effectLst/>
                <a:latin typeface="Times New Roman" pitchFamily="18" charset="0"/>
                <a:cs typeface="Times New Roman" pitchFamily="18" charset="0"/>
              </a:rPr>
              <a:t>Cooc</a:t>
            </a:r>
            <a:r>
              <a:rPr lang="en-US" sz="3600" dirty="0">
                <a:solidFill>
                  <a:srgbClr val="CC0000"/>
                </a:solidFill>
                <a:effectLst/>
                <a:latin typeface="Times New Roman" pitchFamily="18" charset="0"/>
                <a:cs typeface="Times New Roman" pitchFamily="18" charset="0"/>
              </a:rPr>
              <a:t>-</a:t>
            </a:r>
            <a:r>
              <a:rPr lang="en-US" sz="3600" dirty="0" err="1">
                <a:solidFill>
                  <a:srgbClr val="CC0000"/>
                </a:solidFill>
                <a:effectLst/>
                <a:latin typeface="Times New Roman" pitchFamily="18" charset="0"/>
                <a:cs typeface="Times New Roman" pitchFamily="18" charset="0"/>
              </a:rPr>
              <a:t>đi</a:t>
            </a:r>
            <a:r>
              <a:rPr lang="en-US" sz="3600" dirty="0">
                <a:solidFill>
                  <a:srgbClr val="CC0000"/>
                </a:solidFill>
                <a:effectLst/>
                <a:latin typeface="Times New Roman" pitchFamily="18" charset="0"/>
                <a:cs typeface="Times New Roman" pitchFamily="18" charset="0"/>
              </a:rPr>
              <a:t>-e</a:t>
            </a:r>
            <a:endParaRPr lang="vi-VN" sz="3600" dirty="0">
              <a:solidFill>
                <a:srgbClr val="CC0000"/>
              </a:solidFill>
              <a:effectLst/>
              <a:latin typeface="Times New Roman" pitchFamily="18" charset="0"/>
              <a:cs typeface="Times New Roman" pitchFamily="18" charset="0"/>
            </a:endParaRPr>
          </a:p>
        </p:txBody>
      </p:sp>
      <p:pic>
        <p:nvPicPr>
          <p:cNvPr id="131077" name="Picture 5" descr="Dia cau"/>
          <p:cNvPicPr>
            <a:picLocks noChangeAspect="1" noChangeArrowheads="1" noCrop="1"/>
          </p:cNvPicPr>
          <p:nvPr/>
        </p:nvPicPr>
        <p:blipFill>
          <a:blip r:embed="rId4"/>
          <a:srcRect/>
          <a:stretch>
            <a:fillRect/>
          </a:stretch>
        </p:blipFill>
        <p:spPr bwMode="auto">
          <a:xfrm>
            <a:off x="8382000" y="76200"/>
            <a:ext cx="609600" cy="609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76" name="Group 20"/>
          <p:cNvGraphicFramePr>
            <a:graphicFrameLocks noGrp="1"/>
          </p:cNvGraphicFramePr>
          <p:nvPr>
            <p:ph/>
          </p:nvPr>
        </p:nvGraphicFramePr>
        <p:xfrm>
          <a:off x="0" y="0"/>
          <a:ext cx="9144000" cy="6705601"/>
        </p:xfrm>
        <a:graphic>
          <a:graphicData uri="http://schemas.openxmlformats.org/drawingml/2006/table">
            <a:tbl>
              <a:tblPr/>
              <a:tblGrid>
                <a:gridCol w="2667000"/>
                <a:gridCol w="6477000"/>
              </a:tblGrid>
              <a:tr h="611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rPr>
                        <a:t>Khu</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vực</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địa</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hình</a:t>
                      </a:r>
                      <a:endParaRPr kumimoji="0" lang="en-US" sz="2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rPr>
                        <a:t>Đặc điểm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rPr>
                        <a:t>Hệ</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thống</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Cooc</a:t>
                      </a:r>
                      <a:r>
                        <a:rPr kumimoji="0" lang="en-US" sz="2800" b="0" i="0" u="none" strike="noStrike" cap="none" normalizeH="0" baseline="0" dirty="0" smtClean="0">
                          <a:ln>
                            <a:noFill/>
                          </a:ln>
                          <a:solidFill>
                            <a:srgbClr val="000000"/>
                          </a:solidFill>
                          <a:effectLst/>
                          <a:latin typeface="Times New Roman" pitchFamily="18" charset="0"/>
                        </a:rPr>
                        <a:t>-</a:t>
                      </a:r>
                      <a:r>
                        <a:rPr kumimoji="0" lang="en-US" sz="2800" b="0" i="0" u="none" strike="noStrike" cap="none" normalizeH="0" baseline="0" dirty="0" err="1" smtClean="0">
                          <a:ln>
                            <a:noFill/>
                          </a:ln>
                          <a:solidFill>
                            <a:srgbClr val="000000"/>
                          </a:solidFill>
                          <a:effectLst/>
                          <a:latin typeface="Times New Roman" pitchFamily="18" charset="0"/>
                        </a:rPr>
                        <a:t>đi</a:t>
                      </a:r>
                      <a:r>
                        <a:rPr kumimoji="0" lang="en-US" sz="2800" b="0" i="0" u="none" strike="noStrike" cap="none" normalizeH="0" baseline="0" dirty="0" smtClean="0">
                          <a:ln>
                            <a:noFill/>
                          </a:ln>
                          <a:solidFill>
                            <a:srgbClr val="000000"/>
                          </a:solidFill>
                          <a:effectLst/>
                          <a:latin typeface="Times New Roman" pitchFamily="18" charset="0"/>
                        </a:rPr>
                        <a:t>-e ở </a:t>
                      </a:r>
                      <a:r>
                        <a:rPr kumimoji="0" lang="en-US" sz="2800" b="0" i="0" u="none" strike="noStrike" cap="none" normalizeH="0" baseline="0" dirty="0" err="1" smtClean="0">
                          <a:ln>
                            <a:noFill/>
                          </a:ln>
                          <a:solidFill>
                            <a:srgbClr val="000000"/>
                          </a:solidFill>
                          <a:effectLst/>
                          <a:latin typeface="Times New Roman" pitchFamily="18" charset="0"/>
                        </a:rPr>
                        <a:t>phía</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tây</a:t>
                      </a:r>
                      <a:endParaRPr kumimoji="0" lang="en-US" sz="2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Dài</a:t>
                      </a:r>
                      <a:r>
                        <a:rPr kumimoji="0" lang="en-US" sz="2500" b="0" i="0" u="none" strike="noStrike" cap="none" normalizeH="0" baseline="0" dirty="0" smtClean="0">
                          <a:ln>
                            <a:noFill/>
                          </a:ln>
                          <a:solidFill>
                            <a:srgbClr val="000000"/>
                          </a:solidFill>
                          <a:effectLst/>
                          <a:latin typeface="Times New Roman" pitchFamily="18" charset="0"/>
                        </a:rPr>
                        <a:t> 9000 km, </a:t>
                      </a:r>
                      <a:r>
                        <a:rPr kumimoji="0" lang="en-US" sz="2500" b="0" i="0" u="none" strike="noStrike" cap="none" normalizeH="0" baseline="0" dirty="0" err="1" smtClean="0">
                          <a:ln>
                            <a:noFill/>
                          </a:ln>
                          <a:solidFill>
                            <a:srgbClr val="000000"/>
                          </a:solidFill>
                          <a:effectLst/>
                          <a:latin typeface="Times New Roman" pitchFamily="18" charset="0"/>
                        </a:rPr>
                        <a:t>gồm</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nhiều</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dãy</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chạy</a:t>
                      </a:r>
                      <a:r>
                        <a:rPr kumimoji="0" lang="en-US" sz="2500" b="0" i="0" u="none" strike="noStrike" cap="none" normalizeH="0" baseline="0" dirty="0" smtClean="0">
                          <a:ln>
                            <a:noFill/>
                          </a:ln>
                          <a:solidFill>
                            <a:srgbClr val="000000"/>
                          </a:solidFill>
                          <a:effectLst/>
                          <a:latin typeface="Times New Roman" pitchFamily="18" charset="0"/>
                        </a:rPr>
                        <a:t> song </a:t>
                      </a:r>
                      <a:r>
                        <a:rPr kumimoji="0" lang="en-US" sz="2500" b="0" i="0" u="none" strike="noStrike" cap="none" normalizeH="0" baseline="0" dirty="0" err="1" smtClean="0">
                          <a:ln>
                            <a:noFill/>
                          </a:ln>
                          <a:solidFill>
                            <a:srgbClr val="000000"/>
                          </a:solidFill>
                          <a:effectLst/>
                          <a:latin typeface="Times New Roman" pitchFamily="18" charset="0"/>
                        </a:rPr>
                        <a:t>song</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xen</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vào</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giữa</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là</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các</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cao</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nguyên</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và</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sơn</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nguyên</a:t>
                      </a:r>
                      <a:r>
                        <a:rPr kumimoji="0" lang="en-US" sz="2500" b="0" i="0" u="none" strike="noStrike" cap="none" normalizeH="0" baseline="0" dirty="0" smtClean="0">
                          <a:ln>
                            <a:noFill/>
                          </a:ln>
                          <a:solidFill>
                            <a:srgbClr val="000000"/>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Độ</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cao</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trung</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bình</a:t>
                      </a:r>
                      <a:r>
                        <a:rPr kumimoji="0" lang="en-US" sz="2500" b="0" i="0" u="none" strike="noStrike" cap="none" normalizeH="0" baseline="0" dirty="0" smtClean="0">
                          <a:ln>
                            <a:noFill/>
                          </a:ln>
                          <a:solidFill>
                            <a:srgbClr val="000000"/>
                          </a:solidFill>
                          <a:effectLst/>
                          <a:latin typeface="Times New Roman" pitchFamily="18" charset="0"/>
                        </a:rPr>
                        <a:t> 3000m – 4000m, </a:t>
                      </a:r>
                      <a:r>
                        <a:rPr kumimoji="0" lang="en-US" sz="2500" b="0" i="0" u="none" strike="noStrike" cap="none" normalizeH="0" baseline="0" dirty="0" err="1" smtClean="0">
                          <a:ln>
                            <a:noFill/>
                          </a:ln>
                          <a:solidFill>
                            <a:srgbClr val="000000"/>
                          </a:solidFill>
                          <a:effectLst/>
                          <a:latin typeface="Times New Roman" pitchFamily="18" charset="0"/>
                        </a:rPr>
                        <a:t>là</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một</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trong</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những</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miền</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núi</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lớn</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đồ</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sộ</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hiểm</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trở</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nhất</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trên</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thế</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giới</a:t>
                      </a:r>
                      <a:r>
                        <a:rPr kumimoji="0" lang="en-US" sz="2500" b="0" i="0" u="none" strike="noStrike" cap="none" normalizeH="0" baseline="0" dirty="0" smtClean="0">
                          <a:ln>
                            <a:noFill/>
                          </a:ln>
                          <a:solidFill>
                            <a:srgbClr val="000000"/>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Khoáng</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sản</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đồng</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vàng</a:t>
                      </a:r>
                      <a:r>
                        <a:rPr kumimoji="0" lang="en-US" sz="2500" b="0" i="0" u="none" strike="noStrike" cap="none" normalizeH="0" baseline="0" dirty="0" smtClean="0">
                          <a:ln>
                            <a:noFill/>
                          </a:ln>
                          <a:solidFill>
                            <a:srgbClr val="000000"/>
                          </a:solidFill>
                          <a:effectLst/>
                          <a:latin typeface="Times New Roman" pitchFamily="18" charset="0"/>
                        </a:rPr>
                        <a:t>, uranium, </a:t>
                      </a:r>
                      <a:r>
                        <a:rPr kumimoji="0" lang="en-US" sz="2500" b="0" i="0" u="none" strike="noStrike" cap="none" normalizeH="0" baseline="0" dirty="0" err="1" smtClean="0">
                          <a:ln>
                            <a:noFill/>
                          </a:ln>
                          <a:solidFill>
                            <a:srgbClr val="000000"/>
                          </a:solidFill>
                          <a:effectLst/>
                          <a:latin typeface="Times New Roman" pitchFamily="18" charset="0"/>
                        </a:rPr>
                        <a:t>chì</a:t>
                      </a:r>
                      <a:r>
                        <a:rPr kumimoji="0" lang="en-US" sz="2500" b="0" i="0" u="none" strike="noStrike" cap="none" normalizeH="0" baseline="0" dirty="0" smtClean="0">
                          <a:ln>
                            <a:noFill/>
                          </a:ln>
                          <a:solidFill>
                            <a:srgbClr val="00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0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rPr>
                        <a:t>Miền đồng bằng ở giữa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Địa</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hình</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lòng</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máng</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cao</a:t>
                      </a:r>
                      <a:r>
                        <a:rPr kumimoji="0" lang="en-US" sz="2500" b="0" i="0" u="none" strike="noStrike" cap="none" normalizeH="0" baseline="0" dirty="0" smtClean="0">
                          <a:ln>
                            <a:noFill/>
                          </a:ln>
                          <a:solidFill>
                            <a:srgbClr val="000000"/>
                          </a:solidFill>
                          <a:effectLst/>
                          <a:latin typeface="Times New Roman" pitchFamily="18" charset="0"/>
                        </a:rPr>
                        <a:t> ở </a:t>
                      </a:r>
                      <a:r>
                        <a:rPr kumimoji="0" lang="en-US" sz="2500" b="0" i="0" u="none" strike="noStrike" cap="none" normalizeH="0" baseline="0" dirty="0" err="1" smtClean="0">
                          <a:ln>
                            <a:noFill/>
                          </a:ln>
                          <a:solidFill>
                            <a:srgbClr val="000000"/>
                          </a:solidFill>
                          <a:effectLst/>
                          <a:latin typeface="Times New Roman" pitchFamily="18" charset="0"/>
                        </a:rPr>
                        <a:t>phía</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bắc</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và</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tây</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bắc</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thấp</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dần</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về</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phía</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nam</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và</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đông</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nam</a:t>
                      </a:r>
                      <a:r>
                        <a:rPr kumimoji="0" lang="en-US" sz="2500" b="0" i="0" u="none" strike="noStrike" cap="none" normalizeH="0" baseline="0" dirty="0" smtClean="0">
                          <a:ln>
                            <a:noFill/>
                          </a:ln>
                          <a:solidFill>
                            <a:srgbClr val="000000"/>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Có</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nhiều</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hồ</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rộng</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và</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nhiều</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sông</a:t>
                      </a:r>
                      <a:r>
                        <a:rPr kumimoji="0" lang="en-US" sz="2500" b="0" i="0" u="none" strike="noStrike" cap="none" normalizeH="0" baseline="0" dirty="0" smtClean="0">
                          <a:ln>
                            <a:noFill/>
                          </a:ln>
                          <a:solidFill>
                            <a:srgbClr val="000000"/>
                          </a:solidFill>
                          <a:effectLst/>
                          <a:latin typeface="Times New Roman" pitchFamily="18" charset="0"/>
                        </a:rPr>
                        <a:t> </a:t>
                      </a:r>
                      <a:r>
                        <a:rPr kumimoji="0" lang="en-US" sz="2500" b="0" i="0" u="none" strike="noStrike" cap="none" normalizeH="0" baseline="0" dirty="0" err="1" smtClean="0">
                          <a:ln>
                            <a:noFill/>
                          </a:ln>
                          <a:solidFill>
                            <a:srgbClr val="000000"/>
                          </a:solidFill>
                          <a:effectLst/>
                          <a:latin typeface="Times New Roman" pitchFamily="18" charset="0"/>
                        </a:rPr>
                        <a:t>dài</a:t>
                      </a:r>
                      <a:r>
                        <a:rPr kumimoji="0" lang="en-US" sz="2500" b="0" i="0" u="none" strike="noStrike" cap="none" normalizeH="0" baseline="0" dirty="0" smtClean="0">
                          <a:ln>
                            <a:noFill/>
                          </a:ln>
                          <a:solidFill>
                            <a:srgbClr val="00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rPr>
                        <a:t>Miền núi già và sơn nguyên ở phía đông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5562600"/>
            <a:ext cx="9144000" cy="1295400"/>
          </a:xfrm>
        </p:spPr>
        <p:txBody>
          <a:bodyPr/>
          <a:lstStyle/>
          <a:p>
            <a:pPr algn="ctr"/>
            <a:r>
              <a:rPr lang="en-US" b="1" dirty="0">
                <a:effectLst>
                  <a:outerShdw blurRad="38100" dist="38100" dir="2700000" algn="tl">
                    <a:srgbClr val="FFFFFF"/>
                  </a:outerShdw>
                </a:effectLst>
                <a:latin typeface="Times New Roman" pitchFamily="18" charset="0"/>
              </a:rPr>
              <a:t>HỒ MUỐI LỚN</a:t>
            </a:r>
            <a:endParaRPr lang="vi-VN" b="1" dirty="0">
              <a:effectLst>
                <a:outerShdw blurRad="38100" dist="38100" dir="2700000" algn="tl">
                  <a:srgbClr val="FFFFFF"/>
                </a:outerShdw>
              </a:effectLst>
              <a:latin typeface="Times New Roman" pitchFamily="18" charset="0"/>
            </a:endParaRPr>
          </a:p>
        </p:txBody>
      </p:sp>
      <p:pic>
        <p:nvPicPr>
          <p:cNvPr id="160771" name="Picture 3"/>
          <p:cNvPicPr>
            <a:picLocks noChangeAspect="1" noChangeArrowheads="1"/>
          </p:cNvPicPr>
          <p:nvPr/>
        </p:nvPicPr>
        <p:blipFill>
          <a:blip r:embed="rId2"/>
          <a:srcRect/>
          <a:stretch>
            <a:fillRect/>
          </a:stretch>
        </p:blipFill>
        <p:spPr bwMode="auto">
          <a:xfrm>
            <a:off x="0" y="0"/>
            <a:ext cx="91440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endParaRPr lang="vi-VN" b="1">
              <a:effectLst>
                <a:outerShdw blurRad="38100" dist="38100" dir="2700000" algn="tl">
                  <a:srgbClr val="FFFFFF"/>
                </a:outerShdw>
              </a:effectLst>
              <a:latin typeface="Times New Roman" pitchFamily="18" charset="0"/>
            </a:endParaRPr>
          </a:p>
        </p:txBody>
      </p:sp>
      <p:sp>
        <p:nvSpPr>
          <p:cNvPr id="163843" name="Rectangle 3"/>
          <p:cNvSpPr>
            <a:spLocks noGrp="1" noChangeArrowheads="1"/>
          </p:cNvSpPr>
          <p:nvPr>
            <p:ph type="body" idx="1"/>
          </p:nvPr>
        </p:nvSpPr>
        <p:spPr/>
        <p:txBody>
          <a:bodyPr/>
          <a:lstStyle/>
          <a:p>
            <a:endParaRPr lang="vi-VN"/>
          </a:p>
        </p:txBody>
      </p:sp>
      <p:pic>
        <p:nvPicPr>
          <p:cNvPr id="16384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solidFill>
              <a:srgbClr val="FFFF00"/>
            </a:solidFill>
            <a:miter lim="800000"/>
            <a:headEnd/>
            <a:tailEnd/>
          </a:ln>
          <a:effectLst/>
        </p:spPr>
      </p:pic>
      <p:sp>
        <p:nvSpPr>
          <p:cNvPr id="163845" name="Rectangle 5"/>
          <p:cNvSpPr>
            <a:spLocks noChangeArrowheads="1"/>
          </p:cNvSpPr>
          <p:nvPr/>
        </p:nvSpPr>
        <p:spPr bwMode="auto">
          <a:xfrm>
            <a:off x="3048000" y="0"/>
            <a:ext cx="3331361" cy="769441"/>
          </a:xfrm>
          <a:prstGeom prst="rect">
            <a:avLst/>
          </a:prstGeom>
          <a:noFill/>
          <a:ln w="9525">
            <a:noFill/>
            <a:miter lim="800000"/>
            <a:headEnd/>
            <a:tailEnd/>
          </a:ln>
          <a:effectLst/>
        </p:spPr>
        <p:txBody>
          <a:bodyPr wrap="none">
            <a:spAutoFit/>
          </a:bodyPr>
          <a:lstStyle/>
          <a:p>
            <a:r>
              <a:rPr lang="en-US" sz="4400" dirty="0" err="1">
                <a:solidFill>
                  <a:schemeClr val="hlink"/>
                </a:solidFill>
                <a:effectLst>
                  <a:outerShdw blurRad="38100" dist="38100" dir="2700000" algn="tl">
                    <a:srgbClr val="000000"/>
                  </a:outerShdw>
                </a:effectLst>
                <a:latin typeface="Times New Roman" pitchFamily="18" charset="0"/>
                <a:cs typeface="Times New Roman" pitchFamily="18" charset="0"/>
              </a:rPr>
              <a:t>Hồ</a:t>
            </a:r>
            <a:r>
              <a:rPr lang="en-US" sz="4400" dirty="0">
                <a:solidFill>
                  <a:schemeClr val="hlink"/>
                </a:solidFill>
                <a:effectLst>
                  <a:outerShdw blurRad="38100" dist="38100" dir="2700000" algn="tl">
                    <a:srgbClr val="000000"/>
                  </a:outerShdw>
                </a:effectLst>
                <a:latin typeface="Times New Roman" pitchFamily="18" charset="0"/>
                <a:cs typeface="Times New Roman" pitchFamily="18" charset="0"/>
              </a:rPr>
              <a:t> </a:t>
            </a:r>
            <a:r>
              <a:rPr lang="en-US" sz="4400" dirty="0" err="1">
                <a:solidFill>
                  <a:schemeClr val="hlink"/>
                </a:solidFill>
                <a:effectLst>
                  <a:outerShdw blurRad="38100" dist="38100" dir="2700000" algn="tl">
                    <a:srgbClr val="000000"/>
                  </a:outerShdw>
                </a:effectLst>
                <a:latin typeface="Times New Roman" pitchFamily="18" charset="0"/>
                <a:cs typeface="Times New Roman" pitchFamily="18" charset="0"/>
              </a:rPr>
              <a:t>Nicaragoa</a:t>
            </a:r>
            <a:endParaRPr lang="vi-VN" sz="4400" dirty="0">
              <a:solidFill>
                <a:schemeClr val="hlink"/>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0"/>
            <a:ext cx="9144000" cy="762000"/>
          </a:xfrm>
        </p:spPr>
        <p:txBody>
          <a:bodyPr/>
          <a:lstStyle/>
          <a:p>
            <a:pPr algn="l"/>
            <a:r>
              <a:rPr lang="en-US" sz="3600" b="1">
                <a:latin typeface="Times New Roman" pitchFamily="18" charset="0"/>
              </a:rPr>
              <a:t> </a:t>
            </a:r>
            <a:r>
              <a:rPr lang="en-US" sz="3200" b="1">
                <a:solidFill>
                  <a:schemeClr val="hlink"/>
                </a:solidFill>
                <a:latin typeface="Times New Roman" pitchFamily="18" charset="0"/>
              </a:rPr>
              <a:t>?Xác định vị trí sông Mit-xu-ri và Mi-xi-xi-pi?</a:t>
            </a:r>
            <a:endParaRPr lang="vi-VN" sz="3200" b="1">
              <a:solidFill>
                <a:schemeClr val="hlink"/>
              </a:solidFill>
              <a:latin typeface="Times New Roman" pitchFamily="18" charset="0"/>
            </a:endParaRPr>
          </a:p>
        </p:txBody>
      </p:sp>
      <p:pic>
        <p:nvPicPr>
          <p:cNvPr id="146435" name="Picture 3" descr="5"/>
          <p:cNvPicPr>
            <a:picLocks noGrp="1" noChangeAspect="1" noChangeArrowheads="1"/>
          </p:cNvPicPr>
          <p:nvPr>
            <p:ph type="body" idx="1"/>
          </p:nvPr>
        </p:nvPicPr>
        <p:blipFill>
          <a:blip r:embed="rId2"/>
          <a:srcRect/>
          <a:stretch>
            <a:fillRect/>
          </a:stretch>
        </p:blipFill>
        <p:spPr>
          <a:xfrm>
            <a:off x="0" y="685800"/>
            <a:ext cx="9144000" cy="6248400"/>
          </a:xfrm>
          <a:noFill/>
          <a:ln/>
        </p:spPr>
      </p:pic>
      <p:sp>
        <p:nvSpPr>
          <p:cNvPr id="146436" name="Rectangle 4"/>
          <p:cNvSpPr>
            <a:spLocks noChangeArrowheads="1"/>
          </p:cNvSpPr>
          <p:nvPr/>
        </p:nvSpPr>
        <p:spPr bwMode="auto">
          <a:xfrm rot="3412490">
            <a:off x="3355975" y="3041651"/>
            <a:ext cx="193675" cy="406400"/>
          </a:xfrm>
          <a:prstGeom prst="rect">
            <a:avLst/>
          </a:prstGeom>
          <a:noFill/>
          <a:ln w="9525">
            <a:solidFill>
              <a:schemeClr val="accent1"/>
            </a:solidFill>
            <a:miter lim="800000"/>
            <a:headEnd/>
            <a:tailEnd/>
          </a:ln>
          <a:effectLst/>
        </p:spPr>
        <p:txBody>
          <a:bodyPr wrap="none">
            <a:spAutoFit/>
          </a:bodyPr>
          <a:lstStyle/>
          <a:p>
            <a:endParaRPr lang="vi-VN">
              <a:solidFill>
                <a:srgbClr val="008000"/>
              </a:solidFill>
              <a:effectLst>
                <a:outerShdw blurRad="38100" dist="38100" dir="2700000" algn="tl">
                  <a:srgbClr val="000000"/>
                </a:outerShdw>
              </a:effectLst>
            </a:endParaRPr>
          </a:p>
        </p:txBody>
      </p:sp>
      <p:sp>
        <p:nvSpPr>
          <p:cNvPr id="146437" name="AutoShape 5"/>
          <p:cNvSpPr>
            <a:spLocks noChangeArrowheads="1"/>
          </p:cNvSpPr>
          <p:nvPr/>
        </p:nvSpPr>
        <p:spPr bwMode="auto">
          <a:xfrm>
            <a:off x="0" y="5105400"/>
            <a:ext cx="2209800" cy="609600"/>
          </a:xfrm>
          <a:prstGeom prst="wedgeRectCallout">
            <a:avLst>
              <a:gd name="adj1" fmla="val 91019"/>
              <a:gd name="adj2" fmla="val -337500"/>
            </a:avLst>
          </a:prstGeom>
          <a:solidFill>
            <a:srgbClr val="FFFF00"/>
          </a:solidFill>
          <a:ln w="9525">
            <a:solidFill>
              <a:schemeClr val="tx1"/>
            </a:solidFill>
            <a:miter lim="800000"/>
            <a:headEnd/>
            <a:tailEnd/>
          </a:ln>
          <a:effectLst/>
        </p:spPr>
        <p:txBody>
          <a:bodyPr/>
          <a:lstStyle/>
          <a:p>
            <a:pPr algn="ctr"/>
            <a:r>
              <a:rPr lang="en-US" sz="3200">
                <a:solidFill>
                  <a:srgbClr val="008000"/>
                </a:solidFill>
                <a:effectLst>
                  <a:outerShdw blurRad="38100" dist="38100" dir="2700000" algn="tl">
                    <a:srgbClr val="000000"/>
                  </a:outerShdw>
                </a:effectLst>
              </a:rPr>
              <a:t>S.Mit-xu-ri</a:t>
            </a:r>
            <a:endParaRPr lang="vi-VN" sz="3200">
              <a:solidFill>
                <a:srgbClr val="008000"/>
              </a:solidFill>
              <a:effectLst>
                <a:outerShdw blurRad="38100" dist="38100" dir="2700000" algn="tl">
                  <a:srgbClr val="000000"/>
                </a:outerShdw>
              </a:effectLst>
            </a:endParaRPr>
          </a:p>
          <a:p>
            <a:pPr algn="ctr"/>
            <a:endParaRPr lang="en-US" sz="3200">
              <a:solidFill>
                <a:srgbClr val="FF3300"/>
              </a:solidFill>
              <a:effectLst/>
            </a:endParaRPr>
          </a:p>
        </p:txBody>
      </p:sp>
      <p:sp>
        <p:nvSpPr>
          <p:cNvPr id="146438" name="AutoShape 6"/>
          <p:cNvSpPr>
            <a:spLocks noChangeArrowheads="1"/>
          </p:cNvSpPr>
          <p:nvPr/>
        </p:nvSpPr>
        <p:spPr bwMode="auto">
          <a:xfrm>
            <a:off x="6172200" y="1905000"/>
            <a:ext cx="2590800" cy="609600"/>
          </a:xfrm>
          <a:prstGeom prst="wedgeRectCallout">
            <a:avLst>
              <a:gd name="adj1" fmla="val -144912"/>
              <a:gd name="adj2" fmla="val 370833"/>
            </a:avLst>
          </a:prstGeom>
          <a:solidFill>
            <a:srgbClr val="FFFF00"/>
          </a:solidFill>
          <a:ln w="9525">
            <a:solidFill>
              <a:schemeClr val="tx1"/>
            </a:solidFill>
            <a:miter lim="800000"/>
            <a:headEnd/>
            <a:tailEnd/>
          </a:ln>
          <a:effectLst/>
        </p:spPr>
        <p:txBody>
          <a:bodyPr/>
          <a:lstStyle/>
          <a:p>
            <a:pPr algn="ctr"/>
            <a:r>
              <a:rPr lang="en-US" sz="3200">
                <a:solidFill>
                  <a:srgbClr val="008000"/>
                </a:solidFill>
                <a:effectLst>
                  <a:outerShdw blurRad="38100" dist="38100" dir="2700000" algn="tl">
                    <a:srgbClr val="000000"/>
                  </a:outerShdw>
                </a:effectLst>
              </a:rPr>
              <a:t>S.Mi-xi-xi-pi</a:t>
            </a:r>
            <a:endParaRPr lang="en-US" sz="3200">
              <a:solidFill>
                <a:srgbClr val="008000"/>
              </a:solidFill>
              <a:effectLst/>
            </a:endParaRPr>
          </a:p>
        </p:txBody>
      </p:sp>
      <p:sp>
        <p:nvSpPr>
          <p:cNvPr id="146439" name="Freeform 7"/>
          <p:cNvSpPr>
            <a:spLocks/>
          </p:cNvSpPr>
          <p:nvPr/>
        </p:nvSpPr>
        <p:spPr bwMode="auto">
          <a:xfrm>
            <a:off x="2627313" y="3262313"/>
            <a:ext cx="1262062" cy="1527175"/>
          </a:xfrm>
          <a:custGeom>
            <a:avLst/>
            <a:gdLst/>
            <a:ahLst/>
            <a:cxnLst>
              <a:cxn ang="0">
                <a:pos x="0" y="75"/>
              </a:cxn>
              <a:cxn ang="0">
                <a:pos x="27" y="57"/>
              </a:cxn>
              <a:cxn ang="0">
                <a:pos x="55" y="48"/>
              </a:cxn>
              <a:cxn ang="0">
                <a:pos x="100" y="11"/>
              </a:cxn>
              <a:cxn ang="0">
                <a:pos x="164" y="20"/>
              </a:cxn>
              <a:cxn ang="0">
                <a:pos x="183" y="39"/>
              </a:cxn>
              <a:cxn ang="0">
                <a:pos x="238" y="57"/>
              </a:cxn>
              <a:cxn ang="0">
                <a:pos x="356" y="75"/>
              </a:cxn>
              <a:cxn ang="0">
                <a:pos x="430" y="158"/>
              </a:cxn>
              <a:cxn ang="0">
                <a:pos x="420" y="295"/>
              </a:cxn>
              <a:cxn ang="0">
                <a:pos x="448" y="304"/>
              </a:cxn>
              <a:cxn ang="0">
                <a:pos x="512" y="359"/>
              </a:cxn>
              <a:cxn ang="0">
                <a:pos x="539" y="441"/>
              </a:cxn>
              <a:cxn ang="0">
                <a:pos x="548" y="468"/>
              </a:cxn>
              <a:cxn ang="0">
                <a:pos x="686" y="505"/>
              </a:cxn>
              <a:cxn ang="0">
                <a:pos x="740" y="523"/>
              </a:cxn>
              <a:cxn ang="0">
                <a:pos x="795" y="633"/>
              </a:cxn>
              <a:cxn ang="0">
                <a:pos x="750" y="670"/>
              </a:cxn>
              <a:cxn ang="0">
                <a:pos x="740" y="697"/>
              </a:cxn>
              <a:cxn ang="0">
                <a:pos x="695" y="734"/>
              </a:cxn>
              <a:cxn ang="0">
                <a:pos x="676" y="825"/>
              </a:cxn>
              <a:cxn ang="0">
                <a:pos x="658" y="880"/>
              </a:cxn>
              <a:cxn ang="0">
                <a:pos x="704" y="962"/>
              </a:cxn>
              <a:cxn ang="0">
                <a:pos x="686" y="935"/>
              </a:cxn>
              <a:cxn ang="0">
                <a:pos x="676" y="907"/>
              </a:cxn>
              <a:cxn ang="0">
                <a:pos x="576" y="862"/>
              </a:cxn>
              <a:cxn ang="0">
                <a:pos x="521" y="761"/>
              </a:cxn>
              <a:cxn ang="0">
                <a:pos x="393" y="724"/>
              </a:cxn>
              <a:cxn ang="0">
                <a:pos x="338" y="706"/>
              </a:cxn>
              <a:cxn ang="0">
                <a:pos x="283" y="642"/>
              </a:cxn>
              <a:cxn ang="0">
                <a:pos x="210" y="624"/>
              </a:cxn>
              <a:cxn ang="0">
                <a:pos x="82" y="551"/>
              </a:cxn>
            </a:cxnLst>
            <a:rect l="0" t="0" r="r" b="b"/>
            <a:pathLst>
              <a:path w="795" h="962">
                <a:moveTo>
                  <a:pt x="0" y="75"/>
                </a:moveTo>
                <a:cubicBezTo>
                  <a:pt x="9" y="69"/>
                  <a:pt x="17" y="62"/>
                  <a:pt x="27" y="57"/>
                </a:cubicBezTo>
                <a:cubicBezTo>
                  <a:pt x="36" y="53"/>
                  <a:pt x="47" y="54"/>
                  <a:pt x="55" y="48"/>
                </a:cubicBezTo>
                <a:cubicBezTo>
                  <a:pt x="115" y="0"/>
                  <a:pt x="31" y="34"/>
                  <a:pt x="100" y="11"/>
                </a:cubicBezTo>
                <a:cubicBezTo>
                  <a:pt x="121" y="14"/>
                  <a:pt x="144" y="13"/>
                  <a:pt x="164" y="20"/>
                </a:cubicBezTo>
                <a:cubicBezTo>
                  <a:pt x="172" y="23"/>
                  <a:pt x="175" y="35"/>
                  <a:pt x="183" y="39"/>
                </a:cubicBezTo>
                <a:cubicBezTo>
                  <a:pt x="200" y="48"/>
                  <a:pt x="219" y="53"/>
                  <a:pt x="238" y="57"/>
                </a:cubicBezTo>
                <a:cubicBezTo>
                  <a:pt x="307" y="71"/>
                  <a:pt x="268" y="64"/>
                  <a:pt x="356" y="75"/>
                </a:cubicBezTo>
                <a:cubicBezTo>
                  <a:pt x="399" y="89"/>
                  <a:pt x="415" y="116"/>
                  <a:pt x="430" y="158"/>
                </a:cubicBezTo>
                <a:cubicBezTo>
                  <a:pt x="427" y="177"/>
                  <a:pt x="399" y="269"/>
                  <a:pt x="420" y="295"/>
                </a:cubicBezTo>
                <a:cubicBezTo>
                  <a:pt x="426" y="303"/>
                  <a:pt x="439" y="301"/>
                  <a:pt x="448" y="304"/>
                </a:cubicBezTo>
                <a:cubicBezTo>
                  <a:pt x="473" y="321"/>
                  <a:pt x="491" y="337"/>
                  <a:pt x="512" y="359"/>
                </a:cubicBezTo>
                <a:cubicBezTo>
                  <a:pt x="533" y="423"/>
                  <a:pt x="524" y="396"/>
                  <a:pt x="539" y="441"/>
                </a:cubicBezTo>
                <a:cubicBezTo>
                  <a:pt x="542" y="450"/>
                  <a:pt x="539" y="466"/>
                  <a:pt x="548" y="468"/>
                </a:cubicBezTo>
                <a:cubicBezTo>
                  <a:pt x="595" y="481"/>
                  <a:pt x="640" y="490"/>
                  <a:pt x="686" y="505"/>
                </a:cubicBezTo>
                <a:cubicBezTo>
                  <a:pt x="704" y="511"/>
                  <a:pt x="740" y="523"/>
                  <a:pt x="740" y="523"/>
                </a:cubicBezTo>
                <a:cubicBezTo>
                  <a:pt x="753" y="561"/>
                  <a:pt x="773" y="600"/>
                  <a:pt x="795" y="633"/>
                </a:cubicBezTo>
                <a:cubicBezTo>
                  <a:pt x="780" y="643"/>
                  <a:pt x="760" y="653"/>
                  <a:pt x="750" y="670"/>
                </a:cubicBezTo>
                <a:cubicBezTo>
                  <a:pt x="745" y="678"/>
                  <a:pt x="746" y="690"/>
                  <a:pt x="740" y="697"/>
                </a:cubicBezTo>
                <a:cubicBezTo>
                  <a:pt x="728" y="712"/>
                  <a:pt x="708" y="720"/>
                  <a:pt x="695" y="734"/>
                </a:cubicBezTo>
                <a:cubicBezTo>
                  <a:pt x="671" y="807"/>
                  <a:pt x="707" y="692"/>
                  <a:pt x="676" y="825"/>
                </a:cubicBezTo>
                <a:cubicBezTo>
                  <a:pt x="672" y="844"/>
                  <a:pt x="658" y="880"/>
                  <a:pt x="658" y="880"/>
                </a:cubicBezTo>
                <a:cubicBezTo>
                  <a:pt x="667" y="928"/>
                  <a:pt x="657" y="947"/>
                  <a:pt x="704" y="962"/>
                </a:cubicBezTo>
                <a:cubicBezTo>
                  <a:pt x="704" y="962"/>
                  <a:pt x="691" y="945"/>
                  <a:pt x="686" y="935"/>
                </a:cubicBezTo>
                <a:cubicBezTo>
                  <a:pt x="682" y="926"/>
                  <a:pt x="683" y="914"/>
                  <a:pt x="676" y="907"/>
                </a:cubicBezTo>
                <a:cubicBezTo>
                  <a:pt x="637" y="868"/>
                  <a:pt x="623" y="871"/>
                  <a:pt x="576" y="862"/>
                </a:cubicBezTo>
                <a:cubicBezTo>
                  <a:pt x="552" y="836"/>
                  <a:pt x="550" y="779"/>
                  <a:pt x="521" y="761"/>
                </a:cubicBezTo>
                <a:cubicBezTo>
                  <a:pt x="505" y="751"/>
                  <a:pt x="403" y="727"/>
                  <a:pt x="393" y="724"/>
                </a:cubicBezTo>
                <a:cubicBezTo>
                  <a:pt x="375" y="718"/>
                  <a:pt x="338" y="706"/>
                  <a:pt x="338" y="706"/>
                </a:cubicBezTo>
                <a:cubicBezTo>
                  <a:pt x="326" y="688"/>
                  <a:pt x="305" y="651"/>
                  <a:pt x="283" y="642"/>
                </a:cubicBezTo>
                <a:cubicBezTo>
                  <a:pt x="260" y="632"/>
                  <a:pt x="234" y="632"/>
                  <a:pt x="210" y="624"/>
                </a:cubicBezTo>
                <a:cubicBezTo>
                  <a:pt x="153" y="586"/>
                  <a:pt x="82" y="630"/>
                  <a:pt x="82" y="551"/>
                </a:cubicBezTo>
              </a:path>
            </a:pathLst>
          </a:custGeom>
          <a:noFill/>
          <a:ln w="9525">
            <a:solidFill>
              <a:srgbClr val="000099"/>
            </a:solidFill>
            <a:round/>
            <a:headEnd/>
            <a:tailEnd/>
          </a:ln>
          <a:effectLst/>
        </p:spPr>
        <p:txBody>
          <a:bodyPr/>
          <a:lstStyle/>
          <a:p>
            <a:endParaRPr lang="en-US"/>
          </a:p>
        </p:txBody>
      </p:sp>
      <p:sp>
        <p:nvSpPr>
          <p:cNvPr id="146440" name="Freeform 8"/>
          <p:cNvSpPr>
            <a:spLocks/>
          </p:cNvSpPr>
          <p:nvPr/>
        </p:nvSpPr>
        <p:spPr bwMode="auto">
          <a:xfrm>
            <a:off x="2786063" y="3990975"/>
            <a:ext cx="914400" cy="522288"/>
          </a:xfrm>
          <a:custGeom>
            <a:avLst/>
            <a:gdLst/>
            <a:ahLst/>
            <a:cxnLst>
              <a:cxn ang="0">
                <a:pos x="0" y="0"/>
              </a:cxn>
              <a:cxn ang="0">
                <a:pos x="101" y="37"/>
              </a:cxn>
              <a:cxn ang="0">
                <a:pos x="238" y="92"/>
              </a:cxn>
              <a:cxn ang="0">
                <a:pos x="320" y="101"/>
              </a:cxn>
              <a:cxn ang="0">
                <a:pos x="375" y="174"/>
              </a:cxn>
              <a:cxn ang="0">
                <a:pos x="430" y="192"/>
              </a:cxn>
              <a:cxn ang="0">
                <a:pos x="467" y="229"/>
              </a:cxn>
              <a:cxn ang="0">
                <a:pos x="476" y="256"/>
              </a:cxn>
              <a:cxn ang="0">
                <a:pos x="531" y="275"/>
              </a:cxn>
              <a:cxn ang="0">
                <a:pos x="558" y="284"/>
              </a:cxn>
              <a:cxn ang="0">
                <a:pos x="576" y="329"/>
              </a:cxn>
            </a:cxnLst>
            <a:rect l="0" t="0" r="r" b="b"/>
            <a:pathLst>
              <a:path w="576" h="329">
                <a:moveTo>
                  <a:pt x="0" y="0"/>
                </a:moveTo>
                <a:cubicBezTo>
                  <a:pt x="31" y="31"/>
                  <a:pt x="56" y="30"/>
                  <a:pt x="101" y="37"/>
                </a:cubicBezTo>
                <a:cubicBezTo>
                  <a:pt x="140" y="50"/>
                  <a:pt x="199" y="88"/>
                  <a:pt x="238" y="92"/>
                </a:cubicBezTo>
                <a:cubicBezTo>
                  <a:pt x="265" y="95"/>
                  <a:pt x="293" y="98"/>
                  <a:pt x="320" y="101"/>
                </a:cubicBezTo>
                <a:cubicBezTo>
                  <a:pt x="342" y="122"/>
                  <a:pt x="346" y="165"/>
                  <a:pt x="375" y="174"/>
                </a:cubicBezTo>
                <a:cubicBezTo>
                  <a:pt x="393" y="180"/>
                  <a:pt x="430" y="192"/>
                  <a:pt x="430" y="192"/>
                </a:cubicBezTo>
                <a:cubicBezTo>
                  <a:pt x="442" y="205"/>
                  <a:pt x="458" y="214"/>
                  <a:pt x="467" y="229"/>
                </a:cubicBezTo>
                <a:cubicBezTo>
                  <a:pt x="472" y="237"/>
                  <a:pt x="468" y="250"/>
                  <a:pt x="476" y="256"/>
                </a:cubicBezTo>
                <a:cubicBezTo>
                  <a:pt x="492" y="267"/>
                  <a:pt x="513" y="269"/>
                  <a:pt x="531" y="275"/>
                </a:cubicBezTo>
                <a:cubicBezTo>
                  <a:pt x="540" y="278"/>
                  <a:pt x="558" y="284"/>
                  <a:pt x="558" y="284"/>
                </a:cubicBezTo>
                <a:cubicBezTo>
                  <a:pt x="569" y="317"/>
                  <a:pt x="563" y="303"/>
                  <a:pt x="576" y="329"/>
                </a:cubicBezTo>
              </a:path>
            </a:pathLst>
          </a:custGeom>
          <a:noFill/>
          <a:ln w="9525">
            <a:solidFill>
              <a:srgbClr val="000099"/>
            </a:solidFill>
            <a:round/>
            <a:headEnd/>
            <a:tailEnd/>
          </a:ln>
          <a:effectLst/>
        </p:spPr>
        <p:txBody>
          <a:bodyPr/>
          <a:lstStyle/>
          <a:p>
            <a:endParaRPr lang="en-US"/>
          </a:p>
        </p:txBody>
      </p:sp>
      <p:sp>
        <p:nvSpPr>
          <p:cNvPr id="146441" name="Freeform 9"/>
          <p:cNvSpPr>
            <a:spLocks/>
          </p:cNvSpPr>
          <p:nvPr/>
        </p:nvSpPr>
        <p:spPr bwMode="auto">
          <a:xfrm>
            <a:off x="3624263" y="3556000"/>
            <a:ext cx="222250" cy="508000"/>
          </a:xfrm>
          <a:custGeom>
            <a:avLst/>
            <a:gdLst/>
            <a:ahLst/>
            <a:cxnLst>
              <a:cxn ang="0">
                <a:pos x="67" y="0"/>
              </a:cxn>
              <a:cxn ang="0">
                <a:pos x="12" y="27"/>
              </a:cxn>
              <a:cxn ang="0">
                <a:pos x="67" y="91"/>
              </a:cxn>
              <a:cxn ang="0">
                <a:pos x="122" y="155"/>
              </a:cxn>
              <a:cxn ang="0">
                <a:pos x="76" y="265"/>
              </a:cxn>
              <a:cxn ang="0">
                <a:pos x="67" y="320"/>
              </a:cxn>
            </a:cxnLst>
            <a:rect l="0" t="0" r="r" b="b"/>
            <a:pathLst>
              <a:path w="140" h="320">
                <a:moveTo>
                  <a:pt x="67" y="0"/>
                </a:moveTo>
                <a:cubicBezTo>
                  <a:pt x="56" y="4"/>
                  <a:pt x="17" y="13"/>
                  <a:pt x="12" y="27"/>
                </a:cubicBezTo>
                <a:cubicBezTo>
                  <a:pt x="0" y="58"/>
                  <a:pt x="47" y="85"/>
                  <a:pt x="67" y="91"/>
                </a:cubicBezTo>
                <a:cubicBezTo>
                  <a:pt x="87" y="112"/>
                  <a:pt x="101" y="135"/>
                  <a:pt x="122" y="155"/>
                </a:cubicBezTo>
                <a:cubicBezTo>
                  <a:pt x="140" y="211"/>
                  <a:pt x="121" y="235"/>
                  <a:pt x="76" y="265"/>
                </a:cubicBezTo>
                <a:cubicBezTo>
                  <a:pt x="64" y="302"/>
                  <a:pt x="67" y="283"/>
                  <a:pt x="67" y="320"/>
                </a:cubicBezTo>
              </a:path>
            </a:pathLst>
          </a:custGeom>
          <a:noFill/>
          <a:ln w="9525">
            <a:solidFill>
              <a:srgbClr val="000099"/>
            </a:solidFill>
            <a:round/>
            <a:headEnd/>
            <a:tailEnd/>
          </a:ln>
          <a:effectLst/>
        </p:spPr>
        <p:txBody>
          <a:bodyPr/>
          <a:lstStyle/>
          <a:p>
            <a:endParaRPr lang="en-US"/>
          </a:p>
        </p:txBody>
      </p:sp>
      <p:sp>
        <p:nvSpPr>
          <p:cNvPr id="146442" name="Freeform 10"/>
          <p:cNvSpPr>
            <a:spLocks/>
          </p:cNvSpPr>
          <p:nvPr/>
        </p:nvSpPr>
        <p:spPr bwMode="auto">
          <a:xfrm>
            <a:off x="3810000" y="3886200"/>
            <a:ext cx="820738" cy="457200"/>
          </a:xfrm>
          <a:custGeom>
            <a:avLst/>
            <a:gdLst/>
            <a:ahLst/>
            <a:cxnLst>
              <a:cxn ang="0">
                <a:pos x="0" y="288"/>
              </a:cxn>
              <a:cxn ang="0">
                <a:pos x="156" y="233"/>
              </a:cxn>
              <a:cxn ang="0">
                <a:pos x="192" y="224"/>
              </a:cxn>
              <a:cxn ang="0">
                <a:pos x="247" y="206"/>
              </a:cxn>
              <a:cxn ang="0">
                <a:pos x="293" y="215"/>
              </a:cxn>
              <a:cxn ang="0">
                <a:pos x="320" y="224"/>
              </a:cxn>
              <a:cxn ang="0">
                <a:pos x="375" y="206"/>
              </a:cxn>
              <a:cxn ang="0">
                <a:pos x="393" y="187"/>
              </a:cxn>
              <a:cxn ang="0">
                <a:pos x="421" y="178"/>
              </a:cxn>
              <a:cxn ang="0">
                <a:pos x="430" y="151"/>
              </a:cxn>
              <a:cxn ang="0">
                <a:pos x="457" y="123"/>
              </a:cxn>
              <a:cxn ang="0">
                <a:pos x="485" y="41"/>
              </a:cxn>
              <a:cxn ang="0">
                <a:pos x="512" y="41"/>
              </a:cxn>
            </a:cxnLst>
            <a:rect l="0" t="0" r="r" b="b"/>
            <a:pathLst>
              <a:path w="517" h="288">
                <a:moveTo>
                  <a:pt x="0" y="288"/>
                </a:moveTo>
                <a:cubicBezTo>
                  <a:pt x="65" y="275"/>
                  <a:pt x="94" y="248"/>
                  <a:pt x="156" y="233"/>
                </a:cubicBezTo>
                <a:cubicBezTo>
                  <a:pt x="168" y="230"/>
                  <a:pt x="180" y="228"/>
                  <a:pt x="192" y="224"/>
                </a:cubicBezTo>
                <a:cubicBezTo>
                  <a:pt x="210" y="219"/>
                  <a:pt x="247" y="206"/>
                  <a:pt x="247" y="206"/>
                </a:cubicBezTo>
                <a:cubicBezTo>
                  <a:pt x="262" y="209"/>
                  <a:pt x="278" y="211"/>
                  <a:pt x="293" y="215"/>
                </a:cubicBezTo>
                <a:cubicBezTo>
                  <a:pt x="302" y="217"/>
                  <a:pt x="311" y="225"/>
                  <a:pt x="320" y="224"/>
                </a:cubicBezTo>
                <a:cubicBezTo>
                  <a:pt x="339" y="222"/>
                  <a:pt x="375" y="206"/>
                  <a:pt x="375" y="206"/>
                </a:cubicBezTo>
                <a:cubicBezTo>
                  <a:pt x="381" y="200"/>
                  <a:pt x="386" y="192"/>
                  <a:pt x="393" y="187"/>
                </a:cubicBezTo>
                <a:cubicBezTo>
                  <a:pt x="401" y="182"/>
                  <a:pt x="414" y="185"/>
                  <a:pt x="421" y="178"/>
                </a:cubicBezTo>
                <a:cubicBezTo>
                  <a:pt x="428" y="171"/>
                  <a:pt x="425" y="159"/>
                  <a:pt x="430" y="151"/>
                </a:cubicBezTo>
                <a:cubicBezTo>
                  <a:pt x="437" y="140"/>
                  <a:pt x="448" y="132"/>
                  <a:pt x="457" y="123"/>
                </a:cubicBezTo>
                <a:cubicBezTo>
                  <a:pt x="467" y="96"/>
                  <a:pt x="467" y="64"/>
                  <a:pt x="485" y="41"/>
                </a:cubicBezTo>
                <a:cubicBezTo>
                  <a:pt x="517" y="0"/>
                  <a:pt x="512" y="23"/>
                  <a:pt x="512" y="41"/>
                </a:cubicBezTo>
              </a:path>
            </a:pathLst>
          </a:custGeom>
          <a:noFill/>
          <a:ln w="9525">
            <a:solidFill>
              <a:srgbClr val="000099"/>
            </a:solidFill>
            <a:round/>
            <a:headEnd/>
            <a:tailEnd/>
          </a:ln>
          <a:effectLst/>
        </p:spPr>
        <p:txBody>
          <a:bodyPr/>
          <a:lstStyle/>
          <a:p>
            <a:endParaRPr lang="en-US"/>
          </a:p>
        </p:txBody>
      </p:sp>
      <p:sp>
        <p:nvSpPr>
          <p:cNvPr id="146443" name="Freeform 11"/>
          <p:cNvSpPr>
            <a:spLocks/>
          </p:cNvSpPr>
          <p:nvPr/>
        </p:nvSpPr>
        <p:spPr bwMode="auto">
          <a:xfrm>
            <a:off x="2003425" y="3135313"/>
            <a:ext cx="420688" cy="479425"/>
          </a:xfrm>
          <a:custGeom>
            <a:avLst/>
            <a:gdLst/>
            <a:ahLst/>
            <a:cxnLst>
              <a:cxn ang="0">
                <a:pos x="265" y="302"/>
              </a:cxn>
              <a:cxn ang="0">
                <a:pos x="210" y="274"/>
              </a:cxn>
              <a:cxn ang="0">
                <a:pos x="201" y="247"/>
              </a:cxn>
              <a:cxn ang="0">
                <a:pos x="183" y="228"/>
              </a:cxn>
              <a:cxn ang="0">
                <a:pos x="210" y="155"/>
              </a:cxn>
              <a:cxn ang="0">
                <a:pos x="228" y="100"/>
              </a:cxn>
              <a:cxn ang="0">
                <a:pos x="201" y="82"/>
              </a:cxn>
              <a:cxn ang="0">
                <a:pos x="27" y="36"/>
              </a:cxn>
              <a:cxn ang="0">
                <a:pos x="0" y="0"/>
              </a:cxn>
            </a:cxnLst>
            <a:rect l="0" t="0" r="r" b="b"/>
            <a:pathLst>
              <a:path w="265" h="302">
                <a:moveTo>
                  <a:pt x="265" y="302"/>
                </a:moveTo>
                <a:cubicBezTo>
                  <a:pt x="248" y="296"/>
                  <a:pt x="222" y="289"/>
                  <a:pt x="210" y="274"/>
                </a:cubicBezTo>
                <a:cubicBezTo>
                  <a:pt x="204" y="267"/>
                  <a:pt x="206" y="255"/>
                  <a:pt x="201" y="247"/>
                </a:cubicBezTo>
                <a:cubicBezTo>
                  <a:pt x="197" y="239"/>
                  <a:pt x="189" y="234"/>
                  <a:pt x="183" y="228"/>
                </a:cubicBezTo>
                <a:cubicBezTo>
                  <a:pt x="167" y="186"/>
                  <a:pt x="164" y="170"/>
                  <a:pt x="210" y="155"/>
                </a:cubicBezTo>
                <a:cubicBezTo>
                  <a:pt x="216" y="137"/>
                  <a:pt x="222" y="118"/>
                  <a:pt x="228" y="100"/>
                </a:cubicBezTo>
                <a:cubicBezTo>
                  <a:pt x="231" y="90"/>
                  <a:pt x="211" y="86"/>
                  <a:pt x="201" y="82"/>
                </a:cubicBezTo>
                <a:cubicBezTo>
                  <a:pt x="145" y="58"/>
                  <a:pt x="86" y="45"/>
                  <a:pt x="27" y="36"/>
                </a:cubicBezTo>
                <a:cubicBezTo>
                  <a:pt x="7" y="5"/>
                  <a:pt x="17" y="17"/>
                  <a:pt x="0" y="0"/>
                </a:cubicBezTo>
              </a:path>
            </a:pathLst>
          </a:custGeom>
          <a:noFill/>
          <a:ln w="9525">
            <a:solidFill>
              <a:srgbClr val="000099"/>
            </a:solidFill>
            <a:round/>
            <a:headEnd/>
            <a:tailEnd/>
          </a:ln>
          <a:effectLst/>
        </p:spPr>
        <p:txBody>
          <a:bodyPr/>
          <a:lstStyle/>
          <a:p>
            <a:endParaRPr lang="en-US"/>
          </a:p>
        </p:txBody>
      </p:sp>
      <p:sp>
        <p:nvSpPr>
          <p:cNvPr id="146444" name="Freeform 12"/>
          <p:cNvSpPr>
            <a:spLocks/>
          </p:cNvSpPr>
          <p:nvPr/>
        </p:nvSpPr>
        <p:spPr bwMode="auto">
          <a:xfrm>
            <a:off x="2627313" y="2859088"/>
            <a:ext cx="855662" cy="203200"/>
          </a:xfrm>
          <a:custGeom>
            <a:avLst/>
            <a:gdLst/>
            <a:ahLst/>
            <a:cxnLst>
              <a:cxn ang="0">
                <a:pos x="539" y="119"/>
              </a:cxn>
              <a:cxn ang="0">
                <a:pos x="375" y="73"/>
              </a:cxn>
              <a:cxn ang="0">
                <a:pos x="283" y="82"/>
              </a:cxn>
              <a:cxn ang="0">
                <a:pos x="247" y="101"/>
              </a:cxn>
              <a:cxn ang="0">
                <a:pos x="91" y="0"/>
              </a:cxn>
              <a:cxn ang="0">
                <a:pos x="0" y="9"/>
              </a:cxn>
            </a:cxnLst>
            <a:rect l="0" t="0" r="r" b="b"/>
            <a:pathLst>
              <a:path w="539" h="128">
                <a:moveTo>
                  <a:pt x="539" y="119"/>
                </a:moveTo>
                <a:cubicBezTo>
                  <a:pt x="484" y="108"/>
                  <a:pt x="429" y="91"/>
                  <a:pt x="375" y="73"/>
                </a:cubicBezTo>
                <a:cubicBezTo>
                  <a:pt x="344" y="76"/>
                  <a:pt x="312" y="71"/>
                  <a:pt x="283" y="82"/>
                </a:cubicBezTo>
                <a:cubicBezTo>
                  <a:pt x="224" y="103"/>
                  <a:pt x="328" y="128"/>
                  <a:pt x="247" y="101"/>
                </a:cubicBezTo>
                <a:cubicBezTo>
                  <a:pt x="215" y="2"/>
                  <a:pt x="194" y="11"/>
                  <a:pt x="91" y="0"/>
                </a:cubicBezTo>
                <a:cubicBezTo>
                  <a:pt x="12" y="10"/>
                  <a:pt x="43" y="9"/>
                  <a:pt x="0" y="9"/>
                </a:cubicBezTo>
              </a:path>
            </a:pathLst>
          </a:custGeom>
          <a:noFill/>
          <a:ln w="9525">
            <a:solidFill>
              <a:srgbClr val="000099"/>
            </a:solidFill>
            <a:round/>
            <a:headEnd/>
            <a:tailEnd/>
          </a:ln>
          <a:effectLst/>
        </p:spPr>
        <p:txBody>
          <a:bodyPr/>
          <a:lstStyle/>
          <a:p>
            <a:endParaRPr lang="en-US"/>
          </a:p>
        </p:txBody>
      </p:sp>
      <p:sp>
        <p:nvSpPr>
          <p:cNvPr id="146445" name="Freeform 13"/>
          <p:cNvSpPr>
            <a:spLocks/>
          </p:cNvSpPr>
          <p:nvPr/>
        </p:nvSpPr>
        <p:spPr bwMode="auto">
          <a:xfrm>
            <a:off x="2670175" y="3005138"/>
            <a:ext cx="769938" cy="144462"/>
          </a:xfrm>
          <a:custGeom>
            <a:avLst/>
            <a:gdLst/>
            <a:ahLst/>
            <a:cxnLst>
              <a:cxn ang="0">
                <a:pos x="0" y="0"/>
              </a:cxn>
              <a:cxn ang="0">
                <a:pos x="55" y="18"/>
              </a:cxn>
              <a:cxn ang="0">
                <a:pos x="110" y="91"/>
              </a:cxn>
              <a:cxn ang="0">
                <a:pos x="329" y="54"/>
              </a:cxn>
              <a:cxn ang="0">
                <a:pos x="485" y="27"/>
              </a:cxn>
            </a:cxnLst>
            <a:rect l="0" t="0" r="r" b="b"/>
            <a:pathLst>
              <a:path w="485" h="91">
                <a:moveTo>
                  <a:pt x="0" y="0"/>
                </a:moveTo>
                <a:cubicBezTo>
                  <a:pt x="18" y="6"/>
                  <a:pt x="44" y="2"/>
                  <a:pt x="55" y="18"/>
                </a:cubicBezTo>
                <a:cubicBezTo>
                  <a:pt x="76" y="50"/>
                  <a:pt x="78" y="70"/>
                  <a:pt x="110" y="91"/>
                </a:cubicBezTo>
                <a:cubicBezTo>
                  <a:pt x="295" y="81"/>
                  <a:pt x="228" y="91"/>
                  <a:pt x="329" y="54"/>
                </a:cubicBezTo>
                <a:cubicBezTo>
                  <a:pt x="376" y="10"/>
                  <a:pt x="414" y="27"/>
                  <a:pt x="485" y="27"/>
                </a:cubicBezTo>
              </a:path>
            </a:pathLst>
          </a:custGeom>
          <a:noFill/>
          <a:ln w="9525">
            <a:solidFill>
              <a:srgbClr val="000099"/>
            </a:solidFill>
            <a:round/>
            <a:headEnd/>
            <a:tailEnd/>
          </a:ln>
          <a:effectLst/>
        </p:spPr>
        <p:txBody>
          <a:bodyPr/>
          <a:lstStyle/>
          <a:p>
            <a:endParaRPr lang="en-US"/>
          </a:p>
        </p:txBody>
      </p:sp>
      <p:sp>
        <p:nvSpPr>
          <p:cNvPr id="146446" name="Freeform 14"/>
          <p:cNvSpPr>
            <a:spLocks/>
          </p:cNvSpPr>
          <p:nvPr/>
        </p:nvSpPr>
        <p:spPr bwMode="auto">
          <a:xfrm>
            <a:off x="3513138" y="3251200"/>
            <a:ext cx="101600" cy="304800"/>
          </a:xfrm>
          <a:custGeom>
            <a:avLst/>
            <a:gdLst/>
            <a:ahLst/>
            <a:cxnLst>
              <a:cxn ang="0">
                <a:pos x="0" y="192"/>
              </a:cxn>
              <a:cxn ang="0">
                <a:pos x="27" y="91"/>
              </a:cxn>
              <a:cxn ang="0">
                <a:pos x="64" y="0"/>
              </a:cxn>
            </a:cxnLst>
            <a:rect l="0" t="0" r="r" b="b"/>
            <a:pathLst>
              <a:path w="64" h="192">
                <a:moveTo>
                  <a:pt x="0" y="192"/>
                </a:moveTo>
                <a:cubicBezTo>
                  <a:pt x="5" y="168"/>
                  <a:pt x="14" y="111"/>
                  <a:pt x="27" y="91"/>
                </a:cubicBezTo>
                <a:cubicBezTo>
                  <a:pt x="45" y="63"/>
                  <a:pt x="64" y="35"/>
                  <a:pt x="64" y="0"/>
                </a:cubicBezTo>
              </a:path>
            </a:pathLst>
          </a:custGeom>
          <a:noFill/>
          <a:ln w="9525">
            <a:solidFill>
              <a:srgbClr val="000099"/>
            </a:solidFill>
            <a:round/>
            <a:headEnd/>
            <a:tailEnd/>
          </a:ln>
          <a:effectLst/>
        </p:spPr>
        <p:txBody>
          <a:bodyPr/>
          <a:lstStyle/>
          <a:p>
            <a:endParaRPr lang="en-US"/>
          </a:p>
        </p:txBody>
      </p:sp>
      <p:sp>
        <p:nvSpPr>
          <p:cNvPr id="146447" name="Freeform 15"/>
          <p:cNvSpPr>
            <a:spLocks/>
          </p:cNvSpPr>
          <p:nvPr/>
        </p:nvSpPr>
        <p:spPr bwMode="auto">
          <a:xfrm>
            <a:off x="3614738" y="2816225"/>
            <a:ext cx="422275" cy="246063"/>
          </a:xfrm>
          <a:custGeom>
            <a:avLst/>
            <a:gdLst/>
            <a:ahLst/>
            <a:cxnLst>
              <a:cxn ang="0">
                <a:pos x="0" y="155"/>
              </a:cxn>
              <a:cxn ang="0">
                <a:pos x="9" y="100"/>
              </a:cxn>
              <a:cxn ang="0">
                <a:pos x="82" y="82"/>
              </a:cxn>
              <a:cxn ang="0">
                <a:pos x="256" y="36"/>
              </a:cxn>
              <a:cxn ang="0">
                <a:pos x="265" y="18"/>
              </a:cxn>
            </a:cxnLst>
            <a:rect l="0" t="0" r="r" b="b"/>
            <a:pathLst>
              <a:path w="266" h="155">
                <a:moveTo>
                  <a:pt x="0" y="155"/>
                </a:moveTo>
                <a:cubicBezTo>
                  <a:pt x="3" y="137"/>
                  <a:pt x="0" y="116"/>
                  <a:pt x="9" y="100"/>
                </a:cubicBezTo>
                <a:cubicBezTo>
                  <a:pt x="13" y="94"/>
                  <a:pt x="71" y="84"/>
                  <a:pt x="82" y="82"/>
                </a:cubicBezTo>
                <a:cubicBezTo>
                  <a:pt x="140" y="69"/>
                  <a:pt x="199" y="54"/>
                  <a:pt x="256" y="36"/>
                </a:cubicBezTo>
                <a:cubicBezTo>
                  <a:pt x="266" y="6"/>
                  <a:pt x="265" y="0"/>
                  <a:pt x="265" y="18"/>
                </a:cubicBezTo>
              </a:path>
            </a:pathLst>
          </a:custGeom>
          <a:noFill/>
          <a:ln w="9525">
            <a:solidFill>
              <a:srgbClr val="000099"/>
            </a:solidFill>
            <a:round/>
            <a:headEnd/>
            <a:tailEnd/>
          </a:ln>
          <a:effectLst/>
        </p:spPr>
        <p:txBody>
          <a:bodyPr/>
          <a:lstStyle/>
          <a:p>
            <a:endParaRPr lang="en-US"/>
          </a:p>
        </p:txBody>
      </p:sp>
      <p:sp>
        <p:nvSpPr>
          <p:cNvPr id="146448" name="Freeform 16"/>
          <p:cNvSpPr>
            <a:spLocks/>
          </p:cNvSpPr>
          <p:nvPr/>
        </p:nvSpPr>
        <p:spPr bwMode="auto">
          <a:xfrm>
            <a:off x="2509838" y="4165600"/>
            <a:ext cx="639762" cy="841375"/>
          </a:xfrm>
          <a:custGeom>
            <a:avLst/>
            <a:gdLst/>
            <a:ahLst/>
            <a:cxnLst>
              <a:cxn ang="0">
                <a:pos x="120" y="0"/>
              </a:cxn>
              <a:cxn ang="0">
                <a:pos x="83" y="9"/>
              </a:cxn>
              <a:cxn ang="0">
                <a:pos x="74" y="37"/>
              </a:cxn>
              <a:cxn ang="0">
                <a:pos x="19" y="101"/>
              </a:cxn>
              <a:cxn ang="0">
                <a:pos x="56" y="247"/>
              </a:cxn>
              <a:cxn ang="0">
                <a:pos x="101" y="357"/>
              </a:cxn>
              <a:cxn ang="0">
                <a:pos x="238" y="347"/>
              </a:cxn>
              <a:cxn ang="0">
                <a:pos x="312" y="466"/>
              </a:cxn>
              <a:cxn ang="0">
                <a:pos x="403" y="530"/>
              </a:cxn>
            </a:cxnLst>
            <a:rect l="0" t="0" r="r" b="b"/>
            <a:pathLst>
              <a:path w="403" h="530">
                <a:moveTo>
                  <a:pt x="120" y="0"/>
                </a:moveTo>
                <a:cubicBezTo>
                  <a:pt x="108" y="3"/>
                  <a:pt x="93" y="1"/>
                  <a:pt x="83" y="9"/>
                </a:cubicBezTo>
                <a:cubicBezTo>
                  <a:pt x="75" y="15"/>
                  <a:pt x="78" y="28"/>
                  <a:pt x="74" y="37"/>
                </a:cubicBezTo>
                <a:cubicBezTo>
                  <a:pt x="61" y="63"/>
                  <a:pt x="38" y="80"/>
                  <a:pt x="19" y="101"/>
                </a:cubicBezTo>
                <a:cubicBezTo>
                  <a:pt x="0" y="159"/>
                  <a:pt x="13" y="207"/>
                  <a:pt x="56" y="247"/>
                </a:cubicBezTo>
                <a:cubicBezTo>
                  <a:pt x="70" y="290"/>
                  <a:pt x="78" y="321"/>
                  <a:pt x="101" y="357"/>
                </a:cubicBezTo>
                <a:cubicBezTo>
                  <a:pt x="158" y="348"/>
                  <a:pt x="184" y="336"/>
                  <a:pt x="238" y="347"/>
                </a:cubicBezTo>
                <a:cubicBezTo>
                  <a:pt x="275" y="384"/>
                  <a:pt x="270" y="426"/>
                  <a:pt x="312" y="466"/>
                </a:cubicBezTo>
                <a:cubicBezTo>
                  <a:pt x="327" y="511"/>
                  <a:pt x="358" y="530"/>
                  <a:pt x="403" y="530"/>
                </a:cubicBezTo>
              </a:path>
            </a:pathLst>
          </a:custGeom>
          <a:noFill/>
          <a:ln w="9525">
            <a:solidFill>
              <a:srgbClr val="000099"/>
            </a:solidFill>
            <a:round/>
            <a:headEnd/>
            <a:tailEnd/>
          </a:ln>
          <a:effectLst/>
        </p:spPr>
        <p:txBody>
          <a:bodyPr/>
          <a:lstStyle/>
          <a:p>
            <a:endParaRPr lang="en-US"/>
          </a:p>
        </p:txBody>
      </p:sp>
      <p:sp>
        <p:nvSpPr>
          <p:cNvPr id="146449" name="Freeform 17"/>
          <p:cNvSpPr>
            <a:spLocks/>
          </p:cNvSpPr>
          <p:nvPr/>
        </p:nvSpPr>
        <p:spPr bwMode="auto">
          <a:xfrm>
            <a:off x="2873375" y="1579563"/>
            <a:ext cx="327025" cy="1090612"/>
          </a:xfrm>
          <a:custGeom>
            <a:avLst/>
            <a:gdLst/>
            <a:ahLst/>
            <a:cxnLst>
              <a:cxn ang="0">
                <a:pos x="128" y="687"/>
              </a:cxn>
              <a:cxn ang="0">
                <a:pos x="192" y="632"/>
              </a:cxn>
              <a:cxn ang="0">
                <a:pos x="156" y="477"/>
              </a:cxn>
              <a:cxn ang="0">
                <a:pos x="55" y="450"/>
              </a:cxn>
              <a:cxn ang="0">
                <a:pos x="0" y="386"/>
              </a:cxn>
              <a:cxn ang="0">
                <a:pos x="28" y="248"/>
              </a:cxn>
              <a:cxn ang="0">
                <a:pos x="9" y="84"/>
              </a:cxn>
              <a:cxn ang="0">
                <a:pos x="55" y="20"/>
              </a:cxn>
            </a:cxnLst>
            <a:rect l="0" t="0" r="r" b="b"/>
            <a:pathLst>
              <a:path w="206" h="687">
                <a:moveTo>
                  <a:pt x="128" y="687"/>
                </a:moveTo>
                <a:cubicBezTo>
                  <a:pt x="167" y="674"/>
                  <a:pt x="165" y="660"/>
                  <a:pt x="192" y="632"/>
                </a:cubicBezTo>
                <a:cubicBezTo>
                  <a:pt x="206" y="591"/>
                  <a:pt x="195" y="508"/>
                  <a:pt x="156" y="477"/>
                </a:cubicBezTo>
                <a:cubicBezTo>
                  <a:pt x="132" y="458"/>
                  <a:pt x="84" y="459"/>
                  <a:pt x="55" y="450"/>
                </a:cubicBezTo>
                <a:cubicBezTo>
                  <a:pt x="35" y="429"/>
                  <a:pt x="21" y="406"/>
                  <a:pt x="0" y="386"/>
                </a:cubicBezTo>
                <a:cubicBezTo>
                  <a:pt x="7" y="337"/>
                  <a:pt x="19" y="296"/>
                  <a:pt x="28" y="248"/>
                </a:cubicBezTo>
                <a:cubicBezTo>
                  <a:pt x="33" y="190"/>
                  <a:pt x="55" y="128"/>
                  <a:pt x="9" y="84"/>
                </a:cubicBezTo>
                <a:cubicBezTo>
                  <a:pt x="27" y="0"/>
                  <a:pt x="8" y="67"/>
                  <a:pt x="55" y="20"/>
                </a:cubicBezTo>
              </a:path>
            </a:pathLst>
          </a:custGeom>
          <a:noFill/>
          <a:ln w="9525">
            <a:solidFill>
              <a:srgbClr val="000099"/>
            </a:solidFill>
            <a:round/>
            <a:headEnd/>
            <a:tailEnd/>
          </a:ln>
          <a:effectLst/>
        </p:spPr>
        <p:txBody>
          <a:bodyPr/>
          <a:lstStyle/>
          <a:p>
            <a:endParaRPr lang="en-US"/>
          </a:p>
        </p:txBody>
      </p:sp>
      <p:sp>
        <p:nvSpPr>
          <p:cNvPr id="146450" name="Freeform 18"/>
          <p:cNvSpPr>
            <a:spLocks/>
          </p:cNvSpPr>
          <p:nvPr/>
        </p:nvSpPr>
        <p:spPr bwMode="auto">
          <a:xfrm>
            <a:off x="2395538" y="2232025"/>
            <a:ext cx="492125" cy="76200"/>
          </a:xfrm>
          <a:custGeom>
            <a:avLst/>
            <a:gdLst/>
            <a:ahLst/>
            <a:cxnLst>
              <a:cxn ang="0">
                <a:pos x="0" y="2"/>
              </a:cxn>
              <a:cxn ang="0">
                <a:pos x="155" y="48"/>
              </a:cxn>
              <a:cxn ang="0">
                <a:pos x="237" y="39"/>
              </a:cxn>
              <a:cxn ang="0">
                <a:pos x="256" y="20"/>
              </a:cxn>
              <a:cxn ang="0">
                <a:pos x="310" y="2"/>
              </a:cxn>
            </a:cxnLst>
            <a:rect l="0" t="0" r="r" b="b"/>
            <a:pathLst>
              <a:path w="310" h="48">
                <a:moveTo>
                  <a:pt x="0" y="2"/>
                </a:moveTo>
                <a:cubicBezTo>
                  <a:pt x="121" y="12"/>
                  <a:pt x="87" y="0"/>
                  <a:pt x="155" y="48"/>
                </a:cubicBezTo>
                <a:cubicBezTo>
                  <a:pt x="182" y="45"/>
                  <a:pt x="211" y="46"/>
                  <a:pt x="237" y="39"/>
                </a:cubicBezTo>
                <a:cubicBezTo>
                  <a:pt x="246" y="37"/>
                  <a:pt x="248" y="24"/>
                  <a:pt x="256" y="20"/>
                </a:cubicBezTo>
                <a:cubicBezTo>
                  <a:pt x="273" y="11"/>
                  <a:pt x="293" y="10"/>
                  <a:pt x="310" y="2"/>
                </a:cubicBezTo>
              </a:path>
            </a:pathLst>
          </a:custGeom>
          <a:noFill/>
          <a:ln w="9525">
            <a:solidFill>
              <a:srgbClr val="000099"/>
            </a:solidFill>
            <a:round/>
            <a:headEnd/>
            <a:tailEnd/>
          </a:ln>
          <a:effectLst/>
        </p:spPr>
        <p:txBody>
          <a:bodyPr/>
          <a:lstStyle/>
          <a:p>
            <a:endParaRPr lang="en-US"/>
          </a:p>
        </p:txBody>
      </p:sp>
      <p:sp>
        <p:nvSpPr>
          <p:cNvPr id="146451" name="Freeform 19"/>
          <p:cNvSpPr>
            <a:spLocks/>
          </p:cNvSpPr>
          <p:nvPr/>
        </p:nvSpPr>
        <p:spPr bwMode="auto">
          <a:xfrm>
            <a:off x="2105025" y="1219200"/>
            <a:ext cx="436563" cy="855663"/>
          </a:xfrm>
          <a:custGeom>
            <a:avLst/>
            <a:gdLst/>
            <a:ahLst/>
            <a:cxnLst>
              <a:cxn ang="0">
                <a:pos x="183" y="539"/>
              </a:cxn>
              <a:cxn ang="0">
                <a:pos x="210" y="485"/>
              </a:cxn>
              <a:cxn ang="0">
                <a:pos x="274" y="256"/>
              </a:cxn>
              <a:cxn ang="0">
                <a:pos x="265" y="192"/>
              </a:cxn>
              <a:cxn ang="0">
                <a:pos x="237" y="183"/>
              </a:cxn>
              <a:cxn ang="0">
                <a:pos x="183" y="146"/>
              </a:cxn>
              <a:cxn ang="0">
                <a:pos x="155" y="128"/>
              </a:cxn>
              <a:cxn ang="0">
                <a:pos x="100" y="110"/>
              </a:cxn>
              <a:cxn ang="0">
                <a:pos x="45" y="46"/>
              </a:cxn>
              <a:cxn ang="0">
                <a:pos x="0" y="0"/>
              </a:cxn>
            </a:cxnLst>
            <a:rect l="0" t="0" r="r" b="b"/>
            <a:pathLst>
              <a:path w="275" h="539">
                <a:moveTo>
                  <a:pt x="183" y="539"/>
                </a:moveTo>
                <a:cubicBezTo>
                  <a:pt x="189" y="520"/>
                  <a:pt x="205" y="504"/>
                  <a:pt x="210" y="485"/>
                </a:cubicBezTo>
                <a:cubicBezTo>
                  <a:pt x="231" y="405"/>
                  <a:pt x="226" y="328"/>
                  <a:pt x="274" y="256"/>
                </a:cubicBezTo>
                <a:cubicBezTo>
                  <a:pt x="271" y="235"/>
                  <a:pt x="275" y="211"/>
                  <a:pt x="265" y="192"/>
                </a:cubicBezTo>
                <a:cubicBezTo>
                  <a:pt x="261" y="183"/>
                  <a:pt x="246" y="188"/>
                  <a:pt x="237" y="183"/>
                </a:cubicBezTo>
                <a:cubicBezTo>
                  <a:pt x="218" y="172"/>
                  <a:pt x="201" y="158"/>
                  <a:pt x="183" y="146"/>
                </a:cubicBezTo>
                <a:cubicBezTo>
                  <a:pt x="174" y="140"/>
                  <a:pt x="164" y="134"/>
                  <a:pt x="155" y="128"/>
                </a:cubicBezTo>
                <a:cubicBezTo>
                  <a:pt x="139" y="118"/>
                  <a:pt x="100" y="110"/>
                  <a:pt x="100" y="110"/>
                </a:cubicBezTo>
                <a:cubicBezTo>
                  <a:pt x="80" y="89"/>
                  <a:pt x="65" y="66"/>
                  <a:pt x="45" y="46"/>
                </a:cubicBezTo>
                <a:cubicBezTo>
                  <a:pt x="30" y="31"/>
                  <a:pt x="0" y="0"/>
                  <a:pt x="0" y="0"/>
                </a:cubicBezTo>
              </a:path>
            </a:pathLst>
          </a:custGeom>
          <a:noFill/>
          <a:ln w="9525">
            <a:solidFill>
              <a:srgbClr val="000099"/>
            </a:solidFill>
            <a:round/>
            <a:headEnd/>
            <a:tailEnd/>
          </a:ln>
          <a:effectLst/>
        </p:spPr>
        <p:txBody>
          <a:bodyPr/>
          <a:lstStyle/>
          <a:p>
            <a:endParaRPr lang="en-US"/>
          </a:p>
        </p:txBody>
      </p:sp>
      <p:sp>
        <p:nvSpPr>
          <p:cNvPr id="146452" name="Freeform 20"/>
          <p:cNvSpPr>
            <a:spLocks/>
          </p:cNvSpPr>
          <p:nvPr/>
        </p:nvSpPr>
        <p:spPr bwMode="auto">
          <a:xfrm>
            <a:off x="2497138" y="1508125"/>
            <a:ext cx="312737" cy="146050"/>
          </a:xfrm>
          <a:custGeom>
            <a:avLst/>
            <a:gdLst/>
            <a:ahLst/>
            <a:cxnLst>
              <a:cxn ang="0">
                <a:pos x="128" y="92"/>
              </a:cxn>
              <a:cxn ang="0">
                <a:pos x="173" y="83"/>
              </a:cxn>
              <a:cxn ang="0">
                <a:pos x="164" y="37"/>
              </a:cxn>
              <a:cxn ang="0">
                <a:pos x="64" y="19"/>
              </a:cxn>
              <a:cxn ang="0">
                <a:pos x="0" y="1"/>
              </a:cxn>
            </a:cxnLst>
            <a:rect l="0" t="0" r="r" b="b"/>
            <a:pathLst>
              <a:path w="197" h="92">
                <a:moveTo>
                  <a:pt x="128" y="92"/>
                </a:moveTo>
                <a:cubicBezTo>
                  <a:pt x="143" y="89"/>
                  <a:pt x="160" y="91"/>
                  <a:pt x="173" y="83"/>
                </a:cubicBezTo>
                <a:cubicBezTo>
                  <a:pt x="197" y="67"/>
                  <a:pt x="177" y="45"/>
                  <a:pt x="164" y="37"/>
                </a:cubicBezTo>
                <a:cubicBezTo>
                  <a:pt x="143" y="24"/>
                  <a:pt x="71" y="20"/>
                  <a:pt x="64" y="19"/>
                </a:cubicBezTo>
                <a:cubicBezTo>
                  <a:pt x="6" y="0"/>
                  <a:pt x="28" y="1"/>
                  <a:pt x="0" y="1"/>
                </a:cubicBezTo>
              </a:path>
            </a:pathLst>
          </a:custGeom>
          <a:noFill/>
          <a:ln w="9525">
            <a:solidFill>
              <a:srgbClr val="000099"/>
            </a:solidFill>
            <a:round/>
            <a:headEnd/>
            <a:tailEnd/>
          </a:ln>
          <a:effectLst/>
        </p:spPr>
        <p:txBody>
          <a:bodyPr/>
          <a:lstStyle/>
          <a:p>
            <a:endParaRPr lang="en-US"/>
          </a:p>
        </p:txBody>
      </p:sp>
      <p:pic>
        <p:nvPicPr>
          <p:cNvPr id="146453" name="Picture 21" descr="Dia cau"/>
          <p:cNvPicPr>
            <a:picLocks noChangeAspect="1" noChangeArrowheads="1" noCrop="1"/>
          </p:cNvPicPr>
          <p:nvPr/>
        </p:nvPicPr>
        <p:blipFill>
          <a:blip r:embed="rId3"/>
          <a:srcRect/>
          <a:stretch>
            <a:fillRect/>
          </a:stretch>
        </p:blipFill>
        <p:spPr bwMode="auto">
          <a:xfrm>
            <a:off x="8382000" y="76200"/>
            <a:ext cx="609600" cy="60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6437"/>
                                        </p:tgtEl>
                                        <p:attrNameLst>
                                          <p:attrName>style.visibility</p:attrName>
                                        </p:attrNameLst>
                                      </p:cBhvr>
                                      <p:to>
                                        <p:strVal val="visible"/>
                                      </p:to>
                                    </p:set>
                                    <p:anim calcmode="lin" valueType="num">
                                      <p:cBhvr additive="base">
                                        <p:cTn id="7" dur="500" fill="hold"/>
                                        <p:tgtEl>
                                          <p:spTgt spid="146437"/>
                                        </p:tgtEl>
                                        <p:attrNameLst>
                                          <p:attrName>ppt_x</p:attrName>
                                        </p:attrNameLst>
                                      </p:cBhvr>
                                      <p:tavLst>
                                        <p:tav tm="0">
                                          <p:val>
                                            <p:strVal val="0-#ppt_w/2"/>
                                          </p:val>
                                        </p:tav>
                                        <p:tav tm="100000">
                                          <p:val>
                                            <p:strVal val="#ppt_x"/>
                                          </p:val>
                                        </p:tav>
                                      </p:tavLst>
                                    </p:anim>
                                    <p:anim calcmode="lin" valueType="num">
                                      <p:cBhvr additive="base">
                                        <p:cTn id="8" dur="500" fill="hold"/>
                                        <p:tgtEl>
                                          <p:spTgt spid="1464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6438"/>
                                        </p:tgtEl>
                                        <p:attrNameLst>
                                          <p:attrName>style.visibility</p:attrName>
                                        </p:attrNameLst>
                                      </p:cBhvr>
                                      <p:to>
                                        <p:strVal val="visible"/>
                                      </p:to>
                                    </p:set>
                                    <p:anim calcmode="lin" valueType="num">
                                      <p:cBhvr additive="base">
                                        <p:cTn id="13" dur="500" fill="hold"/>
                                        <p:tgtEl>
                                          <p:spTgt spid="146438"/>
                                        </p:tgtEl>
                                        <p:attrNameLst>
                                          <p:attrName>ppt_x</p:attrName>
                                        </p:attrNameLst>
                                      </p:cBhvr>
                                      <p:tavLst>
                                        <p:tav tm="0">
                                          <p:val>
                                            <p:strVal val="0-#ppt_w/2"/>
                                          </p:val>
                                        </p:tav>
                                        <p:tav tm="100000">
                                          <p:val>
                                            <p:strVal val="#ppt_x"/>
                                          </p:val>
                                        </p:tav>
                                      </p:tavLst>
                                    </p:anim>
                                    <p:anim calcmode="lin" valueType="num">
                                      <p:cBhvr additive="base">
                                        <p:cTn id="14" dur="500" fill="hold"/>
                                        <p:tgtEl>
                                          <p:spTgt spid="1464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autoUpdateAnimBg="0"/>
      <p:bldP spid="14643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Group 2"/>
          <p:cNvGraphicFramePr>
            <a:graphicFrameLocks noGrp="1"/>
          </p:cNvGraphicFramePr>
          <p:nvPr>
            <p:ph/>
          </p:nvPr>
        </p:nvGraphicFramePr>
        <p:xfrm>
          <a:off x="0" y="0"/>
          <a:ext cx="9144000" cy="6705601"/>
        </p:xfrm>
        <a:graphic>
          <a:graphicData uri="http://schemas.openxmlformats.org/drawingml/2006/table">
            <a:tbl>
              <a:tblPr/>
              <a:tblGrid>
                <a:gridCol w="2667000"/>
                <a:gridCol w="6477000"/>
              </a:tblGrid>
              <a:tr h="611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rPr>
                        <a:t>Khu</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vực</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địa</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hình</a:t>
                      </a:r>
                      <a:endParaRPr kumimoji="0" lang="en-US" sz="2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rPr>
                        <a:t>Đặc điểm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4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rPr>
                        <a:t>Hệ</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thống</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Cooc</a:t>
                      </a:r>
                      <a:r>
                        <a:rPr kumimoji="0" lang="en-US" sz="2800" b="0" i="0" u="none" strike="noStrike" cap="none" normalizeH="0" baseline="0" dirty="0" smtClean="0">
                          <a:ln>
                            <a:noFill/>
                          </a:ln>
                          <a:solidFill>
                            <a:srgbClr val="000000"/>
                          </a:solidFill>
                          <a:effectLst/>
                          <a:latin typeface="Times New Roman" pitchFamily="18" charset="0"/>
                        </a:rPr>
                        <a:t>-</a:t>
                      </a:r>
                      <a:r>
                        <a:rPr kumimoji="0" lang="en-US" sz="2800" b="0" i="0" u="none" strike="noStrike" cap="none" normalizeH="0" baseline="0" dirty="0" err="1" smtClean="0">
                          <a:ln>
                            <a:noFill/>
                          </a:ln>
                          <a:solidFill>
                            <a:srgbClr val="000000"/>
                          </a:solidFill>
                          <a:effectLst/>
                          <a:latin typeface="Times New Roman" pitchFamily="18" charset="0"/>
                        </a:rPr>
                        <a:t>đi</a:t>
                      </a:r>
                      <a:r>
                        <a:rPr kumimoji="0" lang="en-US" sz="2800" b="0" i="0" u="none" strike="noStrike" cap="none" normalizeH="0" baseline="0" dirty="0" smtClean="0">
                          <a:ln>
                            <a:noFill/>
                          </a:ln>
                          <a:solidFill>
                            <a:srgbClr val="000000"/>
                          </a:solidFill>
                          <a:effectLst/>
                          <a:latin typeface="Times New Roman" pitchFamily="18" charset="0"/>
                        </a:rPr>
                        <a:t>-e ở </a:t>
                      </a:r>
                      <a:r>
                        <a:rPr kumimoji="0" lang="en-US" sz="2800" b="0" i="0" u="none" strike="noStrike" cap="none" normalizeH="0" baseline="0" dirty="0" err="1" smtClean="0">
                          <a:ln>
                            <a:noFill/>
                          </a:ln>
                          <a:solidFill>
                            <a:srgbClr val="000000"/>
                          </a:solidFill>
                          <a:effectLst/>
                          <a:latin typeface="Times New Roman" pitchFamily="18" charset="0"/>
                        </a:rPr>
                        <a:t>phía</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tây</a:t>
                      </a:r>
                      <a:endParaRPr kumimoji="0" lang="en-US" sz="2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Dài</a:t>
                      </a:r>
                      <a:r>
                        <a:rPr kumimoji="0" lang="en-US" sz="2600" b="0" i="0" u="none" strike="noStrike" cap="none" normalizeH="0" baseline="0" dirty="0" smtClean="0">
                          <a:ln>
                            <a:noFill/>
                          </a:ln>
                          <a:solidFill>
                            <a:srgbClr val="000000"/>
                          </a:solidFill>
                          <a:effectLst/>
                          <a:latin typeface="Times New Roman" pitchFamily="18" charset="0"/>
                        </a:rPr>
                        <a:t> 9000 km, </a:t>
                      </a:r>
                      <a:r>
                        <a:rPr kumimoji="0" lang="en-US" sz="2600" b="0" i="0" u="none" strike="noStrike" cap="none" normalizeH="0" baseline="0" dirty="0" err="1" smtClean="0">
                          <a:ln>
                            <a:noFill/>
                          </a:ln>
                          <a:solidFill>
                            <a:srgbClr val="000000"/>
                          </a:solidFill>
                          <a:effectLst/>
                          <a:latin typeface="Times New Roman" pitchFamily="18" charset="0"/>
                        </a:rPr>
                        <a:t>gồm</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nhiều</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dãy</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chạy</a:t>
                      </a:r>
                      <a:r>
                        <a:rPr kumimoji="0" lang="en-US" sz="2600" b="0" i="0" u="none" strike="noStrike" cap="none" normalizeH="0" baseline="0" dirty="0" smtClean="0">
                          <a:ln>
                            <a:noFill/>
                          </a:ln>
                          <a:solidFill>
                            <a:srgbClr val="000000"/>
                          </a:solidFill>
                          <a:effectLst/>
                          <a:latin typeface="Times New Roman" pitchFamily="18" charset="0"/>
                        </a:rPr>
                        <a:t> song </a:t>
                      </a:r>
                      <a:r>
                        <a:rPr kumimoji="0" lang="en-US" sz="2600" b="0" i="0" u="none" strike="noStrike" cap="none" normalizeH="0" baseline="0" dirty="0" err="1" smtClean="0">
                          <a:ln>
                            <a:noFill/>
                          </a:ln>
                          <a:solidFill>
                            <a:srgbClr val="000000"/>
                          </a:solidFill>
                          <a:effectLst/>
                          <a:latin typeface="Times New Roman" pitchFamily="18" charset="0"/>
                        </a:rPr>
                        <a:t>song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xen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vào</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giữa</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là</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các</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cao</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nguyên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và</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sơn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nguyên</a:t>
                      </a:r>
                      <a:r>
                        <a:rPr kumimoji="0" lang="en-US" sz="2600" b="0" i="0" u="none" strike="noStrike" cap="none" normalizeH="0" baseline="0" dirty="0" smtClean="0">
                          <a:ln>
                            <a:noFill/>
                          </a:ln>
                          <a:solidFill>
                            <a:srgbClr val="000000"/>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Độ</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cao</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trung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bình</a:t>
                      </a:r>
                      <a:r>
                        <a:rPr kumimoji="0" lang="en-US" sz="2600" b="0" i="0" u="none" strike="noStrike" cap="none" normalizeH="0" baseline="0" dirty="0" smtClean="0">
                          <a:ln>
                            <a:noFill/>
                          </a:ln>
                          <a:solidFill>
                            <a:srgbClr val="000000"/>
                          </a:solidFill>
                          <a:effectLst/>
                          <a:latin typeface="Times New Roman" pitchFamily="18" charset="0"/>
                        </a:rPr>
                        <a:t> 3000m – 4000m, </a:t>
                      </a:r>
                      <a:r>
                        <a:rPr kumimoji="0" lang="en-US" sz="2600" b="0" i="0" u="none" strike="noStrike" cap="none" normalizeH="0" baseline="0" dirty="0" err="1" smtClean="0">
                          <a:ln>
                            <a:noFill/>
                          </a:ln>
                          <a:solidFill>
                            <a:srgbClr val="000000"/>
                          </a:solidFill>
                          <a:effectLst/>
                          <a:latin typeface="Times New Roman" pitchFamily="18" charset="0"/>
                        </a:rPr>
                        <a:t>là</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một</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trong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những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miền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núi</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lớn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đồ</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sộ</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hiểm</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trở</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nhất</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trên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thế</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giới</a:t>
                      </a:r>
                      <a:r>
                        <a:rPr kumimoji="0" lang="en-US" sz="2600" b="0" i="0" u="none" strike="noStrike" cap="none" normalizeH="0" baseline="0" dirty="0" smtClean="0">
                          <a:ln>
                            <a:noFill/>
                          </a:ln>
                          <a:solidFill>
                            <a:srgbClr val="000000"/>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Khoáng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sản</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đồng</a:t>
                      </a:r>
                      <a:r>
                        <a:rPr kumimoji="0" lang="en-US" sz="2600" b="0" i="0" u="none" strike="noStrike" cap="none" normalizeH="0" baseline="0" dirty="0" smtClean="0">
                          <a:ln>
                            <a:noFill/>
                          </a:ln>
                          <a:solidFill>
                            <a:srgbClr val="000000"/>
                          </a:solidFill>
                          <a:effectLst/>
                          <a:latin typeface="Times New Roman" pitchFamily="18" charset="0"/>
                        </a:rPr>
                        <a:t>, </a:t>
                      </a:r>
                      <a:r>
                        <a:rPr kumimoji="0" lang="en-US" sz="2600" b="0" i="0" u="none" strike="noStrike" cap="none" normalizeH="0" baseline="0" dirty="0" err="1" smtClean="0">
                          <a:ln>
                            <a:noFill/>
                          </a:ln>
                          <a:solidFill>
                            <a:srgbClr val="000000"/>
                          </a:solidFill>
                          <a:effectLst/>
                          <a:latin typeface="Times New Roman" pitchFamily="18" charset="0"/>
                        </a:rPr>
                        <a:t>vàng</a:t>
                      </a:r>
                      <a:r>
                        <a:rPr kumimoji="0" lang="en-US" sz="2600" b="0" i="0" u="none" strike="noStrike" cap="none" normalizeH="0" baseline="0" dirty="0" smtClean="0">
                          <a:ln>
                            <a:noFill/>
                          </a:ln>
                          <a:solidFill>
                            <a:srgbClr val="000000"/>
                          </a:solidFill>
                          <a:effectLst/>
                          <a:latin typeface="Times New Roman" pitchFamily="18" charset="0"/>
                        </a:rPr>
                        <a:t>, uranium, </a:t>
                      </a:r>
                      <a:r>
                        <a:rPr kumimoji="0" lang="en-US" sz="2600" b="0" i="0" u="none" strike="noStrike" cap="none" normalizeH="0" baseline="0" dirty="0" err="1" smtClean="0">
                          <a:ln>
                            <a:noFill/>
                          </a:ln>
                          <a:solidFill>
                            <a:srgbClr val="000000"/>
                          </a:solidFill>
                          <a:effectLst/>
                          <a:latin typeface="Times New Roman" pitchFamily="18" charset="0"/>
                        </a:rPr>
                        <a:t>chì</a:t>
                      </a:r>
                      <a:r>
                        <a:rPr kumimoji="0" lang="en-US" sz="2600" b="0" i="0" u="none" strike="noStrike" cap="none" normalizeH="0" baseline="0" dirty="0" smtClean="0">
                          <a:ln>
                            <a:noFill/>
                          </a:ln>
                          <a:solidFill>
                            <a:srgbClr val="00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0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rPr>
                        <a:t>Miền</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đồng</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bằng</a:t>
                      </a:r>
                      <a:r>
                        <a:rPr kumimoji="0" lang="en-US" sz="2800" b="0" i="0" u="none" strike="noStrike" cap="none" normalizeH="0" baseline="0" dirty="0" smtClean="0">
                          <a:ln>
                            <a:noFill/>
                          </a:ln>
                          <a:solidFill>
                            <a:srgbClr val="000000"/>
                          </a:solidFill>
                          <a:effectLst/>
                          <a:latin typeface="Times New Roman" pitchFamily="18" charset="0"/>
                        </a:rPr>
                        <a:t> ở </a:t>
                      </a:r>
                      <a:r>
                        <a:rPr kumimoji="0" lang="en-US" sz="2800" b="0" i="0" u="none" strike="noStrike" cap="none" normalizeH="0" baseline="0" dirty="0" err="1" smtClean="0">
                          <a:ln>
                            <a:noFill/>
                          </a:ln>
                          <a:solidFill>
                            <a:srgbClr val="000000"/>
                          </a:solidFill>
                          <a:effectLst/>
                          <a:latin typeface="Times New Roman" pitchFamily="18" charset="0"/>
                        </a:rPr>
                        <a:t>giữa</a:t>
                      </a:r>
                      <a:endParaRPr kumimoji="0" lang="en-US" sz="2800" b="0" i="0" u="none" strike="noStrike" cap="none" normalizeH="0" baseline="0" dirty="0" smtClean="0">
                        <a:ln>
                          <a:noFill/>
                        </a:ln>
                        <a:solidFill>
                          <a:srgbClr val="0000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Địa</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lòng</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máng</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cao</a:t>
                      </a:r>
                      <a:r>
                        <a:rPr kumimoji="0" lang="en-US" sz="2800" b="0" i="0" u="none" strike="noStrike" cap="none" normalizeH="0" baseline="0" dirty="0" smtClean="0">
                          <a:ln>
                            <a:noFill/>
                          </a:ln>
                          <a:solidFill>
                            <a:srgbClr val="000000"/>
                          </a:solidFill>
                          <a:effectLst/>
                          <a:latin typeface="Times New Roman" pitchFamily="18" charset="0"/>
                        </a:rPr>
                        <a:t> ở </a:t>
                      </a:r>
                      <a:r>
                        <a:rPr kumimoji="0" lang="en-US" sz="2800" b="0" i="0" u="none" strike="noStrike" cap="none" normalizeH="0" baseline="0" dirty="0" err="1" smtClean="0">
                          <a:ln>
                            <a:noFill/>
                          </a:ln>
                          <a:solidFill>
                            <a:srgbClr val="000000"/>
                          </a:solidFill>
                          <a:effectLst/>
                          <a:latin typeface="Times New Roman" pitchFamily="18" charset="0"/>
                        </a:rPr>
                        <a:t>phía</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bắc</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tây</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bắc</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thấp</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dần</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về</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phía</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nam</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đông</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nam</a:t>
                      </a:r>
                      <a:r>
                        <a:rPr kumimoji="0" lang="en-US" sz="2800" b="0" i="0" u="none" strike="noStrike" cap="none" normalizeH="0" baseline="0" dirty="0" smtClean="0">
                          <a:ln>
                            <a:noFill/>
                          </a:ln>
                          <a:solidFill>
                            <a:srgbClr val="000000"/>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Có</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nhiều</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hồ</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rộng</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nhiều</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sông</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dài</a:t>
                      </a:r>
                      <a:r>
                        <a:rPr kumimoji="0" lang="en-US" sz="2800" b="0" i="0" u="none" strike="noStrike" cap="none" normalizeH="0" baseline="0" dirty="0" smtClean="0">
                          <a:ln>
                            <a:noFill/>
                          </a:ln>
                          <a:solidFill>
                            <a:srgbClr val="00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rPr>
                        <a:t>Miền núi già và sơn nguyên ở phía đông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Gồm</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sơn</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nguyên</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trên</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bán</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đảo</a:t>
                      </a:r>
                      <a:r>
                        <a:rPr kumimoji="0" lang="en-US" sz="2800" b="0" i="0" u="none" strike="noStrike" cap="none" normalizeH="0" baseline="0" dirty="0" smtClean="0">
                          <a:ln>
                            <a:noFill/>
                          </a:ln>
                          <a:solidFill>
                            <a:srgbClr val="000000"/>
                          </a:solidFill>
                          <a:effectLst/>
                          <a:latin typeface="Times New Roman" pitchFamily="18" charset="0"/>
                        </a:rPr>
                        <a:t> La-bra-</a:t>
                      </a:r>
                      <a:r>
                        <a:rPr kumimoji="0" lang="en-US" sz="2800" b="0" i="0" u="none" strike="noStrike" cap="none" normalizeH="0" baseline="0" dirty="0" err="1" smtClean="0">
                          <a:ln>
                            <a:noFill/>
                          </a:ln>
                          <a:solidFill>
                            <a:srgbClr val="000000"/>
                          </a:solidFill>
                          <a:effectLst/>
                          <a:latin typeface="Times New Roman" pitchFamily="18" charset="0"/>
                        </a:rPr>
                        <a:t>đo</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dãy</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núi</a:t>
                      </a:r>
                      <a:r>
                        <a:rPr kumimoji="0" lang="en-US" sz="2800" b="0" i="0" u="none" strike="noStrike" cap="none" normalizeH="0" baseline="0" dirty="0" smtClean="0">
                          <a:ln>
                            <a:noFill/>
                          </a:ln>
                          <a:solidFill>
                            <a:srgbClr val="000000"/>
                          </a:solidFill>
                          <a:effectLst/>
                          <a:latin typeface="Times New Roman" pitchFamily="18" charset="0"/>
                        </a:rPr>
                        <a:t> A-pa-lat.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Dãy</a:t>
                      </a:r>
                      <a:r>
                        <a:rPr kumimoji="0" lang="en-US" sz="2800" b="0" i="0" u="none" strike="noStrike" cap="none" normalizeH="0" baseline="0" dirty="0" smtClean="0">
                          <a:ln>
                            <a:noFill/>
                          </a:ln>
                          <a:solidFill>
                            <a:srgbClr val="000000"/>
                          </a:solidFill>
                          <a:effectLst/>
                          <a:latin typeface="Times New Roman" pitchFamily="18" charset="0"/>
                        </a:rPr>
                        <a:t> A-pa-lat </a:t>
                      </a:r>
                      <a:r>
                        <a:rPr kumimoji="0" lang="en-US" sz="2800" b="0" i="0" u="none" strike="noStrike" cap="none" normalizeH="0" baseline="0" dirty="0" err="1" smtClean="0">
                          <a:ln>
                            <a:noFill/>
                          </a:ln>
                          <a:solidFill>
                            <a:srgbClr val="000000"/>
                          </a:solidFill>
                          <a:effectLst/>
                          <a:latin typeface="Times New Roman" pitchFamily="18" charset="0"/>
                        </a:rPr>
                        <a:t>tương</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đối</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thấp</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chứa</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nhiều</a:t>
                      </a:r>
                      <a:r>
                        <a:rPr kumimoji="0" lang="en-US" sz="2800" b="0" i="0" u="none" strike="noStrike" cap="none" normalizeH="0" baseline="0" dirty="0" smtClean="0">
                          <a:ln>
                            <a:noFill/>
                          </a:ln>
                          <a:solidFill>
                            <a:srgbClr val="000000"/>
                          </a:solidFill>
                          <a:effectLst/>
                          <a:latin typeface="Times New Roman" pitchFamily="18" charset="0"/>
                        </a:rPr>
                        <a:t> than </a:t>
                      </a:r>
                      <a:r>
                        <a:rPr kumimoji="0" lang="en-US" sz="2800" b="0" i="0" u="none" strike="noStrike" cap="none" normalizeH="0" baseline="0" dirty="0" err="1" smtClean="0">
                          <a:ln>
                            <a:noFill/>
                          </a:ln>
                          <a:solidFill>
                            <a:srgbClr val="000000"/>
                          </a:solidFill>
                          <a:effectLst/>
                          <a:latin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rPr>
                        <a:t>sắt</a:t>
                      </a:r>
                      <a:r>
                        <a:rPr kumimoji="0" lang="en-US" sz="2800" b="0" i="0" u="none" strike="noStrike" cap="none" normalizeH="0" baseline="0" dirty="0" smtClean="0">
                          <a:ln>
                            <a:noFill/>
                          </a:ln>
                          <a:solidFill>
                            <a:srgbClr val="0000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4724400" y="0"/>
            <a:ext cx="4419600" cy="1066800"/>
          </a:xfrm>
        </p:spPr>
        <p:txBody>
          <a:bodyPr/>
          <a:lstStyle/>
          <a:p>
            <a:r>
              <a:rPr lang="en-US" sz="3200" b="1">
                <a:solidFill>
                  <a:srgbClr val="3333FF"/>
                </a:solidFill>
                <a:effectLst>
                  <a:outerShdw blurRad="38100" dist="38100" dir="2700000" algn="tl">
                    <a:srgbClr val="000000"/>
                  </a:outerShdw>
                </a:effectLst>
                <a:latin typeface="Times New Roman" pitchFamily="18" charset="0"/>
              </a:rPr>
              <a:t>KIỂM TRA BÀI CŨ</a:t>
            </a:r>
            <a:endParaRPr lang="vi-VN" sz="3200" b="1">
              <a:solidFill>
                <a:srgbClr val="3333FF"/>
              </a:solidFill>
              <a:effectLst>
                <a:outerShdw blurRad="38100" dist="38100" dir="2700000" algn="tl">
                  <a:srgbClr val="000000"/>
                </a:outerShdw>
              </a:effectLst>
              <a:latin typeface="Times New Roman" pitchFamily="18" charset="0"/>
            </a:endParaRPr>
          </a:p>
        </p:txBody>
      </p:sp>
      <p:sp>
        <p:nvSpPr>
          <p:cNvPr id="128003" name="Rectangle 3"/>
          <p:cNvSpPr>
            <a:spLocks noGrp="1" noChangeArrowheads="1"/>
          </p:cNvSpPr>
          <p:nvPr>
            <p:ph type="subTitle" idx="1"/>
          </p:nvPr>
        </p:nvSpPr>
        <p:spPr>
          <a:xfrm>
            <a:off x="4800600" y="533400"/>
            <a:ext cx="4191000" cy="5334000"/>
          </a:xfrm>
        </p:spPr>
        <p:txBody>
          <a:bodyPr/>
          <a:lstStyle/>
          <a:p>
            <a:pPr algn="l"/>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Châu</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Mĩ</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nằm</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hoàn</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toàn</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ở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nửa</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cầu</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nào</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a:t>
            </a:r>
          </a:p>
          <a:p>
            <a:pPr algn="l"/>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Nêu</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những</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hiểu</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biết</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của</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em</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về</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thiên</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nhiên</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châu</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r>
              <a:rPr lang="en-US" sz="3600" dirty="0" err="1" smtClean="0">
                <a:solidFill>
                  <a:schemeClr val="tx1">
                    <a:lumMod val="50000"/>
                  </a:schemeClr>
                </a:solidFill>
                <a:effectLst>
                  <a:outerShdw blurRad="38100" dist="38100" dir="2700000" algn="tl">
                    <a:srgbClr val="000000"/>
                  </a:outerShdw>
                </a:effectLst>
                <a:latin typeface="Times New Roman" pitchFamily="18" charset="0"/>
              </a:rPr>
              <a:t>Mĩ</a:t>
            </a:r>
            <a:r>
              <a:rPr lang="en-US" sz="3600" dirty="0" smtClean="0">
                <a:solidFill>
                  <a:schemeClr val="tx1">
                    <a:lumMod val="50000"/>
                  </a:schemeClr>
                </a:solidFill>
                <a:effectLst>
                  <a:outerShdw blurRad="38100" dist="38100" dir="2700000" algn="tl">
                    <a:srgbClr val="000000"/>
                  </a:outerShdw>
                </a:effectLst>
                <a:latin typeface="Times New Roman" pitchFamily="18" charset="0"/>
              </a:rPr>
              <a:t>.</a:t>
            </a:r>
          </a:p>
          <a:p>
            <a:pPr algn="l"/>
            <a:r>
              <a:rPr lang="en-US" sz="3600" dirty="0" smtClean="0">
                <a:solidFill>
                  <a:schemeClr val="tx1">
                    <a:lumMod val="50000"/>
                  </a:schemeClr>
                </a:solidFill>
                <a:effectLst>
                  <a:outerShdw blurRad="38100" dist="38100" dir="2700000" algn="tl">
                    <a:srgbClr val="000000"/>
                  </a:outerShdw>
                </a:effectLst>
                <a:latin typeface="Times New Roman" pitchFamily="18" charset="0"/>
              </a:rPr>
              <a:t>  </a:t>
            </a:r>
            <a:endParaRPr lang="vi-VN" sz="3600" dirty="0">
              <a:solidFill>
                <a:schemeClr val="tx1">
                  <a:lumMod val="50000"/>
                </a:schemeClr>
              </a:solidFill>
              <a:effectLst>
                <a:outerShdw blurRad="38100" dist="38100" dir="2700000" algn="tl">
                  <a:srgbClr val="000000"/>
                </a:outerShdw>
              </a:effectLst>
              <a:latin typeface="Times New Roman" pitchFamily="18" charset="0"/>
            </a:endParaRPr>
          </a:p>
          <a:p>
            <a:pPr algn="l"/>
            <a:endParaRPr lang="vi-VN" sz="3600" dirty="0">
              <a:solidFill>
                <a:srgbClr val="000000"/>
              </a:solidFill>
              <a:effectLst>
                <a:outerShdw blurRad="38100" dist="38100" dir="2700000" algn="tl">
                  <a:srgbClr val="000000"/>
                </a:outerShdw>
              </a:effectLst>
            </a:endParaRPr>
          </a:p>
        </p:txBody>
      </p:sp>
      <p:pic>
        <p:nvPicPr>
          <p:cNvPr id="128004" name="Picture 4" descr="Luoc do tu nhien chau Mi1"/>
          <p:cNvPicPr>
            <a:picLocks noChangeAspect="1" noChangeArrowheads="1"/>
          </p:cNvPicPr>
          <p:nvPr/>
        </p:nvPicPr>
        <p:blipFill>
          <a:blip r:embed="rId2"/>
          <a:srcRect/>
          <a:stretch>
            <a:fillRect/>
          </a:stretch>
        </p:blipFill>
        <p:spPr bwMode="auto">
          <a:xfrm>
            <a:off x="0" y="0"/>
            <a:ext cx="4619625" cy="68580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0"/>
            <a:ext cx="8229600" cy="838200"/>
          </a:xfrm>
        </p:spPr>
        <p:txBody>
          <a:bodyPr/>
          <a:lstStyle/>
          <a:p>
            <a:r>
              <a:rPr lang="en-US" b="1">
                <a:effectLst>
                  <a:outerShdw blurRad="38100" dist="38100" dir="2700000" algn="tl">
                    <a:srgbClr val="FFFFFF"/>
                  </a:outerShdw>
                </a:effectLst>
                <a:latin typeface="Times New Roman" pitchFamily="18" charset="0"/>
              </a:rPr>
              <a:t>Núi Apalat</a:t>
            </a:r>
            <a:endParaRPr lang="vi-VN" b="1">
              <a:effectLst>
                <a:outerShdw blurRad="38100" dist="38100" dir="2700000" algn="tl">
                  <a:srgbClr val="FFFFFF"/>
                </a:outerShdw>
              </a:effectLst>
              <a:latin typeface="Times New Roman" pitchFamily="18" charset="0"/>
            </a:endParaRPr>
          </a:p>
        </p:txBody>
      </p:sp>
      <p:pic>
        <p:nvPicPr>
          <p:cNvPr id="145412" name="Picture 4"/>
          <p:cNvPicPr>
            <a:picLocks noGrp="1" noChangeAspect="1" noChangeArrowheads="1"/>
          </p:cNvPicPr>
          <p:nvPr>
            <p:ph type="body" idx="1"/>
          </p:nvPr>
        </p:nvPicPr>
        <p:blipFill>
          <a:blip r:embed="rId2"/>
          <a:srcRect/>
          <a:stretch>
            <a:fillRect/>
          </a:stretch>
        </p:blipFill>
        <p:spPr>
          <a:xfrm>
            <a:off x="0" y="762000"/>
            <a:ext cx="9144000" cy="6096000"/>
          </a:xfrm>
          <a:noFill/>
          <a:ln>
            <a:solidFill>
              <a:srgbClr val="FFFF00"/>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p:cNvSpPr>
          <p:nvPr>
            <p:ph type="ctrTitle" sz="quarter"/>
          </p:nvPr>
        </p:nvSpPr>
        <p:spPr>
          <a:xfrm>
            <a:off x="0" y="0"/>
            <a:ext cx="9144000" cy="1066800"/>
          </a:xfrm>
        </p:spPr>
        <p:txBody>
          <a:bodyPr vert="horz" wrap="square" lIns="91440" tIns="45720" rIns="91440" bIns="45720" anchor="ctr"/>
          <a:lstStyle/>
          <a:p>
            <a:pPr marL="0" marR="0" indent="0" algn="ctr" defTabSz="914400" rtl="0" eaLnBrk="1" fontAlgn="base" latinLnBrk="0" hangingPunct="1">
              <a:lnSpc>
                <a:spcPct val="90000"/>
              </a:lnSpc>
              <a:spcBef>
                <a:spcPct val="0"/>
              </a:spcBef>
              <a:spcAft>
                <a:spcPct val="0"/>
              </a:spcAft>
              <a:buClrTx/>
              <a:buSzTx/>
              <a:buFontTx/>
              <a:buNone/>
            </a:pPr>
            <a:r>
              <a:rPr kumimoji="0" sz="2400" b="1" i="0" u="none" strike="noStrike" kern="0" cap="none" spc="0" normalizeH="0" baseline="0" noProof="1">
                <a:solidFill>
                  <a:schemeClr val="tx1"/>
                </a:solidFill>
                <a:latin typeface="+mj-lt"/>
                <a:ea typeface="Arial" panose="020B0604020202020204" pitchFamily="34" charset="0"/>
                <a:cs typeface="+mj-cs"/>
              </a:rPr>
              <a:t>Nêu đặc điểm cấu trúc chung của địa hình Bắc Mĩ?</a:t>
            </a:r>
          </a:p>
        </p:txBody>
      </p:sp>
      <p:sp>
        <p:nvSpPr>
          <p:cNvPr id="16386" name="Rectangle 3"/>
          <p:cNvSpPr>
            <a:spLocks noGrp="1"/>
          </p:cNvSpPr>
          <p:nvPr>
            <p:ph type="subTitle" idx="1"/>
          </p:nvPr>
        </p:nvSpPr>
        <p:spPr/>
        <p:txBody>
          <a:bodyPr vert="horz" wrap="square" lIns="91440" tIns="45720" rIns="91440" bIns="45720" anchor="b"/>
          <a:lstStyle/>
          <a:p>
            <a:pPr eaLnBrk="1" hangingPunct="1">
              <a:lnSpc>
                <a:spcPct val="8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80000"/>
              </a:lnSpc>
              <a:buSzPct val="75000"/>
            </a:pPr>
            <a:endParaRPr lang="en-US" sz="2000" i="1" dirty="0">
              <a:latin typeface="+mn-lt"/>
              <a:ea typeface="Arial" panose="020B0604020202020204" pitchFamily="34" charset="0"/>
              <a:cs typeface="+mn-cs"/>
            </a:endParaRPr>
          </a:p>
        </p:txBody>
      </p:sp>
      <p:pic>
        <p:nvPicPr>
          <p:cNvPr id="16387" name="Picture 1" descr="ly-thuyet-thien-nhien-bac-mi-01"/>
          <p:cNvPicPr>
            <a:picLocks noChangeAspect="1"/>
          </p:cNvPicPr>
          <p:nvPr/>
        </p:nvPicPr>
        <p:blipFill>
          <a:blip r:embed="rId2"/>
          <a:stretch>
            <a:fillRect/>
          </a:stretch>
        </p:blipFill>
        <p:spPr>
          <a:xfrm>
            <a:off x="0" y="928688"/>
            <a:ext cx="9144000" cy="59324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p:cNvSpPr>
          <p:nvPr>
            <p:ph type="title"/>
          </p:nvPr>
        </p:nvSpPr>
        <p:spPr/>
        <p:txBody>
          <a:bodyPr vert="horz" wrap="square" lIns="91440" tIns="45720" rIns="91440" bIns="45720" anchor="b"/>
          <a:lstStyle/>
          <a:p>
            <a:pPr marL="0" marR="0" indent="0" algn="ctr" defTabSz="914400" rtl="0" eaLnBrk="1" fontAlgn="base" latinLnBrk="0" hangingPunct="1">
              <a:lnSpc>
                <a:spcPct val="90000"/>
              </a:lnSpc>
              <a:spcBef>
                <a:spcPct val="0"/>
              </a:spcBef>
              <a:spcAft>
                <a:spcPct val="0"/>
              </a:spcAft>
              <a:buClrTx/>
              <a:buSzTx/>
              <a:buFontTx/>
              <a:buNone/>
            </a:pPr>
            <a:r>
              <a:rPr kumimoji="0" sz="3600" b="1" i="0" u="none" strike="noStrike" kern="0" cap="none" spc="0" normalizeH="0" baseline="0" noProof="1">
                <a:solidFill>
                  <a:schemeClr val="tx2"/>
                </a:solidFill>
                <a:latin typeface="+mj-lt"/>
                <a:ea typeface="Arial" panose="020B0604020202020204" pitchFamily="34" charset="0"/>
                <a:cs typeface="+mj-cs"/>
              </a:rPr>
              <a:t>Tiết 39: Thiên nhiên Bắc Mĩ</a:t>
            </a:r>
          </a:p>
        </p:txBody>
      </p:sp>
      <p:sp>
        <p:nvSpPr>
          <p:cNvPr id="46083" name="Rectangle 3"/>
          <p:cNvSpPr>
            <a:spLocks noGrp="1"/>
          </p:cNvSpPr>
          <p:nvPr>
            <p:ph idx="1"/>
          </p:nvPr>
        </p:nvSpPr>
        <p:spPr>
          <a:xfrm>
            <a:off x="762000" y="2362200"/>
            <a:ext cx="8382000" cy="3724275"/>
          </a:xfrm>
        </p:spPr>
        <p:txBody>
          <a:bodyPr vert="horz" wrap="square" lIns="91440" tIns="45720" rIns="91440" bIns="45720" anchor="t"/>
          <a:lstStyle/>
          <a:p>
            <a:pPr marL="533400" indent="-533400" algn="just" eaLnBrk="1" hangingPunct="1">
              <a:buAutoNum type="arabicPeriod"/>
            </a:pPr>
            <a:r>
              <a:rPr lang="en-US" b="1" u="sng" dirty="0"/>
              <a:t>Các khu vực địa hình</a:t>
            </a:r>
          </a:p>
          <a:p>
            <a:pPr marL="533400" indent="-533400" algn="just" eaLnBrk="1" hangingPunct="1">
              <a:buFontTx/>
              <a:buNone/>
            </a:pPr>
            <a:r>
              <a:rPr lang="en-US" b="1" dirty="0"/>
              <a:t>	Cấu trúc địa hình đơn giản gồm 3 bộ phận:</a:t>
            </a:r>
          </a:p>
          <a:p>
            <a:pPr marL="533400" indent="-533400" algn="just" eaLnBrk="1" hangingPunct="1">
              <a:buFontTx/>
              <a:buChar char="•"/>
            </a:pPr>
            <a:r>
              <a:rPr lang="en-US" b="1" dirty="0"/>
              <a:t>Hệ thống Cooc-đi-e ở phía Tây.</a:t>
            </a:r>
          </a:p>
          <a:p>
            <a:pPr marL="533400" indent="-533400" algn="just" eaLnBrk="1" hangingPunct="1">
              <a:buFontTx/>
              <a:buChar char="•"/>
            </a:pPr>
            <a:r>
              <a:rPr lang="en-US" b="1" dirty="0"/>
              <a:t>Đồng bằng ở giữa.</a:t>
            </a:r>
          </a:p>
          <a:p>
            <a:pPr marL="533400" indent="-533400" algn="just" eaLnBrk="1" hangingPunct="1">
              <a:buFontTx/>
              <a:buChar char="•"/>
            </a:pPr>
            <a:r>
              <a:rPr lang="en-US" b="1" dirty="0"/>
              <a:t>Sơn nguyên và núi già ở phía Đông.</a:t>
            </a:r>
          </a:p>
          <a:p>
            <a:pPr marL="533400" indent="-533400" algn="just" eaLnBrk="1" hangingPunct="1">
              <a:buNone/>
            </a:pPr>
            <a:r>
              <a:rPr lang="en-US" b="1" dirty="0"/>
              <a:t>2.  </a:t>
            </a:r>
            <a:r>
              <a:rPr lang="en-US" b="1" u="sng" dirty="0"/>
              <a:t>Sự phân hóa khí hậu</a:t>
            </a:r>
          </a:p>
          <a:p>
            <a:pPr marL="533400" indent="-533400" eaLnBrk="1" hangingPunct="1">
              <a:buNone/>
            </a:pPr>
            <a:endParaRPr lang="en-US" b="1"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style.rotation</p:attrName>
                                        </p:attrNameLst>
                                      </p:cBhvr>
                                      <p:tavLst>
                                        <p:tav tm="0">
                                          <p:val>
                                            <p:fltVal val="90"/>
                                          </p:val>
                                        </p:tav>
                                        <p:tav tm="100000">
                                          <p:val>
                                            <p:fltVal val="0"/>
                                          </p:val>
                                        </p:tav>
                                      </p:tavLst>
                                    </p:anim>
                                    <p:animEffect transition="in" filter="fade">
                                      <p:cBhvr>
                                        <p:cTn id="10" dur="1000"/>
                                        <p:tgtEl>
                                          <p:spTgt spid="4608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15" dur="500"/>
                                        <p:tgtEl>
                                          <p:spTgt spid="460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6083">
                                            <p:txEl>
                                              <p:pRg st="1" end="1"/>
                                            </p:txEl>
                                          </p:spTgt>
                                        </p:tgtEl>
                                        <p:attrNameLst>
                                          <p:attrName>style.visibility</p:attrName>
                                        </p:attrNameLst>
                                      </p:cBhvr>
                                      <p:to>
                                        <p:strVal val="visible"/>
                                      </p:to>
                                    </p:set>
                                    <p:animEffect transition="in" filter="fade">
                                      <p:cBhvr>
                                        <p:cTn id="20" dur="1000"/>
                                        <p:tgtEl>
                                          <p:spTgt spid="46083">
                                            <p:txEl>
                                              <p:pRg st="1" end="1"/>
                                            </p:txEl>
                                          </p:spTgt>
                                        </p:tgtEl>
                                      </p:cBhvr>
                                    </p:animEffect>
                                    <p:anim calcmode="lin" valueType="num">
                                      <p:cBhvr>
                                        <p:cTn id="21"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60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27" dur="500"/>
                                        <p:tgtEl>
                                          <p:spTgt spid="4608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6083">
                                            <p:txEl>
                                              <p:pRg st="3" end="3"/>
                                            </p:txEl>
                                          </p:spTgt>
                                        </p:tgtEl>
                                        <p:attrNameLst>
                                          <p:attrName>style.visibility</p:attrName>
                                        </p:attrNameLst>
                                      </p:cBhvr>
                                      <p:to>
                                        <p:strVal val="visible"/>
                                      </p:to>
                                    </p:set>
                                    <p:anim calcmode="lin" valueType="num">
                                      <p:cBhvr>
                                        <p:cTn id="32" dur="5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4608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4608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46083">
                                            <p:txEl>
                                              <p:pRg st="4" end="4"/>
                                            </p:txEl>
                                          </p:spTgt>
                                        </p:tgtEl>
                                        <p:attrNameLst>
                                          <p:attrName>style.visibility</p:attrName>
                                        </p:attrNameLst>
                                      </p:cBhvr>
                                      <p:to>
                                        <p:strVal val="visible"/>
                                      </p:to>
                                    </p:set>
                                    <p:anim calcmode="lin" valueType="num">
                                      <p:cBhvr>
                                        <p:cTn id="39" dur="500" fill="hold"/>
                                        <p:tgtEl>
                                          <p:spTgt spid="4608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608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608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4608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46083">
                                            <p:txEl>
                                              <p:pRg st="5" end="5"/>
                                            </p:txEl>
                                          </p:spTgt>
                                        </p:tgtEl>
                                        <p:attrNameLst>
                                          <p:attrName>style.visibility</p:attrName>
                                        </p:attrNameLst>
                                      </p:cBhvr>
                                      <p:to>
                                        <p:strVal val="visible"/>
                                      </p:to>
                                    </p:set>
                                    <p:anim calcmode="lin" valueType="num">
                                      <p:cBhvr>
                                        <p:cTn id="47" dur="500" fill="hold"/>
                                        <p:tgtEl>
                                          <p:spTgt spid="4608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608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4608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p:cNvSpPr>
          <p:nvPr>
            <p:ph type="ctrTitle" sz="quarter"/>
          </p:nvPr>
        </p:nvSpPr>
        <p:spPr>
          <a:xfrm>
            <a:off x="0" y="0"/>
            <a:ext cx="9144000" cy="1371600"/>
          </a:xfrm>
        </p:spPr>
        <p:txBody>
          <a:bodyPr vert="horz" wrap="square" lIns="91440" tIns="45720" rIns="91440" bIns="45720" anchor="ctr"/>
          <a:lstStyle/>
          <a:p>
            <a:pPr marL="0" marR="0" indent="0" algn="l" defTabSz="914400" rtl="0" eaLnBrk="1" fontAlgn="base" latinLnBrk="0" hangingPunct="1">
              <a:lnSpc>
                <a:spcPct val="90000"/>
              </a:lnSpc>
              <a:spcBef>
                <a:spcPct val="0"/>
              </a:spcBef>
              <a:spcAft>
                <a:spcPct val="0"/>
              </a:spcAft>
              <a:buClrTx/>
              <a:buSzTx/>
              <a:buFontTx/>
              <a:buNone/>
            </a:pPr>
            <a:r>
              <a:rPr kumimoji="0" sz="2400" b="1" i="0" u="none" strike="noStrike" kern="0" cap="none" spc="0" normalizeH="0" baseline="0" noProof="1">
                <a:solidFill>
                  <a:srgbClr val="FF0000"/>
                </a:solidFill>
                <a:latin typeface="+mj-lt"/>
                <a:ea typeface="Arial" panose="020B0604020202020204" pitchFamily="34" charset="0"/>
                <a:cs typeface="+mj-cs"/>
              </a:rPr>
              <a:t>   </a:t>
            </a:r>
            <a:r>
              <a:rPr sz="2400" dirty="0">
                <a:solidFill>
                  <a:srgbClr val="FF0000"/>
                </a:solidFill>
                <a:latin typeface="+mj-lt"/>
                <a:ea typeface="Arial" panose="020B0604020202020204" pitchFamily="34" charset="0"/>
                <a:cs typeface="+mj-cs"/>
              </a:rPr>
              <a:t/>
            </a:r>
            <a:br>
              <a:rPr sz="2400" dirty="0">
                <a:solidFill>
                  <a:srgbClr val="FF0000"/>
                </a:solidFill>
                <a:latin typeface="+mj-lt"/>
                <a:ea typeface="Arial" panose="020B0604020202020204" pitchFamily="34" charset="0"/>
                <a:cs typeface="+mj-cs"/>
              </a:rPr>
            </a:br>
            <a:r>
              <a:rPr kumimoji="0" sz="2400" b="1" i="0" u="none" strike="noStrike" kern="0" cap="none" spc="0" normalizeH="0" baseline="0" noProof="1">
                <a:solidFill>
                  <a:srgbClr val="FF0000"/>
                </a:solidFill>
                <a:latin typeface="Times New Roman" panose="02020603050405020304" pitchFamily="18" charset="0"/>
                <a:ea typeface="Arial" panose="020B0604020202020204" pitchFamily="34" charset="0"/>
                <a:cs typeface="Times New Roman" panose="02020603050405020304" pitchFamily="18" charset="0"/>
              </a:rPr>
              <a:t> Dựa vào hình 36.3, cho biết Bắc Mĩ dọc theo kinh tuyến 100</a:t>
            </a:r>
            <a:r>
              <a:rPr kumimoji="0" sz="2400" b="1" i="0" u="none" strike="noStrike" kern="0" cap="none" spc="0" normalizeH="0" baseline="30000" noProof="1">
                <a:solidFill>
                  <a:srgbClr val="FF0000"/>
                </a:solidFill>
                <a:latin typeface="Times New Roman" panose="02020603050405020304" pitchFamily="18" charset="0"/>
                <a:ea typeface="Arial" panose="020B0604020202020204" pitchFamily="34" charset="0"/>
                <a:cs typeface="Times New Roman" panose="02020603050405020304" pitchFamily="18" charset="0"/>
              </a:rPr>
              <a:t>0</a:t>
            </a:r>
            <a:r>
              <a:rPr kumimoji="0" sz="2400" b="1" i="0" u="none" strike="noStrike" kern="0" cap="none" spc="0" normalizeH="0" baseline="0" noProof="1">
                <a:solidFill>
                  <a:srgbClr val="FF0000"/>
                </a:solidFill>
                <a:latin typeface="Times New Roman" panose="02020603050405020304" pitchFamily="18" charset="0"/>
                <a:ea typeface="Arial" panose="020B0604020202020204" pitchFamily="34" charset="0"/>
                <a:cs typeface="Times New Roman" panose="02020603050405020304" pitchFamily="18" charset="0"/>
              </a:rPr>
              <a:t>T có các đới khí  hậu nào? Đới khí  hậu nào chiếm diện tích lớn nhất?</a:t>
            </a:r>
            <a:r>
              <a:rPr sz="2400" dirty="0">
                <a:latin typeface="+mj-lt"/>
                <a:ea typeface="Arial" panose="020B0604020202020204" pitchFamily="34" charset="0"/>
                <a:cs typeface="+mj-cs"/>
              </a:rPr>
              <a:t/>
            </a:r>
            <a:br>
              <a:rPr sz="2400" dirty="0">
                <a:latin typeface="+mj-lt"/>
                <a:ea typeface="Arial" panose="020B0604020202020204" pitchFamily="34" charset="0"/>
                <a:cs typeface="+mj-cs"/>
              </a:rPr>
            </a:br>
            <a:endParaRPr kumimoji="0" sz="2400" b="1" i="0" u="none" strike="noStrike" kern="0" cap="none" spc="0" normalizeH="0" baseline="0" noProof="1">
              <a:solidFill>
                <a:schemeClr val="tx1"/>
              </a:solidFill>
              <a:latin typeface="+mj-lt"/>
              <a:ea typeface="Arial" panose="020B0604020202020204" pitchFamily="34" charset="0"/>
              <a:cs typeface="+mj-cs"/>
            </a:endParaRPr>
          </a:p>
        </p:txBody>
      </p:sp>
      <p:sp>
        <p:nvSpPr>
          <p:cNvPr id="54275" name="Rectangle 3"/>
          <p:cNvSpPr>
            <a:spLocks noGrp="1"/>
          </p:cNvSpPr>
          <p:nvPr>
            <p:ph type="subTitle" idx="1"/>
          </p:nvPr>
        </p:nvSpPr>
        <p:spPr>
          <a:xfrm>
            <a:off x="6858000" y="1371600"/>
            <a:ext cx="2286000" cy="3886200"/>
          </a:xfrm>
        </p:spPr>
        <p:txBody>
          <a:bodyPr vert="horz" wrap="square" lIns="91440" tIns="45720" rIns="91440" bIns="45720" anchor="b"/>
          <a:lstStyle/>
          <a:p>
            <a:pPr eaLnBrk="1" hangingPunct="1">
              <a:lnSpc>
                <a:spcPct val="80000"/>
              </a:lnSpc>
              <a:buSzPct val="75000"/>
            </a:pPr>
            <a:r>
              <a:rPr lang="en-US" b="1" i="1" dirty="0">
                <a:solidFill>
                  <a:schemeClr val="tx1"/>
                </a:solidFill>
                <a:latin typeface="+mn-lt"/>
                <a:ea typeface="Arial" panose="020B0604020202020204" pitchFamily="34" charset="0"/>
                <a:cs typeface="+mn-cs"/>
              </a:rPr>
              <a:t> + Hàn đới</a:t>
            </a:r>
          </a:p>
          <a:p>
            <a:pPr eaLnBrk="1" hangingPunct="1">
              <a:lnSpc>
                <a:spcPct val="80000"/>
              </a:lnSpc>
              <a:buSzPct val="75000"/>
            </a:pPr>
            <a:r>
              <a:rPr lang="en-US" b="1" i="1" dirty="0">
                <a:solidFill>
                  <a:schemeClr val="tx1"/>
                </a:solidFill>
                <a:latin typeface="+mn-lt"/>
                <a:ea typeface="Arial" panose="020B0604020202020204" pitchFamily="34" charset="0"/>
                <a:cs typeface="+mn-cs"/>
              </a:rPr>
              <a:t> + Ôn đới chiếm diện tích lớn nhất</a:t>
            </a:r>
          </a:p>
          <a:p>
            <a:pPr eaLnBrk="1" hangingPunct="1">
              <a:lnSpc>
                <a:spcPct val="80000"/>
              </a:lnSpc>
              <a:buSzPct val="75000"/>
            </a:pPr>
            <a:r>
              <a:rPr lang="en-US" b="1" i="1" dirty="0">
                <a:solidFill>
                  <a:schemeClr val="tx1"/>
                </a:solidFill>
                <a:latin typeface="+mn-lt"/>
                <a:ea typeface="Arial" panose="020B0604020202020204" pitchFamily="34" charset="0"/>
                <a:cs typeface="+mn-cs"/>
              </a:rPr>
              <a:t> + Nhiệt đới</a:t>
            </a:r>
          </a:p>
          <a:p>
            <a:pPr eaLnBrk="1" hangingPunct="1">
              <a:lnSpc>
                <a:spcPct val="8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8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80000"/>
              </a:lnSpc>
              <a:buSzPct val="75000"/>
            </a:pPr>
            <a:endParaRPr lang="en-US" sz="2000" i="1" dirty="0">
              <a:latin typeface="+mn-lt"/>
              <a:ea typeface="Arial" panose="020B0604020202020204" pitchFamily="34" charset="0"/>
              <a:cs typeface="+mn-cs"/>
            </a:endParaRPr>
          </a:p>
        </p:txBody>
      </p:sp>
      <p:sp>
        <p:nvSpPr>
          <p:cNvPr id="18435" name="Rectangle 9"/>
          <p:cNvSpPr/>
          <p:nvPr/>
        </p:nvSpPr>
        <p:spPr>
          <a:xfrm>
            <a:off x="0" y="6477000"/>
            <a:ext cx="6858000" cy="381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pPr algn="ctr"/>
            <a:r>
              <a:rPr lang="en-US" sz="1600" b="1" dirty="0">
                <a:latin typeface="Arial" panose="020B0604020202020204" pitchFamily="34" charset="0"/>
              </a:rPr>
              <a:t>Hình 36.3 lược đồ các kiểu khí hậu Bắc Mĩ</a:t>
            </a:r>
          </a:p>
        </p:txBody>
      </p:sp>
      <p:pic>
        <p:nvPicPr>
          <p:cNvPr id="18436" name="Picture 1" descr="1547474341406_69"/>
          <p:cNvPicPr>
            <a:picLocks noChangeAspect="1"/>
          </p:cNvPicPr>
          <p:nvPr/>
        </p:nvPicPr>
        <p:blipFill>
          <a:blip r:embed="rId2"/>
          <a:stretch>
            <a:fillRect/>
          </a:stretch>
        </p:blipFill>
        <p:spPr>
          <a:xfrm>
            <a:off x="315913" y="1238250"/>
            <a:ext cx="5915025" cy="5724525"/>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style.rotation</p:attrName>
                                        </p:attrNameLst>
                                      </p:cBhvr>
                                      <p:tavLst>
                                        <p:tav tm="0">
                                          <p:val>
                                            <p:fltVal val="90"/>
                                          </p:val>
                                        </p:tav>
                                        <p:tav tm="100000">
                                          <p:val>
                                            <p:fltVal val="0"/>
                                          </p:val>
                                        </p:tav>
                                      </p:tavLst>
                                    </p:anim>
                                    <p:animEffect transition="in" filter="fade">
                                      <p:cBhvr>
                                        <p:cTn id="10" dur="1000"/>
                                        <p:tgtEl>
                                          <p:spTgt spid="5427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15" dur="500"/>
                                        <p:tgtEl>
                                          <p:spTgt spid="542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4275">
                                            <p:txEl>
                                              <p:pRg st="1" end="1"/>
                                            </p:txEl>
                                          </p:spTgt>
                                        </p:tgtEl>
                                        <p:attrNameLst>
                                          <p:attrName>style.visibility</p:attrName>
                                        </p:attrNameLst>
                                      </p:cBhvr>
                                      <p:to>
                                        <p:strVal val="visible"/>
                                      </p:to>
                                    </p:set>
                                    <p:anim calcmode="lin" valueType="num">
                                      <p:cBhvr>
                                        <p:cTn id="20"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4275">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54275">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5427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4275">
                                            <p:txEl>
                                              <p:pRg st="2" end="2"/>
                                            </p:txEl>
                                          </p:spTgt>
                                        </p:tgtEl>
                                        <p:attrNameLst>
                                          <p:attrName>style.visibility</p:attrName>
                                        </p:attrNameLst>
                                      </p:cBhvr>
                                      <p:to>
                                        <p:strVal val="visible"/>
                                      </p:to>
                                    </p:set>
                                    <p:anim calcmode="lin" valueType="num">
                                      <p:cBhvr>
                                        <p:cTn id="28" dur="1000" fill="hold"/>
                                        <p:tgtEl>
                                          <p:spTgt spid="5427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427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p:cNvSpPr>
          <p:nvPr>
            <p:ph type="ctrTitle" sz="quarter"/>
          </p:nvPr>
        </p:nvSpPr>
        <p:spPr>
          <a:xfrm>
            <a:off x="0" y="0"/>
            <a:ext cx="9144000" cy="990600"/>
          </a:xfrm>
        </p:spPr>
        <p:txBody>
          <a:bodyPr vert="horz" wrap="square" lIns="91440" tIns="45720" rIns="91440" bIns="45720" anchor="ctr"/>
          <a:lstStyle/>
          <a:p>
            <a:pPr marL="0" marR="0" indent="0" algn="l" defTabSz="914400" rtl="0" eaLnBrk="1" fontAlgn="base" latinLnBrk="0" hangingPunct="1">
              <a:lnSpc>
                <a:spcPct val="90000"/>
              </a:lnSpc>
              <a:spcBef>
                <a:spcPct val="0"/>
              </a:spcBef>
              <a:spcAft>
                <a:spcPct val="0"/>
              </a:spcAft>
              <a:buClrTx/>
              <a:buSzTx/>
              <a:buFontTx/>
              <a:buNone/>
            </a:pPr>
            <a:r>
              <a:rPr kumimoji="0" sz="3200" b="1" i="0" u="none" strike="noStrike" kern="0" cap="none" spc="0" normalizeH="0" baseline="0" noProof="1">
                <a:solidFill>
                  <a:schemeClr val="tx1"/>
                </a:solidFill>
                <a:latin typeface="+mj-lt"/>
                <a:ea typeface="Arial" panose="020B0604020202020204" pitchFamily="34" charset="0"/>
                <a:cs typeface="+mj-cs"/>
              </a:rPr>
              <a:t>Thảo luận theo nhóm</a:t>
            </a:r>
          </a:p>
        </p:txBody>
      </p:sp>
      <p:sp>
        <p:nvSpPr>
          <p:cNvPr id="60419" name="Rectangle 3"/>
          <p:cNvSpPr>
            <a:spLocks noGrp="1"/>
          </p:cNvSpPr>
          <p:nvPr>
            <p:ph type="subTitle" idx="1"/>
          </p:nvPr>
        </p:nvSpPr>
        <p:spPr>
          <a:xfrm>
            <a:off x="5562600" y="0"/>
            <a:ext cx="3581400" cy="5638800"/>
          </a:xfrm>
        </p:spPr>
        <p:txBody>
          <a:bodyPr vert="horz" wrap="square" lIns="91440" tIns="45720" rIns="91440" bIns="45720" anchor="b"/>
          <a:lstStyle/>
          <a:p>
            <a:pPr algn="just" eaLnBrk="1" hangingPunct="1">
              <a:lnSpc>
                <a:spcPct val="90000"/>
              </a:lnSpc>
              <a:buSzPct val="75000"/>
            </a:pPr>
            <a:r>
              <a:rPr lang="en-US" b="1" dirty="0">
                <a:solidFill>
                  <a:schemeClr val="tx1"/>
                </a:solidFill>
                <a:latin typeface="+mn-lt"/>
                <a:ea typeface="Arial" panose="020B0604020202020204" pitchFamily="34" charset="0"/>
                <a:cs typeface="+mn-cs"/>
              </a:rPr>
              <a:t>  </a:t>
            </a:r>
            <a:r>
              <a:rPr lang="en-US" b="1" dirty="0">
                <a:solidFill>
                  <a:schemeClr val="tx1"/>
                </a:solidFill>
                <a:latin typeface="Times New Roman" panose="02020603050405020304" pitchFamily="18" charset="0"/>
                <a:ea typeface="Arial" panose="020B0604020202020204" pitchFamily="34" charset="0"/>
                <a:cs typeface="+mn-cs"/>
              </a:rPr>
              <a:t>1/ Tại sao khí hậu Bắc Mĩ có sự phân hóa theo chiều Bắc-Nam?</a:t>
            </a:r>
          </a:p>
          <a:p>
            <a:pPr algn="just" eaLnBrk="1" hangingPunct="1">
              <a:lnSpc>
                <a:spcPct val="90000"/>
              </a:lnSpc>
              <a:buSzPct val="75000"/>
            </a:pPr>
            <a:r>
              <a:rPr lang="en-US" b="1" dirty="0">
                <a:solidFill>
                  <a:schemeClr val="tx1"/>
                </a:solidFill>
                <a:latin typeface="Times New Roman" panose="02020603050405020304" pitchFamily="18" charset="0"/>
                <a:ea typeface="Arial" panose="020B0604020202020204" pitchFamily="34" charset="0"/>
                <a:cs typeface="+mn-cs"/>
              </a:rPr>
              <a:t>  2/ Giải thích tại sao có sự khác biệt về khí hậu phần phía Tây và phía Đông kinh tuyến 100</a:t>
            </a:r>
            <a:r>
              <a:rPr lang="en-US" b="1" baseline="30000" dirty="0">
                <a:solidFill>
                  <a:schemeClr val="tx1"/>
                </a:solidFill>
                <a:latin typeface="Times New Roman" panose="02020603050405020304" pitchFamily="18" charset="0"/>
                <a:ea typeface="Arial" panose="020B0604020202020204" pitchFamily="34" charset="0"/>
                <a:cs typeface="+mn-cs"/>
              </a:rPr>
              <a:t>0</a:t>
            </a:r>
            <a:r>
              <a:rPr lang="en-US" b="1" dirty="0">
                <a:solidFill>
                  <a:schemeClr val="tx1"/>
                </a:solidFill>
                <a:latin typeface="Times New Roman" panose="02020603050405020304" pitchFamily="18" charset="0"/>
                <a:ea typeface="Arial" panose="020B0604020202020204" pitchFamily="34" charset="0"/>
                <a:cs typeface="+mn-cs"/>
              </a:rPr>
              <a:t>T của Hoa Kì?</a:t>
            </a:r>
            <a:endParaRPr lang="en-US" b="1" dirty="0">
              <a:solidFill>
                <a:schemeClr val="tx1"/>
              </a:solidFill>
              <a:latin typeface="+mn-lt"/>
              <a:ea typeface="Arial" panose="020B0604020202020204" pitchFamily="34" charset="0"/>
              <a:cs typeface="+mn-cs"/>
            </a:endParaRPr>
          </a:p>
          <a:p>
            <a:pPr eaLnBrk="1" hangingPunct="1">
              <a:lnSpc>
                <a:spcPct val="90000"/>
              </a:lnSpc>
              <a:buSzPct val="75000"/>
            </a:pPr>
            <a:endParaRPr lang="en-US" sz="2000" b="1" dirty="0">
              <a:solidFill>
                <a:schemeClr val="tx1"/>
              </a:solidFill>
              <a:latin typeface="+mn-lt"/>
              <a:ea typeface="Arial" panose="020B0604020202020204" pitchFamily="34" charset="0"/>
              <a:cs typeface="+mn-cs"/>
            </a:endParaRPr>
          </a:p>
          <a:p>
            <a:pPr eaLnBrk="1" hangingPunct="1">
              <a:lnSpc>
                <a:spcPct val="9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90000"/>
              </a:lnSpc>
              <a:buSzPct val="75000"/>
            </a:pPr>
            <a:endParaRPr lang="en-US" sz="1800" i="1" dirty="0">
              <a:latin typeface="+mn-lt"/>
              <a:ea typeface="Arial" panose="020B0604020202020204" pitchFamily="34" charset="0"/>
              <a:cs typeface="+mn-cs"/>
            </a:endParaRPr>
          </a:p>
        </p:txBody>
      </p:sp>
      <p:graphicFrame>
        <p:nvGraphicFramePr>
          <p:cNvPr id="19459" name="Object 5"/>
          <p:cNvGraphicFramePr>
            <a:graphicFrameLocks/>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8" r:id="rId3" imgW="114102" imgH="215526" progId="Equation.3">
                  <p:embed/>
                </p:oleObj>
              </mc:Choice>
              <mc:Fallback>
                <p:oleObj r:id="rId3" imgW="114102" imgH="215526" progId="Equation.3">
                  <p:embed/>
                  <p:pic>
                    <p:nvPicPr>
                      <p:cNvPr id="0" name="Picture 5" descr="image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19460" name="Picture 1" descr="1547474341406_69"/>
          <p:cNvPicPr>
            <a:picLocks noChangeAspect="1"/>
          </p:cNvPicPr>
          <p:nvPr/>
        </p:nvPicPr>
        <p:blipFill>
          <a:blip r:embed="rId5"/>
          <a:stretch>
            <a:fillRect/>
          </a:stretch>
        </p:blipFill>
        <p:spPr>
          <a:xfrm>
            <a:off x="0" y="890588"/>
            <a:ext cx="5381625" cy="5957887"/>
          </a:xfrm>
          <a:prstGeom prst="rect">
            <a:avLst/>
          </a:prstGeom>
          <a:noFill/>
          <a:ln w="9525">
            <a:noFill/>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fade">
                                      <p:cBhvr>
                                        <p:cTn id="12" dur="2000"/>
                                        <p:tgtEl>
                                          <p:spTgt spid="60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Effect transition="in" filter="fade">
                                      <p:cBhvr>
                                        <p:cTn id="17" dur="20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ctrTitle" sz="quarter"/>
          </p:nvPr>
        </p:nvSpPr>
        <p:spPr>
          <a:xfrm>
            <a:off x="0" y="0"/>
            <a:ext cx="9144000" cy="2057400"/>
          </a:xfrm>
        </p:spPr>
        <p:txBody>
          <a:bodyPr vert="horz" wrap="square" lIns="91440" tIns="45720" rIns="91440" bIns="45720" anchor="ctr"/>
          <a:lstStyle/>
          <a:p>
            <a:pPr algn="l" eaLnBrk="1" fontAlgn="base" hangingPunct="1">
              <a:buClrTx/>
              <a:buSzTx/>
              <a:buFontTx/>
            </a:pPr>
            <a:endParaRPr lang="vi-VN" altLang="x-none" sz="2800" strike="noStrike" noProof="1">
              <a:latin typeface="+mj-lt"/>
              <a:ea typeface="Arial" panose="020B0604020202020204" pitchFamily="34" charset="0"/>
              <a:cs typeface="+mj-cs"/>
            </a:endParaRPr>
          </a:p>
        </p:txBody>
      </p:sp>
      <p:sp>
        <p:nvSpPr>
          <p:cNvPr id="89091" name="Rectangle 3"/>
          <p:cNvSpPr>
            <a:spLocks noGrp="1"/>
          </p:cNvSpPr>
          <p:nvPr>
            <p:ph type="subTitle" idx="1"/>
          </p:nvPr>
        </p:nvSpPr>
        <p:spPr>
          <a:xfrm>
            <a:off x="4572000" y="381000"/>
            <a:ext cx="4495800" cy="5410200"/>
          </a:xfrm>
        </p:spPr>
        <p:txBody>
          <a:bodyPr vert="horz" wrap="square" lIns="91440" tIns="45720" rIns="91440" bIns="45720" anchor="b"/>
          <a:lstStyle/>
          <a:p>
            <a:pPr algn="just" eaLnBrk="1" hangingPunct="1">
              <a:lnSpc>
                <a:spcPct val="90000"/>
              </a:lnSpc>
              <a:buSzPct val="75000"/>
            </a:pPr>
            <a:r>
              <a:rPr lang="en-US" sz="2000" b="1" dirty="0">
                <a:solidFill>
                  <a:schemeClr val="tx1"/>
                </a:solidFill>
                <a:latin typeface="+mn-lt"/>
                <a:ea typeface="Arial" panose="020B0604020202020204" pitchFamily="34" charset="0"/>
                <a:cs typeface="+mn-cs"/>
              </a:rPr>
              <a:t>-</a:t>
            </a:r>
            <a:r>
              <a:rPr lang="en-US" sz="2000" b="1" dirty="0">
                <a:solidFill>
                  <a:schemeClr val="tx1"/>
                </a:solidFill>
                <a:latin typeface="Times New Roman" panose="02020603050405020304" pitchFamily="18" charset="0"/>
                <a:ea typeface="Arial" panose="020B0604020202020204" pitchFamily="34" charset="0"/>
                <a:cs typeface="+mn-cs"/>
              </a:rPr>
              <a:t>  Phân hóa theo chiều Bắc-Nam (do Bắc Mĩ trải dài từ vĩ </a:t>
            </a:r>
            <a:r>
              <a:rPr lang="en-US" sz="2000" b="1" dirty="0" err="1">
                <a:solidFill>
                  <a:schemeClr val="tx1"/>
                </a:solidFill>
                <a:latin typeface="Times New Roman" panose="02020603050405020304" pitchFamily="18" charset="0"/>
                <a:ea typeface="Arial" panose="020B0604020202020204" pitchFamily="34" charset="0"/>
                <a:cs typeface="+mn-cs"/>
              </a:rPr>
              <a:t>tuyến</a:t>
            </a:r>
            <a:r>
              <a:rPr lang="en-US" sz="2000" b="1" dirty="0">
                <a:solidFill>
                  <a:schemeClr val="tx1"/>
                </a:solidFill>
                <a:latin typeface="Times New Roman" panose="02020603050405020304" pitchFamily="18" charset="0"/>
                <a:ea typeface="Arial" panose="020B0604020202020204" pitchFamily="34" charset="0"/>
                <a:cs typeface="+mn-cs"/>
              </a:rPr>
              <a:t> </a:t>
            </a:r>
            <a:r>
              <a:rPr lang="en-US" sz="2000" b="1" dirty="0" smtClean="0">
                <a:solidFill>
                  <a:schemeClr val="tx1"/>
                </a:solidFill>
                <a:latin typeface="Times New Roman" panose="02020603050405020304" pitchFamily="18" charset="0"/>
              </a:rPr>
              <a:t>71</a:t>
            </a:r>
            <a:r>
              <a:rPr lang="en-US" sz="2000" b="1" baseline="30000" dirty="0" smtClean="0">
                <a:solidFill>
                  <a:schemeClr val="tx1"/>
                </a:solidFill>
                <a:latin typeface="Times New Roman" panose="02020603050405020304" pitchFamily="18" charset="0"/>
                <a:ea typeface="Arial" panose="020B0604020202020204" pitchFamily="34" charset="0"/>
                <a:cs typeface="+mn-cs"/>
              </a:rPr>
              <a:t>0</a:t>
            </a:r>
            <a:r>
              <a:rPr lang="en-US" sz="2000" b="1" dirty="0" smtClean="0">
                <a:solidFill>
                  <a:schemeClr val="tx1"/>
                </a:solidFill>
                <a:latin typeface="Times New Roman" panose="02020603050405020304" pitchFamily="18" charset="0"/>
                <a:ea typeface="Arial" panose="020B0604020202020204" pitchFamily="34" charset="0"/>
                <a:cs typeface="+mn-cs"/>
              </a:rPr>
              <a:t>59’B </a:t>
            </a:r>
            <a:r>
              <a:rPr lang="en-US" sz="2000" b="1" dirty="0" err="1" smtClean="0">
                <a:solidFill>
                  <a:schemeClr val="tx1"/>
                </a:solidFill>
                <a:latin typeface="Times New Roman" panose="02020603050405020304" pitchFamily="18" charset="0"/>
                <a:ea typeface="Arial" panose="020B0604020202020204" pitchFamily="34" charset="0"/>
                <a:cs typeface="+mn-cs"/>
              </a:rPr>
              <a:t>đến</a:t>
            </a:r>
            <a:r>
              <a:rPr lang="en-US" sz="2000" b="1" dirty="0" smtClean="0">
                <a:solidFill>
                  <a:schemeClr val="tx1"/>
                </a:solidFill>
                <a:latin typeface="Times New Roman" panose="02020603050405020304" pitchFamily="18" charset="0"/>
                <a:ea typeface="Arial" panose="020B0604020202020204" pitchFamily="34" charset="0"/>
                <a:cs typeface="+mn-cs"/>
              </a:rPr>
              <a:t> 15</a:t>
            </a:r>
            <a:r>
              <a:rPr lang="en-US" sz="2000" b="1" baseline="30000" dirty="0" smtClean="0">
                <a:solidFill>
                  <a:schemeClr val="tx1"/>
                </a:solidFill>
                <a:latin typeface="Times New Roman" panose="02020603050405020304" pitchFamily="18" charset="0"/>
                <a:ea typeface="Arial" panose="020B0604020202020204" pitchFamily="34" charset="0"/>
                <a:cs typeface="+mn-cs"/>
              </a:rPr>
              <a:t>0</a:t>
            </a:r>
            <a:r>
              <a:rPr lang="en-US" sz="2000" b="1" dirty="0" smtClean="0">
                <a:solidFill>
                  <a:schemeClr val="tx1"/>
                </a:solidFill>
                <a:latin typeface="Times New Roman" panose="02020603050405020304" pitchFamily="18" charset="0"/>
                <a:ea typeface="Arial" panose="020B0604020202020204" pitchFamily="34" charset="0"/>
                <a:cs typeface="+mn-cs"/>
              </a:rPr>
              <a:t>B </a:t>
            </a:r>
            <a:r>
              <a:rPr lang="en-US" sz="2000" b="1" dirty="0">
                <a:solidFill>
                  <a:schemeClr val="tx1"/>
                </a:solidFill>
                <a:latin typeface="Times New Roman" panose="02020603050405020304" pitchFamily="18" charset="0"/>
                <a:ea typeface="Arial" panose="020B0604020202020204" pitchFamily="34" charset="0"/>
                <a:cs typeface="+mn-cs"/>
              </a:rPr>
              <a:t>nên từ Bắc Xuống nam có đủ 3 đới khí hậu: hàn  đới, ôn đới, nhiệt đới)</a:t>
            </a:r>
          </a:p>
          <a:p>
            <a:pPr algn="just" eaLnBrk="1" hangingPunct="1">
              <a:lnSpc>
                <a:spcPct val="90000"/>
              </a:lnSpc>
              <a:buSzPct val="75000"/>
            </a:pPr>
            <a:endParaRPr lang="en-US" sz="2000" b="1" dirty="0">
              <a:solidFill>
                <a:schemeClr val="tx1"/>
              </a:solidFill>
              <a:latin typeface="Times New Roman" panose="02020603050405020304" pitchFamily="18" charset="0"/>
              <a:ea typeface="Arial" panose="020B0604020202020204" pitchFamily="34" charset="0"/>
              <a:cs typeface="+mn-cs"/>
            </a:endParaRPr>
          </a:p>
          <a:p>
            <a:pPr algn="just" eaLnBrk="1" hangingPunct="1">
              <a:lnSpc>
                <a:spcPct val="90000"/>
              </a:lnSpc>
              <a:buSzPct val="75000"/>
            </a:pPr>
            <a:r>
              <a:rPr lang="en-US" sz="2000" b="1" dirty="0">
                <a:solidFill>
                  <a:schemeClr val="tx1"/>
                </a:solidFill>
                <a:latin typeface="Times New Roman" panose="02020603050405020304" pitchFamily="18" charset="0"/>
                <a:ea typeface="Arial" panose="020B0604020202020204" pitchFamily="34" charset="0"/>
                <a:cs typeface="+mn-cs"/>
              </a:rPr>
              <a:t>-  Khí hậu có sự khác biệt giữa phần phía Tây và phía Đông kinh tuyến 100</a:t>
            </a:r>
            <a:r>
              <a:rPr lang="en-US" sz="2000" b="1" baseline="30000" dirty="0">
                <a:solidFill>
                  <a:schemeClr val="tx1"/>
                </a:solidFill>
                <a:latin typeface="Times New Roman" panose="02020603050405020304" pitchFamily="18" charset="0"/>
                <a:ea typeface="Arial" panose="020B0604020202020204" pitchFamily="34" charset="0"/>
                <a:cs typeface="+mn-cs"/>
              </a:rPr>
              <a:t>0</a:t>
            </a:r>
            <a:r>
              <a:rPr lang="en-US" sz="2000" b="1" dirty="0">
                <a:solidFill>
                  <a:schemeClr val="tx1"/>
                </a:solidFill>
                <a:latin typeface="Times New Roman" panose="02020603050405020304" pitchFamily="18" charset="0"/>
                <a:ea typeface="Arial" panose="020B0604020202020204" pitchFamily="34" charset="0"/>
                <a:cs typeface="+mn-cs"/>
              </a:rPr>
              <a:t>T (do địa hình ngăn cản gió từ Thái Bình Dương thổi vào, sườn Tây đón gió, mưa nhiều có khí hậu nhiệt đới, ôn đới hải dương, sườn Đông khuất gió có khí hậu hoang mạc và nửa hoang mạc)</a:t>
            </a:r>
            <a:endParaRPr lang="en-US" sz="2000" b="1" dirty="0">
              <a:solidFill>
                <a:schemeClr val="tx1"/>
              </a:solidFill>
              <a:latin typeface="+mn-lt"/>
              <a:ea typeface="Arial" panose="020B0604020202020204" pitchFamily="34" charset="0"/>
              <a:cs typeface="+mn-cs"/>
            </a:endParaRPr>
          </a:p>
          <a:p>
            <a:pPr eaLnBrk="1" hangingPunct="1">
              <a:lnSpc>
                <a:spcPct val="90000"/>
              </a:lnSpc>
              <a:buSzPct val="75000"/>
            </a:pPr>
            <a:endParaRPr lang="en-US" sz="2000" b="1" dirty="0">
              <a:solidFill>
                <a:schemeClr val="tx1"/>
              </a:solidFill>
              <a:latin typeface="+mn-lt"/>
              <a:ea typeface="Arial" panose="020B0604020202020204" pitchFamily="34" charset="0"/>
              <a:cs typeface="+mn-cs"/>
            </a:endParaRPr>
          </a:p>
          <a:p>
            <a:pPr eaLnBrk="1" hangingPunct="1">
              <a:lnSpc>
                <a:spcPct val="9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90000"/>
              </a:lnSpc>
              <a:buSzPct val="75000"/>
            </a:pPr>
            <a:endParaRPr lang="en-US" sz="1800" i="1" dirty="0">
              <a:latin typeface="+mn-lt"/>
              <a:ea typeface="Arial" panose="020B0604020202020204" pitchFamily="34" charset="0"/>
              <a:cs typeface="+mn-cs"/>
            </a:endParaRPr>
          </a:p>
        </p:txBody>
      </p:sp>
      <p:graphicFrame>
        <p:nvGraphicFramePr>
          <p:cNvPr id="20483" name="Object 5"/>
          <p:cNvGraphicFramePr>
            <a:graphicFrameLocks/>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6082" r:id="rId3" imgW="114102" imgH="215526" progId="Equation.3">
                  <p:embed/>
                </p:oleObj>
              </mc:Choice>
              <mc:Fallback>
                <p:oleObj r:id="rId3" imgW="114102" imgH="215526" progId="Equation.3">
                  <p:embed/>
                  <p:pic>
                    <p:nvPicPr>
                      <p:cNvPr id="0" name="Picture 1" descr="image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20484" name="Picture 1" descr="1547474341406_69"/>
          <p:cNvPicPr>
            <a:picLocks noChangeAspect="1"/>
          </p:cNvPicPr>
          <p:nvPr/>
        </p:nvPicPr>
        <p:blipFill>
          <a:blip r:embed="rId5"/>
          <a:stretch>
            <a:fillRect/>
          </a:stretch>
        </p:blipFill>
        <p:spPr>
          <a:xfrm>
            <a:off x="0" y="796925"/>
            <a:ext cx="4514850" cy="6018213"/>
          </a:xfrm>
          <a:prstGeom prst="rect">
            <a:avLst/>
          </a:prstGeom>
          <a:noFill/>
          <a:ln w="9525">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1000"/>
                                        <p:tgtEl>
                                          <p:spTgt spid="89090"/>
                                        </p:tgtEl>
                                      </p:cBhvr>
                                    </p:animEffect>
                                    <p:anim calcmode="lin" valueType="num">
                                      <p:cBhvr>
                                        <p:cTn id="8" dur="1000" fill="hold"/>
                                        <p:tgtEl>
                                          <p:spTgt spid="89090"/>
                                        </p:tgtEl>
                                        <p:attrNameLst>
                                          <p:attrName>ppt_x</p:attrName>
                                        </p:attrNameLst>
                                      </p:cBhvr>
                                      <p:tavLst>
                                        <p:tav tm="0">
                                          <p:val>
                                            <p:strVal val="#ppt_x"/>
                                          </p:val>
                                        </p:tav>
                                        <p:tav tm="100000">
                                          <p:val>
                                            <p:strVal val="#ppt_x"/>
                                          </p:val>
                                        </p:tav>
                                      </p:tavLst>
                                    </p:anim>
                                    <p:anim calcmode="lin" valueType="num">
                                      <p:cBhvr>
                                        <p:cTn id="9" dur="898" decel="100000" fill="hold"/>
                                        <p:tgtEl>
                                          <p:spTgt spid="8909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909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9091">
                                            <p:txEl>
                                              <p:pRg st="0" end="0"/>
                                            </p:txEl>
                                          </p:spTgt>
                                        </p:tgtEl>
                                        <p:attrNameLst>
                                          <p:attrName>style.visibility</p:attrName>
                                        </p:attrNameLst>
                                      </p:cBhvr>
                                      <p:to>
                                        <p:strVal val="visible"/>
                                      </p:to>
                                    </p:set>
                                    <p:animEffect transition="in" filter="fade">
                                      <p:cBhvr>
                                        <p:cTn id="15" dur="1000"/>
                                        <p:tgtEl>
                                          <p:spTgt spid="89091">
                                            <p:txEl>
                                              <p:pRg st="0" end="0"/>
                                            </p:txEl>
                                          </p:spTgt>
                                        </p:tgtEl>
                                      </p:cBhvr>
                                    </p:animEffect>
                                    <p:anim calcmode="lin" valueType="num">
                                      <p:cBhvr>
                                        <p:cTn id="16" dur="1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909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90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9091">
                                            <p:txEl>
                                              <p:pRg st="2" end="2"/>
                                            </p:txEl>
                                          </p:spTgt>
                                        </p:tgtEl>
                                        <p:attrNameLst>
                                          <p:attrName>style.visibility</p:attrName>
                                        </p:attrNameLst>
                                      </p:cBhvr>
                                      <p:to>
                                        <p:strVal val="visible"/>
                                      </p:to>
                                    </p:set>
                                    <p:animEffect transition="in" filter="fade">
                                      <p:cBhvr>
                                        <p:cTn id="23" dur="1000"/>
                                        <p:tgtEl>
                                          <p:spTgt spid="89091">
                                            <p:txEl>
                                              <p:pRg st="2" end="2"/>
                                            </p:txEl>
                                          </p:spTgt>
                                        </p:tgtEl>
                                      </p:cBhvr>
                                    </p:animEffect>
                                    <p:anim calcmode="lin" valueType="num">
                                      <p:cBhvr>
                                        <p:cTn id="24" dur="1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909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909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p:cNvSpPr>
          <p:nvPr>
            <p:ph type="title"/>
          </p:nvPr>
        </p:nvSpPr>
        <p:spPr/>
        <p:txBody>
          <a:bodyPr vert="horz" wrap="square" lIns="91440" tIns="45720" rIns="91440" bIns="45720" anchor="b"/>
          <a:lstStyle/>
          <a:p>
            <a:pPr marL="0" marR="0" indent="0" algn="ctr" defTabSz="914400" rtl="0" eaLnBrk="1" fontAlgn="base" latinLnBrk="0" hangingPunct="1">
              <a:lnSpc>
                <a:spcPct val="90000"/>
              </a:lnSpc>
              <a:spcBef>
                <a:spcPct val="0"/>
              </a:spcBef>
              <a:spcAft>
                <a:spcPct val="0"/>
              </a:spcAft>
              <a:buClrTx/>
              <a:buSzTx/>
              <a:buFontTx/>
              <a:buNone/>
            </a:pPr>
            <a:r>
              <a:rPr kumimoji="0" sz="3600" b="1" i="0" u="none" strike="noStrike" kern="0" cap="none" spc="0" normalizeH="0" baseline="0" noProof="1">
                <a:solidFill>
                  <a:schemeClr val="tx2"/>
                </a:solidFill>
                <a:latin typeface="+mj-lt"/>
                <a:ea typeface="Arial" panose="020B0604020202020204" pitchFamily="34" charset="0"/>
                <a:cs typeface="+mj-cs"/>
              </a:rPr>
              <a:t>Tiết 39: Thiên nhiên Bắc Mĩ</a:t>
            </a:r>
          </a:p>
        </p:txBody>
      </p:sp>
      <p:sp>
        <p:nvSpPr>
          <p:cNvPr id="21506" name="Rectangle 3"/>
          <p:cNvSpPr>
            <a:spLocks noGrp="1"/>
          </p:cNvSpPr>
          <p:nvPr>
            <p:ph idx="1"/>
          </p:nvPr>
        </p:nvSpPr>
        <p:spPr/>
        <p:txBody>
          <a:bodyPr vert="horz" wrap="square" lIns="91440" tIns="45720" rIns="91440" bIns="45720" anchor="t"/>
          <a:lstStyle/>
          <a:p>
            <a:pPr marL="533400" indent="-533400" eaLnBrk="1" hangingPunct="1">
              <a:buAutoNum type="arabicPeriod"/>
            </a:pPr>
            <a:r>
              <a:rPr lang="en-US" sz="2400" b="1" u="sng" dirty="0"/>
              <a:t>Các khu vực địa hình</a:t>
            </a:r>
          </a:p>
          <a:p>
            <a:pPr marL="533400" indent="-533400" eaLnBrk="1" hangingPunct="1">
              <a:buChar char="v"/>
            </a:pPr>
            <a:r>
              <a:rPr lang="en-US" sz="2400" dirty="0"/>
              <a:t>Cấu trúc địa hình đơn giản, gồm 3 bộ phận: hệ thống Cooc-đi-e ở phía Tây, đồng bằng ở giữa, sơn nguyên và núi già ở phía Đông</a:t>
            </a:r>
          </a:p>
          <a:p>
            <a:pPr marL="533400" indent="-533400" eaLnBrk="1" hangingPunct="1">
              <a:buNone/>
            </a:pPr>
            <a:r>
              <a:rPr lang="en-US" sz="2400" dirty="0"/>
              <a:t>2. </a:t>
            </a:r>
            <a:r>
              <a:rPr lang="en-US" sz="2400" b="1" u="sng" dirty="0"/>
              <a:t>Sự Phân hóa khí hậu ở Bắc Mĩ</a:t>
            </a:r>
          </a:p>
          <a:p>
            <a:pPr marL="533400" indent="-533400" eaLnBrk="1" hangingPunct="1">
              <a:buChar char="v"/>
            </a:pPr>
            <a:r>
              <a:rPr lang="en-US" sz="2400" dirty="0"/>
              <a:t>Phân hóa theo chiều Bắc-Nam do lãnh thổ trải dài</a:t>
            </a:r>
          </a:p>
          <a:p>
            <a:pPr marL="533400" indent="-533400" eaLnBrk="1" hangingPunct="1">
              <a:buChar char="v"/>
            </a:pPr>
            <a:r>
              <a:rPr lang="en-US" sz="2400" dirty="0"/>
              <a:t>Phân hóa theo chiều Tây-Đông do địa hình ngăn cản gió</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4"/>
          <p:cNvSpPr>
            <a:spLocks noGrp="1"/>
          </p:cNvSpPr>
          <p:nvPr>
            <p:ph type="ctrTitle" sz="quarter"/>
          </p:nvPr>
        </p:nvSpPr>
        <p:spPr/>
        <p:txBody>
          <a:bodyPr vert="horz" wrap="square" lIns="91440" tIns="45720" rIns="91440" bIns="45720" anchor="ctr"/>
          <a:lstStyle/>
          <a:p>
            <a:pPr marL="0" marR="0" indent="0" algn="l" defTabSz="914400" rtl="0" eaLnBrk="1" fontAlgn="base" latinLnBrk="0" hangingPunct="1">
              <a:lnSpc>
                <a:spcPct val="90000"/>
              </a:lnSpc>
              <a:spcBef>
                <a:spcPct val="0"/>
              </a:spcBef>
              <a:spcAft>
                <a:spcPct val="0"/>
              </a:spcAft>
              <a:buClrTx/>
              <a:buSzTx/>
              <a:buFontTx/>
              <a:buNone/>
            </a:pPr>
            <a:r>
              <a:rPr kumimoji="0" sz="3200" b="1" i="0" u="none" strike="noStrike" kern="0" cap="none" spc="0" normalizeH="0" baseline="0" noProof="1">
                <a:solidFill>
                  <a:schemeClr val="tx1"/>
                </a:solidFill>
                <a:latin typeface="+mj-lt"/>
                <a:ea typeface="Arial" panose="020B0604020202020204" pitchFamily="34" charset="0"/>
                <a:cs typeface="+mj-cs"/>
              </a:rPr>
              <a:t>Ngoài 2 sự phân hóa trên, khí hậu Bắc Mĩ còn phân hóa theo chiều nào nữa? Thể hiện rõ nét ở đâu?</a:t>
            </a:r>
          </a:p>
        </p:txBody>
      </p:sp>
      <p:sp>
        <p:nvSpPr>
          <p:cNvPr id="22530" name="Rectangle 5"/>
          <p:cNvSpPr>
            <a:spLocks noGrp="1"/>
          </p:cNvSpPr>
          <p:nvPr>
            <p:ph type="subTitle" idx="1"/>
          </p:nvPr>
        </p:nvSpPr>
        <p:spPr/>
        <p:txBody>
          <a:bodyPr vert="horz" wrap="square" lIns="91440" tIns="45720" rIns="91440" bIns="45720" anchor="b"/>
          <a:lstStyle/>
          <a:p>
            <a:pPr eaLnBrk="1" hangingPunct="1">
              <a:buSzPct val="75000"/>
            </a:pPr>
            <a:endParaRPr lang="vi-VN" altLang="x-none" dirty="0">
              <a:latin typeface="+mn-lt"/>
              <a:ea typeface="Arial" panose="020B0604020202020204" pitchFamily="34" charset="0"/>
              <a:cs typeface="+mn-cs"/>
            </a:endParaRPr>
          </a:p>
        </p:txBody>
      </p:sp>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giao%20duc%20quoc%20te%20(2)"/>
          <p:cNvPicPr>
            <a:picLocks noChangeAspect="1"/>
          </p:cNvPicPr>
          <p:nvPr/>
        </p:nvPicPr>
        <p:blipFill>
          <a:blip r:embed="rId2"/>
          <a:stretch>
            <a:fillRect/>
          </a:stretch>
        </p:blipFill>
        <p:spPr>
          <a:xfrm>
            <a:off x="0" y="0"/>
            <a:ext cx="9296400" cy="6858000"/>
          </a:xfrm>
          <a:prstGeom prst="rect">
            <a:avLst/>
          </a:prstGeom>
          <a:noFill/>
          <a:ln w="9525">
            <a:noFill/>
          </a:ln>
        </p:spPr>
      </p:pic>
    </p:spTree>
  </p:cSld>
  <p:clrMapOvr>
    <a:masterClrMapping/>
  </p:clrMapOvr>
  <p:transition spd="slow">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p:cNvSpPr>
          <p:nvPr>
            <p:ph type="title"/>
          </p:nvPr>
        </p:nvSpPr>
        <p:spPr/>
        <p:txBody>
          <a:bodyPr vert="horz" wrap="square" lIns="91440" tIns="45720" rIns="91440" bIns="45720" anchor="b"/>
          <a:lstStyle/>
          <a:p>
            <a:pPr marL="0" marR="0" indent="0" algn="ctr" defTabSz="914400" rtl="0" eaLnBrk="1" fontAlgn="base" latinLnBrk="0" hangingPunct="1">
              <a:lnSpc>
                <a:spcPct val="90000"/>
              </a:lnSpc>
              <a:spcBef>
                <a:spcPct val="0"/>
              </a:spcBef>
              <a:spcAft>
                <a:spcPct val="0"/>
              </a:spcAft>
              <a:buClrTx/>
              <a:buSzTx/>
              <a:buFontTx/>
              <a:buNone/>
            </a:pPr>
            <a:r>
              <a:rPr kumimoji="0" sz="3600" b="1" i="0" u="none" strike="noStrike" kern="0" cap="none" spc="0" normalizeH="0" baseline="0" noProof="1">
                <a:solidFill>
                  <a:schemeClr val="tx2"/>
                </a:solidFill>
                <a:latin typeface="+mj-lt"/>
                <a:ea typeface="Arial" panose="020B0604020202020204" pitchFamily="34" charset="0"/>
                <a:cs typeface="+mj-cs"/>
              </a:rPr>
              <a:t>Tiết 39: Thiên nhiên Bắc Mĩ</a:t>
            </a:r>
          </a:p>
        </p:txBody>
      </p:sp>
      <p:sp>
        <p:nvSpPr>
          <p:cNvPr id="24578" name="Rectangle 3"/>
          <p:cNvSpPr>
            <a:spLocks noGrp="1"/>
          </p:cNvSpPr>
          <p:nvPr>
            <p:ph idx="1"/>
          </p:nvPr>
        </p:nvSpPr>
        <p:spPr>
          <a:xfrm>
            <a:off x="0" y="2286000"/>
            <a:ext cx="9144000" cy="4572000"/>
          </a:xfrm>
        </p:spPr>
        <p:txBody>
          <a:bodyPr vert="horz" wrap="square" lIns="91440" tIns="45720" rIns="91440" bIns="45720" anchor="t"/>
          <a:lstStyle/>
          <a:p>
            <a:pPr marL="533400" indent="-533400" eaLnBrk="1" hangingPunct="1">
              <a:lnSpc>
                <a:spcPct val="90000"/>
              </a:lnSpc>
              <a:buAutoNum type="arabicPeriod"/>
            </a:pPr>
            <a:r>
              <a:rPr lang="en-US" b="1" u="sng" dirty="0"/>
              <a:t>Các khu vực địa hình</a:t>
            </a:r>
          </a:p>
          <a:p>
            <a:pPr marL="533400" indent="-533400" eaLnBrk="1" hangingPunct="1">
              <a:lnSpc>
                <a:spcPct val="90000"/>
              </a:lnSpc>
              <a:buChar char="v"/>
            </a:pPr>
            <a:r>
              <a:rPr lang="en-US" sz="2400" b="1" dirty="0"/>
              <a:t>Cấu trúc địa hình đơn giản, gồm 3 bộ phận: hệ thống Cooc-đi-e ở phía Tây, đồng bằng ở giữa, sơn nguyên và núi già ở phía Đông</a:t>
            </a:r>
          </a:p>
          <a:p>
            <a:pPr marL="533400" indent="-533400" eaLnBrk="1" hangingPunct="1">
              <a:lnSpc>
                <a:spcPct val="90000"/>
              </a:lnSpc>
              <a:buNone/>
            </a:pPr>
            <a:r>
              <a:rPr lang="en-US" sz="2400" dirty="0"/>
              <a:t>2. </a:t>
            </a:r>
            <a:r>
              <a:rPr lang="en-US" b="1" u="sng" dirty="0"/>
              <a:t>Sự Phân hóa khí hậu ở Bắc Mĩ</a:t>
            </a:r>
          </a:p>
          <a:p>
            <a:pPr marL="533400" indent="-533400" algn="just" eaLnBrk="1" hangingPunct="1">
              <a:lnSpc>
                <a:spcPct val="90000"/>
              </a:lnSpc>
              <a:buChar char="v"/>
            </a:pPr>
            <a:r>
              <a:rPr lang="en-US" sz="2400" b="1" dirty="0"/>
              <a:t>Phân hóa theo chiều Bắc-Nam do lãnh thổ trải dài.</a:t>
            </a:r>
          </a:p>
          <a:p>
            <a:pPr marL="533400" indent="-533400" algn="just" eaLnBrk="1" hangingPunct="1">
              <a:lnSpc>
                <a:spcPct val="90000"/>
              </a:lnSpc>
              <a:buChar char="v"/>
            </a:pPr>
            <a:r>
              <a:rPr lang="en-US" sz="2400" b="1" dirty="0"/>
              <a:t>Phân hóa theo chiều Tây-Đông do địa hình ngăn cản gió.</a:t>
            </a:r>
          </a:p>
          <a:p>
            <a:pPr marL="533400" indent="-533400" algn="just" eaLnBrk="1" hangingPunct="1">
              <a:lnSpc>
                <a:spcPct val="90000"/>
              </a:lnSpc>
              <a:buChar char="v"/>
            </a:pPr>
            <a:r>
              <a:rPr lang="en-US" sz="2400" b="1" dirty="0"/>
              <a:t>Phân hóa theo độ cao trên dãy Cooc-đi-e.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4724400" y="0"/>
            <a:ext cx="4267200" cy="685800"/>
          </a:xfrm>
        </p:spPr>
        <p:txBody>
          <a:bodyPr/>
          <a:lstStyle/>
          <a:p>
            <a:r>
              <a:rPr lang="en-US" sz="3200" b="1">
                <a:solidFill>
                  <a:srgbClr val="3333FF"/>
                </a:solidFill>
                <a:effectLst>
                  <a:outerShdw blurRad="38100" dist="38100" dir="2700000" algn="tl">
                    <a:srgbClr val="000000"/>
                  </a:outerShdw>
                </a:effectLst>
                <a:latin typeface="Times New Roman" pitchFamily="18" charset="0"/>
              </a:rPr>
              <a:t>ĐÁP ÁN</a:t>
            </a:r>
            <a:endParaRPr lang="vi-VN" sz="3200" b="1">
              <a:solidFill>
                <a:srgbClr val="3333FF"/>
              </a:solidFill>
              <a:effectLst>
                <a:outerShdw blurRad="38100" dist="38100" dir="2700000" algn="tl">
                  <a:srgbClr val="000000"/>
                </a:outerShdw>
              </a:effectLst>
              <a:latin typeface="Times New Roman" pitchFamily="18" charset="0"/>
            </a:endParaRPr>
          </a:p>
        </p:txBody>
      </p:sp>
      <p:sp>
        <p:nvSpPr>
          <p:cNvPr id="129027" name="Rectangle 3"/>
          <p:cNvSpPr>
            <a:spLocks noGrp="1" noChangeArrowheads="1"/>
          </p:cNvSpPr>
          <p:nvPr>
            <p:ph type="subTitle" idx="1"/>
          </p:nvPr>
        </p:nvSpPr>
        <p:spPr>
          <a:xfrm>
            <a:off x="4572000" y="1295400"/>
            <a:ext cx="4419600" cy="1295400"/>
          </a:xfrm>
        </p:spPr>
        <p:txBody>
          <a:bodyPr/>
          <a:lstStyle/>
          <a:p>
            <a:pPr algn="l"/>
            <a:r>
              <a:rPr lang="en-US" b="1" dirty="0" smtClean="0">
                <a:solidFill>
                  <a:schemeClr val="tx1">
                    <a:lumMod val="50000"/>
                  </a:schemeClr>
                </a:solidFill>
                <a:effectLst>
                  <a:outerShdw blurRad="38100" dist="38100" dir="2700000" algn="tl">
                    <a:srgbClr val="FFFFFF"/>
                  </a:outerShdw>
                </a:effectLst>
                <a:latin typeface="Times New Roman" pitchFamily="18" charset="0"/>
              </a:rPr>
              <a:t>- </a:t>
            </a:r>
            <a:r>
              <a:rPr lang="en-US" b="1" dirty="0" err="1" smtClean="0">
                <a:solidFill>
                  <a:schemeClr val="tx1">
                    <a:lumMod val="50000"/>
                  </a:schemeClr>
                </a:solidFill>
                <a:effectLst>
                  <a:outerShdw blurRad="38100" dist="38100" dir="2700000" algn="tl">
                    <a:srgbClr val="000000"/>
                  </a:outerShdw>
                </a:effectLst>
                <a:latin typeface="Times New Roman" pitchFamily="18" charset="0"/>
              </a:rPr>
              <a:t>Châu</a:t>
            </a:r>
            <a:r>
              <a:rPr lang="en-US" b="1" dirty="0" smtClean="0">
                <a:solidFill>
                  <a:schemeClr val="tx1">
                    <a:lumMod val="50000"/>
                  </a:schemeClr>
                </a:solidFill>
                <a:effectLst>
                  <a:outerShdw blurRad="38100" dist="38100" dir="2700000" algn="tl">
                    <a:srgbClr val="000000"/>
                  </a:outerShdw>
                </a:effectLst>
                <a:latin typeface="Times New Roman" pitchFamily="18" charset="0"/>
              </a:rPr>
              <a:t> Á </a:t>
            </a:r>
            <a:r>
              <a:rPr lang="en-US" b="1" dirty="0" err="1" smtClean="0">
                <a:solidFill>
                  <a:schemeClr val="tx1">
                    <a:lumMod val="50000"/>
                  </a:schemeClr>
                </a:solidFill>
                <a:effectLst>
                  <a:outerShdw blurRad="38100" dist="38100" dir="2700000" algn="tl">
                    <a:srgbClr val="000000"/>
                  </a:outerShdw>
                </a:effectLst>
                <a:latin typeface="Times New Roman" pitchFamily="18" charset="0"/>
              </a:rPr>
              <a:t>n</a:t>
            </a:r>
            <a:r>
              <a:rPr lang="en-US" sz="2800" b="1" dirty="0" err="1" smtClean="0">
                <a:solidFill>
                  <a:schemeClr val="tx1">
                    <a:lumMod val="50000"/>
                  </a:schemeClr>
                </a:solidFill>
                <a:effectLst>
                  <a:outerShdw blurRad="38100" dist="38100" dir="2700000" algn="tl">
                    <a:srgbClr val="000000"/>
                  </a:outerShdw>
                </a:effectLst>
                <a:latin typeface="Times New Roman" pitchFamily="18" charset="0"/>
              </a:rPr>
              <a:t>ằm</a:t>
            </a:r>
            <a:r>
              <a:rPr lang="en-US" sz="2800" b="1" dirty="0" smtClean="0">
                <a:solidFill>
                  <a:schemeClr val="tx1">
                    <a:lumMod val="50000"/>
                  </a:schemeClr>
                </a:solidFill>
                <a:effectLst>
                  <a:outerShdw blurRad="38100" dist="38100" dir="2700000" algn="tl">
                    <a:srgbClr val="000000"/>
                  </a:outerShdw>
                </a:effectLst>
                <a:latin typeface="Times New Roman" pitchFamily="18" charset="0"/>
              </a:rPr>
              <a:t> </a:t>
            </a:r>
            <a:r>
              <a:rPr lang="en-US" sz="2800" b="1" dirty="0" err="1">
                <a:solidFill>
                  <a:schemeClr val="tx1">
                    <a:lumMod val="50000"/>
                  </a:schemeClr>
                </a:solidFill>
                <a:effectLst>
                  <a:outerShdw blurRad="38100" dist="38100" dir="2700000" algn="tl">
                    <a:srgbClr val="000000"/>
                  </a:outerShdw>
                </a:effectLst>
                <a:latin typeface="Times New Roman" pitchFamily="18" charset="0"/>
              </a:rPr>
              <a:t>hoàn</a:t>
            </a:r>
            <a:r>
              <a:rPr lang="en-US" sz="2800" b="1" dirty="0">
                <a:solidFill>
                  <a:schemeClr val="tx1">
                    <a:lumMod val="50000"/>
                  </a:schemeClr>
                </a:solidFill>
                <a:effectLst>
                  <a:outerShdw blurRad="38100" dist="38100" dir="2700000" algn="tl">
                    <a:srgbClr val="000000"/>
                  </a:outerShdw>
                </a:effectLst>
                <a:latin typeface="Times New Roman" pitchFamily="18" charset="0"/>
              </a:rPr>
              <a:t> </a:t>
            </a:r>
            <a:r>
              <a:rPr lang="en-US" sz="2800" b="1" dirty="0" err="1">
                <a:solidFill>
                  <a:schemeClr val="tx1">
                    <a:lumMod val="50000"/>
                  </a:schemeClr>
                </a:solidFill>
                <a:effectLst>
                  <a:outerShdw blurRad="38100" dist="38100" dir="2700000" algn="tl">
                    <a:srgbClr val="000000"/>
                  </a:outerShdw>
                </a:effectLst>
                <a:latin typeface="Times New Roman" pitchFamily="18" charset="0"/>
              </a:rPr>
              <a:t>toàn</a:t>
            </a:r>
            <a:r>
              <a:rPr lang="en-US" sz="2800" b="1" dirty="0">
                <a:solidFill>
                  <a:schemeClr val="tx1">
                    <a:lumMod val="50000"/>
                  </a:schemeClr>
                </a:solidFill>
                <a:effectLst>
                  <a:outerShdw blurRad="38100" dist="38100" dir="2700000" algn="tl">
                    <a:srgbClr val="000000"/>
                  </a:outerShdw>
                </a:effectLst>
                <a:latin typeface="Times New Roman" pitchFamily="18" charset="0"/>
              </a:rPr>
              <a:t> ở </a:t>
            </a:r>
            <a:r>
              <a:rPr lang="en-US" sz="2800" b="1" dirty="0" err="1">
                <a:solidFill>
                  <a:schemeClr val="tx1">
                    <a:lumMod val="50000"/>
                  </a:schemeClr>
                </a:solidFill>
                <a:effectLst>
                  <a:outerShdw blurRad="38100" dist="38100" dir="2700000" algn="tl">
                    <a:srgbClr val="000000"/>
                  </a:outerShdw>
                </a:effectLst>
                <a:latin typeface="Times New Roman" pitchFamily="18" charset="0"/>
              </a:rPr>
              <a:t>nửa</a:t>
            </a:r>
            <a:r>
              <a:rPr lang="en-US" sz="2800" b="1" dirty="0">
                <a:solidFill>
                  <a:schemeClr val="tx1">
                    <a:lumMod val="50000"/>
                  </a:schemeClr>
                </a:solidFill>
                <a:effectLst>
                  <a:outerShdw blurRad="38100" dist="38100" dir="2700000" algn="tl">
                    <a:srgbClr val="000000"/>
                  </a:outerShdw>
                </a:effectLst>
                <a:latin typeface="Times New Roman" pitchFamily="18" charset="0"/>
              </a:rPr>
              <a:t> </a:t>
            </a:r>
            <a:r>
              <a:rPr lang="en-US" sz="2800" b="1" dirty="0" err="1">
                <a:solidFill>
                  <a:schemeClr val="tx1">
                    <a:lumMod val="50000"/>
                  </a:schemeClr>
                </a:solidFill>
                <a:effectLst>
                  <a:outerShdw blurRad="38100" dist="38100" dir="2700000" algn="tl">
                    <a:srgbClr val="000000"/>
                  </a:outerShdw>
                </a:effectLst>
                <a:latin typeface="Times New Roman" pitchFamily="18" charset="0"/>
              </a:rPr>
              <a:t>cầu</a:t>
            </a:r>
            <a:r>
              <a:rPr lang="en-US" sz="2800" b="1" dirty="0">
                <a:solidFill>
                  <a:schemeClr val="tx1">
                    <a:lumMod val="50000"/>
                  </a:schemeClr>
                </a:solidFill>
                <a:effectLst>
                  <a:outerShdw blurRad="38100" dist="38100" dir="2700000" algn="tl">
                    <a:srgbClr val="000000"/>
                  </a:outerShdw>
                </a:effectLst>
                <a:latin typeface="Times New Roman" pitchFamily="18" charset="0"/>
              </a:rPr>
              <a:t> </a:t>
            </a:r>
            <a:r>
              <a:rPr lang="en-US" sz="2800" b="1" dirty="0" err="1">
                <a:solidFill>
                  <a:schemeClr val="tx1">
                    <a:lumMod val="50000"/>
                  </a:schemeClr>
                </a:solidFill>
                <a:effectLst>
                  <a:outerShdw blurRad="38100" dist="38100" dir="2700000" algn="tl">
                    <a:srgbClr val="000000"/>
                  </a:outerShdw>
                </a:effectLst>
                <a:latin typeface="Times New Roman" pitchFamily="18" charset="0"/>
              </a:rPr>
              <a:t>Tây</a:t>
            </a:r>
            <a:r>
              <a:rPr lang="en-US" sz="2800" b="1" dirty="0" smtClean="0">
                <a:solidFill>
                  <a:schemeClr val="tx1">
                    <a:lumMod val="50000"/>
                  </a:schemeClr>
                </a:solidFill>
                <a:effectLst>
                  <a:outerShdw blurRad="38100" dist="38100" dir="2700000" algn="tl">
                    <a:srgbClr val="000000"/>
                  </a:outerShdw>
                </a:effectLst>
                <a:latin typeface="Times New Roman" pitchFamily="18" charset="0"/>
              </a:rPr>
              <a:t>. </a:t>
            </a:r>
          </a:p>
          <a:p>
            <a:pPr algn="l"/>
            <a:r>
              <a:rPr lang="en-US" b="1" dirty="0" smtClean="0">
                <a:solidFill>
                  <a:schemeClr val="tx1">
                    <a:lumMod val="50000"/>
                  </a:schemeClr>
                </a:solidFill>
                <a:effectLst>
                  <a:outerShdw blurRad="38100" dist="38100" dir="2700000" algn="tl">
                    <a:srgbClr val="000000"/>
                  </a:outerShdw>
                </a:effectLst>
                <a:latin typeface="Times New Roman" pitchFamily="18" charset="0"/>
              </a:rPr>
              <a:t>- </a:t>
            </a:r>
            <a:r>
              <a:rPr lang="en-US" b="1" dirty="0" err="1" smtClean="0">
                <a:solidFill>
                  <a:schemeClr val="tx1">
                    <a:lumMod val="50000"/>
                  </a:schemeClr>
                </a:solidFill>
                <a:effectLst>
                  <a:outerShdw blurRad="38100" dist="38100" dir="2700000" algn="tl">
                    <a:srgbClr val="000000"/>
                  </a:outerShdw>
                </a:effectLst>
                <a:latin typeface="Times New Roman" pitchFamily="18" charset="0"/>
              </a:rPr>
              <a:t>Thiên</a:t>
            </a:r>
            <a:r>
              <a:rPr lang="en-US" b="1" dirty="0" smtClean="0">
                <a:solidFill>
                  <a:schemeClr val="tx1">
                    <a:lumMod val="50000"/>
                  </a:schemeClr>
                </a:solidFill>
                <a:effectLst>
                  <a:outerShdw blurRad="38100" dist="38100" dir="2700000" algn="tl">
                    <a:srgbClr val="000000"/>
                  </a:outerShdw>
                </a:effectLst>
                <a:latin typeface="Times New Roman" pitchFamily="18" charset="0"/>
              </a:rPr>
              <a:t> </a:t>
            </a:r>
            <a:r>
              <a:rPr lang="en-US" b="1" dirty="0" err="1" smtClean="0">
                <a:solidFill>
                  <a:schemeClr val="tx1">
                    <a:lumMod val="50000"/>
                  </a:schemeClr>
                </a:solidFill>
                <a:effectLst>
                  <a:outerShdw blurRad="38100" dist="38100" dir="2700000" algn="tl">
                    <a:srgbClr val="000000"/>
                  </a:outerShdw>
                </a:effectLst>
                <a:latin typeface="Times New Roman" pitchFamily="18" charset="0"/>
              </a:rPr>
              <a:t>nhiên</a:t>
            </a:r>
            <a:r>
              <a:rPr lang="en-US" b="1" dirty="0" smtClean="0">
                <a:solidFill>
                  <a:schemeClr val="tx1">
                    <a:lumMod val="50000"/>
                  </a:schemeClr>
                </a:solidFill>
                <a:effectLst>
                  <a:outerShdw blurRad="38100" dist="38100" dir="2700000" algn="tl">
                    <a:srgbClr val="000000"/>
                  </a:outerShdw>
                </a:effectLst>
                <a:latin typeface="Times New Roman" pitchFamily="18" charset="0"/>
              </a:rPr>
              <a:t> </a:t>
            </a:r>
            <a:r>
              <a:rPr lang="en-US" b="1" dirty="0" err="1" smtClean="0">
                <a:solidFill>
                  <a:schemeClr val="tx1">
                    <a:lumMod val="50000"/>
                  </a:schemeClr>
                </a:solidFill>
                <a:effectLst>
                  <a:outerShdw blurRad="38100" dist="38100" dir="2700000" algn="tl">
                    <a:srgbClr val="000000"/>
                  </a:outerShdw>
                </a:effectLst>
                <a:latin typeface="Times New Roman" pitchFamily="18" charset="0"/>
              </a:rPr>
              <a:t>châu</a:t>
            </a:r>
            <a:r>
              <a:rPr lang="en-US" b="1" dirty="0" smtClean="0">
                <a:solidFill>
                  <a:schemeClr val="tx1">
                    <a:lumMod val="50000"/>
                  </a:schemeClr>
                </a:solidFill>
                <a:effectLst>
                  <a:outerShdw blurRad="38100" dist="38100" dir="2700000" algn="tl">
                    <a:srgbClr val="000000"/>
                  </a:outerShdw>
                </a:effectLst>
                <a:latin typeface="Times New Roman" pitchFamily="18" charset="0"/>
              </a:rPr>
              <a:t> </a:t>
            </a:r>
            <a:r>
              <a:rPr lang="en-US" b="1" dirty="0" err="1" smtClean="0">
                <a:solidFill>
                  <a:schemeClr val="tx1">
                    <a:lumMod val="50000"/>
                  </a:schemeClr>
                </a:solidFill>
                <a:effectLst>
                  <a:outerShdw blurRad="38100" dist="38100" dir="2700000" algn="tl">
                    <a:srgbClr val="000000"/>
                  </a:outerShdw>
                </a:effectLst>
                <a:latin typeface="Times New Roman" pitchFamily="18" charset="0"/>
              </a:rPr>
              <a:t>Mĩ</a:t>
            </a:r>
            <a:r>
              <a:rPr lang="en-US" b="1" dirty="0" smtClean="0">
                <a:solidFill>
                  <a:schemeClr val="tx1">
                    <a:lumMod val="50000"/>
                  </a:schemeClr>
                </a:solidFill>
                <a:effectLst>
                  <a:outerShdw blurRad="38100" dist="38100" dir="2700000" algn="tl">
                    <a:srgbClr val="000000"/>
                  </a:outerShdw>
                </a:effectLst>
                <a:latin typeface="Times New Roman" pitchFamily="18" charset="0"/>
              </a:rPr>
              <a:t> </a:t>
            </a:r>
            <a:r>
              <a:rPr lang="en-US" b="1" dirty="0" err="1" smtClean="0">
                <a:solidFill>
                  <a:schemeClr val="tx1">
                    <a:lumMod val="50000"/>
                  </a:schemeClr>
                </a:solidFill>
                <a:effectLst>
                  <a:outerShdw blurRad="38100" dist="38100" dir="2700000" algn="tl">
                    <a:srgbClr val="000000"/>
                  </a:outerShdw>
                </a:effectLst>
                <a:latin typeface="Times New Roman" pitchFamily="18" charset="0"/>
              </a:rPr>
              <a:t>đa</a:t>
            </a:r>
            <a:r>
              <a:rPr lang="en-US" b="1" dirty="0" smtClean="0">
                <a:solidFill>
                  <a:schemeClr val="tx1">
                    <a:lumMod val="50000"/>
                  </a:schemeClr>
                </a:solidFill>
                <a:effectLst>
                  <a:outerShdw blurRad="38100" dist="38100" dir="2700000" algn="tl">
                    <a:srgbClr val="000000"/>
                  </a:outerShdw>
                </a:effectLst>
                <a:latin typeface="Times New Roman" pitchFamily="18" charset="0"/>
              </a:rPr>
              <a:t> </a:t>
            </a:r>
            <a:r>
              <a:rPr lang="en-US" b="1" dirty="0" err="1" smtClean="0">
                <a:solidFill>
                  <a:schemeClr val="tx1">
                    <a:lumMod val="50000"/>
                  </a:schemeClr>
                </a:solidFill>
                <a:effectLst>
                  <a:outerShdw blurRad="38100" dist="38100" dir="2700000" algn="tl">
                    <a:srgbClr val="000000"/>
                  </a:outerShdw>
                </a:effectLst>
                <a:latin typeface="Times New Roman" pitchFamily="18" charset="0"/>
              </a:rPr>
              <a:t>dạng</a:t>
            </a:r>
            <a:endParaRPr lang="vi-VN" b="1" dirty="0">
              <a:solidFill>
                <a:schemeClr val="tx1">
                  <a:lumMod val="50000"/>
                </a:schemeClr>
              </a:solidFill>
              <a:effectLst>
                <a:outerShdw blurRad="38100" dist="38100" dir="2700000" algn="tl">
                  <a:srgbClr val="000000"/>
                </a:outerShdw>
              </a:effectLst>
              <a:latin typeface="Times New Roman" pitchFamily="18" charset="0"/>
            </a:endParaRPr>
          </a:p>
        </p:txBody>
      </p:sp>
      <p:pic>
        <p:nvPicPr>
          <p:cNvPr id="129028" name="Picture 4" descr="Luoc do tu nhien chau Mi1"/>
          <p:cNvPicPr>
            <a:picLocks noChangeAspect="1" noChangeArrowheads="1"/>
          </p:cNvPicPr>
          <p:nvPr/>
        </p:nvPicPr>
        <p:blipFill>
          <a:blip r:embed="rId3"/>
          <a:srcRect/>
          <a:stretch>
            <a:fillRect/>
          </a:stretch>
        </p:blipFill>
        <p:spPr bwMode="auto">
          <a:xfrm>
            <a:off x="0" y="0"/>
            <a:ext cx="4619625" cy="68580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ong-hoa-dep-nhat.jpg"/>
          <p:cNvPicPr>
            <a:picLocks noChangeAspect="1"/>
          </p:cNvPicPr>
          <p:nvPr/>
        </p:nvPicPr>
        <p:blipFill>
          <a:blip r:embed="rId2">
            <a:duotone>
              <a:schemeClr val="accent3">
                <a:shade val="45000"/>
                <a:satMod val="135000"/>
              </a:schemeClr>
              <a:prstClr val="white"/>
            </a:duotone>
          </a:blip>
          <a:stretch>
            <a:fillRect/>
          </a:stretch>
        </p:blipFill>
        <p:spPr>
          <a:xfrm>
            <a:off x="0" y="0"/>
            <a:ext cx="9144000" cy="6858000"/>
          </a:xfrm>
          <a:prstGeom prst="rect">
            <a:avLst/>
          </a:prstGeom>
          <a:blipFill>
            <a:blip r:embed="rId3">
              <a:duotone>
                <a:schemeClr val="accent3">
                  <a:shade val="45000"/>
                  <a:satMod val="135000"/>
                </a:schemeClr>
                <a:prstClr val="white"/>
              </a:duotone>
            </a:blip>
            <a:tile tx="0" ty="0" sx="100000" sy="100000" flip="none" algn="tl"/>
          </a:blipFill>
        </p:spPr>
      </p:pic>
      <p:pic>
        <p:nvPicPr>
          <p:cNvPr id="67586" name="Picture 2" descr="image002"/>
          <p:cNvPicPr>
            <a:picLocks noChangeAspect="1"/>
          </p:cNvPicPr>
          <p:nvPr/>
        </p:nvPicPr>
        <p:blipFill>
          <a:blip r:embed="rId4"/>
          <a:stretch>
            <a:fillRect/>
          </a:stretch>
        </p:blipFill>
        <p:spPr>
          <a:xfrm>
            <a:off x="911225" y="1911350"/>
            <a:ext cx="2208213" cy="1844675"/>
          </a:xfrm>
          <a:prstGeom prst="rect">
            <a:avLst/>
          </a:prstGeom>
          <a:noFill/>
          <a:ln w="9525">
            <a:noFill/>
          </a:ln>
        </p:spPr>
      </p:pic>
      <p:pic>
        <p:nvPicPr>
          <p:cNvPr id="67587" name="Picture 3" descr="image003"/>
          <p:cNvPicPr>
            <a:picLocks noChangeAspect="1"/>
          </p:cNvPicPr>
          <p:nvPr/>
        </p:nvPicPr>
        <p:blipFill>
          <a:blip r:embed="rId5"/>
          <a:stretch>
            <a:fillRect/>
          </a:stretch>
        </p:blipFill>
        <p:spPr>
          <a:xfrm>
            <a:off x="2698750" y="844550"/>
            <a:ext cx="2868613" cy="1492250"/>
          </a:xfrm>
          <a:prstGeom prst="rect">
            <a:avLst/>
          </a:prstGeom>
          <a:noFill/>
          <a:ln w="9525">
            <a:noFill/>
          </a:ln>
        </p:spPr>
      </p:pic>
      <p:pic>
        <p:nvPicPr>
          <p:cNvPr id="67588" name="Picture 4" descr="image004"/>
          <p:cNvPicPr>
            <a:picLocks noChangeAspect="1"/>
          </p:cNvPicPr>
          <p:nvPr/>
        </p:nvPicPr>
        <p:blipFill>
          <a:blip r:embed="rId6"/>
          <a:stretch>
            <a:fillRect/>
          </a:stretch>
        </p:blipFill>
        <p:spPr>
          <a:xfrm>
            <a:off x="2716213" y="1296988"/>
            <a:ext cx="3808412" cy="1036637"/>
          </a:xfrm>
          <a:prstGeom prst="rect">
            <a:avLst/>
          </a:prstGeom>
          <a:noFill/>
          <a:ln w="9525">
            <a:noFill/>
          </a:ln>
        </p:spPr>
      </p:pic>
      <p:pic>
        <p:nvPicPr>
          <p:cNvPr id="67589" name="Picture 5" descr="image005"/>
          <p:cNvPicPr>
            <a:picLocks noChangeAspect="1"/>
          </p:cNvPicPr>
          <p:nvPr/>
        </p:nvPicPr>
        <p:blipFill>
          <a:blip r:embed="rId7"/>
          <a:stretch>
            <a:fillRect/>
          </a:stretch>
        </p:blipFill>
        <p:spPr>
          <a:xfrm>
            <a:off x="968375" y="2965450"/>
            <a:ext cx="3136900" cy="882650"/>
          </a:xfrm>
          <a:prstGeom prst="rect">
            <a:avLst/>
          </a:prstGeom>
          <a:noFill/>
          <a:ln w="9525">
            <a:noFill/>
          </a:ln>
        </p:spPr>
      </p:pic>
      <p:pic>
        <p:nvPicPr>
          <p:cNvPr id="67590" name="Picture 6" descr="image006"/>
          <p:cNvPicPr>
            <a:picLocks noChangeAspect="1"/>
          </p:cNvPicPr>
          <p:nvPr/>
        </p:nvPicPr>
        <p:blipFill>
          <a:blip r:embed="rId8"/>
          <a:stretch>
            <a:fillRect/>
          </a:stretch>
        </p:blipFill>
        <p:spPr>
          <a:xfrm>
            <a:off x="3667125" y="1979613"/>
            <a:ext cx="2401888" cy="1428750"/>
          </a:xfrm>
          <a:prstGeom prst="rect">
            <a:avLst/>
          </a:prstGeom>
          <a:noFill/>
          <a:ln w="9525">
            <a:noFill/>
          </a:ln>
        </p:spPr>
      </p:pic>
      <p:pic>
        <p:nvPicPr>
          <p:cNvPr id="67591" name="Picture 7" descr="image007"/>
          <p:cNvPicPr>
            <a:picLocks noChangeAspect="1"/>
          </p:cNvPicPr>
          <p:nvPr/>
        </p:nvPicPr>
        <p:blipFill>
          <a:blip r:embed="rId9"/>
          <a:stretch>
            <a:fillRect/>
          </a:stretch>
        </p:blipFill>
        <p:spPr>
          <a:xfrm>
            <a:off x="5675313" y="1735138"/>
            <a:ext cx="1960562" cy="636587"/>
          </a:xfrm>
          <a:prstGeom prst="rect">
            <a:avLst/>
          </a:prstGeom>
          <a:noFill/>
          <a:ln w="9525">
            <a:noFill/>
          </a:ln>
        </p:spPr>
      </p:pic>
      <p:pic>
        <p:nvPicPr>
          <p:cNvPr id="67592" name="Picture 8" descr="image008"/>
          <p:cNvPicPr>
            <a:picLocks noChangeAspect="1"/>
          </p:cNvPicPr>
          <p:nvPr/>
        </p:nvPicPr>
        <p:blipFill>
          <a:blip r:embed="rId10"/>
          <a:stretch>
            <a:fillRect/>
          </a:stretch>
        </p:blipFill>
        <p:spPr>
          <a:xfrm>
            <a:off x="3667125" y="2628900"/>
            <a:ext cx="2124075" cy="779463"/>
          </a:xfrm>
          <a:prstGeom prst="rect">
            <a:avLst/>
          </a:prstGeom>
          <a:noFill/>
          <a:ln w="9525">
            <a:noFill/>
          </a:ln>
        </p:spPr>
      </p:pic>
      <p:pic>
        <p:nvPicPr>
          <p:cNvPr id="67593" name="Picture 9" descr="image009"/>
          <p:cNvPicPr>
            <a:picLocks noChangeAspect="1"/>
          </p:cNvPicPr>
          <p:nvPr/>
        </p:nvPicPr>
        <p:blipFill>
          <a:blip r:embed="rId11"/>
          <a:stretch>
            <a:fillRect/>
          </a:stretch>
        </p:blipFill>
        <p:spPr>
          <a:xfrm>
            <a:off x="5397500" y="2179638"/>
            <a:ext cx="1439863" cy="830262"/>
          </a:xfrm>
          <a:prstGeom prst="rect">
            <a:avLst/>
          </a:prstGeom>
          <a:noFill/>
          <a:ln w="9525">
            <a:noFill/>
          </a:ln>
        </p:spPr>
      </p:pic>
      <p:pic>
        <p:nvPicPr>
          <p:cNvPr id="67594" name="Picture 10" descr="image010"/>
          <p:cNvPicPr>
            <a:picLocks noChangeAspect="1"/>
          </p:cNvPicPr>
          <p:nvPr/>
        </p:nvPicPr>
        <p:blipFill>
          <a:blip r:embed="rId12"/>
          <a:stretch>
            <a:fillRect/>
          </a:stretch>
        </p:blipFill>
        <p:spPr>
          <a:xfrm>
            <a:off x="5410200" y="2438400"/>
            <a:ext cx="2219325" cy="750888"/>
          </a:xfrm>
          <a:prstGeom prst="rect">
            <a:avLst/>
          </a:prstGeom>
          <a:noFill/>
          <a:ln w="9525">
            <a:noFill/>
          </a:ln>
        </p:spPr>
      </p:pic>
      <p:pic>
        <p:nvPicPr>
          <p:cNvPr id="67595" name="Picture 11" descr="image011"/>
          <p:cNvPicPr>
            <a:picLocks noChangeAspect="1"/>
          </p:cNvPicPr>
          <p:nvPr/>
        </p:nvPicPr>
        <p:blipFill>
          <a:blip r:embed="rId13"/>
          <a:stretch>
            <a:fillRect/>
          </a:stretch>
        </p:blipFill>
        <p:spPr>
          <a:xfrm>
            <a:off x="3657600" y="2971800"/>
            <a:ext cx="2857500" cy="825500"/>
          </a:xfrm>
          <a:prstGeom prst="rect">
            <a:avLst/>
          </a:prstGeom>
          <a:noFill/>
          <a:ln w="9525">
            <a:noFill/>
          </a:ln>
        </p:spPr>
      </p:pic>
      <p:pic>
        <p:nvPicPr>
          <p:cNvPr id="67596" name="Picture 12" descr="image012"/>
          <p:cNvPicPr>
            <a:picLocks noChangeAspect="1"/>
          </p:cNvPicPr>
          <p:nvPr/>
        </p:nvPicPr>
        <p:blipFill>
          <a:blip r:embed="rId14"/>
          <a:stretch>
            <a:fillRect/>
          </a:stretch>
        </p:blipFill>
        <p:spPr>
          <a:xfrm>
            <a:off x="6096000" y="2743200"/>
            <a:ext cx="2133600" cy="990600"/>
          </a:xfrm>
          <a:prstGeom prst="rect">
            <a:avLst/>
          </a:prstGeom>
          <a:noFill/>
          <a:ln w="9525">
            <a:noFill/>
          </a:ln>
        </p:spPr>
      </p:pic>
      <p:pic>
        <p:nvPicPr>
          <p:cNvPr id="67597" name="Picture 13" descr="image013"/>
          <p:cNvPicPr>
            <a:picLocks noChangeAspect="1"/>
          </p:cNvPicPr>
          <p:nvPr/>
        </p:nvPicPr>
        <p:blipFill>
          <a:blip r:embed="rId15"/>
          <a:stretch>
            <a:fillRect/>
          </a:stretch>
        </p:blipFill>
        <p:spPr>
          <a:xfrm>
            <a:off x="6096000" y="3276600"/>
            <a:ext cx="2286000" cy="685800"/>
          </a:xfrm>
          <a:prstGeom prst="rect">
            <a:avLst/>
          </a:prstGeom>
          <a:noFill/>
          <a:ln w="9525">
            <a:noFill/>
          </a:ln>
        </p:spPr>
      </p:pic>
      <p:pic>
        <p:nvPicPr>
          <p:cNvPr id="67598" name="Picture 14" descr="image014"/>
          <p:cNvPicPr>
            <a:picLocks noChangeAspect="1"/>
          </p:cNvPicPr>
          <p:nvPr/>
        </p:nvPicPr>
        <p:blipFill>
          <a:blip r:embed="rId16"/>
          <a:stretch>
            <a:fillRect/>
          </a:stretch>
        </p:blipFill>
        <p:spPr>
          <a:xfrm>
            <a:off x="893763" y="3306763"/>
            <a:ext cx="2789237" cy="1781175"/>
          </a:xfrm>
          <a:prstGeom prst="rect">
            <a:avLst/>
          </a:prstGeom>
          <a:noFill/>
          <a:ln w="9525">
            <a:noFill/>
          </a:ln>
        </p:spPr>
      </p:pic>
      <p:pic>
        <p:nvPicPr>
          <p:cNvPr id="67599" name="Picture 15" descr="image015"/>
          <p:cNvPicPr>
            <a:picLocks noChangeAspect="1"/>
          </p:cNvPicPr>
          <p:nvPr/>
        </p:nvPicPr>
        <p:blipFill>
          <a:blip r:embed="rId17"/>
          <a:stretch>
            <a:fillRect/>
          </a:stretch>
        </p:blipFill>
        <p:spPr>
          <a:xfrm>
            <a:off x="3244850" y="4149725"/>
            <a:ext cx="1793875" cy="904875"/>
          </a:xfrm>
          <a:prstGeom prst="rect">
            <a:avLst/>
          </a:prstGeom>
          <a:noFill/>
          <a:ln w="9525">
            <a:noFill/>
          </a:ln>
        </p:spPr>
      </p:pic>
      <p:pic>
        <p:nvPicPr>
          <p:cNvPr id="67600" name="Picture 16" descr="image016"/>
          <p:cNvPicPr>
            <a:picLocks noChangeAspect="1"/>
          </p:cNvPicPr>
          <p:nvPr/>
        </p:nvPicPr>
        <p:blipFill>
          <a:blip r:embed="rId18"/>
          <a:stretch>
            <a:fillRect/>
          </a:stretch>
        </p:blipFill>
        <p:spPr>
          <a:xfrm>
            <a:off x="4648200" y="3886200"/>
            <a:ext cx="2271713" cy="688975"/>
          </a:xfrm>
          <a:prstGeom prst="rect">
            <a:avLst/>
          </a:prstGeom>
          <a:noFill/>
          <a:ln w="9525">
            <a:noFill/>
          </a:ln>
        </p:spPr>
      </p:pic>
      <p:pic>
        <p:nvPicPr>
          <p:cNvPr id="67601" name="Picture 17" descr="image017"/>
          <p:cNvPicPr>
            <a:picLocks noChangeAspect="1"/>
          </p:cNvPicPr>
          <p:nvPr/>
        </p:nvPicPr>
        <p:blipFill>
          <a:blip r:embed="rId19"/>
          <a:stretch>
            <a:fillRect/>
          </a:stretch>
        </p:blipFill>
        <p:spPr>
          <a:xfrm>
            <a:off x="4648200" y="4230687"/>
            <a:ext cx="3068638" cy="722313"/>
          </a:xfrm>
          <a:prstGeom prst="rect">
            <a:avLst/>
          </a:prstGeom>
          <a:noFill/>
          <a:ln w="9525">
            <a:noFill/>
          </a:ln>
        </p:spPr>
      </p:pic>
      <p:pic>
        <p:nvPicPr>
          <p:cNvPr id="67602" name="Picture 18" descr="image018"/>
          <p:cNvPicPr>
            <a:picLocks noChangeAspect="1"/>
          </p:cNvPicPr>
          <p:nvPr/>
        </p:nvPicPr>
        <p:blipFill>
          <a:blip r:embed="rId20"/>
          <a:stretch>
            <a:fillRect/>
          </a:stretch>
        </p:blipFill>
        <p:spPr>
          <a:xfrm>
            <a:off x="3232150" y="4637088"/>
            <a:ext cx="1692275" cy="1230312"/>
          </a:xfrm>
          <a:prstGeom prst="rect">
            <a:avLst/>
          </a:prstGeom>
          <a:noFill/>
          <a:ln w="9525">
            <a:noFill/>
          </a:ln>
        </p:spPr>
      </p:pic>
      <p:pic>
        <p:nvPicPr>
          <p:cNvPr id="67603" name="Picture 19" descr="image019"/>
          <p:cNvPicPr>
            <a:picLocks noChangeAspect="1"/>
          </p:cNvPicPr>
          <p:nvPr/>
        </p:nvPicPr>
        <p:blipFill>
          <a:blip r:embed="rId21"/>
          <a:stretch>
            <a:fillRect/>
          </a:stretch>
        </p:blipFill>
        <p:spPr>
          <a:xfrm>
            <a:off x="4532313" y="5105400"/>
            <a:ext cx="3621087" cy="838200"/>
          </a:xfrm>
          <a:prstGeom prst="rect">
            <a:avLst/>
          </a:prstGeom>
          <a:noFill/>
          <a:ln w="9525">
            <a:noFill/>
          </a:ln>
        </p:spPr>
      </p:pic>
      <p:pic>
        <p:nvPicPr>
          <p:cNvPr id="67604" name="Picture 20" descr="image020"/>
          <p:cNvPicPr>
            <a:picLocks noChangeAspect="1"/>
          </p:cNvPicPr>
          <p:nvPr/>
        </p:nvPicPr>
        <p:blipFill>
          <a:blip r:embed="rId22"/>
          <a:stretch>
            <a:fillRect/>
          </a:stretch>
        </p:blipFill>
        <p:spPr>
          <a:xfrm>
            <a:off x="4537075" y="5334000"/>
            <a:ext cx="3206750" cy="990600"/>
          </a:xfrm>
          <a:prstGeom prst="rect">
            <a:avLst/>
          </a:prstGeom>
          <a:noFill/>
          <a:ln w="9525">
            <a:noFill/>
          </a:ln>
        </p:spPr>
      </p:pic>
      <p:pic>
        <p:nvPicPr>
          <p:cNvPr id="67605" name="Picture 21" descr="image001"/>
          <p:cNvPicPr>
            <a:picLocks noChangeAspect="1"/>
          </p:cNvPicPr>
          <p:nvPr/>
        </p:nvPicPr>
        <p:blipFill>
          <a:blip r:embed="rId23"/>
          <a:stretch>
            <a:fillRect/>
          </a:stretch>
        </p:blipFill>
        <p:spPr>
          <a:xfrm>
            <a:off x="152400" y="2819400"/>
            <a:ext cx="1685925" cy="1284288"/>
          </a:xfrm>
          <a:prstGeom prst="rect">
            <a:avLst/>
          </a:prstGeom>
          <a:noFill/>
          <a:ln w="9525">
            <a:noFill/>
          </a:ln>
        </p:spPr>
      </p:pic>
      <p:sp>
        <p:nvSpPr>
          <p:cNvPr id="25621" name="Text Box 22"/>
          <p:cNvSpPr txBox="1"/>
          <p:nvPr/>
        </p:nvSpPr>
        <p:spPr>
          <a:xfrm>
            <a:off x="1676400" y="304800"/>
            <a:ext cx="5410200" cy="519113"/>
          </a:xfrm>
          <a:prstGeom prst="rect">
            <a:avLst/>
          </a:prstGeom>
          <a:noFill/>
          <a:ln w="9525">
            <a:noFill/>
          </a:ln>
        </p:spPr>
        <p:txBody>
          <a:bodyPr anchor="t">
            <a:spAutoFit/>
          </a:bodyPr>
          <a:lstStyle/>
          <a:p>
            <a:pPr algn="ctr">
              <a:spcBef>
                <a:spcPct val="50000"/>
              </a:spcBef>
            </a:pPr>
            <a:r>
              <a:rPr lang="en-US" altLang="zh-CN" sz="2800" b="1">
                <a:solidFill>
                  <a:srgbClr val="FF0066"/>
                </a:solidFill>
                <a:latin typeface="Times New Roman" panose="02020603050405020304" pitchFamily="18" charset="0"/>
              </a:rPr>
              <a:t>TỔNG KẾT</a:t>
            </a:r>
          </a:p>
        </p:txBody>
      </p:sp>
      <p:sp>
        <p:nvSpPr>
          <p:cNvPr id="15" name="Freeform 14"/>
          <p:cNvSpPr/>
          <p:nvPr/>
        </p:nvSpPr>
        <p:spPr>
          <a:xfrm rot="537619">
            <a:off x="2307228" y="4972877"/>
            <a:ext cx="3538944" cy="1528371"/>
          </a:xfrm>
          <a:custGeom>
            <a:avLst/>
            <a:gdLst>
              <a:gd name="connsiteX0" fmla="*/ 0 w 1238864"/>
              <a:gd name="connsiteY0" fmla="*/ 0 h 1681325"/>
              <a:gd name="connsiteX1" fmla="*/ 604684 w 1238864"/>
              <a:gd name="connsiteY1" fmla="*/ 1224116 h 1681325"/>
              <a:gd name="connsiteX2" fmla="*/ 929148 w 1238864"/>
              <a:gd name="connsiteY2" fmla="*/ 1607574 h 1681325"/>
              <a:gd name="connsiteX3" fmla="*/ 1238864 w 1238864"/>
              <a:gd name="connsiteY3" fmla="*/ 1681316 h 1681325"/>
              <a:gd name="connsiteX4" fmla="*/ 1238864 w 1238864"/>
              <a:gd name="connsiteY4" fmla="*/ 1681316 h 1681325"/>
              <a:gd name="connsiteX5" fmla="*/ 1150374 w 1238864"/>
              <a:gd name="connsiteY5" fmla="*/ 1681316 h 1681325"/>
              <a:gd name="connsiteX0-1" fmla="*/ 436650 w 1675514"/>
              <a:gd name="connsiteY0-2" fmla="*/ 0 h 1681316"/>
              <a:gd name="connsiteX1-3" fmla="*/ 20136 w 1675514"/>
              <a:gd name="connsiteY1-4" fmla="*/ 1412771 h 1681316"/>
              <a:gd name="connsiteX2-5" fmla="*/ 1365798 w 1675514"/>
              <a:gd name="connsiteY2-6" fmla="*/ 1607574 h 1681316"/>
              <a:gd name="connsiteX3-7" fmla="*/ 1675514 w 1675514"/>
              <a:gd name="connsiteY3-8" fmla="*/ 1681316 h 1681316"/>
              <a:gd name="connsiteX4-9" fmla="*/ 1675514 w 1675514"/>
              <a:gd name="connsiteY4-10" fmla="*/ 1681316 h 1681316"/>
              <a:gd name="connsiteX5-11" fmla="*/ 1587024 w 1675514"/>
              <a:gd name="connsiteY5-12" fmla="*/ 1681316 h 1681316"/>
              <a:gd name="connsiteX0-13" fmla="*/ 465174 w 1704038"/>
              <a:gd name="connsiteY0-14" fmla="*/ 0 h 1943921"/>
              <a:gd name="connsiteX1-15" fmla="*/ 48660 w 1704038"/>
              <a:gd name="connsiteY1-16" fmla="*/ 1412771 h 1943921"/>
              <a:gd name="connsiteX2-17" fmla="*/ 1394322 w 1704038"/>
              <a:gd name="connsiteY2-18" fmla="*/ 1607574 h 1943921"/>
              <a:gd name="connsiteX3-19" fmla="*/ 1704038 w 1704038"/>
              <a:gd name="connsiteY3-20" fmla="*/ 1681316 h 1943921"/>
              <a:gd name="connsiteX4-21" fmla="*/ 1704038 w 1704038"/>
              <a:gd name="connsiteY4-22" fmla="*/ 1681316 h 1943921"/>
              <a:gd name="connsiteX5-23" fmla="*/ 1615548 w 1704038"/>
              <a:gd name="connsiteY5-24" fmla="*/ 1681316 h 19439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04038" h="1943921">
                <a:moveTo>
                  <a:pt x="465174" y="0"/>
                </a:moveTo>
                <a:cubicBezTo>
                  <a:pt x="690087" y="478093"/>
                  <a:pt x="-215126" y="317663"/>
                  <a:pt x="48660" y="1412771"/>
                </a:cubicBezTo>
                <a:cubicBezTo>
                  <a:pt x="312446" y="2507879"/>
                  <a:pt x="1118426" y="1562817"/>
                  <a:pt x="1394322" y="1607574"/>
                </a:cubicBezTo>
                <a:cubicBezTo>
                  <a:pt x="1670218" y="1652331"/>
                  <a:pt x="1704038" y="1681316"/>
                  <a:pt x="1704038" y="1681316"/>
                </a:cubicBezTo>
                <a:lnTo>
                  <a:pt x="1704038" y="1681316"/>
                </a:lnTo>
                <a:lnTo>
                  <a:pt x="1615548" y="168131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b"/>
          <a:lstStyle/>
          <a:p>
            <a:pPr lvl="1" algn="ctr" fontAlgn="base">
              <a:defRPr/>
            </a:pPr>
            <a:r>
              <a:rPr lang="en-US" sz="1200" noProof="1" smtClean="0">
                <a:solidFill>
                  <a:srgbClr val="000000"/>
                </a:solidFill>
                <a:latin typeface="Times New Roman" pitchFamily="18" charset="0"/>
                <a:cs typeface="Times New Roman" pitchFamily="18" charset="0"/>
              </a:rPr>
              <a:t>PHÂN HÓA THEO CHIỀU CAO</a:t>
            </a:r>
            <a:endParaRPr lang="en-US" sz="1200" strike="noStrike" noProof="1">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7605"/>
                                        </p:tgtEl>
                                        <p:attrNameLst>
                                          <p:attrName>style.visibility</p:attrName>
                                        </p:attrNameLst>
                                      </p:cBhvr>
                                      <p:to>
                                        <p:strVal val="visible"/>
                                      </p:to>
                                    </p:set>
                                    <p:animEffect transition="in" filter="box(out)">
                                      <p:cBhvr>
                                        <p:cTn id="7" dur="500"/>
                                        <p:tgtEl>
                                          <p:spTgt spid="676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wipe(up)">
                                      <p:cBhvr>
                                        <p:cTn id="12" dur="500"/>
                                        <p:tgtEl>
                                          <p:spTgt spid="675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587"/>
                                        </p:tgtEl>
                                        <p:attrNameLst>
                                          <p:attrName>style.visibility</p:attrName>
                                        </p:attrNameLst>
                                      </p:cBhvr>
                                      <p:to>
                                        <p:strVal val="visible"/>
                                      </p:to>
                                    </p:set>
                                    <p:animEffect transition="in" filter="wipe(left)">
                                      <p:cBhvr>
                                        <p:cTn id="17" dur="500"/>
                                        <p:tgtEl>
                                          <p:spTgt spid="675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7588"/>
                                        </p:tgtEl>
                                        <p:attrNameLst>
                                          <p:attrName>style.visibility</p:attrName>
                                        </p:attrNameLst>
                                      </p:cBhvr>
                                      <p:to>
                                        <p:strVal val="visible"/>
                                      </p:to>
                                    </p:set>
                                    <p:animEffect transition="in" filter="wipe(left)">
                                      <p:cBhvr>
                                        <p:cTn id="22" dur="500"/>
                                        <p:tgtEl>
                                          <p:spTgt spid="675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7589"/>
                                        </p:tgtEl>
                                        <p:attrNameLst>
                                          <p:attrName>style.visibility</p:attrName>
                                        </p:attrNameLst>
                                      </p:cBhvr>
                                      <p:to>
                                        <p:strVal val="visible"/>
                                      </p:to>
                                    </p:set>
                                    <p:animEffect transition="in" filter="wipe(up)">
                                      <p:cBhvr>
                                        <p:cTn id="27" dur="500"/>
                                        <p:tgtEl>
                                          <p:spTgt spid="675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7590"/>
                                        </p:tgtEl>
                                        <p:attrNameLst>
                                          <p:attrName>style.visibility</p:attrName>
                                        </p:attrNameLst>
                                      </p:cBhvr>
                                      <p:to>
                                        <p:strVal val="visible"/>
                                      </p:to>
                                    </p:set>
                                    <p:animEffect transition="in" filter="wipe(left)">
                                      <p:cBhvr>
                                        <p:cTn id="32" dur="500"/>
                                        <p:tgtEl>
                                          <p:spTgt spid="6759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7591"/>
                                        </p:tgtEl>
                                        <p:attrNameLst>
                                          <p:attrName>style.visibility</p:attrName>
                                        </p:attrNameLst>
                                      </p:cBhvr>
                                      <p:to>
                                        <p:strVal val="visible"/>
                                      </p:to>
                                    </p:set>
                                    <p:animEffect transition="in" filter="wipe(left)">
                                      <p:cBhvr>
                                        <p:cTn id="37" dur="500"/>
                                        <p:tgtEl>
                                          <p:spTgt spid="675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7592"/>
                                        </p:tgtEl>
                                        <p:attrNameLst>
                                          <p:attrName>style.visibility</p:attrName>
                                        </p:attrNameLst>
                                      </p:cBhvr>
                                      <p:to>
                                        <p:strVal val="visible"/>
                                      </p:to>
                                    </p:set>
                                    <p:animEffect transition="in" filter="wipe(left)">
                                      <p:cBhvr>
                                        <p:cTn id="42" dur="500"/>
                                        <p:tgtEl>
                                          <p:spTgt spid="6759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7593"/>
                                        </p:tgtEl>
                                        <p:attrNameLst>
                                          <p:attrName>style.visibility</p:attrName>
                                        </p:attrNameLst>
                                      </p:cBhvr>
                                      <p:to>
                                        <p:strVal val="visible"/>
                                      </p:to>
                                    </p:set>
                                    <p:animEffect transition="in" filter="wipe(left)">
                                      <p:cBhvr>
                                        <p:cTn id="47" dur="500"/>
                                        <p:tgtEl>
                                          <p:spTgt spid="6759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7594"/>
                                        </p:tgtEl>
                                        <p:attrNameLst>
                                          <p:attrName>style.visibility</p:attrName>
                                        </p:attrNameLst>
                                      </p:cBhvr>
                                      <p:to>
                                        <p:strVal val="visible"/>
                                      </p:to>
                                    </p:set>
                                    <p:animEffect transition="in" filter="wipe(left)">
                                      <p:cBhvr>
                                        <p:cTn id="52" dur="500"/>
                                        <p:tgtEl>
                                          <p:spTgt spid="6759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7595"/>
                                        </p:tgtEl>
                                        <p:attrNameLst>
                                          <p:attrName>style.visibility</p:attrName>
                                        </p:attrNameLst>
                                      </p:cBhvr>
                                      <p:to>
                                        <p:strVal val="visible"/>
                                      </p:to>
                                    </p:set>
                                    <p:animEffect transition="in" filter="wipe(left)">
                                      <p:cBhvr>
                                        <p:cTn id="57" dur="500"/>
                                        <p:tgtEl>
                                          <p:spTgt spid="6759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7596"/>
                                        </p:tgtEl>
                                        <p:attrNameLst>
                                          <p:attrName>style.visibility</p:attrName>
                                        </p:attrNameLst>
                                      </p:cBhvr>
                                      <p:to>
                                        <p:strVal val="visible"/>
                                      </p:to>
                                    </p:set>
                                    <p:animEffect transition="in" filter="wipe(left)">
                                      <p:cBhvr>
                                        <p:cTn id="62" dur="500"/>
                                        <p:tgtEl>
                                          <p:spTgt spid="6759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7597"/>
                                        </p:tgtEl>
                                        <p:attrNameLst>
                                          <p:attrName>style.visibility</p:attrName>
                                        </p:attrNameLst>
                                      </p:cBhvr>
                                      <p:to>
                                        <p:strVal val="visible"/>
                                      </p:to>
                                    </p:set>
                                    <p:animEffect transition="in" filter="wipe(left)">
                                      <p:cBhvr>
                                        <p:cTn id="67" dur="500"/>
                                        <p:tgtEl>
                                          <p:spTgt spid="6759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67598"/>
                                        </p:tgtEl>
                                        <p:attrNameLst>
                                          <p:attrName>style.visibility</p:attrName>
                                        </p:attrNameLst>
                                      </p:cBhvr>
                                      <p:to>
                                        <p:strVal val="visible"/>
                                      </p:to>
                                    </p:set>
                                    <p:animEffect transition="in" filter="wipe(up)">
                                      <p:cBhvr>
                                        <p:cTn id="72" dur="500"/>
                                        <p:tgtEl>
                                          <p:spTgt spid="6759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7599"/>
                                        </p:tgtEl>
                                        <p:attrNameLst>
                                          <p:attrName>style.visibility</p:attrName>
                                        </p:attrNameLst>
                                      </p:cBhvr>
                                      <p:to>
                                        <p:strVal val="visible"/>
                                      </p:to>
                                    </p:set>
                                    <p:animEffect transition="in" filter="wipe(up)">
                                      <p:cBhvr>
                                        <p:cTn id="77" dur="500"/>
                                        <p:tgtEl>
                                          <p:spTgt spid="6759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67600"/>
                                        </p:tgtEl>
                                        <p:attrNameLst>
                                          <p:attrName>style.visibility</p:attrName>
                                        </p:attrNameLst>
                                      </p:cBhvr>
                                      <p:to>
                                        <p:strVal val="visible"/>
                                      </p:to>
                                    </p:set>
                                    <p:animEffect transition="in" filter="wipe(left)">
                                      <p:cBhvr>
                                        <p:cTn id="82" dur="500"/>
                                        <p:tgtEl>
                                          <p:spTgt spid="6760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7601"/>
                                        </p:tgtEl>
                                        <p:attrNameLst>
                                          <p:attrName>style.visibility</p:attrName>
                                        </p:attrNameLst>
                                      </p:cBhvr>
                                      <p:to>
                                        <p:strVal val="visible"/>
                                      </p:to>
                                    </p:set>
                                    <p:animEffect transition="in" filter="wipe(left)">
                                      <p:cBhvr>
                                        <p:cTn id="87" dur="500"/>
                                        <p:tgtEl>
                                          <p:spTgt spid="6760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67602"/>
                                        </p:tgtEl>
                                        <p:attrNameLst>
                                          <p:attrName>style.visibility</p:attrName>
                                        </p:attrNameLst>
                                      </p:cBhvr>
                                      <p:to>
                                        <p:strVal val="visible"/>
                                      </p:to>
                                    </p:set>
                                    <p:animEffect transition="in" filter="wipe(up)">
                                      <p:cBhvr>
                                        <p:cTn id="92" dur="500"/>
                                        <p:tgtEl>
                                          <p:spTgt spid="6760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67603"/>
                                        </p:tgtEl>
                                        <p:attrNameLst>
                                          <p:attrName>style.visibility</p:attrName>
                                        </p:attrNameLst>
                                      </p:cBhvr>
                                      <p:to>
                                        <p:strVal val="visible"/>
                                      </p:to>
                                    </p:set>
                                    <p:animEffect transition="in" filter="wipe(left)">
                                      <p:cBhvr>
                                        <p:cTn id="97" dur="500"/>
                                        <p:tgtEl>
                                          <p:spTgt spid="6760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67604"/>
                                        </p:tgtEl>
                                        <p:attrNameLst>
                                          <p:attrName>style.visibility</p:attrName>
                                        </p:attrNameLst>
                                      </p:cBhvr>
                                      <p:to>
                                        <p:strVal val="visible"/>
                                      </p:to>
                                    </p:set>
                                    <p:animEffect transition="in" filter="wipe(left)">
                                      <p:cBhvr>
                                        <p:cTn id="102" dur="500"/>
                                        <p:tgtEl>
                                          <p:spTgt spid="67604"/>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bong-hoa-dep-nhat.jpg"/>
          <p:cNvPicPr>
            <a:picLocks noChangeAspect="1"/>
          </p:cNvPicPr>
          <p:nvPr/>
        </p:nvPicPr>
        <p:blipFill>
          <a:blip r:embed="rId2"/>
          <a:stretch>
            <a:fillRect/>
          </a:stretch>
        </p:blipFill>
        <p:spPr>
          <a:xfrm>
            <a:off x="457200" y="1600200"/>
            <a:ext cx="3505200" cy="4343400"/>
          </a:xfrm>
          <a:prstGeom prst="rect">
            <a:avLst/>
          </a:prstGeom>
        </p:spPr>
      </p:pic>
      <p:pic>
        <p:nvPicPr>
          <p:cNvPr id="25" name="Picture 24" descr="bong-hoa-dep-nhat.jpg"/>
          <p:cNvPicPr>
            <a:picLocks noChangeAspect="1"/>
          </p:cNvPicPr>
          <p:nvPr/>
        </p:nvPicPr>
        <p:blipFill>
          <a:blip r:embed="rId2">
            <a:duotone>
              <a:schemeClr val="accent3">
                <a:shade val="45000"/>
                <a:satMod val="135000"/>
              </a:schemeClr>
              <a:prstClr val="white"/>
            </a:duotone>
          </a:blip>
          <a:stretch>
            <a:fillRect/>
          </a:stretch>
        </p:blipFill>
        <p:spPr>
          <a:xfrm>
            <a:off x="0" y="0"/>
            <a:ext cx="9144000" cy="6858000"/>
          </a:xfrm>
          <a:prstGeom prst="rect">
            <a:avLst/>
          </a:prstGeom>
        </p:spPr>
      </p:pic>
      <p:sp>
        <p:nvSpPr>
          <p:cNvPr id="51202" name="Rectangle 2"/>
          <p:cNvSpPr>
            <a:spLocks noGrp="1" noChangeArrowheads="1"/>
          </p:cNvSpPr>
          <p:nvPr>
            <p:ph type="title"/>
          </p:nvPr>
        </p:nvSpPr>
        <p:spPr>
          <a:xfrm>
            <a:off x="457200" y="274638"/>
            <a:ext cx="4502150" cy="704850"/>
          </a:xfrm>
        </p:spPr>
        <p:txBody>
          <a:bodyPr>
            <a:normAutofit/>
          </a:bodyPr>
          <a:lstStyle/>
          <a:p>
            <a:pPr marL="320040" marR="0" indent="-320040" algn="l" defTabSz="914400" rtl="0" eaLnBrk="1" fontAlgn="auto" latinLnBrk="0" hangingPunct="1">
              <a:lnSpc>
                <a:spcPct val="90000"/>
              </a:lnSpc>
              <a:spcBef>
                <a:spcPct val="0"/>
              </a:spcBef>
              <a:spcAft>
                <a:spcPts val="0"/>
              </a:spcAft>
              <a:buClr>
                <a:schemeClr val="accent6">
                  <a:lumMod val="75000"/>
                </a:schemeClr>
              </a:buClr>
              <a:buSzTx/>
              <a:buFontTx/>
              <a:buNone/>
              <a:defRPr/>
            </a:pPr>
            <a:r>
              <a:rPr kumimoji="0" lang="en-US" sz="3600" b="1" i="0" u="none" strike="noStrike" kern="0" cap="none" spc="0" normalizeH="0" baseline="0" noProof="1" smtClean="0">
                <a:solidFill>
                  <a:schemeClr val="tx2"/>
                </a:solidFill>
                <a:latin typeface="+mj-lt"/>
                <a:ea typeface="Arial" panose="020B0604020202020204" pitchFamily="34" charset="0"/>
                <a:cs typeface="+mj-cs"/>
              </a:rPr>
              <a:t>Luyện tập</a:t>
            </a:r>
          </a:p>
        </p:txBody>
      </p:sp>
      <p:pic>
        <p:nvPicPr>
          <p:cNvPr id="24" name="Content Placeholder 23" descr="bong-hoa-dep-nhat.jpg"/>
          <p:cNvPicPr>
            <a:picLocks noGrp="1" noChangeAspect="1"/>
          </p:cNvPicPr>
          <p:nvPr>
            <p:ph sz="quarter" idx="4294967295"/>
          </p:nvPr>
        </p:nvPicPr>
        <p:blipFill>
          <a:blip r:embed="rId2">
            <a:duotone>
              <a:schemeClr val="accent3">
                <a:shade val="45000"/>
                <a:satMod val="135000"/>
              </a:schemeClr>
              <a:prstClr val="white"/>
            </a:duotone>
          </a:blip>
          <a:stretch>
            <a:fillRect/>
          </a:stretch>
        </p:blipFill>
        <p:spPr>
          <a:xfrm>
            <a:off x="4419600" y="1600200"/>
            <a:ext cx="4259262" cy="4419600"/>
          </a:xfrm>
          <a:ln w="38100">
            <a:solidFill>
              <a:srgbClr val="009900"/>
            </a:solidFill>
            <a:miter/>
          </a:ln>
        </p:spPr>
      </p:pic>
      <p:sp>
        <p:nvSpPr>
          <p:cNvPr id="51204" name="Text Box 4"/>
          <p:cNvSpPr txBox="1"/>
          <p:nvPr/>
        </p:nvSpPr>
        <p:spPr>
          <a:xfrm>
            <a:off x="609600" y="2286000"/>
            <a:ext cx="3505200" cy="366713"/>
          </a:xfrm>
          <a:prstGeom prst="rect">
            <a:avLst/>
          </a:prstGeom>
          <a:noFill/>
          <a:ln w="9525">
            <a:noFill/>
          </a:ln>
        </p:spPr>
        <p:txBody>
          <a:bodyPr anchor="t">
            <a:spAutoFit/>
          </a:bodyPr>
          <a:lstStyle/>
          <a:p>
            <a:pPr eaLnBrk="0" hangingPunct="0">
              <a:spcBef>
                <a:spcPct val="50000"/>
              </a:spcBef>
            </a:pPr>
            <a:r>
              <a:rPr lang="en-US" altLang="zh-CN" b="1" dirty="0" smtClean="0">
                <a:solidFill>
                  <a:schemeClr val="tx2">
                    <a:lumMod val="75000"/>
                  </a:schemeClr>
                </a:solidFill>
                <a:latin typeface="Verdana" panose="020B0604030504040204" pitchFamily="34" charset="0"/>
              </a:rPr>
              <a:t>A : </a:t>
            </a:r>
            <a:r>
              <a:rPr lang="en-US" altLang="zh-CN" b="1" dirty="0" err="1" smtClean="0">
                <a:solidFill>
                  <a:schemeClr val="tx2">
                    <a:lumMod val="75000"/>
                  </a:schemeClr>
                </a:solidFill>
                <a:latin typeface="Verdana" panose="020B0604030504040204" pitchFamily="34" charset="0"/>
              </a:rPr>
              <a:t>Khu</a:t>
            </a:r>
            <a:r>
              <a:rPr lang="en-US" altLang="zh-CN" b="1" dirty="0" smtClean="0">
                <a:solidFill>
                  <a:schemeClr val="tx2">
                    <a:lumMod val="75000"/>
                  </a:schemeClr>
                </a:solidFill>
                <a:latin typeface="Verdana" panose="020B0604030504040204" pitchFamily="34" charset="0"/>
              </a:rPr>
              <a:t> </a:t>
            </a:r>
            <a:r>
              <a:rPr lang="en-US" altLang="zh-CN" b="1" dirty="0" err="1">
                <a:solidFill>
                  <a:schemeClr val="tx2">
                    <a:lumMod val="75000"/>
                  </a:schemeClr>
                </a:solidFill>
                <a:latin typeface="Verdana" panose="020B0604030504040204" pitchFamily="34" charset="0"/>
              </a:rPr>
              <a:t>vực</a:t>
            </a:r>
            <a:r>
              <a:rPr lang="en-US" altLang="zh-CN" b="1" dirty="0">
                <a:solidFill>
                  <a:schemeClr val="tx2">
                    <a:lumMod val="75000"/>
                  </a:schemeClr>
                </a:solidFill>
                <a:latin typeface="Verdana" panose="020B0604030504040204" pitchFamily="34" charset="0"/>
              </a:rPr>
              <a:t> </a:t>
            </a:r>
            <a:r>
              <a:rPr lang="en-US" altLang="zh-CN" b="1" dirty="0" err="1">
                <a:solidFill>
                  <a:schemeClr val="tx2">
                    <a:lumMod val="75000"/>
                  </a:schemeClr>
                </a:solidFill>
                <a:latin typeface="Verdana" panose="020B0604030504040204" pitchFamily="34" charset="0"/>
              </a:rPr>
              <a:t>phía</a:t>
            </a:r>
            <a:r>
              <a:rPr lang="en-US" altLang="zh-CN" b="1" dirty="0">
                <a:solidFill>
                  <a:schemeClr val="tx2">
                    <a:lumMod val="75000"/>
                  </a:schemeClr>
                </a:solidFill>
                <a:latin typeface="Verdana" panose="020B0604030504040204" pitchFamily="34" charset="0"/>
              </a:rPr>
              <a:t> </a:t>
            </a:r>
            <a:r>
              <a:rPr lang="en-US" altLang="zh-CN" b="1" dirty="0" err="1">
                <a:solidFill>
                  <a:schemeClr val="tx2">
                    <a:lumMod val="75000"/>
                  </a:schemeClr>
                </a:solidFill>
                <a:latin typeface="Verdana" panose="020B0604030504040204" pitchFamily="34" charset="0"/>
              </a:rPr>
              <a:t>Tây</a:t>
            </a:r>
            <a:endParaRPr lang="en-US" altLang="zh-CN" b="1" dirty="0">
              <a:solidFill>
                <a:schemeClr val="tx2">
                  <a:lumMod val="75000"/>
                </a:schemeClr>
              </a:solidFill>
              <a:latin typeface="Verdana" panose="020B0604030504040204" pitchFamily="34" charset="0"/>
            </a:endParaRPr>
          </a:p>
        </p:txBody>
      </p:sp>
      <p:sp>
        <p:nvSpPr>
          <p:cNvPr id="51205" name="Text Box 5"/>
          <p:cNvSpPr txBox="1"/>
          <p:nvPr/>
        </p:nvSpPr>
        <p:spPr>
          <a:xfrm>
            <a:off x="609600" y="5105400"/>
            <a:ext cx="3048000" cy="366713"/>
          </a:xfrm>
          <a:prstGeom prst="rect">
            <a:avLst/>
          </a:prstGeom>
          <a:noFill/>
          <a:ln w="9525">
            <a:noFill/>
          </a:ln>
        </p:spPr>
        <p:txBody>
          <a:bodyPr anchor="t">
            <a:spAutoFit/>
          </a:bodyPr>
          <a:lstStyle/>
          <a:p>
            <a:pPr eaLnBrk="0" hangingPunct="0">
              <a:spcBef>
                <a:spcPct val="50000"/>
              </a:spcBef>
            </a:pPr>
            <a:r>
              <a:rPr lang="en-US" altLang="zh-CN" b="1" dirty="0" smtClean="0">
                <a:solidFill>
                  <a:schemeClr val="tx2">
                    <a:lumMod val="75000"/>
                  </a:schemeClr>
                </a:solidFill>
                <a:latin typeface="Verdana" panose="020B0604030504040204" pitchFamily="34" charset="0"/>
              </a:rPr>
              <a:t>C : </a:t>
            </a:r>
            <a:r>
              <a:rPr lang="en-US" altLang="zh-CN" b="1" dirty="0" err="1" smtClean="0">
                <a:solidFill>
                  <a:schemeClr val="tx2">
                    <a:lumMod val="75000"/>
                  </a:schemeClr>
                </a:solidFill>
                <a:latin typeface="Verdana" panose="020B0604030504040204" pitchFamily="34" charset="0"/>
              </a:rPr>
              <a:t>Khu</a:t>
            </a:r>
            <a:r>
              <a:rPr lang="en-US" altLang="zh-CN" b="1" dirty="0" smtClean="0">
                <a:solidFill>
                  <a:schemeClr val="tx2">
                    <a:lumMod val="75000"/>
                  </a:schemeClr>
                </a:solidFill>
                <a:latin typeface="Verdana" panose="020B0604030504040204" pitchFamily="34" charset="0"/>
              </a:rPr>
              <a:t> </a:t>
            </a:r>
            <a:r>
              <a:rPr lang="en-US" altLang="zh-CN" b="1" dirty="0" err="1">
                <a:solidFill>
                  <a:schemeClr val="tx2">
                    <a:lumMod val="75000"/>
                  </a:schemeClr>
                </a:solidFill>
                <a:latin typeface="Verdana" panose="020B0604030504040204" pitchFamily="34" charset="0"/>
              </a:rPr>
              <a:t>vực</a:t>
            </a:r>
            <a:r>
              <a:rPr lang="en-US" altLang="zh-CN" b="1" dirty="0">
                <a:solidFill>
                  <a:schemeClr val="tx2">
                    <a:lumMod val="75000"/>
                  </a:schemeClr>
                </a:solidFill>
                <a:latin typeface="Verdana" panose="020B0604030504040204" pitchFamily="34" charset="0"/>
              </a:rPr>
              <a:t> </a:t>
            </a:r>
            <a:r>
              <a:rPr lang="en-US" altLang="zh-CN" b="1" dirty="0" err="1">
                <a:solidFill>
                  <a:schemeClr val="tx2">
                    <a:lumMod val="75000"/>
                  </a:schemeClr>
                </a:solidFill>
                <a:latin typeface="Verdana" panose="020B0604030504040204" pitchFamily="34" charset="0"/>
              </a:rPr>
              <a:t>phía</a:t>
            </a:r>
            <a:r>
              <a:rPr lang="en-US" altLang="zh-CN" b="1" dirty="0">
                <a:solidFill>
                  <a:schemeClr val="tx2">
                    <a:lumMod val="75000"/>
                  </a:schemeClr>
                </a:solidFill>
                <a:latin typeface="Verdana" panose="020B0604030504040204" pitchFamily="34" charset="0"/>
              </a:rPr>
              <a:t> </a:t>
            </a:r>
            <a:r>
              <a:rPr lang="en-US" altLang="zh-CN" b="1" dirty="0" err="1">
                <a:solidFill>
                  <a:schemeClr val="tx2">
                    <a:lumMod val="75000"/>
                  </a:schemeClr>
                </a:solidFill>
                <a:latin typeface="Verdana" panose="020B0604030504040204" pitchFamily="34" charset="0"/>
              </a:rPr>
              <a:t>Đông</a:t>
            </a:r>
            <a:endParaRPr lang="en-US" altLang="zh-CN" b="1" dirty="0">
              <a:solidFill>
                <a:schemeClr val="tx2">
                  <a:lumMod val="75000"/>
                </a:schemeClr>
              </a:solidFill>
              <a:latin typeface="Verdana" panose="020B0604030504040204" pitchFamily="34" charset="0"/>
            </a:endParaRPr>
          </a:p>
        </p:txBody>
      </p:sp>
      <p:sp>
        <p:nvSpPr>
          <p:cNvPr id="51206" name="Text Box 6"/>
          <p:cNvSpPr txBox="1"/>
          <p:nvPr/>
        </p:nvSpPr>
        <p:spPr>
          <a:xfrm>
            <a:off x="4724400" y="2057400"/>
            <a:ext cx="3292475" cy="366713"/>
          </a:xfrm>
          <a:prstGeom prst="rect">
            <a:avLst/>
          </a:prstGeom>
          <a:noFill/>
          <a:ln w="9525">
            <a:noFill/>
          </a:ln>
        </p:spPr>
        <p:txBody>
          <a:bodyPr anchor="t">
            <a:spAutoFit/>
          </a:bodyPr>
          <a:lstStyle/>
          <a:p>
            <a:pPr eaLnBrk="0" hangingPunct="0"/>
            <a:r>
              <a:rPr lang="en-US" altLang="zh-CN" b="1">
                <a:solidFill>
                  <a:srgbClr val="00B050"/>
                </a:solidFill>
                <a:latin typeface="Verdana" panose="020B0604030504040204" pitchFamily="34" charset="0"/>
              </a:rPr>
              <a:t>Miền núi cổ, thấp</a:t>
            </a:r>
          </a:p>
        </p:txBody>
      </p:sp>
      <p:sp>
        <p:nvSpPr>
          <p:cNvPr id="51207" name="Text Box 7"/>
          <p:cNvSpPr txBox="1"/>
          <p:nvPr/>
        </p:nvSpPr>
        <p:spPr>
          <a:xfrm>
            <a:off x="4648200" y="2667000"/>
            <a:ext cx="3505200" cy="366713"/>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Miền núi trẻ, cao, đồ sộ</a:t>
            </a:r>
          </a:p>
        </p:txBody>
      </p:sp>
      <p:sp>
        <p:nvSpPr>
          <p:cNvPr id="51208" name="Text Box 8"/>
          <p:cNvSpPr txBox="1"/>
          <p:nvPr/>
        </p:nvSpPr>
        <p:spPr>
          <a:xfrm>
            <a:off x="4648200" y="3276600"/>
            <a:ext cx="4038600" cy="366713"/>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Địa hình dạng lòng máng lớn</a:t>
            </a:r>
          </a:p>
        </p:txBody>
      </p:sp>
      <p:sp>
        <p:nvSpPr>
          <p:cNvPr id="51209" name="Text Box 9"/>
          <p:cNvSpPr txBox="1"/>
          <p:nvPr/>
        </p:nvSpPr>
        <p:spPr>
          <a:xfrm>
            <a:off x="4648200" y="3886200"/>
            <a:ext cx="3962400" cy="366713"/>
          </a:xfrm>
          <a:prstGeom prst="rect">
            <a:avLst/>
          </a:prstGeom>
          <a:noFill/>
          <a:ln w="9525">
            <a:noFill/>
          </a:ln>
        </p:spPr>
        <p:txBody>
          <a:bodyPr anchor="t">
            <a:spAutoFit/>
          </a:bodyPr>
          <a:lstStyle/>
          <a:p>
            <a:pPr eaLnBrk="0" hangingPunct="0">
              <a:spcBef>
                <a:spcPct val="50000"/>
              </a:spcBef>
            </a:pPr>
            <a:r>
              <a:rPr lang="en-US" altLang="zh-CN" b="1" dirty="0" err="1">
                <a:solidFill>
                  <a:srgbClr val="00B050"/>
                </a:solidFill>
                <a:latin typeface="Verdana" panose="020B0604030504040204" pitchFamily="34" charset="0"/>
              </a:rPr>
              <a:t>Chạy</a:t>
            </a:r>
            <a:r>
              <a:rPr lang="en-US" altLang="zh-CN" b="1" dirty="0">
                <a:solidFill>
                  <a:srgbClr val="00B050"/>
                </a:solidFill>
                <a:latin typeface="Verdana" panose="020B0604030504040204" pitchFamily="34" charset="0"/>
              </a:rPr>
              <a:t> </a:t>
            </a:r>
            <a:r>
              <a:rPr lang="en-US" altLang="zh-CN" b="1" dirty="0" err="1">
                <a:solidFill>
                  <a:srgbClr val="00B050"/>
                </a:solidFill>
                <a:latin typeface="Verdana" panose="020B0604030504040204" pitchFamily="34" charset="0"/>
              </a:rPr>
              <a:t>theo</a:t>
            </a:r>
            <a:r>
              <a:rPr lang="en-US" altLang="zh-CN" b="1" dirty="0">
                <a:solidFill>
                  <a:srgbClr val="00B050"/>
                </a:solidFill>
                <a:latin typeface="Verdana" panose="020B0604030504040204" pitchFamily="34" charset="0"/>
              </a:rPr>
              <a:t> </a:t>
            </a:r>
            <a:r>
              <a:rPr lang="en-US" altLang="zh-CN" b="1" dirty="0" err="1">
                <a:solidFill>
                  <a:srgbClr val="00B050"/>
                </a:solidFill>
                <a:latin typeface="Verdana" panose="020B0604030504040204" pitchFamily="34" charset="0"/>
              </a:rPr>
              <a:t>hướng</a:t>
            </a:r>
            <a:r>
              <a:rPr lang="en-US" altLang="zh-CN" b="1" dirty="0">
                <a:solidFill>
                  <a:srgbClr val="00B050"/>
                </a:solidFill>
                <a:latin typeface="Verdana" panose="020B0604030504040204" pitchFamily="34" charset="0"/>
              </a:rPr>
              <a:t> </a:t>
            </a:r>
            <a:r>
              <a:rPr lang="en-US" altLang="zh-CN" b="1" dirty="0" err="1">
                <a:solidFill>
                  <a:srgbClr val="00B050"/>
                </a:solidFill>
                <a:latin typeface="Verdana" panose="020B0604030504040204" pitchFamily="34" charset="0"/>
              </a:rPr>
              <a:t>Bắc</a:t>
            </a:r>
            <a:r>
              <a:rPr lang="en-US" altLang="zh-CN" b="1" dirty="0">
                <a:solidFill>
                  <a:srgbClr val="00B050"/>
                </a:solidFill>
                <a:latin typeface="Verdana" panose="020B0604030504040204" pitchFamily="34" charset="0"/>
              </a:rPr>
              <a:t> - Nam</a:t>
            </a:r>
          </a:p>
        </p:txBody>
      </p:sp>
      <p:sp>
        <p:nvSpPr>
          <p:cNvPr id="51210" name="Text Box 10"/>
          <p:cNvSpPr txBox="1"/>
          <p:nvPr/>
        </p:nvSpPr>
        <p:spPr>
          <a:xfrm>
            <a:off x="4648200" y="4495800"/>
            <a:ext cx="3962400" cy="641350"/>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Cao phía Bắc và Tây Bắc thấp phía Nam và Đông Nam</a:t>
            </a:r>
          </a:p>
        </p:txBody>
      </p:sp>
      <p:sp>
        <p:nvSpPr>
          <p:cNvPr id="51211" name="Text Box 11"/>
          <p:cNvSpPr txBox="1"/>
          <p:nvPr/>
        </p:nvSpPr>
        <p:spPr>
          <a:xfrm>
            <a:off x="4648200" y="5410200"/>
            <a:ext cx="4343400" cy="366713"/>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Có hướng Đông Bắc- Tây Nam</a:t>
            </a:r>
          </a:p>
        </p:txBody>
      </p:sp>
      <p:sp>
        <p:nvSpPr>
          <p:cNvPr id="51212" name="Text Box 12"/>
          <p:cNvSpPr txBox="1"/>
          <p:nvPr/>
        </p:nvSpPr>
        <p:spPr>
          <a:xfrm>
            <a:off x="1882775" y="1066800"/>
            <a:ext cx="457200" cy="404813"/>
          </a:xfrm>
          <a:prstGeom prst="rect">
            <a:avLst/>
          </a:prstGeom>
          <a:noFill/>
          <a:ln w="38100" cap="flat" cmpd="sng">
            <a:solidFill>
              <a:srgbClr val="6600CC"/>
            </a:solidFill>
            <a:prstDash val="solid"/>
            <a:miter/>
            <a:headEnd type="none" w="med" len="med"/>
            <a:tailEnd type="none" w="med" len="med"/>
          </a:ln>
        </p:spPr>
        <p:txBody>
          <a:bodyPr anchor="t">
            <a:spAutoFit/>
          </a:bodyPr>
          <a:lstStyle/>
          <a:p>
            <a:pPr eaLnBrk="0" hangingPunct="0">
              <a:spcBef>
                <a:spcPct val="50000"/>
              </a:spcBef>
            </a:pPr>
            <a:r>
              <a:rPr lang="en-US" altLang="zh-CN" dirty="0">
                <a:solidFill>
                  <a:srgbClr val="000000"/>
                </a:solidFill>
                <a:latin typeface="Verdana" panose="020B0604030504040204" pitchFamily="34" charset="0"/>
              </a:rPr>
              <a:t>A</a:t>
            </a:r>
          </a:p>
        </p:txBody>
      </p:sp>
      <p:sp>
        <p:nvSpPr>
          <p:cNvPr id="51213" name="Text Box 13"/>
          <p:cNvSpPr txBox="1"/>
          <p:nvPr/>
        </p:nvSpPr>
        <p:spPr>
          <a:xfrm>
            <a:off x="6172200" y="990600"/>
            <a:ext cx="457200" cy="369888"/>
          </a:xfrm>
          <a:prstGeom prst="rect">
            <a:avLst/>
          </a:prstGeom>
          <a:noFill/>
          <a:ln w="38100" cap="flat" cmpd="sng">
            <a:solidFill>
              <a:srgbClr val="6600CC"/>
            </a:solidFill>
            <a:prstDash val="solid"/>
            <a:miter/>
            <a:headEnd type="none" w="med" len="med"/>
            <a:tailEnd type="none" w="med" len="med"/>
          </a:ln>
        </p:spPr>
        <p:txBody>
          <a:bodyPr wrap="square" anchor="t">
            <a:spAutoFit/>
          </a:bodyPr>
          <a:lstStyle/>
          <a:p>
            <a:pPr eaLnBrk="0" hangingPunct="0">
              <a:spcBef>
                <a:spcPct val="50000"/>
              </a:spcBef>
            </a:pPr>
            <a:r>
              <a:rPr lang="en-US" altLang="zh-CN" b="1">
                <a:solidFill>
                  <a:srgbClr val="000000"/>
                </a:solidFill>
                <a:latin typeface="Verdana" panose="020B0604030504040204" pitchFamily="34" charset="0"/>
              </a:rPr>
              <a:t>B</a:t>
            </a:r>
          </a:p>
        </p:txBody>
      </p:sp>
      <p:sp>
        <p:nvSpPr>
          <p:cNvPr id="51214" name="Text Box 14"/>
          <p:cNvSpPr txBox="1"/>
          <p:nvPr/>
        </p:nvSpPr>
        <p:spPr>
          <a:xfrm>
            <a:off x="609600" y="3581400"/>
            <a:ext cx="2667000" cy="646331"/>
          </a:xfrm>
          <a:prstGeom prst="rect">
            <a:avLst/>
          </a:prstGeom>
          <a:noFill/>
          <a:ln w="9525">
            <a:noFill/>
          </a:ln>
        </p:spPr>
        <p:txBody>
          <a:bodyPr anchor="t">
            <a:spAutoFit/>
          </a:bodyPr>
          <a:lstStyle/>
          <a:p>
            <a:pPr eaLnBrk="0" hangingPunct="0">
              <a:spcBef>
                <a:spcPct val="50000"/>
              </a:spcBef>
            </a:pPr>
            <a:r>
              <a:rPr lang="en-US" altLang="zh-CN" b="1" dirty="0" smtClean="0">
                <a:solidFill>
                  <a:schemeClr val="tx2">
                    <a:lumMod val="75000"/>
                  </a:schemeClr>
                </a:solidFill>
                <a:latin typeface="Verdana" panose="020B0604030504040204" pitchFamily="34" charset="0"/>
              </a:rPr>
              <a:t>B : </a:t>
            </a:r>
            <a:r>
              <a:rPr lang="en-US" altLang="zh-CN" b="1" dirty="0" err="1" smtClean="0">
                <a:solidFill>
                  <a:schemeClr val="tx2">
                    <a:lumMod val="75000"/>
                  </a:schemeClr>
                </a:solidFill>
                <a:latin typeface="Verdana" panose="020B0604030504040204" pitchFamily="34" charset="0"/>
              </a:rPr>
              <a:t>Khu</a:t>
            </a:r>
            <a:r>
              <a:rPr lang="en-US" altLang="zh-CN" b="1" dirty="0" smtClean="0">
                <a:solidFill>
                  <a:schemeClr val="tx2">
                    <a:lumMod val="75000"/>
                  </a:schemeClr>
                </a:solidFill>
                <a:latin typeface="Verdana" panose="020B0604030504040204" pitchFamily="34" charset="0"/>
              </a:rPr>
              <a:t> </a:t>
            </a:r>
            <a:r>
              <a:rPr lang="en-US" altLang="zh-CN" b="1" dirty="0" err="1">
                <a:solidFill>
                  <a:schemeClr val="tx2">
                    <a:lumMod val="75000"/>
                  </a:schemeClr>
                </a:solidFill>
                <a:latin typeface="Verdana" panose="020B0604030504040204" pitchFamily="34" charset="0"/>
              </a:rPr>
              <a:t>vực</a:t>
            </a:r>
            <a:r>
              <a:rPr lang="en-US" altLang="zh-CN" b="1" dirty="0">
                <a:solidFill>
                  <a:schemeClr val="tx2">
                    <a:lumMod val="75000"/>
                  </a:schemeClr>
                </a:solidFill>
                <a:latin typeface="Verdana" panose="020B0604030504040204" pitchFamily="34" charset="0"/>
              </a:rPr>
              <a:t> </a:t>
            </a:r>
            <a:r>
              <a:rPr lang="en-US" altLang="zh-CN" b="1" dirty="0" err="1">
                <a:solidFill>
                  <a:schemeClr val="tx2">
                    <a:lumMod val="75000"/>
                  </a:schemeClr>
                </a:solidFill>
                <a:latin typeface="Verdana" panose="020B0604030504040204" pitchFamily="34" charset="0"/>
              </a:rPr>
              <a:t>trung</a:t>
            </a:r>
            <a:r>
              <a:rPr lang="en-US" altLang="zh-CN" b="1" dirty="0">
                <a:solidFill>
                  <a:schemeClr val="tx2">
                    <a:lumMod val="75000"/>
                  </a:schemeClr>
                </a:solidFill>
                <a:latin typeface="Verdana" panose="020B0604030504040204" pitchFamily="34" charset="0"/>
              </a:rPr>
              <a:t> </a:t>
            </a:r>
            <a:r>
              <a:rPr lang="en-US" altLang="zh-CN" b="1" dirty="0" err="1">
                <a:solidFill>
                  <a:schemeClr val="tx2">
                    <a:lumMod val="75000"/>
                  </a:schemeClr>
                </a:solidFill>
                <a:latin typeface="Verdana" panose="020B0604030504040204" pitchFamily="34" charset="0"/>
              </a:rPr>
              <a:t>tâm</a:t>
            </a:r>
            <a:endParaRPr lang="en-US" altLang="zh-CN" b="1" dirty="0">
              <a:solidFill>
                <a:schemeClr val="tx2">
                  <a:lumMod val="75000"/>
                </a:schemeClr>
              </a:solidFill>
              <a:latin typeface="Verdana" panose="020B0604030504040204" pitchFamily="34" charset="0"/>
            </a:endParaRPr>
          </a:p>
        </p:txBody>
      </p:sp>
      <p:sp>
        <p:nvSpPr>
          <p:cNvPr id="51215" name="Rectangle 15"/>
          <p:cNvSpPr/>
          <p:nvPr/>
        </p:nvSpPr>
        <p:spPr>
          <a:xfrm>
            <a:off x="457200" y="1600200"/>
            <a:ext cx="3581400" cy="4419600"/>
          </a:xfrm>
          <a:prstGeom prst="rect">
            <a:avLst/>
          </a:prstGeom>
          <a:noFill/>
          <a:ln w="38100" cap="flat" cmpd="sng">
            <a:solidFill>
              <a:srgbClr val="009900"/>
            </a:solidFill>
            <a:prstDash val="solid"/>
            <a:miter/>
            <a:headEnd type="none" w="med" len="med"/>
            <a:tailEnd type="none" w="med" len="med"/>
          </a:ln>
        </p:spPr>
        <p:txBody>
          <a:bodyPr anchor="t"/>
          <a:lstStyle/>
          <a:p>
            <a:pPr marL="342900" indent="-342900">
              <a:spcBef>
                <a:spcPct val="20000"/>
              </a:spcBef>
              <a:buFontTx/>
              <a:buChar char="•"/>
            </a:pPr>
            <a:endParaRPr lang="en-US" altLang="zh-CN" sz="2800">
              <a:latin typeface="Arial" panose="020B0604020202020204" pitchFamily="34" charset="0"/>
            </a:endParaRPr>
          </a:p>
        </p:txBody>
      </p:sp>
      <p:sp>
        <p:nvSpPr>
          <p:cNvPr id="51216" name="Line 16"/>
          <p:cNvSpPr/>
          <p:nvPr/>
        </p:nvSpPr>
        <p:spPr>
          <a:xfrm>
            <a:off x="914400" y="2590800"/>
            <a:ext cx="3810000" cy="258763"/>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17" name="Line 17"/>
          <p:cNvSpPr/>
          <p:nvPr/>
        </p:nvSpPr>
        <p:spPr>
          <a:xfrm>
            <a:off x="838200" y="2590800"/>
            <a:ext cx="3886200" cy="14478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18" name="Line 18"/>
          <p:cNvSpPr/>
          <p:nvPr/>
        </p:nvSpPr>
        <p:spPr>
          <a:xfrm flipV="1">
            <a:off x="838200" y="3505200"/>
            <a:ext cx="3886200" cy="2286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19" name="Line 19"/>
          <p:cNvSpPr/>
          <p:nvPr/>
        </p:nvSpPr>
        <p:spPr>
          <a:xfrm>
            <a:off x="762000" y="3810000"/>
            <a:ext cx="3886200" cy="8382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20" name="Line 20"/>
          <p:cNvSpPr/>
          <p:nvPr/>
        </p:nvSpPr>
        <p:spPr>
          <a:xfrm flipV="1">
            <a:off x="838200" y="2362200"/>
            <a:ext cx="3962400" cy="29718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21" name="Line 21"/>
          <p:cNvSpPr/>
          <p:nvPr/>
        </p:nvSpPr>
        <p:spPr>
          <a:xfrm>
            <a:off x="762000" y="5410200"/>
            <a:ext cx="3886200" cy="1524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anim calcmode="lin" valueType="num">
                                      <p:cBhvr>
                                        <p:cTn id="9" dur="1000" fill="hold"/>
                                        <p:tgtEl>
                                          <p:spTgt spid="51202"/>
                                        </p:tgtEl>
                                        <p:attrNameLst>
                                          <p:attrName>style.rotation</p:attrName>
                                        </p:attrNameLst>
                                      </p:cBhvr>
                                      <p:tavLst>
                                        <p:tav tm="0">
                                          <p:val>
                                            <p:fltVal val="90"/>
                                          </p:val>
                                        </p:tav>
                                        <p:tav tm="100000">
                                          <p:val>
                                            <p:fltVal val="0"/>
                                          </p:val>
                                        </p:tav>
                                      </p:tavLst>
                                    </p:anim>
                                    <p:animEffect transition="in" filter="fade">
                                      <p:cBhvr>
                                        <p:cTn id="10" dur="1000"/>
                                        <p:tgtEl>
                                          <p:spTgt spid="5120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212"/>
                                        </p:tgtEl>
                                        <p:attrNameLst>
                                          <p:attrName>style.visibility</p:attrName>
                                        </p:attrNameLst>
                                      </p:cBhvr>
                                      <p:to>
                                        <p:strVal val="visible"/>
                                      </p:to>
                                    </p:set>
                                    <p:animEffect transition="in" filter="checkerboard(across)">
                                      <p:cBhvr>
                                        <p:cTn id="15" dur="500"/>
                                        <p:tgtEl>
                                          <p:spTgt spid="5121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1213"/>
                                        </p:tgtEl>
                                        <p:attrNameLst>
                                          <p:attrName>style.visibility</p:attrName>
                                        </p:attrNameLst>
                                      </p:cBhvr>
                                      <p:to>
                                        <p:strVal val="visible"/>
                                      </p:to>
                                    </p:set>
                                    <p:anim calcmode="lin" valueType="num">
                                      <p:cBhvr>
                                        <p:cTn id="20" dur="1000" fill="hold"/>
                                        <p:tgtEl>
                                          <p:spTgt spid="51213"/>
                                        </p:tgtEl>
                                        <p:attrNameLst>
                                          <p:attrName>ppt_w</p:attrName>
                                        </p:attrNameLst>
                                      </p:cBhvr>
                                      <p:tavLst>
                                        <p:tav tm="0">
                                          <p:val>
                                            <p:strVal val="#ppt_w*0.70"/>
                                          </p:val>
                                        </p:tav>
                                        <p:tav tm="100000">
                                          <p:val>
                                            <p:strVal val="#ppt_w"/>
                                          </p:val>
                                        </p:tav>
                                      </p:tavLst>
                                    </p:anim>
                                    <p:anim calcmode="lin" valueType="num">
                                      <p:cBhvr>
                                        <p:cTn id="21" dur="1000" fill="hold"/>
                                        <p:tgtEl>
                                          <p:spTgt spid="51213"/>
                                        </p:tgtEl>
                                        <p:attrNameLst>
                                          <p:attrName>ppt_h</p:attrName>
                                        </p:attrNameLst>
                                      </p:cBhvr>
                                      <p:tavLst>
                                        <p:tav tm="0">
                                          <p:val>
                                            <p:strVal val="#ppt_h"/>
                                          </p:val>
                                        </p:tav>
                                        <p:tav tm="100000">
                                          <p:val>
                                            <p:strVal val="#ppt_h"/>
                                          </p:val>
                                        </p:tav>
                                      </p:tavLst>
                                    </p:anim>
                                    <p:animEffect transition="in" filter="fade">
                                      <p:cBhvr>
                                        <p:cTn id="22" dur="1000"/>
                                        <p:tgtEl>
                                          <p:spTgt spid="512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51215"/>
                                        </p:tgtEl>
                                        <p:attrNameLst>
                                          <p:attrName>style.visibility</p:attrName>
                                        </p:attrNameLst>
                                      </p:cBhvr>
                                      <p:to>
                                        <p:strVal val="visible"/>
                                      </p:to>
                                    </p:set>
                                    <p:anim calcmode="lin" valueType="num">
                                      <p:cBhvr>
                                        <p:cTn id="27" dur="1000" fill="hold"/>
                                        <p:tgtEl>
                                          <p:spTgt spid="51215"/>
                                        </p:tgtEl>
                                        <p:attrNameLst>
                                          <p:attrName>ppt_w</p:attrName>
                                        </p:attrNameLst>
                                      </p:cBhvr>
                                      <p:tavLst>
                                        <p:tav tm="0">
                                          <p:val>
                                            <p:fltVal val="0"/>
                                          </p:val>
                                        </p:tav>
                                        <p:tav tm="100000">
                                          <p:val>
                                            <p:strVal val="#ppt_w"/>
                                          </p:val>
                                        </p:tav>
                                      </p:tavLst>
                                    </p:anim>
                                    <p:anim calcmode="lin" valueType="num">
                                      <p:cBhvr>
                                        <p:cTn id="28" dur="1000" fill="hold"/>
                                        <p:tgtEl>
                                          <p:spTgt spid="51215"/>
                                        </p:tgtEl>
                                        <p:attrNameLst>
                                          <p:attrName>ppt_h</p:attrName>
                                        </p:attrNameLst>
                                      </p:cBhvr>
                                      <p:tavLst>
                                        <p:tav tm="0">
                                          <p:val>
                                            <p:fltVal val="0"/>
                                          </p:val>
                                        </p:tav>
                                        <p:tav tm="100000">
                                          <p:val>
                                            <p:strVal val="#ppt_h"/>
                                          </p:val>
                                        </p:tav>
                                      </p:tavLst>
                                    </p:anim>
                                    <p:anim calcmode="lin" valueType="num">
                                      <p:cBhvr>
                                        <p:cTn id="29" dur="1000" fill="hold"/>
                                        <p:tgtEl>
                                          <p:spTgt spid="51215"/>
                                        </p:tgtEl>
                                        <p:attrNameLst>
                                          <p:attrName>style.rotation</p:attrName>
                                        </p:attrNameLst>
                                      </p:cBhvr>
                                      <p:tavLst>
                                        <p:tav tm="0">
                                          <p:val>
                                            <p:fltVal val="90"/>
                                          </p:val>
                                        </p:tav>
                                        <p:tav tm="100000">
                                          <p:val>
                                            <p:fltVal val="0"/>
                                          </p:val>
                                        </p:tav>
                                      </p:tavLst>
                                    </p:anim>
                                    <p:animEffect transition="in" filter="fade">
                                      <p:cBhvr>
                                        <p:cTn id="30" dur="1000"/>
                                        <p:tgtEl>
                                          <p:spTgt spid="5121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51214"/>
                                        </p:tgtEl>
                                        <p:attrNameLst>
                                          <p:attrName>style.visibility</p:attrName>
                                        </p:attrNameLst>
                                      </p:cBhvr>
                                      <p:to>
                                        <p:strVal val="visible"/>
                                      </p:to>
                                    </p:set>
                                    <p:anim calcmode="lin" valueType="num">
                                      <p:cBhvr>
                                        <p:cTn id="35" dur="1000" fill="hold"/>
                                        <p:tgtEl>
                                          <p:spTgt spid="51214"/>
                                        </p:tgtEl>
                                        <p:attrNameLst>
                                          <p:attrName>ppt_w</p:attrName>
                                        </p:attrNameLst>
                                      </p:cBhvr>
                                      <p:tavLst>
                                        <p:tav tm="0">
                                          <p:val>
                                            <p:fltVal val="0"/>
                                          </p:val>
                                        </p:tav>
                                        <p:tav tm="100000">
                                          <p:val>
                                            <p:strVal val="#ppt_w"/>
                                          </p:val>
                                        </p:tav>
                                      </p:tavLst>
                                    </p:anim>
                                    <p:anim calcmode="lin" valueType="num">
                                      <p:cBhvr>
                                        <p:cTn id="36" dur="1000" fill="hold"/>
                                        <p:tgtEl>
                                          <p:spTgt spid="51214"/>
                                        </p:tgtEl>
                                        <p:attrNameLst>
                                          <p:attrName>ppt_h</p:attrName>
                                        </p:attrNameLst>
                                      </p:cBhvr>
                                      <p:tavLst>
                                        <p:tav tm="0">
                                          <p:val>
                                            <p:fltVal val="0"/>
                                          </p:val>
                                        </p:tav>
                                        <p:tav tm="100000">
                                          <p:val>
                                            <p:strVal val="#ppt_h"/>
                                          </p:val>
                                        </p:tav>
                                      </p:tavLst>
                                    </p:anim>
                                    <p:anim calcmode="lin" valueType="num">
                                      <p:cBhvr>
                                        <p:cTn id="37" dur="1000" fill="hold"/>
                                        <p:tgtEl>
                                          <p:spTgt spid="51214"/>
                                        </p:tgtEl>
                                        <p:attrNameLst>
                                          <p:attrName>style.rotation</p:attrName>
                                        </p:attrNameLst>
                                      </p:cBhvr>
                                      <p:tavLst>
                                        <p:tav tm="0">
                                          <p:val>
                                            <p:fltVal val="90"/>
                                          </p:val>
                                        </p:tav>
                                        <p:tav tm="100000">
                                          <p:val>
                                            <p:fltVal val="0"/>
                                          </p:val>
                                        </p:tav>
                                      </p:tavLst>
                                    </p:anim>
                                    <p:animEffect transition="in" filter="fade">
                                      <p:cBhvr>
                                        <p:cTn id="38" dur="1000"/>
                                        <p:tgtEl>
                                          <p:spTgt spid="51214"/>
                                        </p:tgtEl>
                                      </p:cBhvr>
                                    </p:animEffect>
                                  </p:child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51205"/>
                                        </p:tgtEl>
                                        <p:attrNameLst>
                                          <p:attrName>style.visibility</p:attrName>
                                        </p:attrNameLst>
                                      </p:cBhvr>
                                      <p:to>
                                        <p:strVal val="visible"/>
                                      </p:to>
                                    </p:set>
                                    <p:anim calcmode="lin" valueType="num">
                                      <p:cBhvr>
                                        <p:cTn id="41" dur="1000" fill="hold"/>
                                        <p:tgtEl>
                                          <p:spTgt spid="51205"/>
                                        </p:tgtEl>
                                        <p:attrNameLst>
                                          <p:attrName>ppt_w</p:attrName>
                                        </p:attrNameLst>
                                      </p:cBhvr>
                                      <p:tavLst>
                                        <p:tav tm="0">
                                          <p:val>
                                            <p:fltVal val="0"/>
                                          </p:val>
                                        </p:tav>
                                        <p:tav tm="100000">
                                          <p:val>
                                            <p:strVal val="#ppt_w"/>
                                          </p:val>
                                        </p:tav>
                                      </p:tavLst>
                                    </p:anim>
                                    <p:anim calcmode="lin" valueType="num">
                                      <p:cBhvr>
                                        <p:cTn id="42" dur="1000" fill="hold"/>
                                        <p:tgtEl>
                                          <p:spTgt spid="51205"/>
                                        </p:tgtEl>
                                        <p:attrNameLst>
                                          <p:attrName>ppt_h</p:attrName>
                                        </p:attrNameLst>
                                      </p:cBhvr>
                                      <p:tavLst>
                                        <p:tav tm="0">
                                          <p:val>
                                            <p:fltVal val="0"/>
                                          </p:val>
                                        </p:tav>
                                        <p:tav tm="100000">
                                          <p:val>
                                            <p:strVal val="#ppt_h"/>
                                          </p:val>
                                        </p:tav>
                                      </p:tavLst>
                                    </p:anim>
                                    <p:anim calcmode="lin" valueType="num">
                                      <p:cBhvr>
                                        <p:cTn id="43" dur="1000" fill="hold"/>
                                        <p:tgtEl>
                                          <p:spTgt spid="51205"/>
                                        </p:tgtEl>
                                        <p:attrNameLst>
                                          <p:attrName>style.rotation</p:attrName>
                                        </p:attrNameLst>
                                      </p:cBhvr>
                                      <p:tavLst>
                                        <p:tav tm="0">
                                          <p:val>
                                            <p:fltVal val="90"/>
                                          </p:val>
                                        </p:tav>
                                        <p:tav tm="100000">
                                          <p:val>
                                            <p:fltVal val="0"/>
                                          </p:val>
                                        </p:tav>
                                      </p:tavLst>
                                    </p:anim>
                                    <p:animEffect transition="in" filter="fade">
                                      <p:cBhvr>
                                        <p:cTn id="44" dur="1000"/>
                                        <p:tgtEl>
                                          <p:spTgt spid="51205"/>
                                        </p:tgtEl>
                                      </p:cBhvr>
                                    </p:animEffect>
                                  </p:childTnLst>
                                </p:cTn>
                              </p:par>
                              <p:par>
                                <p:cTn id="45" presetID="31" presetClass="entr" presetSubtype="0" fill="hold" grpId="0" nodeType="withEffect">
                                  <p:stCondLst>
                                    <p:cond delay="0"/>
                                  </p:stCondLst>
                                  <p:iterate type="lt">
                                    <p:tmPct val="5000"/>
                                  </p:iterate>
                                  <p:childTnLst>
                                    <p:set>
                                      <p:cBhvr>
                                        <p:cTn id="46" dur="1" fill="hold">
                                          <p:stCondLst>
                                            <p:cond delay="0"/>
                                          </p:stCondLst>
                                        </p:cTn>
                                        <p:tgtEl>
                                          <p:spTgt spid="51204"/>
                                        </p:tgtEl>
                                        <p:attrNameLst>
                                          <p:attrName>style.visibility</p:attrName>
                                        </p:attrNameLst>
                                      </p:cBhvr>
                                      <p:to>
                                        <p:strVal val="visible"/>
                                      </p:to>
                                    </p:set>
                                    <p:anim calcmode="lin" valueType="num">
                                      <p:cBhvr>
                                        <p:cTn id="47" dur="1000" fill="hold"/>
                                        <p:tgtEl>
                                          <p:spTgt spid="51204"/>
                                        </p:tgtEl>
                                        <p:attrNameLst>
                                          <p:attrName>ppt_w</p:attrName>
                                        </p:attrNameLst>
                                      </p:cBhvr>
                                      <p:tavLst>
                                        <p:tav tm="0">
                                          <p:val>
                                            <p:fltVal val="0"/>
                                          </p:val>
                                        </p:tav>
                                        <p:tav tm="100000">
                                          <p:val>
                                            <p:strVal val="#ppt_w"/>
                                          </p:val>
                                        </p:tav>
                                      </p:tavLst>
                                    </p:anim>
                                    <p:anim calcmode="lin" valueType="num">
                                      <p:cBhvr>
                                        <p:cTn id="48" dur="1000" fill="hold"/>
                                        <p:tgtEl>
                                          <p:spTgt spid="51204"/>
                                        </p:tgtEl>
                                        <p:attrNameLst>
                                          <p:attrName>ppt_h</p:attrName>
                                        </p:attrNameLst>
                                      </p:cBhvr>
                                      <p:tavLst>
                                        <p:tav tm="0">
                                          <p:val>
                                            <p:fltVal val="0"/>
                                          </p:val>
                                        </p:tav>
                                        <p:tav tm="100000">
                                          <p:val>
                                            <p:strVal val="#ppt_h"/>
                                          </p:val>
                                        </p:tav>
                                      </p:tavLst>
                                    </p:anim>
                                    <p:anim calcmode="lin" valueType="num">
                                      <p:cBhvr>
                                        <p:cTn id="49" dur="1000" fill="hold"/>
                                        <p:tgtEl>
                                          <p:spTgt spid="51204"/>
                                        </p:tgtEl>
                                        <p:attrNameLst>
                                          <p:attrName>style.rotation</p:attrName>
                                        </p:attrNameLst>
                                      </p:cBhvr>
                                      <p:tavLst>
                                        <p:tav tm="0">
                                          <p:val>
                                            <p:fltVal val="90"/>
                                          </p:val>
                                        </p:tav>
                                        <p:tav tm="100000">
                                          <p:val>
                                            <p:fltVal val="0"/>
                                          </p:val>
                                        </p:tav>
                                      </p:tavLst>
                                    </p:anim>
                                    <p:animEffect transition="in" filter="fade">
                                      <p:cBhvr>
                                        <p:cTn id="50" dur="1000"/>
                                        <p:tgtEl>
                                          <p:spTgt spid="5120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1206"/>
                                        </p:tgtEl>
                                        <p:attrNameLst>
                                          <p:attrName>style.visibility</p:attrName>
                                        </p:attrNameLst>
                                      </p:cBhvr>
                                      <p:to>
                                        <p:strVal val="visible"/>
                                      </p:to>
                                    </p:set>
                                    <p:animEffect transition="in" filter="wipe(down)">
                                      <p:cBhvr>
                                        <p:cTn id="55" dur="500"/>
                                        <p:tgtEl>
                                          <p:spTgt spid="5120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1207"/>
                                        </p:tgtEl>
                                        <p:attrNameLst>
                                          <p:attrName>style.visibility</p:attrName>
                                        </p:attrNameLst>
                                      </p:cBhvr>
                                      <p:to>
                                        <p:strVal val="visible"/>
                                      </p:to>
                                    </p:set>
                                    <p:animEffect transition="in" filter="wipe(down)">
                                      <p:cBhvr>
                                        <p:cTn id="58" dur="500"/>
                                        <p:tgtEl>
                                          <p:spTgt spid="5120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1208"/>
                                        </p:tgtEl>
                                        <p:attrNameLst>
                                          <p:attrName>style.visibility</p:attrName>
                                        </p:attrNameLst>
                                      </p:cBhvr>
                                      <p:to>
                                        <p:strVal val="visible"/>
                                      </p:to>
                                    </p:set>
                                    <p:animEffect transition="in" filter="wipe(down)">
                                      <p:cBhvr>
                                        <p:cTn id="61" dur="500"/>
                                        <p:tgtEl>
                                          <p:spTgt spid="5120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209"/>
                                        </p:tgtEl>
                                        <p:attrNameLst>
                                          <p:attrName>style.visibility</p:attrName>
                                        </p:attrNameLst>
                                      </p:cBhvr>
                                      <p:to>
                                        <p:strVal val="visible"/>
                                      </p:to>
                                    </p:set>
                                    <p:animEffect transition="in" filter="wipe(down)">
                                      <p:cBhvr>
                                        <p:cTn id="64" dur="500"/>
                                        <p:tgtEl>
                                          <p:spTgt spid="5120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1210"/>
                                        </p:tgtEl>
                                        <p:attrNameLst>
                                          <p:attrName>style.visibility</p:attrName>
                                        </p:attrNameLst>
                                      </p:cBhvr>
                                      <p:to>
                                        <p:strVal val="visible"/>
                                      </p:to>
                                    </p:set>
                                    <p:animEffect transition="in" filter="wipe(down)">
                                      <p:cBhvr>
                                        <p:cTn id="67" dur="500"/>
                                        <p:tgtEl>
                                          <p:spTgt spid="5121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1211"/>
                                        </p:tgtEl>
                                        <p:attrNameLst>
                                          <p:attrName>style.visibility</p:attrName>
                                        </p:attrNameLst>
                                      </p:cBhvr>
                                      <p:to>
                                        <p:strVal val="visible"/>
                                      </p:to>
                                    </p:set>
                                    <p:animEffect transition="in" filter="wipe(down)">
                                      <p:cBhvr>
                                        <p:cTn id="70" dur="500"/>
                                        <p:tgtEl>
                                          <p:spTgt spid="51211"/>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6" fill="hold" grpId="0" nodeType="clickEffect">
                                  <p:stCondLst>
                                    <p:cond delay="0"/>
                                  </p:stCondLst>
                                  <p:childTnLst>
                                    <p:set>
                                      <p:cBhvr>
                                        <p:cTn id="74" dur="1" fill="hold">
                                          <p:stCondLst>
                                            <p:cond delay="0"/>
                                          </p:stCondLst>
                                        </p:cTn>
                                        <p:tgtEl>
                                          <p:spTgt spid="51216"/>
                                        </p:tgtEl>
                                        <p:attrNameLst>
                                          <p:attrName>style.visibility</p:attrName>
                                        </p:attrNameLst>
                                      </p:cBhvr>
                                      <p:to>
                                        <p:strVal val="visible"/>
                                      </p:to>
                                    </p:set>
                                    <p:animEffect transition="in" filter="barn(inHorizontal)">
                                      <p:cBhvr>
                                        <p:cTn id="75" dur="500"/>
                                        <p:tgtEl>
                                          <p:spTgt spid="51216"/>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6" fill="hold" grpId="0" nodeType="clickEffect">
                                  <p:stCondLst>
                                    <p:cond delay="0"/>
                                  </p:stCondLst>
                                  <p:childTnLst>
                                    <p:set>
                                      <p:cBhvr>
                                        <p:cTn id="79" dur="1" fill="hold">
                                          <p:stCondLst>
                                            <p:cond delay="0"/>
                                          </p:stCondLst>
                                        </p:cTn>
                                        <p:tgtEl>
                                          <p:spTgt spid="51217"/>
                                        </p:tgtEl>
                                        <p:attrNameLst>
                                          <p:attrName>style.visibility</p:attrName>
                                        </p:attrNameLst>
                                      </p:cBhvr>
                                      <p:to>
                                        <p:strVal val="visible"/>
                                      </p:to>
                                    </p:set>
                                    <p:animEffect transition="in" filter="barn(inHorizontal)">
                                      <p:cBhvr>
                                        <p:cTn id="80" dur="500"/>
                                        <p:tgtEl>
                                          <p:spTgt spid="51217"/>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6" fill="hold" grpId="0" nodeType="clickEffect">
                                  <p:stCondLst>
                                    <p:cond delay="0"/>
                                  </p:stCondLst>
                                  <p:childTnLst>
                                    <p:set>
                                      <p:cBhvr>
                                        <p:cTn id="84" dur="1" fill="hold">
                                          <p:stCondLst>
                                            <p:cond delay="0"/>
                                          </p:stCondLst>
                                        </p:cTn>
                                        <p:tgtEl>
                                          <p:spTgt spid="51218"/>
                                        </p:tgtEl>
                                        <p:attrNameLst>
                                          <p:attrName>style.visibility</p:attrName>
                                        </p:attrNameLst>
                                      </p:cBhvr>
                                      <p:to>
                                        <p:strVal val="visible"/>
                                      </p:to>
                                    </p:set>
                                    <p:animEffect transition="in" filter="barn(inHorizontal)">
                                      <p:cBhvr>
                                        <p:cTn id="85" dur="500"/>
                                        <p:tgtEl>
                                          <p:spTgt spid="51218"/>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6" fill="hold" grpId="0" nodeType="clickEffect">
                                  <p:stCondLst>
                                    <p:cond delay="0"/>
                                  </p:stCondLst>
                                  <p:childTnLst>
                                    <p:set>
                                      <p:cBhvr>
                                        <p:cTn id="89" dur="1" fill="hold">
                                          <p:stCondLst>
                                            <p:cond delay="0"/>
                                          </p:stCondLst>
                                        </p:cTn>
                                        <p:tgtEl>
                                          <p:spTgt spid="51219"/>
                                        </p:tgtEl>
                                        <p:attrNameLst>
                                          <p:attrName>style.visibility</p:attrName>
                                        </p:attrNameLst>
                                      </p:cBhvr>
                                      <p:to>
                                        <p:strVal val="visible"/>
                                      </p:to>
                                    </p:set>
                                    <p:animEffect transition="in" filter="barn(inHorizontal)">
                                      <p:cBhvr>
                                        <p:cTn id="90" dur="500"/>
                                        <p:tgtEl>
                                          <p:spTgt spid="51219"/>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6" fill="hold" grpId="0" nodeType="clickEffect">
                                  <p:stCondLst>
                                    <p:cond delay="0"/>
                                  </p:stCondLst>
                                  <p:childTnLst>
                                    <p:set>
                                      <p:cBhvr>
                                        <p:cTn id="94" dur="1" fill="hold">
                                          <p:stCondLst>
                                            <p:cond delay="0"/>
                                          </p:stCondLst>
                                        </p:cTn>
                                        <p:tgtEl>
                                          <p:spTgt spid="51220"/>
                                        </p:tgtEl>
                                        <p:attrNameLst>
                                          <p:attrName>style.visibility</p:attrName>
                                        </p:attrNameLst>
                                      </p:cBhvr>
                                      <p:to>
                                        <p:strVal val="visible"/>
                                      </p:to>
                                    </p:set>
                                    <p:animEffect transition="in" filter="barn(inHorizontal)">
                                      <p:cBhvr>
                                        <p:cTn id="95" dur="500"/>
                                        <p:tgtEl>
                                          <p:spTgt spid="51220"/>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6" fill="hold" grpId="0" nodeType="clickEffect">
                                  <p:stCondLst>
                                    <p:cond delay="0"/>
                                  </p:stCondLst>
                                  <p:childTnLst>
                                    <p:set>
                                      <p:cBhvr>
                                        <p:cTn id="99" dur="1" fill="hold">
                                          <p:stCondLst>
                                            <p:cond delay="0"/>
                                          </p:stCondLst>
                                        </p:cTn>
                                        <p:tgtEl>
                                          <p:spTgt spid="51221"/>
                                        </p:tgtEl>
                                        <p:attrNameLst>
                                          <p:attrName>style.visibility</p:attrName>
                                        </p:attrNameLst>
                                      </p:cBhvr>
                                      <p:to>
                                        <p:strVal val="visible"/>
                                      </p:to>
                                    </p:set>
                                    <p:animEffect transition="in" filter="barn(inHorizontal)">
                                      <p:cBhvr>
                                        <p:cTn id="100" dur="500"/>
                                        <p:tgtEl>
                                          <p:spTgt spid="51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ldLvl="0"/>
      <p:bldP spid="51205" grpId="0" bldLvl="0"/>
      <p:bldP spid="51206" grpId="0" bldLvl="0" animBg="1"/>
      <p:bldP spid="51207" grpId="0" bldLvl="0" animBg="1"/>
      <p:bldP spid="51208" grpId="0" bldLvl="0" animBg="1"/>
      <p:bldP spid="51209" grpId="0" bldLvl="0" animBg="1"/>
      <p:bldP spid="51210" grpId="0" bldLvl="0" animBg="1"/>
      <p:bldP spid="51211" grpId="0" bldLvl="0" animBg="1"/>
      <p:bldP spid="51212" grpId="0" bldLvl="0" animBg="1"/>
      <p:bldP spid="51213" grpId="0" bldLvl="0" animBg="1"/>
      <p:bldP spid="51214" grpId="0" bldLvl="0"/>
      <p:bldP spid="51215" grpId="0" bldLvl="0" animBg="1"/>
      <p:bldP spid="51216" grpId="0" bldLvl="0" animBg="1"/>
      <p:bldP spid="51217" grpId="0" bldLvl="0" animBg="1"/>
      <p:bldP spid="51218" grpId="0" bldLvl="0" animBg="1"/>
      <p:bldP spid="51219" grpId="0" bldLvl="0" animBg="1"/>
      <p:bldP spid="51220" grpId="0" bldLvl="0" animBg="1"/>
      <p:bldP spid="51221"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p:cNvSpPr>
          <p:nvPr>
            <p:ph type="title"/>
          </p:nvPr>
        </p:nvSpPr>
        <p:spPr/>
        <p:txBody>
          <a:bodyPr vert="horz" wrap="square" lIns="91440" tIns="45720" rIns="91440" bIns="45720" anchor="b"/>
          <a:lstStyle/>
          <a:p>
            <a:pPr marL="0" marR="0" indent="0" algn="l" defTabSz="914400" rtl="0" eaLnBrk="1" fontAlgn="base" latinLnBrk="0" hangingPunct="1">
              <a:lnSpc>
                <a:spcPct val="90000"/>
              </a:lnSpc>
              <a:spcBef>
                <a:spcPct val="0"/>
              </a:spcBef>
              <a:spcAft>
                <a:spcPct val="0"/>
              </a:spcAft>
              <a:buClrTx/>
              <a:buSzTx/>
              <a:buFontTx/>
              <a:buNone/>
            </a:pPr>
            <a:r>
              <a:rPr kumimoji="0" sz="3600" b="1" i="0" u="sng" strike="noStrike" kern="0" cap="none" spc="0" normalizeH="0" baseline="0" noProof="1">
                <a:solidFill>
                  <a:schemeClr val="tx2"/>
                </a:solidFill>
                <a:latin typeface="+mj-lt"/>
                <a:ea typeface="Arial" panose="020B0604020202020204" pitchFamily="34" charset="0"/>
                <a:cs typeface="+mj-cs"/>
              </a:rPr>
              <a:t>HƯỚNG DẪN VỀ NHÀ</a:t>
            </a:r>
            <a:r>
              <a:rPr kumimoji="0" sz="3600" b="1" i="0" u="none" strike="noStrike" kern="0" cap="none" spc="0" normalizeH="0" baseline="0" noProof="1">
                <a:solidFill>
                  <a:schemeClr val="tx2"/>
                </a:solidFill>
                <a:latin typeface="+mj-lt"/>
                <a:ea typeface="Arial" panose="020B0604020202020204" pitchFamily="34" charset="0"/>
                <a:cs typeface="+mj-cs"/>
              </a:rPr>
              <a:t>:</a:t>
            </a:r>
          </a:p>
        </p:txBody>
      </p:sp>
      <p:sp>
        <p:nvSpPr>
          <p:cNvPr id="94211" name="Rectangle 3"/>
          <p:cNvSpPr>
            <a:spLocks noGrp="1"/>
          </p:cNvSpPr>
          <p:nvPr>
            <p:ph idx="1"/>
          </p:nvPr>
        </p:nvSpPr>
        <p:spPr/>
        <p:txBody>
          <a:bodyPr vert="horz" wrap="square" lIns="91440" tIns="45720" rIns="91440" bIns="45720" anchor="t"/>
          <a:lstStyle/>
          <a:p>
            <a:pPr algn="just" eaLnBrk="1" hangingPunct="1"/>
            <a:r>
              <a:rPr lang="en-US" sz="3200" b="1" dirty="0"/>
              <a:t>Ôn lại phần 2 của bài Khái quát châu Mĩ.</a:t>
            </a:r>
          </a:p>
          <a:p>
            <a:pPr algn="just" eaLnBrk="1" hangingPunct="1"/>
            <a:r>
              <a:rPr lang="en-US" sz="3200" b="1" dirty="0"/>
              <a:t>Tìm hiểu địa hình và khí hậu ảnh hưởng đến sự phân bố dân cư ở Bắc Mĩ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animEffect transition="in" filter="fade">
                                      <p:cBhvr>
                                        <p:cTn id="9" dur="500"/>
                                        <p:tgtEl>
                                          <p:spTgt spid="9421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14" dur="500"/>
                                        <p:tgtEl>
                                          <p:spTgt spid="942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4211">
                                            <p:txEl>
                                              <p:pRg st="1" end="1"/>
                                            </p:txEl>
                                          </p:spTgt>
                                        </p:tgtEl>
                                        <p:attrNameLst>
                                          <p:attrName>style.visibility</p:attrName>
                                        </p:attrNameLst>
                                      </p:cBhvr>
                                      <p:to>
                                        <p:strVal val="visible"/>
                                      </p:to>
                                    </p:set>
                                    <p:animEffect transition="in" filter="fade">
                                      <p:cBhvr>
                                        <p:cTn id="19" dur="1000"/>
                                        <p:tgtEl>
                                          <p:spTgt spid="94211">
                                            <p:txEl>
                                              <p:pRg st="1" end="1"/>
                                            </p:txEl>
                                          </p:spTgt>
                                        </p:tgtEl>
                                      </p:cBhvr>
                                    </p:animEffect>
                                    <p:anim calcmode="lin" valueType="num">
                                      <p:cBhvr>
                                        <p:cTn id="20" dur="10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42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457200" y="609600"/>
            <a:ext cx="7543800" cy="641350"/>
          </a:xfrm>
          <a:prstGeom prst="rect">
            <a:avLst/>
          </a:prstGeom>
          <a:noFill/>
          <a:ln w="9525">
            <a:noFill/>
            <a:miter lim="800000"/>
            <a:headEnd/>
            <a:tailEnd/>
          </a:ln>
          <a:effectLst/>
        </p:spPr>
        <p:txBody>
          <a:bodyPr>
            <a:spAutoFit/>
          </a:bodyPr>
          <a:lstStyle/>
          <a:p>
            <a:pPr algn="ctr" eaLnBrk="0" hangingPunct="0">
              <a:spcBef>
                <a:spcPct val="50000"/>
              </a:spcBef>
            </a:pPr>
            <a:r>
              <a:rPr lang="en-US" sz="3600">
                <a:solidFill>
                  <a:srgbClr val="3333FF"/>
                </a:solidFill>
                <a:effectLst/>
              </a:rPr>
              <a:t>Tiết 41- Bài 36:</a:t>
            </a:r>
          </a:p>
        </p:txBody>
      </p:sp>
      <p:sp>
        <p:nvSpPr>
          <p:cNvPr id="50181" name="Text Box 5"/>
          <p:cNvSpPr txBox="1">
            <a:spLocks noGrp="1" noChangeArrowheads="1"/>
          </p:cNvSpPr>
          <p:nvPr>
            <p:ph type="title"/>
          </p:nvPr>
        </p:nvSpPr>
        <p:spPr>
          <a:xfrm>
            <a:off x="1981200" y="990600"/>
            <a:ext cx="7848600" cy="868363"/>
          </a:xfrm>
          <a:noFill/>
          <a:ln/>
        </p:spPr>
        <p:txBody>
          <a:bodyPr/>
          <a:lstStyle/>
          <a:p>
            <a:pPr eaLnBrk="0" hangingPunct="0">
              <a:spcBef>
                <a:spcPct val="50000"/>
              </a:spcBef>
            </a:pPr>
            <a:r>
              <a:rPr lang="en-US" b="1" dirty="0">
                <a:solidFill>
                  <a:srgbClr val="3333FF"/>
                </a:solidFill>
              </a:rPr>
              <a:t>THIÊN NHIÊN BẮC MĨ</a:t>
            </a:r>
          </a:p>
        </p:txBody>
      </p:sp>
      <p:pic>
        <p:nvPicPr>
          <p:cNvPr id="50182" name="Picture 6" descr="Dia cau"/>
          <p:cNvPicPr>
            <a:picLocks noChangeAspect="1" noChangeArrowheads="1" noCrop="1"/>
          </p:cNvPicPr>
          <p:nvPr/>
        </p:nvPicPr>
        <p:blipFill>
          <a:blip r:embed="rId2"/>
          <a:srcRect/>
          <a:stretch>
            <a:fillRect/>
          </a:stretch>
        </p:blipFill>
        <p:spPr bwMode="auto">
          <a:xfrm>
            <a:off x="8382000" y="76200"/>
            <a:ext cx="609600" cy="60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Effect transition="in" filter="checkerboard(across)">
                                      <p:cBhvr>
                                        <p:cTn id="7" dur="500"/>
                                        <p:tgtEl>
                                          <p:spTgt spid="50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checkerboard(across)">
                                      <p:cBhvr>
                                        <p:cTn id="12"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Text Box 8"/>
          <p:cNvSpPr txBox="1">
            <a:spLocks noGrp="1"/>
          </p:cNvSpPr>
          <p:nvPr>
            <p:ph type="title"/>
          </p:nvPr>
        </p:nvSpPr>
        <p:spPr>
          <a:xfrm>
            <a:off x="533400" y="-304800"/>
            <a:ext cx="7924800" cy="1143000"/>
          </a:xfrm>
          <a:prstGeom prst="rect">
            <a:avLst/>
          </a:prstGeom>
        </p:spPr>
        <p:txBody>
          <a:bodyPr vert="horz" wrap="square" lIns="91440" tIns="45720" rIns="91440" bIns="45720" anchor="b"/>
          <a:lstStyle/>
          <a:p>
            <a:pPr eaLnBrk="1" hangingPunct="1">
              <a:lnSpc>
                <a:spcPct val="100000"/>
              </a:lnSpc>
              <a:spcBef>
                <a:spcPct val="50000"/>
              </a:spcBef>
            </a:pPr>
            <a:r>
              <a:rPr lang="en-US" dirty="0"/>
              <a:t> </a:t>
            </a:r>
            <a:r>
              <a:rPr lang="en-US" dirty="0" smtClean="0"/>
              <a:t>  </a:t>
            </a:r>
            <a:r>
              <a:rPr lang="en-US" sz="2800" dirty="0">
                <a:solidFill>
                  <a:srgbClr val="FF0000"/>
                </a:solidFill>
                <a:latin typeface="Times New Roman" pitchFamily="18" charset="0"/>
                <a:cs typeface="Times New Roman" pitchFamily="18" charset="0"/>
              </a:rPr>
              <a:t>Xác định vị trí khu vực </a:t>
            </a:r>
            <a:r>
              <a:rPr lang="en-US" sz="2800" dirty="0" err="1">
                <a:solidFill>
                  <a:srgbClr val="FF0000"/>
                </a:solidFill>
                <a:latin typeface="Times New Roman" pitchFamily="18" charset="0"/>
                <a:cs typeface="Times New Roman" pitchFamily="18" charset="0"/>
              </a:rPr>
              <a:t>Bắc</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Mĩ</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a:t>
            </a:r>
            <a:r>
              <a:rPr lang="en-US" sz="2800"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pic>
        <p:nvPicPr>
          <p:cNvPr id="15363" name="Picture 1" descr="ly-thuyet-thien-nhien-bac-mi-01"/>
          <p:cNvPicPr>
            <a:picLocks noGrp="1" noChangeAspect="1"/>
          </p:cNvPicPr>
          <p:nvPr>
            <p:ph idx="1"/>
          </p:nvPr>
        </p:nvPicPr>
        <p:blipFill>
          <a:blip r:embed="rId2"/>
          <a:stretch>
            <a:fillRect/>
          </a:stretch>
        </p:blipFill>
        <p:spPr>
          <a:xfrm>
            <a:off x="18415" y="838200"/>
            <a:ext cx="9081135" cy="6036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344">
                                            <p:txEl>
                                              <p:pRg st="0" end="0"/>
                                            </p:txEl>
                                          </p:spTgt>
                                        </p:tgtEl>
                                        <p:attrNameLst>
                                          <p:attrName>style.visibility</p:attrName>
                                        </p:attrNameLst>
                                      </p:cBhvr>
                                      <p:to>
                                        <p:strVal val="visible"/>
                                      </p:to>
                                    </p:set>
                                    <p:animEffect transition="in" filter="blinds(horizontal)">
                                      <p:cBhvr>
                                        <p:cTn id="7" dur="500"/>
                                        <p:tgtEl>
                                          <p:spTgt spid="143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p:nvPr/>
        </p:nvSpPr>
        <p:spPr>
          <a:xfrm>
            <a:off x="76200" y="2371725"/>
            <a:ext cx="4038600" cy="3786188"/>
          </a:xfrm>
          <a:prstGeom prst="rect">
            <a:avLst/>
          </a:prstGeom>
          <a:noFill/>
          <a:ln w="9525">
            <a:noFill/>
          </a:ln>
        </p:spPr>
        <p:txBody>
          <a:bodyPr anchor="t">
            <a:spAutoFit/>
          </a:bodyPr>
          <a:lstStyle/>
          <a:p>
            <a:pPr>
              <a:spcBef>
                <a:spcPct val="50000"/>
              </a:spcBef>
            </a:pPr>
            <a:r>
              <a:rPr lang="en-US" sz="2400" b="1" dirty="0">
                <a:solidFill>
                  <a:srgbClr val="FF0000"/>
                </a:solidFill>
                <a:latin typeface="Arial" panose="020B0604020202020204" pitchFamily="34" charset="0"/>
              </a:rPr>
              <a:t>*Vị trí:</a:t>
            </a:r>
            <a:br>
              <a:rPr lang="en-US" sz="2400" b="1" dirty="0">
                <a:solidFill>
                  <a:srgbClr val="FF0000"/>
                </a:solidFill>
                <a:latin typeface="Arial" panose="020B0604020202020204" pitchFamily="34" charset="0"/>
              </a:rPr>
            </a:br>
            <a:r>
              <a:rPr lang="en-US" sz="2400" b="1" dirty="0">
                <a:solidFill>
                  <a:srgbClr val="009900"/>
                </a:solidFill>
                <a:latin typeface="Arial" panose="020B0604020202020204" pitchFamily="34" charset="0"/>
              </a:rPr>
              <a:t>+Phía Bắc: giáp Bắc Băng </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  Dương.</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+Phía Tây: giáp Thái Bình </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  Dương.</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+Phía Đông: giáp Đại Tây </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  Dương.</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+Phía Nam: giáp eo đất </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 Trung Mĩ và quần đảo</a:t>
            </a:r>
            <a:r>
              <a:rPr lang="en-US" sz="2400" b="1" dirty="0">
                <a:latin typeface="Arial" panose="020B0604020202020204" pitchFamily="34" charset="0"/>
              </a:rPr>
              <a:t> </a:t>
            </a:r>
            <a:br>
              <a:rPr lang="en-US" sz="2400" b="1" dirty="0">
                <a:latin typeface="Arial" panose="020B0604020202020204" pitchFamily="34" charset="0"/>
              </a:rPr>
            </a:br>
            <a:r>
              <a:rPr lang="en-US" sz="2400" b="1" dirty="0">
                <a:latin typeface="Arial" panose="020B0604020202020204" pitchFamily="34" charset="0"/>
              </a:rPr>
              <a:t> </a:t>
            </a:r>
            <a:r>
              <a:rPr lang="en-US" sz="2400" b="1" dirty="0">
                <a:solidFill>
                  <a:srgbClr val="009900"/>
                </a:solidFill>
                <a:latin typeface="Arial" panose="020B0604020202020204" pitchFamily="34" charset="0"/>
              </a:rPr>
              <a:t>Ăng-ti.</a:t>
            </a:r>
          </a:p>
        </p:txBody>
      </p:sp>
      <p:pic>
        <p:nvPicPr>
          <p:cNvPr id="7" name="Picture 1" descr="ly-thuyet-thien-nhien-bac-mi-01"/>
          <p:cNvPicPr>
            <a:picLocks noChangeAspect="1"/>
          </p:cNvPicPr>
          <p:nvPr/>
        </p:nvPicPr>
        <p:blipFill>
          <a:blip r:embed="rId2"/>
          <a:stretch>
            <a:fillRect/>
          </a:stretch>
        </p:blipFill>
        <p:spPr>
          <a:xfrm>
            <a:off x="4191000" y="152400"/>
            <a:ext cx="4832350" cy="6705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wheel(4)">
                                      <p:cBhvr>
                                        <p:cTn id="7" dur="2000"/>
                                        <p:tgtEl>
                                          <p:spTgt spid="184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p:cNvSpPr>
          <p:nvPr>
            <p:ph type="title"/>
          </p:nvPr>
        </p:nvSpPr>
        <p:spPr/>
        <p:txBody>
          <a:bodyPr vert="horz" wrap="square" lIns="91440" tIns="45720" rIns="91440" bIns="45720" anchor="b"/>
          <a:lstStyle/>
          <a:p>
            <a:pPr marL="0" marR="0" indent="0" algn="ctr" defTabSz="914400" rtl="0" eaLnBrk="1" fontAlgn="base" latinLnBrk="0" hangingPunct="1">
              <a:lnSpc>
                <a:spcPct val="90000"/>
              </a:lnSpc>
              <a:spcBef>
                <a:spcPct val="0"/>
              </a:spcBef>
              <a:spcAft>
                <a:spcPct val="0"/>
              </a:spcAft>
              <a:buClrTx/>
              <a:buSzTx/>
              <a:buFontTx/>
              <a:buNone/>
            </a:pPr>
            <a:r>
              <a:rPr kumimoji="0" sz="3600" b="1" i="0" u="none" strike="noStrike" kern="0" cap="none" spc="0" normalizeH="0" baseline="0" noProof="1">
                <a:solidFill>
                  <a:schemeClr val="tx2"/>
                </a:solidFill>
                <a:latin typeface="+mj-lt"/>
                <a:ea typeface="Arial" panose="020B0604020202020204" pitchFamily="34" charset="0"/>
                <a:cs typeface="+mj-cs"/>
              </a:rPr>
              <a:t>Tiết 39: Thiên nhiên Bắc Mĩ</a:t>
            </a:r>
          </a:p>
        </p:txBody>
      </p:sp>
      <p:sp>
        <p:nvSpPr>
          <p:cNvPr id="74755" name="Rectangle 3"/>
          <p:cNvSpPr>
            <a:spLocks noGrp="1"/>
          </p:cNvSpPr>
          <p:nvPr>
            <p:ph idx="1"/>
          </p:nvPr>
        </p:nvSpPr>
        <p:spPr/>
        <p:txBody>
          <a:bodyPr vert="horz" wrap="square" lIns="91440" tIns="45720" rIns="91440" bIns="45720" anchor="t"/>
          <a:lstStyle/>
          <a:p>
            <a:pPr marL="533400" indent="-533400" eaLnBrk="1" hangingPunct="1">
              <a:buAutoNum type="arabicPeriod"/>
            </a:pPr>
            <a:r>
              <a:rPr lang="en-US" b="1" u="sng" dirty="0"/>
              <a:t>Các khu vực địa hình</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800" fill="hold">
                                          <p:stCondLst>
                                            <p:cond delay="0"/>
                                          </p:stCondLst>
                                        </p:cTn>
                                        <p:tgtEl>
                                          <p:spTgt spid="7475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7475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74755">
                                            <p:txEl>
                                              <p:pRg st="0" end="0"/>
                                            </p:txEl>
                                          </p:spTgt>
                                        </p:tgtEl>
                                        <p:attrNameLst>
                                          <p:attrName>style.visibility</p:attrName>
                                        </p:attrNameLst>
                                      </p:cBhvr>
                                      <p:to>
                                        <p:strVal val="visible"/>
                                      </p:to>
                                    </p:set>
                                    <p:animEffect transition="in" filter="fade">
                                      <p:cBhvr>
                                        <p:cTn id="13" dur="1000"/>
                                        <p:tgtEl>
                                          <p:spTgt spid="74755">
                                            <p:txEl>
                                              <p:pRg st="0" end="0"/>
                                            </p:txEl>
                                          </p:spTgt>
                                        </p:tgtEl>
                                      </p:cBhvr>
                                    </p:animEffect>
                                    <p:anim calcmode="lin" valueType="num">
                                      <p:cBhvr>
                                        <p:cTn id="14" dur="1000" fill="hold"/>
                                        <p:tgtEl>
                                          <p:spTgt spid="7475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p:nvPr/>
        </p:nvSpPr>
        <p:spPr>
          <a:xfrm>
            <a:off x="76200" y="381000"/>
            <a:ext cx="8991600" cy="954088"/>
          </a:xfrm>
          <a:prstGeom prst="rect">
            <a:avLst/>
          </a:prstGeom>
          <a:noFill/>
          <a:ln w="9525">
            <a:noFill/>
          </a:ln>
        </p:spPr>
        <p:txBody>
          <a:bodyPr anchor="t">
            <a:spAutoFit/>
          </a:bodyPr>
          <a:lstStyle/>
          <a:p>
            <a:pPr>
              <a:spcBef>
                <a:spcPct val="50000"/>
              </a:spcBef>
            </a:pPr>
            <a:r>
              <a:rPr lang="en-US" sz="2800" b="1" dirty="0">
                <a:solidFill>
                  <a:srgbClr val="FF0000"/>
                </a:solidFill>
                <a:latin typeface="Arial" panose="020B0604020202020204" pitchFamily="34" charset="0"/>
              </a:rPr>
              <a:t>   Dựa vào hình 36.1 cho biết từ Tây sang Đông địa hình Bắc Mĩ có thể chia thành mấy miền địa hình ?</a:t>
            </a:r>
          </a:p>
        </p:txBody>
      </p:sp>
      <p:grpSp>
        <p:nvGrpSpPr>
          <p:cNvPr id="2" name="Group 14"/>
          <p:cNvGrpSpPr/>
          <p:nvPr/>
        </p:nvGrpSpPr>
        <p:grpSpPr>
          <a:xfrm>
            <a:off x="76200" y="1855788"/>
            <a:ext cx="9296811" cy="4365930"/>
            <a:chOff x="192" y="-221"/>
            <a:chExt cx="5757" cy="2779"/>
          </a:xfrm>
        </p:grpSpPr>
        <p:pic>
          <p:nvPicPr>
            <p:cNvPr id="10243" name="Picture 15" descr="anh1"/>
            <p:cNvPicPr>
              <a:picLocks noChangeAspect="1"/>
            </p:cNvPicPr>
            <p:nvPr/>
          </p:nvPicPr>
          <p:blipFill>
            <a:blip r:embed="rId2">
              <a:lum bright="-44000" contrast="16000"/>
            </a:blip>
            <a:stretch>
              <a:fillRect/>
            </a:stretch>
          </p:blipFill>
          <p:spPr>
            <a:xfrm>
              <a:off x="192" y="-221"/>
              <a:ext cx="5568" cy="2352"/>
            </a:xfrm>
            <a:prstGeom prst="rect">
              <a:avLst/>
            </a:prstGeom>
            <a:noFill/>
            <a:ln w="9525">
              <a:noFill/>
            </a:ln>
          </p:spPr>
        </p:pic>
        <p:sp>
          <p:nvSpPr>
            <p:cNvPr id="10244" name="Text Box 16"/>
            <p:cNvSpPr txBox="1"/>
            <p:nvPr/>
          </p:nvSpPr>
          <p:spPr>
            <a:xfrm>
              <a:off x="381" y="2284"/>
              <a:ext cx="5568" cy="274"/>
            </a:xfrm>
            <a:prstGeom prst="rect">
              <a:avLst/>
            </a:prstGeom>
            <a:noFill/>
            <a:ln w="9525">
              <a:noFill/>
            </a:ln>
          </p:spPr>
          <p:txBody>
            <a:bodyPr anchor="t">
              <a:spAutoFit/>
            </a:bodyPr>
            <a:lstStyle/>
            <a:p>
              <a:pPr>
                <a:spcBef>
                  <a:spcPct val="50000"/>
                </a:spcBef>
              </a:pPr>
              <a:r>
                <a:rPr lang="en-US" sz="2200" b="1" dirty="0" err="1" smtClean="0">
                  <a:solidFill>
                    <a:srgbClr val="FF0000"/>
                  </a:solidFill>
                  <a:latin typeface="Times New Roman" pitchFamily="18" charset="0"/>
                  <a:ea typeface="SimSun" panose="02010600030101010101" pitchFamily="2" charset="-122"/>
                  <a:cs typeface="Times New Roman" pitchFamily="18" charset="0"/>
                </a:rPr>
                <a:t>Hình</a:t>
              </a:r>
              <a:r>
                <a:rPr lang="en-US" sz="2200" b="1" dirty="0" smtClean="0">
                  <a:solidFill>
                    <a:srgbClr val="FF0000"/>
                  </a:solidFill>
                  <a:latin typeface="Times New Roman" pitchFamily="18" charset="0"/>
                  <a:ea typeface="SimSun" panose="02010600030101010101" pitchFamily="2" charset="-122"/>
                  <a:cs typeface="Times New Roman" pitchFamily="18" charset="0"/>
                </a:rPr>
                <a:t> </a:t>
              </a:r>
              <a:r>
                <a:rPr lang="en-US" sz="2200" b="1" dirty="0">
                  <a:solidFill>
                    <a:srgbClr val="FF0000"/>
                  </a:solidFill>
                  <a:latin typeface="Times New Roman" pitchFamily="18" charset="0"/>
                  <a:ea typeface="SimSun" panose="02010600030101010101" pitchFamily="2" charset="-122"/>
                  <a:cs typeface="Times New Roman" pitchFamily="18" charset="0"/>
                </a:rPr>
                <a:t>36.1: Lát cắt hình Bắc Mĩ cắt ngang Hoa Kì theo vĩ tuyến 40</a:t>
              </a:r>
              <a:r>
                <a:rPr lang="en-US" sz="2200" b="1" baseline="30000" dirty="0">
                  <a:solidFill>
                    <a:srgbClr val="FF0000"/>
                  </a:solidFill>
                  <a:latin typeface="Times New Roman" pitchFamily="18" charset="0"/>
                  <a:ea typeface="SimSun" panose="02010600030101010101" pitchFamily="2" charset="-122"/>
                  <a:cs typeface="Times New Roman" pitchFamily="18" charset="0"/>
                </a:rPr>
                <a:t>0</a:t>
              </a:r>
              <a:r>
                <a:rPr lang="en-US" sz="2200" b="1" dirty="0">
                  <a:solidFill>
                    <a:srgbClr val="FF0000"/>
                  </a:solidFill>
                  <a:latin typeface="Times New Roman" pitchFamily="18" charset="0"/>
                  <a:ea typeface="SimSun" panose="02010600030101010101" pitchFamily="2" charset="-122"/>
                  <a:cs typeface="Times New Roman" pitchFamily="18" charset="0"/>
                </a:rPr>
                <a:t>B</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p:cNvSpPr>
          <p:nvPr>
            <p:ph type="title"/>
          </p:nvPr>
        </p:nvSpPr>
        <p:spPr>
          <a:xfrm>
            <a:off x="609600" y="-228600"/>
            <a:ext cx="8534400" cy="1447800"/>
          </a:xfrm>
        </p:spPr>
        <p:txBody>
          <a:bodyPr vert="horz" wrap="square" lIns="91440" tIns="45720" rIns="91440" bIns="45720" anchor="b"/>
          <a:lstStyle/>
          <a:p>
            <a:pPr marL="0" marR="0" indent="0" algn="just" defTabSz="914400" rtl="0" eaLnBrk="1" fontAlgn="base" latinLnBrk="0" hangingPunct="1">
              <a:lnSpc>
                <a:spcPct val="90000"/>
              </a:lnSpc>
              <a:spcBef>
                <a:spcPct val="0"/>
              </a:spcBef>
              <a:spcAft>
                <a:spcPct val="0"/>
              </a:spcAft>
              <a:buClrTx/>
              <a:buSzTx/>
              <a:buFontTx/>
              <a:buNone/>
            </a:pPr>
            <a:r>
              <a:rPr lang="en-US" sz="2400" noProof="1" smtClean="0"/>
              <a:t>H</a:t>
            </a:r>
            <a:r>
              <a:rPr kumimoji="0" sz="2400" b="1" i="0" u="none" strike="noStrike" kern="0" cap="none" spc="0" normalizeH="0" baseline="0" noProof="1" smtClean="0">
                <a:solidFill>
                  <a:schemeClr val="tx2"/>
                </a:solidFill>
                <a:latin typeface="+mj-lt"/>
                <a:ea typeface="Arial" panose="020B0604020202020204" pitchFamily="34" charset="0"/>
                <a:cs typeface="+mj-cs"/>
              </a:rPr>
              <a:t>ệ </a:t>
            </a:r>
            <a:r>
              <a:rPr kumimoji="0" sz="2400" b="1" i="0" u="none" strike="noStrike" kern="0" cap="none" spc="0" normalizeH="0" baseline="0" noProof="1">
                <a:solidFill>
                  <a:schemeClr val="tx2"/>
                </a:solidFill>
                <a:latin typeface="+mj-lt"/>
                <a:ea typeface="Arial" panose="020B0604020202020204" pitchFamily="34" charset="0"/>
                <a:cs typeface="+mj-cs"/>
              </a:rPr>
              <a:t>thống Cooc-đi-e ở phía Tây, miền đồng bằng ở giữa, miền núi già và sơn nguyên ở phía Đông trên hình 36.2</a:t>
            </a:r>
          </a:p>
        </p:txBody>
      </p:sp>
      <p:pic>
        <p:nvPicPr>
          <p:cNvPr id="15363" name="Picture 1" descr="ly-thuyet-thien-nhien-bac-mi-01"/>
          <p:cNvPicPr>
            <a:picLocks noGrp="1" noChangeAspect="1"/>
          </p:cNvPicPr>
          <p:nvPr>
            <p:ph idx="1"/>
          </p:nvPr>
        </p:nvPicPr>
        <p:blipFill>
          <a:blip r:embed="rId2"/>
          <a:stretch>
            <a:fillRect/>
          </a:stretch>
        </p:blipFill>
        <p:spPr>
          <a:xfrm>
            <a:off x="228600" y="1066800"/>
            <a:ext cx="8610600" cy="5791200"/>
          </a:xfrm>
          <a:prstGeom prst="rect">
            <a:avLst/>
          </a:prstGeom>
          <a:noFill/>
          <a:ln w="9525">
            <a:noFill/>
          </a:ln>
        </p:spPr>
      </p:pic>
    </p:spTree>
  </p:cSld>
  <p:clrMapOvr>
    <a:masterClrMapping/>
  </p:clrMapOvr>
  <p:transition spd="slow">
    <p:wheel spokes="8"/>
  </p:transition>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Capsules</Template>
  <TotalTime>147</TotalTime>
  <Words>1093</Words>
  <Application>Microsoft Office PowerPoint</Application>
  <PresentationFormat>On-screen Show (4:3)</PresentationFormat>
  <Paragraphs>116</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Capsules</vt:lpstr>
      <vt:lpstr>Microsoft Equation 3.0</vt:lpstr>
      <vt:lpstr>PowerPoint Presentation</vt:lpstr>
      <vt:lpstr>KIỂM TRA BÀI CŨ</vt:lpstr>
      <vt:lpstr>ĐÁP ÁN</vt:lpstr>
      <vt:lpstr>THIÊN NHIÊN BẮC MĨ</vt:lpstr>
      <vt:lpstr>   Xác định vị trí khu vực Bắc Mĩ trên lược đồ?</vt:lpstr>
      <vt:lpstr>PowerPoint Presentation</vt:lpstr>
      <vt:lpstr>Tiết 39: Thiên nhiên Bắc Mĩ</vt:lpstr>
      <vt:lpstr>PowerPoint Presentation</vt:lpstr>
      <vt:lpstr>Hệ thống Cooc-đi-e ở phía Tây, miền đồng bằng ở giữa, miền núi già và sơn nguyên ở phía Đông trên hình 36.2</vt:lpstr>
      <vt:lpstr>Thảo luận nhóm</vt:lpstr>
      <vt:lpstr>PowerPoint Presentation</vt:lpstr>
      <vt:lpstr>PowerPoint Presentation</vt:lpstr>
      <vt:lpstr>PowerPoint Presentation</vt:lpstr>
      <vt:lpstr>PowerPoint Presentation</vt:lpstr>
      <vt:lpstr>PowerPoint Presentation</vt:lpstr>
      <vt:lpstr>HỒ MUỐI LỚN</vt:lpstr>
      <vt:lpstr>PowerPoint Presentation</vt:lpstr>
      <vt:lpstr> ?Xác định vị trí sông Mit-xu-ri và Mi-xi-xi-pi?</vt:lpstr>
      <vt:lpstr>PowerPoint Presentation</vt:lpstr>
      <vt:lpstr>Núi Apalat</vt:lpstr>
      <vt:lpstr>Nêu đặc điểm cấu trúc chung của địa hình Bắc Mĩ?</vt:lpstr>
      <vt:lpstr>Tiết 39: Thiên nhiên Bắc Mĩ</vt:lpstr>
      <vt:lpstr>     Dựa vào hình 36.3, cho biết Bắc Mĩ dọc theo kinh tuyến 1000T có các đới khí  hậu nào? Đới khí  hậu nào chiếm diện tích lớn nhất? </vt:lpstr>
      <vt:lpstr>Thảo luận theo nhóm</vt:lpstr>
      <vt:lpstr>PowerPoint Presentation</vt:lpstr>
      <vt:lpstr>Tiết 39: Thiên nhiên Bắc Mĩ</vt:lpstr>
      <vt:lpstr>Ngoài 2 sự phân hóa trên, khí hậu Bắc Mĩ còn phân hóa theo chiều nào nữa? Thể hiện rõ nét ở đâu?</vt:lpstr>
      <vt:lpstr>PowerPoint Presentation</vt:lpstr>
      <vt:lpstr>Tiết 39: Thiên nhiên Bắc Mĩ</vt:lpstr>
      <vt:lpstr>PowerPoint Presentation</vt:lpstr>
      <vt:lpstr>Luyện tập</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Thanh-PC</dc:creator>
  <cp:lastModifiedBy>admin</cp:lastModifiedBy>
  <cp:revision>272</cp:revision>
  <dcterms:created xsi:type="dcterms:W3CDTF">2011-01-06T02:15:00Z</dcterms:created>
  <dcterms:modified xsi:type="dcterms:W3CDTF">2020-04-02T14:01:45Z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1033-11.2.0.9075</vt:lpwstr>
  </property>
</Properties>
</file>