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305" r:id="rId6"/>
    <p:sldId id="269" r:id="rId7"/>
    <p:sldId id="316" r:id="rId8"/>
    <p:sldId id="271" r:id="rId9"/>
    <p:sldId id="307" r:id="rId10"/>
    <p:sldId id="272" r:id="rId11"/>
    <p:sldId id="277" r:id="rId12"/>
    <p:sldId id="279" r:id="rId13"/>
    <p:sldId id="296" r:id="rId14"/>
    <p:sldId id="306" r:id="rId15"/>
    <p:sldId id="317" r:id="rId16"/>
    <p:sldId id="283" r:id="rId17"/>
    <p:sldId id="286" r:id="rId18"/>
    <p:sldId id="300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E024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0E4D-B85C-4E77-9D13-49D67B6CA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2083-2A03-438D-90D0-B9D39703FD6D}" type="datetimeFigureOut">
              <a:rPr lang="vi-VN" smtClean="0"/>
              <a:pPr/>
              <a:t>08/01/2020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CB78-AC41-4C74-BC20-7E3A4AEFFDA6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omoi-photo-3-td.zadn.vn/w1000_r1m/17/03/08/139/21714641/5_97205.jpg" TargetMode="External"/><Relationship Id="rId2" Type="http://schemas.openxmlformats.org/officeDocument/2006/relationships/hyperlink" Target="https://baomoi-photo-3-td.zadn.vn/w1000_r1m/17/03/08/139/21714641/4_30841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omoi-photo-3-td.zadn.vn/w1000_r1m/17/03/08/139/21714641/10_196814.jpg" TargetMode="External"/><Relationship Id="rId5" Type="http://schemas.openxmlformats.org/officeDocument/2006/relationships/hyperlink" Target="https://baomoi-photo-3-td.zadn.vn/w1000_r1m/17/03/08/139/21714641/9_220363.jpg" TargetMode="External"/><Relationship Id="rId4" Type="http://schemas.openxmlformats.org/officeDocument/2006/relationships/hyperlink" Target="https://baomoi-photo-3-td.zadn.vn/w1000_r1m/17/03/08/139/21714641/7_171885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95400" y="4038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.VnArial Narrow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.VnArial Narrow" pitchFamily="34" charset="0"/>
            </a:endParaRPr>
          </a:p>
        </p:txBody>
      </p:sp>
      <p:pic>
        <p:nvPicPr>
          <p:cNvPr id="3076" name="Picture 4" descr="n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90600" y="2209800"/>
            <a:ext cx="7239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57222" y="36987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.VnArialH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Giang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5257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981200" y="1219200"/>
            <a:ext cx="5410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99"/>
                </a:solidFill>
                <a:latin typeface=".VnArabiaH" pitchFamily="34" charset="0"/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99"/>
                </a:solidFill>
                <a:latin typeface=".VnArabiaH" pitchFamily="34" charset="0"/>
              </a:rPr>
              <a:t>    </a:t>
            </a:r>
            <a:r>
              <a:rPr lang="en-US" sz="48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8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4800" b="1" i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8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10248" name="Picture 9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800100" y="39243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010400" y="3124200"/>
            <a:ext cx="213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Buomba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63246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WordArt 14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7162800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600" b="1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55" name="Picture 16" descr="POINSET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362200" cy="3036888"/>
          </a:xfrm>
        </p:spPr>
      </p:pic>
      <p:pic>
        <p:nvPicPr>
          <p:cNvPr id="10256" name="Picture 21" descr="Bellcoll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620000" y="-228600"/>
            <a:ext cx="1524000" cy="1905000"/>
          </a:xfrm>
        </p:spPr>
      </p:pic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5105400" y="6096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10258" name="AutoShape 27"/>
          <p:cNvSpPr>
            <a:spLocks noChangeArrowheads="1"/>
          </p:cNvSpPr>
          <p:nvPr/>
        </p:nvSpPr>
        <p:spPr bwMode="auto">
          <a:xfrm>
            <a:off x="4953000" y="6096000"/>
            <a:ext cx="46038" cy="460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4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2819400" y="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 KHOAN DẦU </a:t>
            </a:r>
          </a:p>
        </p:txBody>
      </p:sp>
      <p:pic>
        <p:nvPicPr>
          <p:cNvPr id="9219" name="Picture 10" descr="tim-dau00320120819233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495800" cy="28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 descr="khai_thac_da_ph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"/>
            <a:ext cx="4572000" cy="28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im tu thap 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3559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TO_1119201024940PMKT_400x300_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343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6338887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99992" y="6338887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371600" y="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Lập bảng so sánh đặc điểm kinh tế của 3 khu vực Châu Phi theo mẫu sau.</a:t>
            </a:r>
          </a:p>
        </p:txBody>
      </p:sp>
      <p:graphicFrame>
        <p:nvGraphicFramePr>
          <p:cNvPr id="13346" name="Group 34"/>
          <p:cNvGraphicFramePr>
            <a:graphicFrameLocks noGrp="1"/>
          </p:cNvGraphicFramePr>
          <p:nvPr>
            <p:ph/>
          </p:nvPr>
        </p:nvGraphicFramePr>
        <p:xfrm>
          <a:off x="179512" y="764703"/>
          <a:ext cx="8496944" cy="6093298"/>
        </p:xfrm>
        <a:graphic>
          <a:graphicData uri="http://schemas.openxmlformats.org/drawingml/2006/table">
            <a:tbl>
              <a:tblPr/>
              <a:tblGrid>
                <a:gridCol w="1493423"/>
                <a:gridCol w="7003521"/>
              </a:tblGrid>
              <a:tr h="843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2123728" y="1700808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khí,phát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835696" y="3356992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220072" y="2636912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7" descr="images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038600" cy="29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0" y="6338888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355976" y="3356992"/>
            <a:ext cx="4508500" cy="3240360"/>
            <a:chOff x="22" y="1434"/>
            <a:chExt cx="2744" cy="2824"/>
          </a:xfrm>
        </p:grpSpPr>
        <p:pic>
          <p:nvPicPr>
            <p:cNvPr id="8" name="Picture 6" descr="khai thac vang o trung ph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" y="1434"/>
              <a:ext cx="2744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07" y="4089"/>
              <a:ext cx="2086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04048" y="6396335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5" descr="MakeThumbn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67944" cy="258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9552" y="2708920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371600" y="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Lập bảng so sánh đặc điểm kinh tế của 3 khu vực Châu Phi theo mẫu sau.</a:t>
            </a:r>
          </a:p>
        </p:txBody>
      </p:sp>
      <p:graphicFrame>
        <p:nvGraphicFramePr>
          <p:cNvPr id="13346" name="Group 34"/>
          <p:cNvGraphicFramePr>
            <a:graphicFrameLocks noGrp="1"/>
          </p:cNvGraphicFramePr>
          <p:nvPr>
            <p:ph/>
          </p:nvPr>
        </p:nvGraphicFramePr>
        <p:xfrm>
          <a:off x="179512" y="764703"/>
          <a:ext cx="8496944" cy="6093298"/>
        </p:xfrm>
        <a:graphic>
          <a:graphicData uri="http://schemas.openxmlformats.org/drawingml/2006/table">
            <a:tbl>
              <a:tblPr/>
              <a:tblGrid>
                <a:gridCol w="1493423"/>
                <a:gridCol w="7003521"/>
              </a:tblGrid>
              <a:tr h="843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1979712" y="1700808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khí,phát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835696" y="3356992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835696" y="5373216"/>
            <a:ext cx="640871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Phi.Còn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ải xuống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tải xu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79512" y="306896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Kếp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-1908104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572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6396335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Angola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231110diamond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8024" y="3645024"/>
            <a:ext cx="4032448" cy="26795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371600" y="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Lập bảng so sánh đặc điểm kinh tế của 3 khu vực Châu Phi theo mẫu sau.</a:t>
            </a:r>
          </a:p>
        </p:txBody>
      </p:sp>
      <p:graphicFrame>
        <p:nvGraphicFramePr>
          <p:cNvPr id="13346" name="Group 34"/>
          <p:cNvGraphicFramePr>
            <a:graphicFrameLocks noGrp="1"/>
          </p:cNvGraphicFramePr>
          <p:nvPr>
            <p:ph/>
          </p:nvPr>
        </p:nvGraphicFramePr>
        <p:xfrm>
          <a:off x="323528" y="1097358"/>
          <a:ext cx="8496944" cy="5760642"/>
        </p:xfrm>
        <a:graphic>
          <a:graphicData uri="http://schemas.openxmlformats.org/drawingml/2006/table">
            <a:tbl>
              <a:tblPr/>
              <a:tblGrid>
                <a:gridCol w="1493423"/>
                <a:gridCol w="7003521"/>
              </a:tblGrid>
              <a:tr h="79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1979712" y="2060848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khí,phát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907704" y="3645024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835696" y="5373216"/>
            <a:ext cx="640871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Phi.Còn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E:\Thuy dia\du lieu\chau phi\A.Thuy HBT\Nan Doi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49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990600" y="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 đói xảy ra ở Châu Phi</a:t>
            </a:r>
          </a:p>
        </p:txBody>
      </p:sp>
      <p:pic>
        <p:nvPicPr>
          <p:cNvPr id="20484" name="Picture 9" descr="E:\Thuy dia\du lieu\chau phi\A.Thuy HBT\Nan Đoi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57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:\Thuy dia\du lieu\chau phi\A.Thuy HBT\Lương Thực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426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E:\Thuy dia\du lieu\chau phi\A.Thuy HBT\Lương thực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38200"/>
            <a:ext cx="464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904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7_nongnghiepchauphianh minh h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76464" cy="3816424"/>
          </a:xfrm>
          <a:prstGeom prst="rect">
            <a:avLst/>
          </a:prstGeom>
          <a:noFill/>
        </p:spPr>
      </p:pic>
      <p:pic>
        <p:nvPicPr>
          <p:cNvPr id="2052" name="Picture 4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10445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uoc do ba khu vuc chau P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0638"/>
            <a:ext cx="5867400" cy="5110162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9200" y="64389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854200" y="2855913"/>
            <a:ext cx="4170363" cy="80168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55" y="47"/>
              </a:cxn>
              <a:cxn ang="0">
                <a:pos x="158" y="55"/>
              </a:cxn>
              <a:cxn ang="0">
                <a:pos x="173" y="79"/>
              </a:cxn>
              <a:cxn ang="0">
                <a:pos x="205" y="87"/>
              </a:cxn>
              <a:cxn ang="0">
                <a:pos x="236" y="142"/>
              </a:cxn>
              <a:cxn ang="0">
                <a:pos x="386" y="221"/>
              </a:cxn>
              <a:cxn ang="0">
                <a:pos x="536" y="253"/>
              </a:cxn>
              <a:cxn ang="0">
                <a:pos x="599" y="205"/>
              </a:cxn>
              <a:cxn ang="0">
                <a:pos x="726" y="158"/>
              </a:cxn>
              <a:cxn ang="0">
                <a:pos x="734" y="126"/>
              </a:cxn>
              <a:cxn ang="0">
                <a:pos x="828" y="142"/>
              </a:cxn>
              <a:cxn ang="0">
                <a:pos x="939" y="205"/>
              </a:cxn>
              <a:cxn ang="0">
                <a:pos x="1002" y="166"/>
              </a:cxn>
              <a:cxn ang="0">
                <a:pos x="1452" y="189"/>
              </a:cxn>
              <a:cxn ang="0">
                <a:pos x="1460" y="229"/>
              </a:cxn>
              <a:cxn ang="0">
                <a:pos x="1507" y="245"/>
              </a:cxn>
              <a:cxn ang="0">
                <a:pos x="1491" y="324"/>
              </a:cxn>
              <a:cxn ang="0">
                <a:pos x="1499" y="379"/>
              </a:cxn>
              <a:cxn ang="0">
                <a:pos x="1791" y="339"/>
              </a:cxn>
              <a:cxn ang="0">
                <a:pos x="1838" y="284"/>
              </a:cxn>
              <a:cxn ang="0">
                <a:pos x="1941" y="292"/>
              </a:cxn>
              <a:cxn ang="0">
                <a:pos x="1980" y="395"/>
              </a:cxn>
              <a:cxn ang="0">
                <a:pos x="2067" y="410"/>
              </a:cxn>
              <a:cxn ang="0">
                <a:pos x="2091" y="418"/>
              </a:cxn>
              <a:cxn ang="0">
                <a:pos x="2107" y="466"/>
              </a:cxn>
              <a:cxn ang="0">
                <a:pos x="2288" y="505"/>
              </a:cxn>
              <a:cxn ang="0">
                <a:pos x="2533" y="497"/>
              </a:cxn>
              <a:cxn ang="0">
                <a:pos x="2406" y="402"/>
              </a:cxn>
              <a:cxn ang="0">
                <a:pos x="2414" y="371"/>
              </a:cxn>
              <a:cxn ang="0">
                <a:pos x="2430" y="347"/>
              </a:cxn>
              <a:cxn ang="0">
                <a:pos x="2469" y="260"/>
              </a:cxn>
              <a:cxn ang="0">
                <a:pos x="2469" y="260"/>
              </a:cxn>
              <a:cxn ang="0">
                <a:pos x="2493" y="213"/>
              </a:cxn>
              <a:cxn ang="0">
                <a:pos x="2517" y="205"/>
              </a:cxn>
              <a:cxn ang="0">
                <a:pos x="2533" y="71"/>
              </a:cxn>
              <a:cxn ang="0">
                <a:pos x="2627" y="0"/>
              </a:cxn>
            </a:cxnLst>
            <a:rect l="0" t="0" r="r" b="b"/>
            <a:pathLst>
              <a:path w="2627" h="505">
                <a:moveTo>
                  <a:pt x="0" y="95"/>
                </a:moveTo>
                <a:cubicBezTo>
                  <a:pt x="39" y="68"/>
                  <a:pt x="12" y="61"/>
                  <a:pt x="55" y="47"/>
                </a:cubicBezTo>
                <a:cubicBezTo>
                  <a:pt x="89" y="50"/>
                  <a:pt x="125" y="46"/>
                  <a:pt x="158" y="55"/>
                </a:cubicBezTo>
                <a:cubicBezTo>
                  <a:pt x="167" y="57"/>
                  <a:pt x="165" y="74"/>
                  <a:pt x="173" y="79"/>
                </a:cubicBezTo>
                <a:cubicBezTo>
                  <a:pt x="182" y="85"/>
                  <a:pt x="194" y="84"/>
                  <a:pt x="205" y="87"/>
                </a:cubicBezTo>
                <a:cubicBezTo>
                  <a:pt x="192" y="125"/>
                  <a:pt x="198" y="132"/>
                  <a:pt x="236" y="142"/>
                </a:cubicBezTo>
                <a:cubicBezTo>
                  <a:pt x="249" y="247"/>
                  <a:pt x="261" y="213"/>
                  <a:pt x="386" y="221"/>
                </a:cubicBezTo>
                <a:cubicBezTo>
                  <a:pt x="404" y="292"/>
                  <a:pt x="462" y="257"/>
                  <a:pt x="536" y="253"/>
                </a:cubicBezTo>
                <a:cubicBezTo>
                  <a:pt x="555" y="225"/>
                  <a:pt x="571" y="224"/>
                  <a:pt x="599" y="205"/>
                </a:cubicBezTo>
                <a:cubicBezTo>
                  <a:pt x="635" y="152"/>
                  <a:pt x="675" y="192"/>
                  <a:pt x="726" y="158"/>
                </a:cubicBezTo>
                <a:cubicBezTo>
                  <a:pt x="729" y="147"/>
                  <a:pt x="723" y="129"/>
                  <a:pt x="734" y="126"/>
                </a:cubicBezTo>
                <a:cubicBezTo>
                  <a:pt x="763" y="117"/>
                  <a:pt x="800" y="132"/>
                  <a:pt x="828" y="142"/>
                </a:cubicBezTo>
                <a:cubicBezTo>
                  <a:pt x="843" y="203"/>
                  <a:pt x="882" y="197"/>
                  <a:pt x="939" y="205"/>
                </a:cubicBezTo>
                <a:cubicBezTo>
                  <a:pt x="995" y="186"/>
                  <a:pt x="977" y="203"/>
                  <a:pt x="1002" y="166"/>
                </a:cubicBezTo>
                <a:cubicBezTo>
                  <a:pt x="1173" y="178"/>
                  <a:pt x="1250" y="184"/>
                  <a:pt x="1452" y="189"/>
                </a:cubicBezTo>
                <a:cubicBezTo>
                  <a:pt x="1455" y="202"/>
                  <a:pt x="1450" y="219"/>
                  <a:pt x="1460" y="229"/>
                </a:cubicBezTo>
                <a:cubicBezTo>
                  <a:pt x="1472" y="241"/>
                  <a:pt x="1507" y="245"/>
                  <a:pt x="1507" y="245"/>
                </a:cubicBezTo>
                <a:cubicBezTo>
                  <a:pt x="1531" y="280"/>
                  <a:pt x="1526" y="301"/>
                  <a:pt x="1491" y="324"/>
                </a:cubicBezTo>
                <a:cubicBezTo>
                  <a:pt x="1494" y="342"/>
                  <a:pt x="1481" y="373"/>
                  <a:pt x="1499" y="379"/>
                </a:cubicBezTo>
                <a:cubicBezTo>
                  <a:pt x="1583" y="405"/>
                  <a:pt x="1705" y="354"/>
                  <a:pt x="1791" y="339"/>
                </a:cubicBezTo>
                <a:cubicBezTo>
                  <a:pt x="1812" y="309"/>
                  <a:pt x="1803" y="296"/>
                  <a:pt x="1838" y="284"/>
                </a:cubicBezTo>
                <a:cubicBezTo>
                  <a:pt x="1872" y="287"/>
                  <a:pt x="1908" y="283"/>
                  <a:pt x="1941" y="292"/>
                </a:cubicBezTo>
                <a:cubicBezTo>
                  <a:pt x="1969" y="300"/>
                  <a:pt x="1965" y="380"/>
                  <a:pt x="1980" y="395"/>
                </a:cubicBezTo>
                <a:cubicBezTo>
                  <a:pt x="1984" y="399"/>
                  <a:pt x="2065" y="410"/>
                  <a:pt x="2067" y="410"/>
                </a:cubicBezTo>
                <a:cubicBezTo>
                  <a:pt x="2075" y="413"/>
                  <a:pt x="2086" y="411"/>
                  <a:pt x="2091" y="418"/>
                </a:cubicBezTo>
                <a:cubicBezTo>
                  <a:pt x="2101" y="432"/>
                  <a:pt x="2090" y="463"/>
                  <a:pt x="2107" y="466"/>
                </a:cubicBezTo>
                <a:cubicBezTo>
                  <a:pt x="2168" y="477"/>
                  <a:pt x="2226" y="496"/>
                  <a:pt x="2288" y="505"/>
                </a:cubicBezTo>
                <a:cubicBezTo>
                  <a:pt x="2365" y="492"/>
                  <a:pt x="2456" y="501"/>
                  <a:pt x="2533" y="497"/>
                </a:cubicBezTo>
                <a:cubicBezTo>
                  <a:pt x="2515" y="443"/>
                  <a:pt x="2449" y="431"/>
                  <a:pt x="2406" y="402"/>
                </a:cubicBezTo>
                <a:cubicBezTo>
                  <a:pt x="2379" y="361"/>
                  <a:pt x="2389" y="392"/>
                  <a:pt x="2414" y="371"/>
                </a:cubicBezTo>
                <a:cubicBezTo>
                  <a:pt x="2421" y="365"/>
                  <a:pt x="2425" y="355"/>
                  <a:pt x="2430" y="347"/>
                </a:cubicBezTo>
                <a:cubicBezTo>
                  <a:pt x="2442" y="289"/>
                  <a:pt x="2431" y="319"/>
                  <a:pt x="2469" y="260"/>
                </a:cubicBezTo>
                <a:lnTo>
                  <a:pt x="2469" y="260"/>
                </a:lnTo>
                <a:cubicBezTo>
                  <a:pt x="2474" y="245"/>
                  <a:pt x="2479" y="224"/>
                  <a:pt x="2493" y="213"/>
                </a:cubicBezTo>
                <a:cubicBezTo>
                  <a:pt x="2500" y="208"/>
                  <a:pt x="2509" y="208"/>
                  <a:pt x="2517" y="205"/>
                </a:cubicBezTo>
                <a:cubicBezTo>
                  <a:pt x="2542" y="130"/>
                  <a:pt x="2500" y="262"/>
                  <a:pt x="2533" y="71"/>
                </a:cubicBezTo>
                <a:cubicBezTo>
                  <a:pt x="2538" y="45"/>
                  <a:pt x="2605" y="22"/>
                  <a:pt x="2627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4083050" y="4281488"/>
            <a:ext cx="2117725" cy="4127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90" y="9"/>
              </a:cxn>
              <a:cxn ang="0">
                <a:pos x="205" y="33"/>
              </a:cxn>
              <a:cxn ang="0">
                <a:pos x="253" y="65"/>
              </a:cxn>
              <a:cxn ang="0">
                <a:pos x="355" y="57"/>
              </a:cxn>
              <a:cxn ang="0">
                <a:pos x="426" y="49"/>
              </a:cxn>
              <a:cxn ang="0">
                <a:pos x="442" y="73"/>
              </a:cxn>
              <a:cxn ang="0">
                <a:pos x="458" y="120"/>
              </a:cxn>
              <a:cxn ang="0">
                <a:pos x="450" y="144"/>
              </a:cxn>
              <a:cxn ang="0">
                <a:pos x="474" y="159"/>
              </a:cxn>
              <a:cxn ang="0">
                <a:pos x="560" y="183"/>
              </a:cxn>
              <a:cxn ang="0">
                <a:pos x="718" y="183"/>
              </a:cxn>
              <a:cxn ang="0">
                <a:pos x="734" y="238"/>
              </a:cxn>
              <a:cxn ang="0">
                <a:pos x="789" y="254"/>
              </a:cxn>
              <a:cxn ang="0">
                <a:pos x="774" y="159"/>
              </a:cxn>
              <a:cxn ang="0">
                <a:pos x="805" y="104"/>
              </a:cxn>
              <a:cxn ang="0">
                <a:pos x="852" y="88"/>
              </a:cxn>
              <a:cxn ang="0">
                <a:pos x="963" y="104"/>
              </a:cxn>
              <a:cxn ang="0">
                <a:pos x="1018" y="175"/>
              </a:cxn>
              <a:cxn ang="0">
                <a:pos x="1097" y="191"/>
              </a:cxn>
              <a:cxn ang="0">
                <a:pos x="1334" y="151"/>
              </a:cxn>
            </a:cxnLst>
            <a:rect l="0" t="0" r="r" b="b"/>
            <a:pathLst>
              <a:path w="1334" h="260">
                <a:moveTo>
                  <a:pt x="0" y="2"/>
                </a:moveTo>
                <a:cubicBezTo>
                  <a:pt x="63" y="4"/>
                  <a:pt x="127" y="0"/>
                  <a:pt x="190" y="9"/>
                </a:cubicBezTo>
                <a:cubicBezTo>
                  <a:pt x="199" y="10"/>
                  <a:pt x="198" y="27"/>
                  <a:pt x="205" y="33"/>
                </a:cubicBezTo>
                <a:cubicBezTo>
                  <a:pt x="219" y="46"/>
                  <a:pt x="253" y="65"/>
                  <a:pt x="253" y="65"/>
                </a:cubicBezTo>
                <a:cubicBezTo>
                  <a:pt x="287" y="62"/>
                  <a:pt x="321" y="63"/>
                  <a:pt x="355" y="57"/>
                </a:cubicBezTo>
                <a:cubicBezTo>
                  <a:pt x="441" y="41"/>
                  <a:pt x="288" y="26"/>
                  <a:pt x="426" y="49"/>
                </a:cubicBezTo>
                <a:cubicBezTo>
                  <a:pt x="431" y="57"/>
                  <a:pt x="438" y="64"/>
                  <a:pt x="442" y="73"/>
                </a:cubicBezTo>
                <a:cubicBezTo>
                  <a:pt x="449" y="88"/>
                  <a:pt x="458" y="120"/>
                  <a:pt x="458" y="120"/>
                </a:cubicBezTo>
                <a:cubicBezTo>
                  <a:pt x="455" y="128"/>
                  <a:pt x="447" y="136"/>
                  <a:pt x="450" y="144"/>
                </a:cubicBezTo>
                <a:cubicBezTo>
                  <a:pt x="454" y="153"/>
                  <a:pt x="465" y="155"/>
                  <a:pt x="474" y="159"/>
                </a:cubicBezTo>
                <a:cubicBezTo>
                  <a:pt x="500" y="170"/>
                  <a:pt x="533" y="176"/>
                  <a:pt x="560" y="183"/>
                </a:cubicBezTo>
                <a:cubicBezTo>
                  <a:pt x="610" y="177"/>
                  <a:pt x="668" y="166"/>
                  <a:pt x="718" y="183"/>
                </a:cubicBezTo>
                <a:cubicBezTo>
                  <a:pt x="736" y="189"/>
                  <a:pt x="720" y="225"/>
                  <a:pt x="734" y="238"/>
                </a:cubicBezTo>
                <a:cubicBezTo>
                  <a:pt x="748" y="251"/>
                  <a:pt x="771" y="248"/>
                  <a:pt x="789" y="254"/>
                </a:cubicBezTo>
                <a:cubicBezTo>
                  <a:pt x="801" y="219"/>
                  <a:pt x="784" y="192"/>
                  <a:pt x="774" y="159"/>
                </a:cubicBezTo>
                <a:cubicBezTo>
                  <a:pt x="781" y="122"/>
                  <a:pt x="771" y="119"/>
                  <a:pt x="805" y="104"/>
                </a:cubicBezTo>
                <a:cubicBezTo>
                  <a:pt x="820" y="97"/>
                  <a:pt x="852" y="88"/>
                  <a:pt x="852" y="88"/>
                </a:cubicBezTo>
                <a:cubicBezTo>
                  <a:pt x="889" y="91"/>
                  <a:pt x="932" y="83"/>
                  <a:pt x="963" y="104"/>
                </a:cubicBezTo>
                <a:cubicBezTo>
                  <a:pt x="988" y="121"/>
                  <a:pt x="990" y="166"/>
                  <a:pt x="1018" y="175"/>
                </a:cubicBezTo>
                <a:cubicBezTo>
                  <a:pt x="1060" y="189"/>
                  <a:pt x="1034" y="182"/>
                  <a:pt x="1097" y="191"/>
                </a:cubicBezTo>
                <a:cubicBezTo>
                  <a:pt x="1179" y="218"/>
                  <a:pt x="1334" y="260"/>
                  <a:pt x="1334" y="151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429000" y="2438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95800" y="3886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419600" y="4953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Nam Phi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0"/>
            <a:ext cx="88931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39-Bài 34: THỰC 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NỀN KINH TẾ CỦA BA KHU VỰC CHÂU PHI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3" grpId="0" animBg="1"/>
      <p:bldP spid="9224" grpId="0"/>
      <p:bldP spid="9225" grpId="0"/>
      <p:bldP spid="9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76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495800" y="838200"/>
            <a:ext cx="464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Tên các quốc gia Châu phi có thu nhập bình quân đầu người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1000USD/năm.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Các quốc gia này chủ yếu nằm ở khu vực nào của Châu Phi?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19600" y="2895600"/>
            <a:ext cx="480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- Tên các quốc gia Châu phi có thu nhập bình quân đầu người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200USD/năm.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Các quốc gia này chủ yếu nằm ở khu vực nào của Châu Phi?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95800" y="228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Quan sát hình 34.1, cho biết: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95800" y="4984750"/>
            <a:ext cx="464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Nêu nhận xét về sự phân hóa thu nhập bình quân đầu người giữa 3 khu vực kinh tế của Châu Phi.</a:t>
            </a:r>
          </a:p>
        </p:txBody>
      </p:sp>
      <p:pic>
        <p:nvPicPr>
          <p:cNvPr id="32776" name="Picture 8" descr="Untitled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26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76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</a:p>
        </p:txBody>
      </p:sp>
      <p:pic>
        <p:nvPicPr>
          <p:cNvPr id="6147" name="Picture 3" descr="Untitled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26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85" name="Group 173"/>
          <p:cNvGraphicFramePr>
            <a:graphicFrameLocks noGrp="1"/>
          </p:cNvGraphicFramePr>
          <p:nvPr>
            <p:ph/>
          </p:nvPr>
        </p:nvGraphicFramePr>
        <p:xfrm>
          <a:off x="4419600" y="285728"/>
          <a:ext cx="4724400" cy="6358137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  <a:gridCol w="1143000"/>
                <a:gridCol w="914400"/>
              </a:tblGrid>
              <a:tr h="1814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BẮC PHI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PHI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1000USD/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Dưới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USD/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40" name="Freeform 128"/>
          <p:cNvSpPr>
            <a:spLocks/>
          </p:cNvSpPr>
          <p:nvPr/>
        </p:nvSpPr>
        <p:spPr bwMode="auto">
          <a:xfrm>
            <a:off x="1600200" y="1371600"/>
            <a:ext cx="838200" cy="914400"/>
          </a:xfrm>
          <a:custGeom>
            <a:avLst/>
            <a:gdLst>
              <a:gd name="T0" fmla="*/ 2147483647 w 1107"/>
              <a:gd name="T1" fmla="*/ 2147483647 h 674"/>
              <a:gd name="T2" fmla="*/ 2147483647 w 1107"/>
              <a:gd name="T3" fmla="*/ 2147483647 h 674"/>
              <a:gd name="T4" fmla="*/ 2147483647 w 1107"/>
              <a:gd name="T5" fmla="*/ 2147483647 h 674"/>
              <a:gd name="T6" fmla="*/ 2147483647 w 1107"/>
              <a:gd name="T7" fmla="*/ 2147483647 h 674"/>
              <a:gd name="T8" fmla="*/ 2147483647 w 1107"/>
              <a:gd name="T9" fmla="*/ 2147483647 h 674"/>
              <a:gd name="T10" fmla="*/ 2147483647 w 1107"/>
              <a:gd name="T11" fmla="*/ 2147483647 h 674"/>
              <a:gd name="T12" fmla="*/ 2147483647 w 1107"/>
              <a:gd name="T13" fmla="*/ 2147483647 h 674"/>
              <a:gd name="T14" fmla="*/ 2147483647 w 1107"/>
              <a:gd name="T15" fmla="*/ 2147483647 h 674"/>
              <a:gd name="T16" fmla="*/ 2147483647 w 1107"/>
              <a:gd name="T17" fmla="*/ 2147483647 h 674"/>
              <a:gd name="T18" fmla="*/ 2147483647 w 1107"/>
              <a:gd name="T19" fmla="*/ 2147483647 h 674"/>
              <a:gd name="T20" fmla="*/ 2147483647 w 1107"/>
              <a:gd name="T21" fmla="*/ 2147483647 h 674"/>
              <a:gd name="T22" fmla="*/ 2147483647 w 1107"/>
              <a:gd name="T23" fmla="*/ 2147483647 h 674"/>
              <a:gd name="T24" fmla="*/ 2147483647 w 1107"/>
              <a:gd name="T25" fmla="*/ 2147483647 h 674"/>
              <a:gd name="T26" fmla="*/ 2147483647 w 1107"/>
              <a:gd name="T27" fmla="*/ 2147483647 h 674"/>
              <a:gd name="T28" fmla="*/ 2147483647 w 1107"/>
              <a:gd name="T29" fmla="*/ 2147483647 h 674"/>
              <a:gd name="T30" fmla="*/ 2147483647 w 1107"/>
              <a:gd name="T31" fmla="*/ 2147483647 h 674"/>
              <a:gd name="T32" fmla="*/ 2147483647 w 1107"/>
              <a:gd name="T33" fmla="*/ 2147483647 h 674"/>
              <a:gd name="T34" fmla="*/ 2147483647 w 1107"/>
              <a:gd name="T35" fmla="*/ 2147483647 h 674"/>
              <a:gd name="T36" fmla="*/ 2147483647 w 1107"/>
              <a:gd name="T37" fmla="*/ 2147483647 h 674"/>
              <a:gd name="T38" fmla="*/ 2147483647 w 1107"/>
              <a:gd name="T39" fmla="*/ 2147483647 h 674"/>
              <a:gd name="T40" fmla="*/ 2147483647 w 1107"/>
              <a:gd name="T41" fmla="*/ 2147483647 h 674"/>
              <a:gd name="T42" fmla="*/ 2147483647 w 1107"/>
              <a:gd name="T43" fmla="*/ 2147483647 h 674"/>
              <a:gd name="T44" fmla="*/ 2147483647 w 1107"/>
              <a:gd name="T45" fmla="*/ 2147483647 h 674"/>
              <a:gd name="T46" fmla="*/ 2147483647 w 1107"/>
              <a:gd name="T47" fmla="*/ 2147483647 h 674"/>
              <a:gd name="T48" fmla="*/ 2147483647 w 1107"/>
              <a:gd name="T49" fmla="*/ 2147483647 h 674"/>
              <a:gd name="T50" fmla="*/ 2147483647 w 1107"/>
              <a:gd name="T51" fmla="*/ 2147483647 h 674"/>
              <a:gd name="T52" fmla="*/ 2147483647 w 1107"/>
              <a:gd name="T53" fmla="*/ 2147483647 h 674"/>
              <a:gd name="T54" fmla="*/ 2147483647 w 1107"/>
              <a:gd name="T55" fmla="*/ 2147483647 h 674"/>
              <a:gd name="T56" fmla="*/ 2147483647 w 1107"/>
              <a:gd name="T57" fmla="*/ 2147483647 h 674"/>
              <a:gd name="T58" fmla="*/ 2147483647 w 1107"/>
              <a:gd name="T59" fmla="*/ 2147483647 h 674"/>
              <a:gd name="T60" fmla="*/ 2147483647 w 1107"/>
              <a:gd name="T61" fmla="*/ 2147483647 h 674"/>
              <a:gd name="T62" fmla="*/ 2147483647 w 1107"/>
              <a:gd name="T63" fmla="*/ 2147483647 h 674"/>
              <a:gd name="T64" fmla="*/ 2147483647 w 1107"/>
              <a:gd name="T65" fmla="*/ 2147483647 h 674"/>
              <a:gd name="T66" fmla="*/ 2147483647 w 1107"/>
              <a:gd name="T67" fmla="*/ 2147483647 h 6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07" h="674">
                <a:moveTo>
                  <a:pt x="216" y="8"/>
                </a:moveTo>
                <a:cubicBezTo>
                  <a:pt x="204" y="48"/>
                  <a:pt x="194" y="39"/>
                  <a:pt x="156" y="51"/>
                </a:cubicBezTo>
                <a:cubicBezTo>
                  <a:pt x="131" y="67"/>
                  <a:pt x="108" y="74"/>
                  <a:pt x="87" y="94"/>
                </a:cubicBezTo>
                <a:cubicBezTo>
                  <a:pt x="68" y="157"/>
                  <a:pt x="96" y="84"/>
                  <a:pt x="53" y="137"/>
                </a:cubicBezTo>
                <a:cubicBezTo>
                  <a:pt x="34" y="160"/>
                  <a:pt x="37" y="204"/>
                  <a:pt x="27" y="232"/>
                </a:cubicBezTo>
                <a:cubicBezTo>
                  <a:pt x="23" y="275"/>
                  <a:pt x="0" y="327"/>
                  <a:pt x="27" y="361"/>
                </a:cubicBezTo>
                <a:cubicBezTo>
                  <a:pt x="38" y="375"/>
                  <a:pt x="62" y="372"/>
                  <a:pt x="79" y="378"/>
                </a:cubicBezTo>
                <a:cubicBezTo>
                  <a:pt x="90" y="395"/>
                  <a:pt x="102" y="412"/>
                  <a:pt x="113" y="429"/>
                </a:cubicBezTo>
                <a:cubicBezTo>
                  <a:pt x="123" y="444"/>
                  <a:pt x="147" y="442"/>
                  <a:pt x="165" y="447"/>
                </a:cubicBezTo>
                <a:cubicBezTo>
                  <a:pt x="209" y="461"/>
                  <a:pt x="236" y="466"/>
                  <a:pt x="285" y="472"/>
                </a:cubicBezTo>
                <a:cubicBezTo>
                  <a:pt x="344" y="492"/>
                  <a:pt x="369" y="488"/>
                  <a:pt x="431" y="472"/>
                </a:cubicBezTo>
                <a:cubicBezTo>
                  <a:pt x="445" y="475"/>
                  <a:pt x="460" y="476"/>
                  <a:pt x="474" y="481"/>
                </a:cubicBezTo>
                <a:cubicBezTo>
                  <a:pt x="484" y="485"/>
                  <a:pt x="490" y="495"/>
                  <a:pt x="500" y="498"/>
                </a:cubicBezTo>
                <a:cubicBezTo>
                  <a:pt x="517" y="504"/>
                  <a:pt x="535" y="503"/>
                  <a:pt x="552" y="507"/>
                </a:cubicBezTo>
                <a:cubicBezTo>
                  <a:pt x="569" y="511"/>
                  <a:pt x="603" y="524"/>
                  <a:pt x="603" y="524"/>
                </a:cubicBezTo>
                <a:cubicBezTo>
                  <a:pt x="661" y="509"/>
                  <a:pt x="671" y="529"/>
                  <a:pt x="715" y="550"/>
                </a:cubicBezTo>
                <a:cubicBezTo>
                  <a:pt x="747" y="565"/>
                  <a:pt x="784" y="573"/>
                  <a:pt x="818" y="584"/>
                </a:cubicBezTo>
                <a:cubicBezTo>
                  <a:pt x="903" y="612"/>
                  <a:pt x="781" y="571"/>
                  <a:pt x="870" y="610"/>
                </a:cubicBezTo>
                <a:cubicBezTo>
                  <a:pt x="886" y="617"/>
                  <a:pt x="921" y="627"/>
                  <a:pt x="921" y="627"/>
                </a:cubicBezTo>
                <a:cubicBezTo>
                  <a:pt x="946" y="651"/>
                  <a:pt x="975" y="650"/>
                  <a:pt x="1007" y="662"/>
                </a:cubicBezTo>
                <a:cubicBezTo>
                  <a:pt x="1076" y="638"/>
                  <a:pt x="995" y="674"/>
                  <a:pt x="1042" y="627"/>
                </a:cubicBezTo>
                <a:cubicBezTo>
                  <a:pt x="1057" y="612"/>
                  <a:pt x="1082" y="615"/>
                  <a:pt x="1102" y="610"/>
                </a:cubicBezTo>
                <a:cubicBezTo>
                  <a:pt x="1089" y="495"/>
                  <a:pt x="1104" y="383"/>
                  <a:pt x="1093" y="266"/>
                </a:cubicBezTo>
                <a:cubicBezTo>
                  <a:pt x="1089" y="228"/>
                  <a:pt x="1070" y="191"/>
                  <a:pt x="1059" y="154"/>
                </a:cubicBezTo>
                <a:cubicBezTo>
                  <a:pt x="1068" y="148"/>
                  <a:pt x="1083" y="147"/>
                  <a:pt x="1085" y="137"/>
                </a:cubicBezTo>
                <a:cubicBezTo>
                  <a:pt x="1107" y="14"/>
                  <a:pt x="1032" y="57"/>
                  <a:pt x="930" y="51"/>
                </a:cubicBezTo>
                <a:cubicBezTo>
                  <a:pt x="867" y="32"/>
                  <a:pt x="868" y="35"/>
                  <a:pt x="784" y="43"/>
                </a:cubicBezTo>
                <a:cubicBezTo>
                  <a:pt x="756" y="70"/>
                  <a:pt x="752" y="84"/>
                  <a:pt x="741" y="120"/>
                </a:cubicBezTo>
                <a:cubicBezTo>
                  <a:pt x="732" y="117"/>
                  <a:pt x="724" y="110"/>
                  <a:pt x="715" y="111"/>
                </a:cubicBezTo>
                <a:cubicBezTo>
                  <a:pt x="697" y="113"/>
                  <a:pt x="663" y="129"/>
                  <a:pt x="663" y="129"/>
                </a:cubicBezTo>
                <a:cubicBezTo>
                  <a:pt x="610" y="118"/>
                  <a:pt x="574" y="109"/>
                  <a:pt x="517" y="103"/>
                </a:cubicBezTo>
                <a:cubicBezTo>
                  <a:pt x="488" y="97"/>
                  <a:pt x="470" y="99"/>
                  <a:pt x="448" y="77"/>
                </a:cubicBezTo>
                <a:cubicBezTo>
                  <a:pt x="413" y="42"/>
                  <a:pt x="452" y="57"/>
                  <a:pt x="406" y="34"/>
                </a:cubicBezTo>
                <a:cubicBezTo>
                  <a:pt x="348" y="5"/>
                  <a:pt x="278" y="0"/>
                  <a:pt x="21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9086" name="Text Box 174"/>
          <p:cNvSpPr txBox="1">
            <a:spLocks noChangeArrowheads="1"/>
          </p:cNvSpPr>
          <p:nvPr/>
        </p:nvSpPr>
        <p:spPr bwMode="auto">
          <a:xfrm>
            <a:off x="6012160" y="3861048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Li 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40" grpId="0" animBg="1"/>
      <p:bldP spid="39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76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aphicFrame>
        <p:nvGraphicFramePr>
          <p:cNvPr id="39085" name="Group 173"/>
          <p:cNvGraphicFramePr>
            <a:graphicFrameLocks noGrp="1"/>
          </p:cNvGraphicFramePr>
          <p:nvPr>
            <p:ph/>
          </p:nvPr>
        </p:nvGraphicFramePr>
        <p:xfrm>
          <a:off x="251520" y="548681"/>
          <a:ext cx="8712969" cy="6120680"/>
        </p:xfrm>
        <a:graphic>
          <a:graphicData uri="http://schemas.openxmlformats.org/drawingml/2006/table">
            <a:tbl>
              <a:tblPr/>
              <a:tblGrid>
                <a:gridCol w="1952397"/>
                <a:gridCol w="1720010"/>
                <a:gridCol w="2880320"/>
                <a:gridCol w="2160242"/>
              </a:tblGrid>
              <a:tr h="803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BẮC PHI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 PHI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PHI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2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1000USD/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Dưới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USD/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86" name="Text Box 174"/>
          <p:cNvSpPr txBox="1">
            <a:spLocks noChangeArrowheads="1"/>
          </p:cNvSpPr>
          <p:nvPr/>
        </p:nvSpPr>
        <p:spPr bwMode="auto">
          <a:xfrm>
            <a:off x="2195736" y="1484784"/>
            <a:ext cx="1800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LI-BI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MA-RỐC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AN-GIÊ-RI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TUY-NI-DI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AI-CẬP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88" name="Text Box 176"/>
          <p:cNvSpPr txBox="1">
            <a:spLocks noChangeArrowheads="1"/>
          </p:cNvSpPr>
          <p:nvPr/>
        </p:nvSpPr>
        <p:spPr bwMode="auto">
          <a:xfrm>
            <a:off x="7092280" y="501317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MA-LA-UY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74"/>
          <p:cNvSpPr txBox="1">
            <a:spLocks noChangeArrowheads="1"/>
          </p:cNvSpPr>
          <p:nvPr/>
        </p:nvSpPr>
        <p:spPr bwMode="auto">
          <a:xfrm>
            <a:off x="4499992" y="2492896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GA-BÔNG</a:t>
            </a:r>
          </a:p>
        </p:txBody>
      </p:sp>
      <p:sp>
        <p:nvSpPr>
          <p:cNvPr id="11" name="Text Box 174"/>
          <p:cNvSpPr txBox="1">
            <a:spLocks noChangeArrowheads="1"/>
          </p:cNvSpPr>
          <p:nvPr/>
        </p:nvSpPr>
        <p:spPr bwMode="auto">
          <a:xfrm>
            <a:off x="6876256" y="1700808"/>
            <a:ext cx="194421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BỐT-XOA-NA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NAM PHI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NA-MI-BI-A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XOA-DI-LEN</a:t>
            </a:r>
          </a:p>
        </p:txBody>
      </p:sp>
      <p:sp>
        <p:nvSpPr>
          <p:cNvPr id="12" name="Text Box 174"/>
          <p:cNvSpPr txBox="1">
            <a:spLocks noChangeArrowheads="1"/>
          </p:cNvSpPr>
          <p:nvPr/>
        </p:nvSpPr>
        <p:spPr bwMode="auto">
          <a:xfrm>
            <a:off x="2195736" y="4797152"/>
            <a:ext cx="19442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NI-GIÊ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SÁT</a:t>
            </a:r>
          </a:p>
        </p:txBody>
      </p:sp>
      <p:sp>
        <p:nvSpPr>
          <p:cNvPr id="13" name="Text Box 174"/>
          <p:cNvSpPr txBox="1">
            <a:spLocks noChangeArrowheads="1"/>
          </p:cNvSpPr>
          <p:nvPr/>
        </p:nvSpPr>
        <p:spPr bwMode="auto">
          <a:xfrm>
            <a:off x="3923928" y="3933056"/>
            <a:ext cx="288032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LÊ-ÔNG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BUỐC-KI-NA PHA-XÔ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RU-AN-DA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Ê-RI-TƠ-RI-A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Ê-TI-Ô-PI-A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XÔ-MA-LI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86" grpId="0"/>
      <p:bldP spid="3908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Untitled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65" name="Freeform 77"/>
          <p:cNvSpPr>
            <a:spLocks/>
          </p:cNvSpPr>
          <p:nvPr/>
        </p:nvSpPr>
        <p:spPr bwMode="auto">
          <a:xfrm rot="-348459">
            <a:off x="1066800" y="685800"/>
            <a:ext cx="1371600" cy="531813"/>
          </a:xfrm>
          <a:custGeom>
            <a:avLst/>
            <a:gdLst>
              <a:gd name="T0" fmla="*/ 2147483647 w 782"/>
              <a:gd name="T1" fmla="*/ 2147483647 h 383"/>
              <a:gd name="T2" fmla="*/ 0 w 782"/>
              <a:gd name="T3" fmla="*/ 2147483647 h 383"/>
              <a:gd name="T4" fmla="*/ 2147483647 w 782"/>
              <a:gd name="T5" fmla="*/ 2147483647 h 383"/>
              <a:gd name="T6" fmla="*/ 2147483647 w 782"/>
              <a:gd name="T7" fmla="*/ 2147483647 h 383"/>
              <a:gd name="T8" fmla="*/ 2147483647 w 782"/>
              <a:gd name="T9" fmla="*/ 2147483647 h 383"/>
              <a:gd name="T10" fmla="*/ 2147483647 w 782"/>
              <a:gd name="T11" fmla="*/ 2147483647 h 383"/>
              <a:gd name="T12" fmla="*/ 2147483647 w 782"/>
              <a:gd name="T13" fmla="*/ 2147483647 h 383"/>
              <a:gd name="T14" fmla="*/ 2147483647 w 782"/>
              <a:gd name="T15" fmla="*/ 2147483647 h 383"/>
              <a:gd name="T16" fmla="*/ 2147483647 w 782"/>
              <a:gd name="T17" fmla="*/ 2147483647 h 383"/>
              <a:gd name="T18" fmla="*/ 2147483647 w 782"/>
              <a:gd name="T19" fmla="*/ 2147483647 h 383"/>
              <a:gd name="T20" fmla="*/ 2147483647 w 782"/>
              <a:gd name="T21" fmla="*/ 2147483647 h 383"/>
              <a:gd name="T22" fmla="*/ 2147483647 w 782"/>
              <a:gd name="T23" fmla="*/ 2147483647 h 383"/>
              <a:gd name="T24" fmla="*/ 2147483647 w 782"/>
              <a:gd name="T25" fmla="*/ 2147483647 h 383"/>
              <a:gd name="T26" fmla="*/ 2147483647 w 782"/>
              <a:gd name="T27" fmla="*/ 2147483647 h 383"/>
              <a:gd name="T28" fmla="*/ 2147483647 w 782"/>
              <a:gd name="T29" fmla="*/ 2147483647 h 3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82" h="383">
                <a:moveTo>
                  <a:pt x="249" y="383"/>
                </a:moveTo>
                <a:cubicBezTo>
                  <a:pt x="201" y="352"/>
                  <a:pt x="65" y="347"/>
                  <a:pt x="0" y="340"/>
                </a:cubicBezTo>
                <a:cubicBezTo>
                  <a:pt x="8" y="337"/>
                  <a:pt x="17" y="336"/>
                  <a:pt x="25" y="331"/>
                </a:cubicBezTo>
                <a:cubicBezTo>
                  <a:pt x="32" y="327"/>
                  <a:pt x="36" y="318"/>
                  <a:pt x="43" y="314"/>
                </a:cubicBezTo>
                <a:cubicBezTo>
                  <a:pt x="79" y="297"/>
                  <a:pt x="132" y="289"/>
                  <a:pt x="171" y="280"/>
                </a:cubicBezTo>
                <a:cubicBezTo>
                  <a:pt x="190" y="262"/>
                  <a:pt x="211" y="244"/>
                  <a:pt x="223" y="220"/>
                </a:cubicBezTo>
                <a:cubicBezTo>
                  <a:pt x="227" y="212"/>
                  <a:pt x="226" y="201"/>
                  <a:pt x="232" y="194"/>
                </a:cubicBezTo>
                <a:cubicBezTo>
                  <a:pt x="238" y="188"/>
                  <a:pt x="249" y="188"/>
                  <a:pt x="257" y="185"/>
                </a:cubicBezTo>
                <a:cubicBezTo>
                  <a:pt x="281" y="162"/>
                  <a:pt x="332" y="112"/>
                  <a:pt x="361" y="99"/>
                </a:cubicBezTo>
                <a:cubicBezTo>
                  <a:pt x="377" y="92"/>
                  <a:pt x="397" y="92"/>
                  <a:pt x="412" y="82"/>
                </a:cubicBezTo>
                <a:cubicBezTo>
                  <a:pt x="456" y="53"/>
                  <a:pt x="491" y="37"/>
                  <a:pt x="541" y="22"/>
                </a:cubicBezTo>
                <a:cubicBezTo>
                  <a:pt x="550" y="16"/>
                  <a:pt x="557" y="6"/>
                  <a:pt x="567" y="5"/>
                </a:cubicBezTo>
                <a:cubicBezTo>
                  <a:pt x="607" y="0"/>
                  <a:pt x="633" y="25"/>
                  <a:pt x="670" y="30"/>
                </a:cubicBezTo>
                <a:cubicBezTo>
                  <a:pt x="701" y="34"/>
                  <a:pt x="734" y="32"/>
                  <a:pt x="765" y="39"/>
                </a:cubicBezTo>
                <a:cubicBezTo>
                  <a:pt x="773" y="41"/>
                  <a:pt x="776" y="50"/>
                  <a:pt x="782" y="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7966" name="Freeform 78"/>
          <p:cNvSpPr>
            <a:spLocks/>
          </p:cNvSpPr>
          <p:nvPr/>
        </p:nvSpPr>
        <p:spPr bwMode="auto">
          <a:xfrm>
            <a:off x="1524000" y="533400"/>
            <a:ext cx="2209800" cy="1371600"/>
          </a:xfrm>
          <a:custGeom>
            <a:avLst/>
            <a:gdLst>
              <a:gd name="T0" fmla="*/ 2147483647 w 1348"/>
              <a:gd name="T1" fmla="*/ 2147483647 h 895"/>
              <a:gd name="T2" fmla="*/ 2147483647 w 1348"/>
              <a:gd name="T3" fmla="*/ 2147483647 h 895"/>
              <a:gd name="T4" fmla="*/ 2147483647 w 1348"/>
              <a:gd name="T5" fmla="*/ 2147483647 h 895"/>
              <a:gd name="T6" fmla="*/ 2147483647 w 1348"/>
              <a:gd name="T7" fmla="*/ 2147483647 h 895"/>
              <a:gd name="T8" fmla="*/ 2147483647 w 1348"/>
              <a:gd name="T9" fmla="*/ 2147483647 h 895"/>
              <a:gd name="T10" fmla="*/ 2147483647 w 1348"/>
              <a:gd name="T11" fmla="*/ 2147483647 h 895"/>
              <a:gd name="T12" fmla="*/ 2147483647 w 1348"/>
              <a:gd name="T13" fmla="*/ 2147483647 h 895"/>
              <a:gd name="T14" fmla="*/ 2147483647 w 1348"/>
              <a:gd name="T15" fmla="*/ 2147483647 h 895"/>
              <a:gd name="T16" fmla="*/ 2147483647 w 1348"/>
              <a:gd name="T17" fmla="*/ 2147483647 h 895"/>
              <a:gd name="T18" fmla="*/ 2147483647 w 1348"/>
              <a:gd name="T19" fmla="*/ 2147483647 h 895"/>
              <a:gd name="T20" fmla="*/ 2147483647 w 1348"/>
              <a:gd name="T21" fmla="*/ 2147483647 h 895"/>
              <a:gd name="T22" fmla="*/ 2147483647 w 1348"/>
              <a:gd name="T23" fmla="*/ 2147483647 h 895"/>
              <a:gd name="T24" fmla="*/ 2147483647 w 1348"/>
              <a:gd name="T25" fmla="*/ 2147483647 h 895"/>
              <a:gd name="T26" fmla="*/ 2147483647 w 1348"/>
              <a:gd name="T27" fmla="*/ 2147483647 h 895"/>
              <a:gd name="T28" fmla="*/ 2147483647 w 1348"/>
              <a:gd name="T29" fmla="*/ 2147483647 h 895"/>
              <a:gd name="T30" fmla="*/ 2147483647 w 1348"/>
              <a:gd name="T31" fmla="*/ 2147483647 h 895"/>
              <a:gd name="T32" fmla="*/ 2147483647 w 1348"/>
              <a:gd name="T33" fmla="*/ 2147483647 h 895"/>
              <a:gd name="T34" fmla="*/ 2147483647 w 1348"/>
              <a:gd name="T35" fmla="*/ 2147483647 h 895"/>
              <a:gd name="T36" fmla="*/ 2147483647 w 1348"/>
              <a:gd name="T37" fmla="*/ 2147483647 h 895"/>
              <a:gd name="T38" fmla="*/ 2147483647 w 1348"/>
              <a:gd name="T39" fmla="*/ 2147483647 h 895"/>
              <a:gd name="T40" fmla="*/ 0 w 1348"/>
              <a:gd name="T41" fmla="*/ 2147483647 h 895"/>
              <a:gd name="T42" fmla="*/ 2147483647 w 1348"/>
              <a:gd name="T43" fmla="*/ 2147483647 h 895"/>
              <a:gd name="T44" fmla="*/ 2147483647 w 1348"/>
              <a:gd name="T45" fmla="*/ 2147483647 h 895"/>
              <a:gd name="T46" fmla="*/ 2147483647 w 1348"/>
              <a:gd name="T47" fmla="*/ 2147483647 h 895"/>
              <a:gd name="T48" fmla="*/ 2147483647 w 1348"/>
              <a:gd name="T49" fmla="*/ 2147483647 h 895"/>
              <a:gd name="T50" fmla="*/ 2147483647 w 1348"/>
              <a:gd name="T51" fmla="*/ 2147483647 h 895"/>
              <a:gd name="T52" fmla="*/ 2147483647 w 1348"/>
              <a:gd name="T53" fmla="*/ 2147483647 h 895"/>
              <a:gd name="T54" fmla="*/ 2147483647 w 1348"/>
              <a:gd name="T55" fmla="*/ 2147483647 h 895"/>
              <a:gd name="T56" fmla="*/ 2147483647 w 1348"/>
              <a:gd name="T57" fmla="*/ 2147483647 h 895"/>
              <a:gd name="T58" fmla="*/ 2147483647 w 1348"/>
              <a:gd name="T59" fmla="*/ 2147483647 h 895"/>
              <a:gd name="T60" fmla="*/ 2147483647 w 1348"/>
              <a:gd name="T61" fmla="*/ 2147483647 h 895"/>
              <a:gd name="T62" fmla="*/ 2147483647 w 1348"/>
              <a:gd name="T63" fmla="*/ 2147483647 h 895"/>
              <a:gd name="T64" fmla="*/ 2147483647 w 1348"/>
              <a:gd name="T65" fmla="*/ 2147483647 h 895"/>
              <a:gd name="T66" fmla="*/ 2147483647 w 1348"/>
              <a:gd name="T67" fmla="*/ 2147483647 h 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48" h="895">
                <a:moveTo>
                  <a:pt x="1324" y="668"/>
                </a:moveTo>
                <a:cubicBezTo>
                  <a:pt x="1266" y="687"/>
                  <a:pt x="1322" y="664"/>
                  <a:pt x="1342" y="685"/>
                </a:cubicBezTo>
                <a:cubicBezTo>
                  <a:pt x="1348" y="692"/>
                  <a:pt x="1324" y="690"/>
                  <a:pt x="1316" y="694"/>
                </a:cubicBezTo>
                <a:cubicBezTo>
                  <a:pt x="1256" y="724"/>
                  <a:pt x="1323" y="701"/>
                  <a:pt x="1264" y="719"/>
                </a:cubicBezTo>
                <a:cubicBezTo>
                  <a:pt x="1241" y="743"/>
                  <a:pt x="1223" y="740"/>
                  <a:pt x="1195" y="754"/>
                </a:cubicBezTo>
                <a:cubicBezTo>
                  <a:pt x="1138" y="783"/>
                  <a:pt x="1110" y="789"/>
                  <a:pt x="1041" y="797"/>
                </a:cubicBezTo>
                <a:cubicBezTo>
                  <a:pt x="1012" y="816"/>
                  <a:pt x="1005" y="838"/>
                  <a:pt x="972" y="848"/>
                </a:cubicBezTo>
                <a:cubicBezTo>
                  <a:pt x="928" y="895"/>
                  <a:pt x="848" y="887"/>
                  <a:pt x="791" y="891"/>
                </a:cubicBezTo>
                <a:cubicBezTo>
                  <a:pt x="771" y="888"/>
                  <a:pt x="748" y="894"/>
                  <a:pt x="731" y="883"/>
                </a:cubicBezTo>
                <a:cubicBezTo>
                  <a:pt x="721" y="877"/>
                  <a:pt x="730" y="857"/>
                  <a:pt x="723" y="848"/>
                </a:cubicBezTo>
                <a:cubicBezTo>
                  <a:pt x="717" y="841"/>
                  <a:pt x="706" y="843"/>
                  <a:pt x="697" y="840"/>
                </a:cubicBezTo>
                <a:cubicBezTo>
                  <a:pt x="688" y="834"/>
                  <a:pt x="680" y="828"/>
                  <a:pt x="671" y="823"/>
                </a:cubicBezTo>
                <a:cubicBezTo>
                  <a:pt x="663" y="819"/>
                  <a:pt x="653" y="818"/>
                  <a:pt x="645" y="814"/>
                </a:cubicBezTo>
                <a:cubicBezTo>
                  <a:pt x="611" y="795"/>
                  <a:pt x="587" y="765"/>
                  <a:pt x="551" y="754"/>
                </a:cubicBezTo>
                <a:cubicBezTo>
                  <a:pt x="529" y="734"/>
                  <a:pt x="462" y="704"/>
                  <a:pt x="430" y="694"/>
                </a:cubicBezTo>
                <a:cubicBezTo>
                  <a:pt x="419" y="659"/>
                  <a:pt x="404" y="654"/>
                  <a:pt x="370" y="642"/>
                </a:cubicBezTo>
                <a:cubicBezTo>
                  <a:pt x="338" y="653"/>
                  <a:pt x="324" y="662"/>
                  <a:pt x="284" y="642"/>
                </a:cubicBezTo>
                <a:cubicBezTo>
                  <a:pt x="276" y="638"/>
                  <a:pt x="282" y="622"/>
                  <a:pt x="276" y="616"/>
                </a:cubicBezTo>
                <a:cubicBezTo>
                  <a:pt x="271" y="611"/>
                  <a:pt x="211" y="591"/>
                  <a:pt x="198" y="582"/>
                </a:cubicBezTo>
                <a:cubicBezTo>
                  <a:pt x="163" y="529"/>
                  <a:pt x="108" y="532"/>
                  <a:pt x="52" y="513"/>
                </a:cubicBezTo>
                <a:cubicBezTo>
                  <a:pt x="33" y="484"/>
                  <a:pt x="11" y="477"/>
                  <a:pt x="0" y="444"/>
                </a:cubicBezTo>
                <a:cubicBezTo>
                  <a:pt x="3" y="424"/>
                  <a:pt x="0" y="402"/>
                  <a:pt x="9" y="384"/>
                </a:cubicBezTo>
                <a:cubicBezTo>
                  <a:pt x="13" y="376"/>
                  <a:pt x="27" y="381"/>
                  <a:pt x="35" y="376"/>
                </a:cubicBezTo>
                <a:cubicBezTo>
                  <a:pt x="98" y="338"/>
                  <a:pt x="0" y="375"/>
                  <a:pt x="78" y="350"/>
                </a:cubicBezTo>
                <a:cubicBezTo>
                  <a:pt x="157" y="324"/>
                  <a:pt x="237" y="318"/>
                  <a:pt x="319" y="307"/>
                </a:cubicBezTo>
                <a:cubicBezTo>
                  <a:pt x="383" y="284"/>
                  <a:pt x="440" y="271"/>
                  <a:pt x="508" y="264"/>
                </a:cubicBezTo>
                <a:cubicBezTo>
                  <a:pt x="517" y="236"/>
                  <a:pt x="532" y="214"/>
                  <a:pt x="542" y="186"/>
                </a:cubicBezTo>
                <a:cubicBezTo>
                  <a:pt x="539" y="172"/>
                  <a:pt x="533" y="158"/>
                  <a:pt x="533" y="143"/>
                </a:cubicBezTo>
                <a:cubicBezTo>
                  <a:pt x="533" y="58"/>
                  <a:pt x="712" y="60"/>
                  <a:pt x="748" y="57"/>
                </a:cubicBezTo>
                <a:cubicBezTo>
                  <a:pt x="838" y="29"/>
                  <a:pt x="919" y="29"/>
                  <a:pt x="1015" y="23"/>
                </a:cubicBezTo>
                <a:cubicBezTo>
                  <a:pt x="1083" y="0"/>
                  <a:pt x="1048" y="3"/>
                  <a:pt x="1118" y="14"/>
                </a:cubicBezTo>
                <a:cubicBezTo>
                  <a:pt x="1127" y="17"/>
                  <a:pt x="1136" y="19"/>
                  <a:pt x="1144" y="23"/>
                </a:cubicBezTo>
                <a:cubicBezTo>
                  <a:pt x="1153" y="28"/>
                  <a:pt x="1160" y="36"/>
                  <a:pt x="1170" y="40"/>
                </a:cubicBezTo>
                <a:cubicBezTo>
                  <a:pt x="1184" y="45"/>
                  <a:pt x="1213" y="49"/>
                  <a:pt x="1213" y="4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7967" name="Freeform 79"/>
          <p:cNvSpPr>
            <a:spLocks/>
          </p:cNvSpPr>
          <p:nvPr/>
        </p:nvSpPr>
        <p:spPr bwMode="auto">
          <a:xfrm>
            <a:off x="3276600" y="533400"/>
            <a:ext cx="428625" cy="565150"/>
          </a:xfrm>
          <a:custGeom>
            <a:avLst/>
            <a:gdLst>
              <a:gd name="T0" fmla="*/ 2147483647 w 270"/>
              <a:gd name="T1" fmla="*/ 2147483647 h 356"/>
              <a:gd name="T2" fmla="*/ 2147483647 w 270"/>
              <a:gd name="T3" fmla="*/ 2147483647 h 356"/>
              <a:gd name="T4" fmla="*/ 2147483647 w 270"/>
              <a:gd name="T5" fmla="*/ 2147483647 h 356"/>
              <a:gd name="T6" fmla="*/ 2147483647 w 270"/>
              <a:gd name="T7" fmla="*/ 2147483647 h 356"/>
              <a:gd name="T8" fmla="*/ 2147483647 w 270"/>
              <a:gd name="T9" fmla="*/ 2147483647 h 356"/>
              <a:gd name="T10" fmla="*/ 2147483647 w 270"/>
              <a:gd name="T11" fmla="*/ 2147483647 h 356"/>
              <a:gd name="T12" fmla="*/ 2147483647 w 270"/>
              <a:gd name="T13" fmla="*/ 2147483647 h 356"/>
              <a:gd name="T14" fmla="*/ 2147483647 w 270"/>
              <a:gd name="T15" fmla="*/ 2147483647 h 356"/>
              <a:gd name="T16" fmla="*/ 2147483647 w 270"/>
              <a:gd name="T17" fmla="*/ 2147483647 h 356"/>
              <a:gd name="T18" fmla="*/ 2147483647 w 270"/>
              <a:gd name="T19" fmla="*/ 2147483647 h 356"/>
              <a:gd name="T20" fmla="*/ 2147483647 w 270"/>
              <a:gd name="T21" fmla="*/ 2147483647 h 356"/>
              <a:gd name="T22" fmla="*/ 2147483647 w 270"/>
              <a:gd name="T23" fmla="*/ 2147483647 h 356"/>
              <a:gd name="T24" fmla="*/ 2147483647 w 270"/>
              <a:gd name="T25" fmla="*/ 2147483647 h 356"/>
              <a:gd name="T26" fmla="*/ 2147483647 w 270"/>
              <a:gd name="T27" fmla="*/ 2147483647 h 356"/>
              <a:gd name="T28" fmla="*/ 2147483647 w 270"/>
              <a:gd name="T29" fmla="*/ 2147483647 h 356"/>
              <a:gd name="T30" fmla="*/ 2147483647 w 270"/>
              <a:gd name="T31" fmla="*/ 2147483647 h 356"/>
              <a:gd name="T32" fmla="*/ 2147483647 w 270"/>
              <a:gd name="T33" fmla="*/ 2147483647 h 356"/>
              <a:gd name="T34" fmla="*/ 2147483647 w 270"/>
              <a:gd name="T35" fmla="*/ 2147483647 h 356"/>
              <a:gd name="T36" fmla="*/ 2147483647 w 270"/>
              <a:gd name="T37" fmla="*/ 2147483647 h 3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0" h="356">
                <a:moveTo>
                  <a:pt x="127" y="333"/>
                </a:moveTo>
                <a:cubicBezTo>
                  <a:pt x="133" y="339"/>
                  <a:pt x="139" y="356"/>
                  <a:pt x="145" y="350"/>
                </a:cubicBezTo>
                <a:cubicBezTo>
                  <a:pt x="151" y="344"/>
                  <a:pt x="140" y="332"/>
                  <a:pt x="136" y="324"/>
                </a:cubicBezTo>
                <a:cubicBezTo>
                  <a:pt x="76" y="215"/>
                  <a:pt x="126" y="306"/>
                  <a:pt x="84" y="255"/>
                </a:cubicBezTo>
                <a:cubicBezTo>
                  <a:pt x="77" y="247"/>
                  <a:pt x="76" y="234"/>
                  <a:pt x="67" y="229"/>
                </a:cubicBezTo>
                <a:cubicBezTo>
                  <a:pt x="52" y="221"/>
                  <a:pt x="33" y="224"/>
                  <a:pt x="16" y="221"/>
                </a:cubicBezTo>
                <a:cubicBezTo>
                  <a:pt x="0" y="175"/>
                  <a:pt x="3" y="172"/>
                  <a:pt x="50" y="161"/>
                </a:cubicBezTo>
                <a:cubicBezTo>
                  <a:pt x="72" y="138"/>
                  <a:pt x="69" y="117"/>
                  <a:pt x="84" y="92"/>
                </a:cubicBezTo>
                <a:cubicBezTo>
                  <a:pt x="100" y="66"/>
                  <a:pt x="143" y="41"/>
                  <a:pt x="170" y="32"/>
                </a:cubicBezTo>
                <a:cubicBezTo>
                  <a:pt x="202" y="0"/>
                  <a:pt x="214" y="18"/>
                  <a:pt x="248" y="40"/>
                </a:cubicBezTo>
                <a:cubicBezTo>
                  <a:pt x="232" y="86"/>
                  <a:pt x="228" y="102"/>
                  <a:pt x="256" y="143"/>
                </a:cubicBezTo>
                <a:cubicBezTo>
                  <a:pt x="253" y="152"/>
                  <a:pt x="246" y="160"/>
                  <a:pt x="248" y="169"/>
                </a:cubicBezTo>
                <a:cubicBezTo>
                  <a:pt x="250" y="179"/>
                  <a:pt x="270" y="186"/>
                  <a:pt x="265" y="195"/>
                </a:cubicBezTo>
                <a:cubicBezTo>
                  <a:pt x="261" y="203"/>
                  <a:pt x="248" y="189"/>
                  <a:pt x="239" y="186"/>
                </a:cubicBezTo>
                <a:cubicBezTo>
                  <a:pt x="230" y="183"/>
                  <a:pt x="222" y="181"/>
                  <a:pt x="213" y="178"/>
                </a:cubicBezTo>
                <a:cubicBezTo>
                  <a:pt x="208" y="175"/>
                  <a:pt x="160" y="154"/>
                  <a:pt x="196" y="135"/>
                </a:cubicBezTo>
                <a:cubicBezTo>
                  <a:pt x="204" y="131"/>
                  <a:pt x="213" y="140"/>
                  <a:pt x="222" y="143"/>
                </a:cubicBezTo>
                <a:cubicBezTo>
                  <a:pt x="233" y="140"/>
                  <a:pt x="250" y="145"/>
                  <a:pt x="256" y="135"/>
                </a:cubicBezTo>
                <a:cubicBezTo>
                  <a:pt x="263" y="123"/>
                  <a:pt x="239" y="81"/>
                  <a:pt x="239" y="6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7968" name="Freeform 80"/>
          <p:cNvSpPr>
            <a:spLocks/>
          </p:cNvSpPr>
          <p:nvPr/>
        </p:nvSpPr>
        <p:spPr bwMode="auto">
          <a:xfrm>
            <a:off x="3429000" y="838200"/>
            <a:ext cx="1752600" cy="1143000"/>
          </a:xfrm>
          <a:custGeom>
            <a:avLst/>
            <a:gdLst>
              <a:gd name="T0" fmla="*/ 2147483647 w 1107"/>
              <a:gd name="T1" fmla="*/ 2147483647 h 674"/>
              <a:gd name="T2" fmla="*/ 2147483647 w 1107"/>
              <a:gd name="T3" fmla="*/ 2147483647 h 674"/>
              <a:gd name="T4" fmla="*/ 2147483647 w 1107"/>
              <a:gd name="T5" fmla="*/ 2147483647 h 674"/>
              <a:gd name="T6" fmla="*/ 2147483647 w 1107"/>
              <a:gd name="T7" fmla="*/ 2147483647 h 674"/>
              <a:gd name="T8" fmla="*/ 2147483647 w 1107"/>
              <a:gd name="T9" fmla="*/ 2147483647 h 674"/>
              <a:gd name="T10" fmla="*/ 2147483647 w 1107"/>
              <a:gd name="T11" fmla="*/ 2147483647 h 674"/>
              <a:gd name="T12" fmla="*/ 2147483647 w 1107"/>
              <a:gd name="T13" fmla="*/ 2147483647 h 674"/>
              <a:gd name="T14" fmla="*/ 2147483647 w 1107"/>
              <a:gd name="T15" fmla="*/ 2147483647 h 674"/>
              <a:gd name="T16" fmla="*/ 2147483647 w 1107"/>
              <a:gd name="T17" fmla="*/ 2147483647 h 674"/>
              <a:gd name="T18" fmla="*/ 2147483647 w 1107"/>
              <a:gd name="T19" fmla="*/ 2147483647 h 674"/>
              <a:gd name="T20" fmla="*/ 2147483647 w 1107"/>
              <a:gd name="T21" fmla="*/ 2147483647 h 674"/>
              <a:gd name="T22" fmla="*/ 2147483647 w 1107"/>
              <a:gd name="T23" fmla="*/ 2147483647 h 674"/>
              <a:gd name="T24" fmla="*/ 2147483647 w 1107"/>
              <a:gd name="T25" fmla="*/ 2147483647 h 674"/>
              <a:gd name="T26" fmla="*/ 2147483647 w 1107"/>
              <a:gd name="T27" fmla="*/ 2147483647 h 674"/>
              <a:gd name="T28" fmla="*/ 2147483647 w 1107"/>
              <a:gd name="T29" fmla="*/ 2147483647 h 674"/>
              <a:gd name="T30" fmla="*/ 2147483647 w 1107"/>
              <a:gd name="T31" fmla="*/ 2147483647 h 674"/>
              <a:gd name="T32" fmla="*/ 2147483647 w 1107"/>
              <a:gd name="T33" fmla="*/ 2147483647 h 674"/>
              <a:gd name="T34" fmla="*/ 2147483647 w 1107"/>
              <a:gd name="T35" fmla="*/ 2147483647 h 674"/>
              <a:gd name="T36" fmla="*/ 2147483647 w 1107"/>
              <a:gd name="T37" fmla="*/ 2147483647 h 674"/>
              <a:gd name="T38" fmla="*/ 2147483647 w 1107"/>
              <a:gd name="T39" fmla="*/ 2147483647 h 674"/>
              <a:gd name="T40" fmla="*/ 2147483647 w 1107"/>
              <a:gd name="T41" fmla="*/ 2147483647 h 674"/>
              <a:gd name="T42" fmla="*/ 2147483647 w 1107"/>
              <a:gd name="T43" fmla="*/ 2147483647 h 674"/>
              <a:gd name="T44" fmla="*/ 2147483647 w 1107"/>
              <a:gd name="T45" fmla="*/ 2147483647 h 674"/>
              <a:gd name="T46" fmla="*/ 2147483647 w 1107"/>
              <a:gd name="T47" fmla="*/ 2147483647 h 674"/>
              <a:gd name="T48" fmla="*/ 2147483647 w 1107"/>
              <a:gd name="T49" fmla="*/ 2147483647 h 674"/>
              <a:gd name="T50" fmla="*/ 2147483647 w 1107"/>
              <a:gd name="T51" fmla="*/ 2147483647 h 674"/>
              <a:gd name="T52" fmla="*/ 2147483647 w 1107"/>
              <a:gd name="T53" fmla="*/ 2147483647 h 674"/>
              <a:gd name="T54" fmla="*/ 2147483647 w 1107"/>
              <a:gd name="T55" fmla="*/ 2147483647 h 674"/>
              <a:gd name="T56" fmla="*/ 2147483647 w 1107"/>
              <a:gd name="T57" fmla="*/ 2147483647 h 674"/>
              <a:gd name="T58" fmla="*/ 2147483647 w 1107"/>
              <a:gd name="T59" fmla="*/ 2147483647 h 674"/>
              <a:gd name="T60" fmla="*/ 2147483647 w 1107"/>
              <a:gd name="T61" fmla="*/ 2147483647 h 674"/>
              <a:gd name="T62" fmla="*/ 2147483647 w 1107"/>
              <a:gd name="T63" fmla="*/ 2147483647 h 674"/>
              <a:gd name="T64" fmla="*/ 2147483647 w 1107"/>
              <a:gd name="T65" fmla="*/ 2147483647 h 674"/>
              <a:gd name="T66" fmla="*/ 2147483647 w 1107"/>
              <a:gd name="T67" fmla="*/ 2147483647 h 6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07" h="674">
                <a:moveTo>
                  <a:pt x="216" y="8"/>
                </a:moveTo>
                <a:cubicBezTo>
                  <a:pt x="204" y="48"/>
                  <a:pt x="194" y="39"/>
                  <a:pt x="156" y="51"/>
                </a:cubicBezTo>
                <a:cubicBezTo>
                  <a:pt x="131" y="67"/>
                  <a:pt x="108" y="74"/>
                  <a:pt x="87" y="94"/>
                </a:cubicBezTo>
                <a:cubicBezTo>
                  <a:pt x="68" y="157"/>
                  <a:pt x="96" y="84"/>
                  <a:pt x="53" y="137"/>
                </a:cubicBezTo>
                <a:cubicBezTo>
                  <a:pt x="34" y="160"/>
                  <a:pt x="37" y="204"/>
                  <a:pt x="27" y="232"/>
                </a:cubicBezTo>
                <a:cubicBezTo>
                  <a:pt x="23" y="275"/>
                  <a:pt x="0" y="327"/>
                  <a:pt x="27" y="361"/>
                </a:cubicBezTo>
                <a:cubicBezTo>
                  <a:pt x="38" y="375"/>
                  <a:pt x="62" y="372"/>
                  <a:pt x="79" y="378"/>
                </a:cubicBezTo>
                <a:cubicBezTo>
                  <a:pt x="90" y="395"/>
                  <a:pt x="102" y="412"/>
                  <a:pt x="113" y="429"/>
                </a:cubicBezTo>
                <a:cubicBezTo>
                  <a:pt x="123" y="444"/>
                  <a:pt x="147" y="442"/>
                  <a:pt x="165" y="447"/>
                </a:cubicBezTo>
                <a:cubicBezTo>
                  <a:pt x="209" y="461"/>
                  <a:pt x="236" y="466"/>
                  <a:pt x="285" y="472"/>
                </a:cubicBezTo>
                <a:cubicBezTo>
                  <a:pt x="344" y="492"/>
                  <a:pt x="369" y="488"/>
                  <a:pt x="431" y="472"/>
                </a:cubicBezTo>
                <a:cubicBezTo>
                  <a:pt x="445" y="475"/>
                  <a:pt x="460" y="476"/>
                  <a:pt x="474" y="481"/>
                </a:cubicBezTo>
                <a:cubicBezTo>
                  <a:pt x="484" y="485"/>
                  <a:pt x="490" y="495"/>
                  <a:pt x="500" y="498"/>
                </a:cubicBezTo>
                <a:cubicBezTo>
                  <a:pt x="517" y="504"/>
                  <a:pt x="535" y="503"/>
                  <a:pt x="552" y="507"/>
                </a:cubicBezTo>
                <a:cubicBezTo>
                  <a:pt x="569" y="511"/>
                  <a:pt x="603" y="524"/>
                  <a:pt x="603" y="524"/>
                </a:cubicBezTo>
                <a:cubicBezTo>
                  <a:pt x="661" y="509"/>
                  <a:pt x="671" y="529"/>
                  <a:pt x="715" y="550"/>
                </a:cubicBezTo>
                <a:cubicBezTo>
                  <a:pt x="747" y="565"/>
                  <a:pt x="784" y="573"/>
                  <a:pt x="818" y="584"/>
                </a:cubicBezTo>
                <a:cubicBezTo>
                  <a:pt x="903" y="612"/>
                  <a:pt x="781" y="571"/>
                  <a:pt x="870" y="610"/>
                </a:cubicBezTo>
                <a:cubicBezTo>
                  <a:pt x="886" y="617"/>
                  <a:pt x="921" y="627"/>
                  <a:pt x="921" y="627"/>
                </a:cubicBezTo>
                <a:cubicBezTo>
                  <a:pt x="946" y="651"/>
                  <a:pt x="975" y="650"/>
                  <a:pt x="1007" y="662"/>
                </a:cubicBezTo>
                <a:cubicBezTo>
                  <a:pt x="1076" y="638"/>
                  <a:pt x="995" y="674"/>
                  <a:pt x="1042" y="627"/>
                </a:cubicBezTo>
                <a:cubicBezTo>
                  <a:pt x="1057" y="612"/>
                  <a:pt x="1082" y="615"/>
                  <a:pt x="1102" y="610"/>
                </a:cubicBezTo>
                <a:cubicBezTo>
                  <a:pt x="1089" y="495"/>
                  <a:pt x="1104" y="383"/>
                  <a:pt x="1093" y="266"/>
                </a:cubicBezTo>
                <a:cubicBezTo>
                  <a:pt x="1089" y="228"/>
                  <a:pt x="1070" y="191"/>
                  <a:pt x="1059" y="154"/>
                </a:cubicBezTo>
                <a:cubicBezTo>
                  <a:pt x="1068" y="148"/>
                  <a:pt x="1083" y="147"/>
                  <a:pt x="1085" y="137"/>
                </a:cubicBezTo>
                <a:cubicBezTo>
                  <a:pt x="1107" y="14"/>
                  <a:pt x="1032" y="57"/>
                  <a:pt x="930" y="51"/>
                </a:cubicBezTo>
                <a:cubicBezTo>
                  <a:pt x="867" y="32"/>
                  <a:pt x="868" y="35"/>
                  <a:pt x="784" y="43"/>
                </a:cubicBezTo>
                <a:cubicBezTo>
                  <a:pt x="756" y="70"/>
                  <a:pt x="752" y="84"/>
                  <a:pt x="741" y="120"/>
                </a:cubicBezTo>
                <a:cubicBezTo>
                  <a:pt x="732" y="117"/>
                  <a:pt x="724" y="110"/>
                  <a:pt x="715" y="111"/>
                </a:cubicBezTo>
                <a:cubicBezTo>
                  <a:pt x="697" y="113"/>
                  <a:pt x="663" y="129"/>
                  <a:pt x="663" y="129"/>
                </a:cubicBezTo>
                <a:cubicBezTo>
                  <a:pt x="610" y="118"/>
                  <a:pt x="574" y="109"/>
                  <a:pt x="517" y="103"/>
                </a:cubicBezTo>
                <a:cubicBezTo>
                  <a:pt x="488" y="97"/>
                  <a:pt x="470" y="99"/>
                  <a:pt x="448" y="77"/>
                </a:cubicBezTo>
                <a:cubicBezTo>
                  <a:pt x="413" y="42"/>
                  <a:pt x="452" y="57"/>
                  <a:pt x="406" y="34"/>
                </a:cubicBezTo>
                <a:cubicBezTo>
                  <a:pt x="348" y="5"/>
                  <a:pt x="278" y="0"/>
                  <a:pt x="21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7969" name="Freeform 81"/>
          <p:cNvSpPr>
            <a:spLocks/>
          </p:cNvSpPr>
          <p:nvPr/>
        </p:nvSpPr>
        <p:spPr bwMode="auto">
          <a:xfrm>
            <a:off x="5181600" y="990600"/>
            <a:ext cx="1311275" cy="747713"/>
          </a:xfrm>
          <a:custGeom>
            <a:avLst/>
            <a:gdLst>
              <a:gd name="T0" fmla="*/ 0 w 826"/>
              <a:gd name="T1" fmla="*/ 0 h 471"/>
              <a:gd name="T2" fmla="*/ 2147483647 w 826"/>
              <a:gd name="T3" fmla="*/ 2147483647 h 471"/>
              <a:gd name="T4" fmla="*/ 2147483647 w 826"/>
              <a:gd name="T5" fmla="*/ 0 h 471"/>
              <a:gd name="T6" fmla="*/ 2147483647 w 826"/>
              <a:gd name="T7" fmla="*/ 2147483647 h 471"/>
              <a:gd name="T8" fmla="*/ 2147483647 w 826"/>
              <a:gd name="T9" fmla="*/ 2147483647 h 471"/>
              <a:gd name="T10" fmla="*/ 2147483647 w 826"/>
              <a:gd name="T11" fmla="*/ 2147483647 h 471"/>
              <a:gd name="T12" fmla="*/ 2147483647 w 826"/>
              <a:gd name="T13" fmla="*/ 2147483647 h 471"/>
              <a:gd name="T14" fmla="*/ 2147483647 w 826"/>
              <a:gd name="T15" fmla="*/ 2147483647 h 471"/>
              <a:gd name="T16" fmla="*/ 2147483647 w 826"/>
              <a:gd name="T17" fmla="*/ 2147483647 h 471"/>
              <a:gd name="T18" fmla="*/ 2147483647 w 826"/>
              <a:gd name="T19" fmla="*/ 2147483647 h 471"/>
              <a:gd name="T20" fmla="*/ 2147483647 w 826"/>
              <a:gd name="T21" fmla="*/ 2147483647 h 471"/>
              <a:gd name="T22" fmla="*/ 2147483647 w 826"/>
              <a:gd name="T23" fmla="*/ 2147483647 h 471"/>
              <a:gd name="T24" fmla="*/ 2147483647 w 826"/>
              <a:gd name="T25" fmla="*/ 2147483647 h 471"/>
              <a:gd name="T26" fmla="*/ 2147483647 w 826"/>
              <a:gd name="T27" fmla="*/ 2147483647 h 471"/>
              <a:gd name="T28" fmla="*/ 2147483647 w 826"/>
              <a:gd name="T29" fmla="*/ 2147483647 h 471"/>
              <a:gd name="T30" fmla="*/ 2147483647 w 826"/>
              <a:gd name="T31" fmla="*/ 2147483647 h 471"/>
              <a:gd name="T32" fmla="*/ 2147483647 w 826"/>
              <a:gd name="T33" fmla="*/ 2147483647 h 471"/>
              <a:gd name="T34" fmla="*/ 2147483647 w 826"/>
              <a:gd name="T35" fmla="*/ 2147483647 h 471"/>
              <a:gd name="T36" fmla="*/ 2147483647 w 826"/>
              <a:gd name="T37" fmla="*/ 2147483647 h 471"/>
              <a:gd name="T38" fmla="*/ 0 w 826"/>
              <a:gd name="T39" fmla="*/ 2147483647 h 4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26" h="471">
                <a:moveTo>
                  <a:pt x="0" y="0"/>
                </a:moveTo>
                <a:cubicBezTo>
                  <a:pt x="57" y="15"/>
                  <a:pt x="115" y="11"/>
                  <a:pt x="172" y="26"/>
                </a:cubicBezTo>
                <a:cubicBezTo>
                  <a:pt x="257" y="20"/>
                  <a:pt x="284" y="18"/>
                  <a:pt x="353" y="0"/>
                </a:cubicBezTo>
                <a:cubicBezTo>
                  <a:pt x="450" y="6"/>
                  <a:pt x="505" y="14"/>
                  <a:pt x="594" y="26"/>
                </a:cubicBezTo>
                <a:cubicBezTo>
                  <a:pt x="615" y="93"/>
                  <a:pt x="583" y="17"/>
                  <a:pt x="628" y="60"/>
                </a:cubicBezTo>
                <a:cubicBezTo>
                  <a:pt x="630" y="62"/>
                  <a:pt x="644" y="110"/>
                  <a:pt x="645" y="112"/>
                </a:cubicBezTo>
                <a:cubicBezTo>
                  <a:pt x="637" y="124"/>
                  <a:pt x="622" y="155"/>
                  <a:pt x="602" y="155"/>
                </a:cubicBezTo>
                <a:cubicBezTo>
                  <a:pt x="586" y="155"/>
                  <a:pt x="546" y="112"/>
                  <a:pt x="533" y="103"/>
                </a:cubicBezTo>
                <a:cubicBezTo>
                  <a:pt x="461" y="129"/>
                  <a:pt x="533" y="141"/>
                  <a:pt x="559" y="146"/>
                </a:cubicBezTo>
                <a:cubicBezTo>
                  <a:pt x="583" y="214"/>
                  <a:pt x="548" y="130"/>
                  <a:pt x="594" y="189"/>
                </a:cubicBezTo>
                <a:cubicBezTo>
                  <a:pt x="600" y="196"/>
                  <a:pt x="598" y="207"/>
                  <a:pt x="602" y="215"/>
                </a:cubicBezTo>
                <a:cubicBezTo>
                  <a:pt x="606" y="224"/>
                  <a:pt x="647" y="279"/>
                  <a:pt x="654" y="284"/>
                </a:cubicBezTo>
                <a:cubicBezTo>
                  <a:pt x="668" y="295"/>
                  <a:pt x="688" y="295"/>
                  <a:pt x="705" y="301"/>
                </a:cubicBezTo>
                <a:cubicBezTo>
                  <a:pt x="718" y="340"/>
                  <a:pt x="749" y="365"/>
                  <a:pt x="783" y="387"/>
                </a:cubicBezTo>
                <a:cubicBezTo>
                  <a:pt x="789" y="396"/>
                  <a:pt x="792" y="407"/>
                  <a:pt x="800" y="413"/>
                </a:cubicBezTo>
                <a:cubicBezTo>
                  <a:pt x="807" y="419"/>
                  <a:pt x="826" y="412"/>
                  <a:pt x="826" y="421"/>
                </a:cubicBezTo>
                <a:cubicBezTo>
                  <a:pt x="826" y="431"/>
                  <a:pt x="810" y="436"/>
                  <a:pt x="800" y="438"/>
                </a:cubicBezTo>
                <a:cubicBezTo>
                  <a:pt x="752" y="445"/>
                  <a:pt x="703" y="444"/>
                  <a:pt x="654" y="447"/>
                </a:cubicBezTo>
                <a:cubicBezTo>
                  <a:pt x="584" y="471"/>
                  <a:pt x="665" y="447"/>
                  <a:pt x="508" y="447"/>
                </a:cubicBezTo>
                <a:cubicBezTo>
                  <a:pt x="338" y="447"/>
                  <a:pt x="169" y="464"/>
                  <a:pt x="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7972" name="Freeform 84"/>
          <p:cNvSpPr>
            <a:spLocks/>
          </p:cNvSpPr>
          <p:nvPr/>
        </p:nvSpPr>
        <p:spPr bwMode="auto">
          <a:xfrm>
            <a:off x="3276600" y="3124200"/>
            <a:ext cx="762000" cy="533400"/>
          </a:xfrm>
          <a:custGeom>
            <a:avLst/>
            <a:gdLst>
              <a:gd name="T0" fmla="*/ 2147483647 w 433"/>
              <a:gd name="T1" fmla="*/ 2147483647 h 306"/>
              <a:gd name="T2" fmla="*/ 2147483647 w 433"/>
              <a:gd name="T3" fmla="*/ 2147483647 h 306"/>
              <a:gd name="T4" fmla="*/ 2147483647 w 433"/>
              <a:gd name="T5" fmla="*/ 2147483647 h 306"/>
              <a:gd name="T6" fmla="*/ 2147483647 w 433"/>
              <a:gd name="T7" fmla="*/ 2147483647 h 306"/>
              <a:gd name="T8" fmla="*/ 2147483647 w 433"/>
              <a:gd name="T9" fmla="*/ 2147483647 h 306"/>
              <a:gd name="T10" fmla="*/ 2147483647 w 433"/>
              <a:gd name="T11" fmla="*/ 2147483647 h 306"/>
              <a:gd name="T12" fmla="*/ 2147483647 w 433"/>
              <a:gd name="T13" fmla="*/ 2147483647 h 306"/>
              <a:gd name="T14" fmla="*/ 2147483647 w 433"/>
              <a:gd name="T15" fmla="*/ 2147483647 h 306"/>
              <a:gd name="T16" fmla="*/ 2147483647 w 433"/>
              <a:gd name="T17" fmla="*/ 2147483647 h 306"/>
              <a:gd name="T18" fmla="*/ 2147483647 w 433"/>
              <a:gd name="T19" fmla="*/ 2147483647 h 306"/>
              <a:gd name="T20" fmla="*/ 2147483647 w 433"/>
              <a:gd name="T21" fmla="*/ 2147483647 h 306"/>
              <a:gd name="T22" fmla="*/ 2147483647 w 433"/>
              <a:gd name="T23" fmla="*/ 2147483647 h 306"/>
              <a:gd name="T24" fmla="*/ 2147483647 w 433"/>
              <a:gd name="T25" fmla="*/ 2147483647 h 306"/>
              <a:gd name="T26" fmla="*/ 2147483647 w 433"/>
              <a:gd name="T27" fmla="*/ 2147483647 h 306"/>
              <a:gd name="T28" fmla="*/ 2147483647 w 433"/>
              <a:gd name="T29" fmla="*/ 2147483647 h 306"/>
              <a:gd name="T30" fmla="*/ 0 w 433"/>
              <a:gd name="T31" fmla="*/ 2147483647 h 306"/>
              <a:gd name="T32" fmla="*/ 2147483647 w 433"/>
              <a:gd name="T33" fmla="*/ 2147483647 h 3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3" h="306">
                <a:moveTo>
                  <a:pt x="9" y="183"/>
                </a:moveTo>
                <a:cubicBezTo>
                  <a:pt x="15" y="189"/>
                  <a:pt x="20" y="196"/>
                  <a:pt x="26" y="201"/>
                </a:cubicBezTo>
                <a:cubicBezTo>
                  <a:pt x="34" y="208"/>
                  <a:pt x="45" y="211"/>
                  <a:pt x="52" y="218"/>
                </a:cubicBezTo>
                <a:cubicBezTo>
                  <a:pt x="83" y="249"/>
                  <a:pt x="72" y="254"/>
                  <a:pt x="121" y="269"/>
                </a:cubicBezTo>
                <a:cubicBezTo>
                  <a:pt x="156" y="306"/>
                  <a:pt x="161" y="305"/>
                  <a:pt x="215" y="295"/>
                </a:cubicBezTo>
                <a:cubicBezTo>
                  <a:pt x="231" y="250"/>
                  <a:pt x="211" y="266"/>
                  <a:pt x="172" y="252"/>
                </a:cubicBezTo>
                <a:cubicBezTo>
                  <a:pt x="204" y="242"/>
                  <a:pt x="236" y="237"/>
                  <a:pt x="267" y="226"/>
                </a:cubicBezTo>
                <a:cubicBezTo>
                  <a:pt x="324" y="238"/>
                  <a:pt x="334" y="244"/>
                  <a:pt x="396" y="235"/>
                </a:cubicBezTo>
                <a:cubicBezTo>
                  <a:pt x="411" y="193"/>
                  <a:pt x="433" y="168"/>
                  <a:pt x="379" y="149"/>
                </a:cubicBezTo>
                <a:cubicBezTo>
                  <a:pt x="356" y="83"/>
                  <a:pt x="374" y="162"/>
                  <a:pt x="396" y="106"/>
                </a:cubicBezTo>
                <a:cubicBezTo>
                  <a:pt x="410" y="71"/>
                  <a:pt x="343" y="58"/>
                  <a:pt x="327" y="54"/>
                </a:cubicBezTo>
                <a:cubicBezTo>
                  <a:pt x="315" y="3"/>
                  <a:pt x="313" y="19"/>
                  <a:pt x="267" y="3"/>
                </a:cubicBezTo>
                <a:cubicBezTo>
                  <a:pt x="238" y="6"/>
                  <a:pt x="207" y="0"/>
                  <a:pt x="181" y="12"/>
                </a:cubicBezTo>
                <a:cubicBezTo>
                  <a:pt x="170" y="17"/>
                  <a:pt x="179" y="36"/>
                  <a:pt x="172" y="46"/>
                </a:cubicBezTo>
                <a:cubicBezTo>
                  <a:pt x="151" y="77"/>
                  <a:pt x="73" y="84"/>
                  <a:pt x="43" y="89"/>
                </a:cubicBezTo>
                <a:cubicBezTo>
                  <a:pt x="34" y="119"/>
                  <a:pt x="22" y="136"/>
                  <a:pt x="0" y="158"/>
                </a:cubicBezTo>
                <a:cubicBezTo>
                  <a:pt x="9" y="182"/>
                  <a:pt x="48" y="224"/>
                  <a:pt x="9" y="183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7974" name="Freeform 86"/>
          <p:cNvSpPr>
            <a:spLocks/>
          </p:cNvSpPr>
          <p:nvPr/>
        </p:nvSpPr>
        <p:spPr bwMode="auto">
          <a:xfrm>
            <a:off x="2362200" y="1600200"/>
            <a:ext cx="1760538" cy="850900"/>
          </a:xfrm>
          <a:custGeom>
            <a:avLst/>
            <a:gdLst>
              <a:gd name="T0" fmla="*/ 2147483647 w 1109"/>
              <a:gd name="T1" fmla="*/ 2147483647 h 531"/>
              <a:gd name="T2" fmla="*/ 2147483647 w 1109"/>
              <a:gd name="T3" fmla="*/ 2147483647 h 531"/>
              <a:gd name="T4" fmla="*/ 2147483647 w 1109"/>
              <a:gd name="T5" fmla="*/ 2147483647 h 531"/>
              <a:gd name="T6" fmla="*/ 0 w 1109"/>
              <a:gd name="T7" fmla="*/ 2147483647 h 531"/>
              <a:gd name="T8" fmla="*/ 2147483647 w 1109"/>
              <a:gd name="T9" fmla="*/ 2147483647 h 531"/>
              <a:gd name="T10" fmla="*/ 2147483647 w 1109"/>
              <a:gd name="T11" fmla="*/ 2147483647 h 531"/>
              <a:gd name="T12" fmla="*/ 2147483647 w 1109"/>
              <a:gd name="T13" fmla="*/ 2147483647 h 531"/>
              <a:gd name="T14" fmla="*/ 2147483647 w 1109"/>
              <a:gd name="T15" fmla="*/ 2147483647 h 531"/>
              <a:gd name="T16" fmla="*/ 2147483647 w 1109"/>
              <a:gd name="T17" fmla="*/ 2147483647 h 531"/>
              <a:gd name="T18" fmla="*/ 2147483647 w 1109"/>
              <a:gd name="T19" fmla="*/ 2147483647 h 531"/>
              <a:gd name="T20" fmla="*/ 2147483647 w 1109"/>
              <a:gd name="T21" fmla="*/ 2147483647 h 531"/>
              <a:gd name="T22" fmla="*/ 2147483647 w 1109"/>
              <a:gd name="T23" fmla="*/ 2147483647 h 531"/>
              <a:gd name="T24" fmla="*/ 2147483647 w 1109"/>
              <a:gd name="T25" fmla="*/ 2147483647 h 531"/>
              <a:gd name="T26" fmla="*/ 2147483647 w 1109"/>
              <a:gd name="T27" fmla="*/ 2147483647 h 531"/>
              <a:gd name="T28" fmla="*/ 2147483647 w 1109"/>
              <a:gd name="T29" fmla="*/ 2147483647 h 531"/>
              <a:gd name="T30" fmla="*/ 2147483647 w 1109"/>
              <a:gd name="T31" fmla="*/ 2147483647 h 531"/>
              <a:gd name="T32" fmla="*/ 2147483647 w 1109"/>
              <a:gd name="T33" fmla="*/ 2147483647 h 531"/>
              <a:gd name="T34" fmla="*/ 2147483647 w 1109"/>
              <a:gd name="T35" fmla="*/ 2147483647 h 531"/>
              <a:gd name="T36" fmla="*/ 2147483647 w 1109"/>
              <a:gd name="T37" fmla="*/ 2147483647 h 531"/>
              <a:gd name="T38" fmla="*/ 2147483647 w 1109"/>
              <a:gd name="T39" fmla="*/ 2147483647 h 531"/>
              <a:gd name="T40" fmla="*/ 2147483647 w 1109"/>
              <a:gd name="T41" fmla="*/ 2147483647 h 531"/>
              <a:gd name="T42" fmla="*/ 2147483647 w 1109"/>
              <a:gd name="T43" fmla="*/ 2147483647 h 531"/>
              <a:gd name="T44" fmla="*/ 2147483647 w 1109"/>
              <a:gd name="T45" fmla="*/ 2147483647 h 531"/>
              <a:gd name="T46" fmla="*/ 2147483647 w 1109"/>
              <a:gd name="T47" fmla="*/ 2147483647 h 531"/>
              <a:gd name="T48" fmla="*/ 2147483647 w 1109"/>
              <a:gd name="T49" fmla="*/ 2147483647 h 531"/>
              <a:gd name="T50" fmla="*/ 2147483647 w 1109"/>
              <a:gd name="T51" fmla="*/ 2147483647 h 531"/>
              <a:gd name="T52" fmla="*/ 2147483647 w 1109"/>
              <a:gd name="T53" fmla="*/ 2147483647 h 531"/>
              <a:gd name="T54" fmla="*/ 2147483647 w 1109"/>
              <a:gd name="T55" fmla="*/ 2147483647 h 531"/>
              <a:gd name="T56" fmla="*/ 2147483647 w 1109"/>
              <a:gd name="T57" fmla="*/ 2147483647 h 531"/>
              <a:gd name="T58" fmla="*/ 2147483647 w 1109"/>
              <a:gd name="T59" fmla="*/ 2147483647 h 531"/>
              <a:gd name="T60" fmla="*/ 2147483647 w 1109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09" h="531">
                <a:moveTo>
                  <a:pt x="258" y="199"/>
                </a:moveTo>
                <a:cubicBezTo>
                  <a:pt x="255" y="225"/>
                  <a:pt x="254" y="251"/>
                  <a:pt x="249" y="277"/>
                </a:cubicBezTo>
                <a:cubicBezTo>
                  <a:pt x="232" y="364"/>
                  <a:pt x="193" y="346"/>
                  <a:pt x="103" y="354"/>
                </a:cubicBezTo>
                <a:cubicBezTo>
                  <a:pt x="69" y="366"/>
                  <a:pt x="35" y="377"/>
                  <a:pt x="0" y="388"/>
                </a:cubicBezTo>
                <a:cubicBezTo>
                  <a:pt x="31" y="421"/>
                  <a:pt x="12" y="399"/>
                  <a:pt x="51" y="457"/>
                </a:cubicBezTo>
                <a:cubicBezTo>
                  <a:pt x="56" y="465"/>
                  <a:pt x="68" y="463"/>
                  <a:pt x="77" y="466"/>
                </a:cubicBezTo>
                <a:cubicBezTo>
                  <a:pt x="105" y="475"/>
                  <a:pt x="134" y="482"/>
                  <a:pt x="163" y="491"/>
                </a:cubicBezTo>
                <a:cubicBezTo>
                  <a:pt x="166" y="500"/>
                  <a:pt x="164" y="513"/>
                  <a:pt x="172" y="517"/>
                </a:cubicBezTo>
                <a:cubicBezTo>
                  <a:pt x="200" y="531"/>
                  <a:pt x="219" y="474"/>
                  <a:pt x="232" y="466"/>
                </a:cubicBezTo>
                <a:cubicBezTo>
                  <a:pt x="266" y="445"/>
                  <a:pt x="321" y="435"/>
                  <a:pt x="361" y="423"/>
                </a:cubicBezTo>
                <a:cubicBezTo>
                  <a:pt x="378" y="426"/>
                  <a:pt x="399" y="421"/>
                  <a:pt x="413" y="431"/>
                </a:cubicBezTo>
                <a:cubicBezTo>
                  <a:pt x="423" y="438"/>
                  <a:pt x="411" y="460"/>
                  <a:pt x="421" y="466"/>
                </a:cubicBezTo>
                <a:cubicBezTo>
                  <a:pt x="426" y="469"/>
                  <a:pt x="473" y="451"/>
                  <a:pt x="481" y="448"/>
                </a:cubicBezTo>
                <a:cubicBezTo>
                  <a:pt x="536" y="462"/>
                  <a:pt x="591" y="481"/>
                  <a:pt x="645" y="500"/>
                </a:cubicBezTo>
                <a:cubicBezTo>
                  <a:pt x="672" y="490"/>
                  <a:pt x="686" y="475"/>
                  <a:pt x="713" y="466"/>
                </a:cubicBezTo>
                <a:cubicBezTo>
                  <a:pt x="750" y="429"/>
                  <a:pt x="782" y="442"/>
                  <a:pt x="834" y="448"/>
                </a:cubicBezTo>
                <a:cubicBezTo>
                  <a:pt x="867" y="459"/>
                  <a:pt x="879" y="450"/>
                  <a:pt x="911" y="440"/>
                </a:cubicBezTo>
                <a:cubicBezTo>
                  <a:pt x="930" y="411"/>
                  <a:pt x="939" y="400"/>
                  <a:pt x="971" y="388"/>
                </a:cubicBezTo>
                <a:cubicBezTo>
                  <a:pt x="996" y="318"/>
                  <a:pt x="958" y="403"/>
                  <a:pt x="1006" y="354"/>
                </a:cubicBezTo>
                <a:cubicBezTo>
                  <a:pt x="1012" y="347"/>
                  <a:pt x="1006" y="332"/>
                  <a:pt x="1014" y="328"/>
                </a:cubicBezTo>
                <a:cubicBezTo>
                  <a:pt x="1032" y="319"/>
                  <a:pt x="1055" y="323"/>
                  <a:pt x="1075" y="320"/>
                </a:cubicBezTo>
                <a:cubicBezTo>
                  <a:pt x="1107" y="286"/>
                  <a:pt x="1103" y="257"/>
                  <a:pt x="1109" y="208"/>
                </a:cubicBezTo>
                <a:cubicBezTo>
                  <a:pt x="1100" y="104"/>
                  <a:pt x="1109" y="107"/>
                  <a:pt x="1049" y="44"/>
                </a:cubicBezTo>
                <a:cubicBezTo>
                  <a:pt x="1049" y="44"/>
                  <a:pt x="997" y="39"/>
                  <a:pt x="971" y="36"/>
                </a:cubicBezTo>
                <a:cubicBezTo>
                  <a:pt x="918" y="0"/>
                  <a:pt x="892" y="8"/>
                  <a:pt x="817" y="1"/>
                </a:cubicBezTo>
                <a:cubicBezTo>
                  <a:pt x="762" y="56"/>
                  <a:pt x="756" y="45"/>
                  <a:pt x="662" y="53"/>
                </a:cubicBezTo>
                <a:cubicBezTo>
                  <a:pt x="609" y="88"/>
                  <a:pt x="548" y="127"/>
                  <a:pt x="490" y="148"/>
                </a:cubicBezTo>
                <a:cubicBezTo>
                  <a:pt x="470" y="155"/>
                  <a:pt x="457" y="175"/>
                  <a:pt x="438" y="182"/>
                </a:cubicBezTo>
                <a:cubicBezTo>
                  <a:pt x="388" y="200"/>
                  <a:pt x="438" y="184"/>
                  <a:pt x="361" y="199"/>
                </a:cubicBezTo>
                <a:cubicBezTo>
                  <a:pt x="341" y="203"/>
                  <a:pt x="322" y="219"/>
                  <a:pt x="301" y="216"/>
                </a:cubicBezTo>
                <a:cubicBezTo>
                  <a:pt x="286" y="214"/>
                  <a:pt x="272" y="205"/>
                  <a:pt x="258" y="199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7975" name="Freeform 87"/>
          <p:cNvSpPr>
            <a:spLocks/>
          </p:cNvSpPr>
          <p:nvPr/>
        </p:nvSpPr>
        <p:spPr bwMode="auto">
          <a:xfrm>
            <a:off x="3875088" y="1600200"/>
            <a:ext cx="1230312" cy="1223963"/>
          </a:xfrm>
          <a:custGeom>
            <a:avLst/>
            <a:gdLst>
              <a:gd name="T0" fmla="*/ 0 w 775"/>
              <a:gd name="T1" fmla="*/ 2147483647 h 771"/>
              <a:gd name="T2" fmla="*/ 2147483647 w 775"/>
              <a:gd name="T3" fmla="*/ 2147483647 h 771"/>
              <a:gd name="T4" fmla="*/ 2147483647 w 775"/>
              <a:gd name="T5" fmla="*/ 2147483647 h 771"/>
              <a:gd name="T6" fmla="*/ 2147483647 w 775"/>
              <a:gd name="T7" fmla="*/ 2147483647 h 771"/>
              <a:gd name="T8" fmla="*/ 2147483647 w 775"/>
              <a:gd name="T9" fmla="*/ 2147483647 h 771"/>
              <a:gd name="T10" fmla="*/ 2147483647 w 775"/>
              <a:gd name="T11" fmla="*/ 2147483647 h 771"/>
              <a:gd name="T12" fmla="*/ 2147483647 w 775"/>
              <a:gd name="T13" fmla="*/ 2147483647 h 771"/>
              <a:gd name="T14" fmla="*/ 2147483647 w 775"/>
              <a:gd name="T15" fmla="*/ 2147483647 h 771"/>
              <a:gd name="T16" fmla="*/ 2147483647 w 775"/>
              <a:gd name="T17" fmla="*/ 2147483647 h 771"/>
              <a:gd name="T18" fmla="*/ 2147483647 w 775"/>
              <a:gd name="T19" fmla="*/ 2147483647 h 771"/>
              <a:gd name="T20" fmla="*/ 2147483647 w 775"/>
              <a:gd name="T21" fmla="*/ 2147483647 h 771"/>
              <a:gd name="T22" fmla="*/ 2147483647 w 775"/>
              <a:gd name="T23" fmla="*/ 2147483647 h 771"/>
              <a:gd name="T24" fmla="*/ 2147483647 w 775"/>
              <a:gd name="T25" fmla="*/ 2147483647 h 771"/>
              <a:gd name="T26" fmla="*/ 2147483647 w 775"/>
              <a:gd name="T27" fmla="*/ 2147483647 h 771"/>
              <a:gd name="T28" fmla="*/ 2147483647 w 775"/>
              <a:gd name="T29" fmla="*/ 2147483647 h 771"/>
              <a:gd name="T30" fmla="*/ 2147483647 w 775"/>
              <a:gd name="T31" fmla="*/ 2147483647 h 771"/>
              <a:gd name="T32" fmla="*/ 2147483647 w 775"/>
              <a:gd name="T33" fmla="*/ 2147483647 h 771"/>
              <a:gd name="T34" fmla="*/ 2147483647 w 775"/>
              <a:gd name="T35" fmla="*/ 2147483647 h 771"/>
              <a:gd name="T36" fmla="*/ 2147483647 w 775"/>
              <a:gd name="T37" fmla="*/ 2147483647 h 771"/>
              <a:gd name="T38" fmla="*/ 2147483647 w 775"/>
              <a:gd name="T39" fmla="*/ 2147483647 h 771"/>
              <a:gd name="T40" fmla="*/ 2147483647 w 775"/>
              <a:gd name="T41" fmla="*/ 2147483647 h 771"/>
              <a:gd name="T42" fmla="*/ 2147483647 w 775"/>
              <a:gd name="T43" fmla="*/ 2147483647 h 771"/>
              <a:gd name="T44" fmla="*/ 2147483647 w 775"/>
              <a:gd name="T45" fmla="*/ 2147483647 h 771"/>
              <a:gd name="T46" fmla="*/ 2147483647 w 775"/>
              <a:gd name="T47" fmla="*/ 2147483647 h 771"/>
              <a:gd name="T48" fmla="*/ 2147483647 w 775"/>
              <a:gd name="T49" fmla="*/ 2147483647 h 771"/>
              <a:gd name="T50" fmla="*/ 2147483647 w 775"/>
              <a:gd name="T51" fmla="*/ 2147483647 h 771"/>
              <a:gd name="T52" fmla="*/ 2147483647 w 775"/>
              <a:gd name="T53" fmla="*/ 2147483647 h 771"/>
              <a:gd name="T54" fmla="*/ 2147483647 w 775"/>
              <a:gd name="T55" fmla="*/ 2147483647 h 771"/>
              <a:gd name="T56" fmla="*/ 2147483647 w 775"/>
              <a:gd name="T57" fmla="*/ 2147483647 h 771"/>
              <a:gd name="T58" fmla="*/ 2147483647 w 775"/>
              <a:gd name="T59" fmla="*/ 2147483647 h 771"/>
              <a:gd name="T60" fmla="*/ 2147483647 w 775"/>
              <a:gd name="T61" fmla="*/ 2147483647 h 771"/>
              <a:gd name="T62" fmla="*/ 2147483647 w 775"/>
              <a:gd name="T63" fmla="*/ 2147483647 h 771"/>
              <a:gd name="T64" fmla="*/ 2147483647 w 775"/>
              <a:gd name="T65" fmla="*/ 2147483647 h 771"/>
              <a:gd name="T66" fmla="*/ 2147483647 w 775"/>
              <a:gd name="T67" fmla="*/ 2147483647 h 771"/>
              <a:gd name="T68" fmla="*/ 2147483647 w 775"/>
              <a:gd name="T69" fmla="*/ 2147483647 h 771"/>
              <a:gd name="T70" fmla="*/ 2147483647 w 775"/>
              <a:gd name="T71" fmla="*/ 2147483647 h 771"/>
              <a:gd name="T72" fmla="*/ 2147483647 w 775"/>
              <a:gd name="T73" fmla="*/ 2147483647 h 771"/>
              <a:gd name="T74" fmla="*/ 2147483647 w 775"/>
              <a:gd name="T75" fmla="*/ 2147483647 h 771"/>
              <a:gd name="T76" fmla="*/ 2147483647 w 775"/>
              <a:gd name="T77" fmla="*/ 2147483647 h 7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75" h="771">
                <a:moveTo>
                  <a:pt x="0" y="429"/>
                </a:moveTo>
                <a:cubicBezTo>
                  <a:pt x="36" y="441"/>
                  <a:pt x="76" y="433"/>
                  <a:pt x="112" y="446"/>
                </a:cubicBezTo>
                <a:cubicBezTo>
                  <a:pt x="121" y="449"/>
                  <a:pt x="115" y="464"/>
                  <a:pt x="120" y="472"/>
                </a:cubicBezTo>
                <a:cubicBezTo>
                  <a:pt x="124" y="479"/>
                  <a:pt x="143" y="483"/>
                  <a:pt x="138" y="489"/>
                </a:cubicBezTo>
                <a:cubicBezTo>
                  <a:pt x="132" y="496"/>
                  <a:pt x="121" y="484"/>
                  <a:pt x="112" y="481"/>
                </a:cubicBezTo>
                <a:cubicBezTo>
                  <a:pt x="103" y="484"/>
                  <a:pt x="90" y="481"/>
                  <a:pt x="86" y="489"/>
                </a:cubicBezTo>
                <a:cubicBezTo>
                  <a:pt x="76" y="509"/>
                  <a:pt x="112" y="527"/>
                  <a:pt x="120" y="532"/>
                </a:cubicBezTo>
                <a:cubicBezTo>
                  <a:pt x="141" y="593"/>
                  <a:pt x="133" y="566"/>
                  <a:pt x="146" y="610"/>
                </a:cubicBezTo>
                <a:cubicBezTo>
                  <a:pt x="137" y="619"/>
                  <a:pt x="130" y="629"/>
                  <a:pt x="120" y="636"/>
                </a:cubicBezTo>
                <a:cubicBezTo>
                  <a:pt x="100" y="649"/>
                  <a:pt x="27" y="670"/>
                  <a:pt x="120" y="653"/>
                </a:cubicBezTo>
                <a:cubicBezTo>
                  <a:pt x="170" y="606"/>
                  <a:pt x="92" y="632"/>
                  <a:pt x="77" y="636"/>
                </a:cubicBezTo>
                <a:cubicBezTo>
                  <a:pt x="71" y="644"/>
                  <a:pt x="60" y="651"/>
                  <a:pt x="60" y="661"/>
                </a:cubicBezTo>
                <a:cubicBezTo>
                  <a:pt x="60" y="700"/>
                  <a:pt x="139" y="704"/>
                  <a:pt x="163" y="713"/>
                </a:cubicBezTo>
                <a:cubicBezTo>
                  <a:pt x="183" y="771"/>
                  <a:pt x="234" y="744"/>
                  <a:pt x="292" y="739"/>
                </a:cubicBezTo>
                <a:cubicBezTo>
                  <a:pt x="318" y="722"/>
                  <a:pt x="331" y="705"/>
                  <a:pt x="361" y="696"/>
                </a:cubicBezTo>
                <a:cubicBezTo>
                  <a:pt x="422" y="656"/>
                  <a:pt x="498" y="707"/>
                  <a:pt x="542" y="644"/>
                </a:cubicBezTo>
                <a:cubicBezTo>
                  <a:pt x="545" y="635"/>
                  <a:pt x="543" y="624"/>
                  <a:pt x="550" y="618"/>
                </a:cubicBezTo>
                <a:cubicBezTo>
                  <a:pt x="559" y="611"/>
                  <a:pt x="573" y="613"/>
                  <a:pt x="585" y="610"/>
                </a:cubicBezTo>
                <a:cubicBezTo>
                  <a:pt x="622" y="599"/>
                  <a:pt x="658" y="585"/>
                  <a:pt x="696" y="575"/>
                </a:cubicBezTo>
                <a:cubicBezTo>
                  <a:pt x="677" y="494"/>
                  <a:pt x="706" y="575"/>
                  <a:pt x="662" y="532"/>
                </a:cubicBezTo>
                <a:cubicBezTo>
                  <a:pt x="656" y="526"/>
                  <a:pt x="658" y="515"/>
                  <a:pt x="653" y="507"/>
                </a:cubicBezTo>
                <a:cubicBezTo>
                  <a:pt x="649" y="500"/>
                  <a:pt x="642" y="495"/>
                  <a:pt x="636" y="489"/>
                </a:cubicBezTo>
                <a:cubicBezTo>
                  <a:pt x="621" y="442"/>
                  <a:pt x="624" y="441"/>
                  <a:pt x="671" y="429"/>
                </a:cubicBezTo>
                <a:cubicBezTo>
                  <a:pt x="692" y="398"/>
                  <a:pt x="712" y="364"/>
                  <a:pt x="748" y="352"/>
                </a:cubicBezTo>
                <a:cubicBezTo>
                  <a:pt x="761" y="309"/>
                  <a:pt x="759" y="265"/>
                  <a:pt x="774" y="223"/>
                </a:cubicBezTo>
                <a:cubicBezTo>
                  <a:pt x="740" y="191"/>
                  <a:pt x="775" y="214"/>
                  <a:pt x="722" y="214"/>
                </a:cubicBezTo>
                <a:cubicBezTo>
                  <a:pt x="705" y="214"/>
                  <a:pt x="688" y="209"/>
                  <a:pt x="671" y="206"/>
                </a:cubicBezTo>
                <a:cubicBezTo>
                  <a:pt x="643" y="179"/>
                  <a:pt x="623" y="158"/>
                  <a:pt x="585" y="146"/>
                </a:cubicBezTo>
                <a:cubicBezTo>
                  <a:pt x="542" y="103"/>
                  <a:pt x="592" y="145"/>
                  <a:pt x="481" y="120"/>
                </a:cubicBezTo>
                <a:cubicBezTo>
                  <a:pt x="471" y="118"/>
                  <a:pt x="465" y="107"/>
                  <a:pt x="456" y="103"/>
                </a:cubicBezTo>
                <a:cubicBezTo>
                  <a:pt x="424" y="88"/>
                  <a:pt x="386" y="80"/>
                  <a:pt x="352" y="68"/>
                </a:cubicBezTo>
                <a:cubicBezTo>
                  <a:pt x="346" y="59"/>
                  <a:pt x="340" y="51"/>
                  <a:pt x="335" y="42"/>
                </a:cubicBezTo>
                <a:cubicBezTo>
                  <a:pt x="322" y="15"/>
                  <a:pt x="332" y="2"/>
                  <a:pt x="318" y="42"/>
                </a:cubicBezTo>
                <a:cubicBezTo>
                  <a:pt x="312" y="34"/>
                  <a:pt x="309" y="23"/>
                  <a:pt x="301" y="17"/>
                </a:cubicBezTo>
                <a:cubicBezTo>
                  <a:pt x="294" y="11"/>
                  <a:pt x="279" y="0"/>
                  <a:pt x="275" y="8"/>
                </a:cubicBezTo>
                <a:cubicBezTo>
                  <a:pt x="270" y="17"/>
                  <a:pt x="302" y="31"/>
                  <a:pt x="292" y="34"/>
                </a:cubicBezTo>
                <a:cubicBezTo>
                  <a:pt x="275" y="39"/>
                  <a:pt x="258" y="23"/>
                  <a:pt x="241" y="17"/>
                </a:cubicBezTo>
                <a:cubicBezTo>
                  <a:pt x="227" y="12"/>
                  <a:pt x="212" y="11"/>
                  <a:pt x="198" y="8"/>
                </a:cubicBezTo>
                <a:cubicBezTo>
                  <a:pt x="153" y="16"/>
                  <a:pt x="141" y="24"/>
                  <a:pt x="103" y="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032" name="Freeform 144"/>
          <p:cNvSpPr>
            <a:spLocks/>
          </p:cNvSpPr>
          <p:nvPr/>
        </p:nvSpPr>
        <p:spPr bwMode="auto">
          <a:xfrm>
            <a:off x="3657600" y="4572000"/>
            <a:ext cx="1282700" cy="928688"/>
          </a:xfrm>
          <a:custGeom>
            <a:avLst/>
            <a:gdLst>
              <a:gd name="T0" fmla="*/ 2147483647 w 808"/>
              <a:gd name="T1" fmla="*/ 2147483647 h 585"/>
              <a:gd name="T2" fmla="*/ 2147483647 w 808"/>
              <a:gd name="T3" fmla="*/ 2147483647 h 585"/>
              <a:gd name="T4" fmla="*/ 2147483647 w 808"/>
              <a:gd name="T5" fmla="*/ 2147483647 h 585"/>
              <a:gd name="T6" fmla="*/ 2147483647 w 808"/>
              <a:gd name="T7" fmla="*/ 2147483647 h 585"/>
              <a:gd name="T8" fmla="*/ 2147483647 w 808"/>
              <a:gd name="T9" fmla="*/ 2147483647 h 585"/>
              <a:gd name="T10" fmla="*/ 2147483647 w 808"/>
              <a:gd name="T11" fmla="*/ 2147483647 h 585"/>
              <a:gd name="T12" fmla="*/ 2147483647 w 808"/>
              <a:gd name="T13" fmla="*/ 2147483647 h 585"/>
              <a:gd name="T14" fmla="*/ 0 w 808"/>
              <a:gd name="T15" fmla="*/ 2147483647 h 585"/>
              <a:gd name="T16" fmla="*/ 2147483647 w 808"/>
              <a:gd name="T17" fmla="*/ 2147483647 h 585"/>
              <a:gd name="T18" fmla="*/ 2147483647 w 808"/>
              <a:gd name="T19" fmla="*/ 2147483647 h 585"/>
              <a:gd name="T20" fmla="*/ 2147483647 w 808"/>
              <a:gd name="T21" fmla="*/ 2147483647 h 585"/>
              <a:gd name="T22" fmla="*/ 2147483647 w 808"/>
              <a:gd name="T23" fmla="*/ 2147483647 h 585"/>
              <a:gd name="T24" fmla="*/ 2147483647 w 808"/>
              <a:gd name="T25" fmla="*/ 2147483647 h 5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08" h="585">
                <a:moveTo>
                  <a:pt x="404" y="585"/>
                </a:moveTo>
                <a:cubicBezTo>
                  <a:pt x="383" y="553"/>
                  <a:pt x="370" y="554"/>
                  <a:pt x="335" y="542"/>
                </a:cubicBezTo>
                <a:cubicBezTo>
                  <a:pt x="306" y="498"/>
                  <a:pt x="287" y="457"/>
                  <a:pt x="258" y="413"/>
                </a:cubicBezTo>
                <a:cubicBezTo>
                  <a:pt x="243" y="390"/>
                  <a:pt x="241" y="362"/>
                  <a:pt x="232" y="336"/>
                </a:cubicBezTo>
                <a:cubicBezTo>
                  <a:pt x="229" y="326"/>
                  <a:pt x="219" y="319"/>
                  <a:pt x="215" y="310"/>
                </a:cubicBezTo>
                <a:cubicBezTo>
                  <a:pt x="208" y="294"/>
                  <a:pt x="208" y="274"/>
                  <a:pt x="198" y="259"/>
                </a:cubicBezTo>
                <a:cubicBezTo>
                  <a:pt x="170" y="215"/>
                  <a:pt x="130" y="166"/>
                  <a:pt x="86" y="138"/>
                </a:cubicBezTo>
                <a:cubicBezTo>
                  <a:pt x="60" y="98"/>
                  <a:pt x="33" y="61"/>
                  <a:pt x="0" y="26"/>
                </a:cubicBezTo>
                <a:cubicBezTo>
                  <a:pt x="84" y="0"/>
                  <a:pt x="213" y="29"/>
                  <a:pt x="301" y="35"/>
                </a:cubicBezTo>
                <a:cubicBezTo>
                  <a:pt x="427" y="78"/>
                  <a:pt x="293" y="35"/>
                  <a:pt x="636" y="52"/>
                </a:cubicBezTo>
                <a:cubicBezTo>
                  <a:pt x="648" y="53"/>
                  <a:pt x="659" y="58"/>
                  <a:pt x="671" y="61"/>
                </a:cubicBezTo>
                <a:cubicBezTo>
                  <a:pt x="679" y="63"/>
                  <a:pt x="687" y="68"/>
                  <a:pt x="696" y="69"/>
                </a:cubicBezTo>
                <a:cubicBezTo>
                  <a:pt x="733" y="71"/>
                  <a:pt x="771" y="69"/>
                  <a:pt x="808" y="6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033" name="Freeform 145"/>
          <p:cNvSpPr>
            <a:spLocks/>
          </p:cNvSpPr>
          <p:nvPr/>
        </p:nvSpPr>
        <p:spPr bwMode="auto">
          <a:xfrm>
            <a:off x="4572000" y="4648200"/>
            <a:ext cx="1027113" cy="533400"/>
          </a:xfrm>
          <a:custGeom>
            <a:avLst/>
            <a:gdLst>
              <a:gd name="T0" fmla="*/ 2147483647 w 647"/>
              <a:gd name="T1" fmla="*/ 2147483647 h 336"/>
              <a:gd name="T2" fmla="*/ 2147483647 w 647"/>
              <a:gd name="T3" fmla="*/ 2147483647 h 336"/>
              <a:gd name="T4" fmla="*/ 2147483647 w 647"/>
              <a:gd name="T5" fmla="*/ 2147483647 h 336"/>
              <a:gd name="T6" fmla="*/ 2147483647 w 647"/>
              <a:gd name="T7" fmla="*/ 2147483647 h 336"/>
              <a:gd name="T8" fmla="*/ 2147483647 w 647"/>
              <a:gd name="T9" fmla="*/ 2147483647 h 336"/>
              <a:gd name="T10" fmla="*/ 2147483647 w 647"/>
              <a:gd name="T11" fmla="*/ 2147483647 h 336"/>
              <a:gd name="T12" fmla="*/ 2147483647 w 647"/>
              <a:gd name="T13" fmla="*/ 0 h 336"/>
              <a:gd name="T14" fmla="*/ 2147483647 w 647"/>
              <a:gd name="T15" fmla="*/ 2147483647 h 336"/>
              <a:gd name="T16" fmla="*/ 2147483647 w 647"/>
              <a:gd name="T17" fmla="*/ 2147483647 h 336"/>
              <a:gd name="T18" fmla="*/ 2147483647 w 647"/>
              <a:gd name="T19" fmla="*/ 2147483647 h 336"/>
              <a:gd name="T20" fmla="*/ 2147483647 w 647"/>
              <a:gd name="T21" fmla="*/ 2147483647 h 336"/>
              <a:gd name="T22" fmla="*/ 2147483647 w 647"/>
              <a:gd name="T23" fmla="*/ 2147483647 h 336"/>
              <a:gd name="T24" fmla="*/ 2147483647 w 647"/>
              <a:gd name="T25" fmla="*/ 2147483647 h 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7" h="336">
                <a:moveTo>
                  <a:pt x="37" y="336"/>
                </a:moveTo>
                <a:cubicBezTo>
                  <a:pt x="30" y="316"/>
                  <a:pt x="0" y="249"/>
                  <a:pt x="28" y="233"/>
                </a:cubicBezTo>
                <a:cubicBezTo>
                  <a:pt x="55" y="217"/>
                  <a:pt x="91" y="227"/>
                  <a:pt x="123" y="224"/>
                </a:cubicBezTo>
                <a:cubicBezTo>
                  <a:pt x="138" y="175"/>
                  <a:pt x="131" y="126"/>
                  <a:pt x="114" y="78"/>
                </a:cubicBezTo>
                <a:cubicBezTo>
                  <a:pt x="156" y="63"/>
                  <a:pt x="201" y="67"/>
                  <a:pt x="243" y="52"/>
                </a:cubicBezTo>
                <a:cubicBezTo>
                  <a:pt x="269" y="12"/>
                  <a:pt x="247" y="32"/>
                  <a:pt x="295" y="18"/>
                </a:cubicBezTo>
                <a:cubicBezTo>
                  <a:pt x="312" y="13"/>
                  <a:pt x="346" y="0"/>
                  <a:pt x="346" y="0"/>
                </a:cubicBezTo>
                <a:cubicBezTo>
                  <a:pt x="375" y="3"/>
                  <a:pt x="404" y="0"/>
                  <a:pt x="432" y="9"/>
                </a:cubicBezTo>
                <a:cubicBezTo>
                  <a:pt x="438" y="11"/>
                  <a:pt x="503" y="71"/>
                  <a:pt x="510" y="78"/>
                </a:cubicBezTo>
                <a:cubicBezTo>
                  <a:pt x="525" y="126"/>
                  <a:pt x="554" y="123"/>
                  <a:pt x="596" y="138"/>
                </a:cubicBezTo>
                <a:cubicBezTo>
                  <a:pt x="602" y="147"/>
                  <a:pt x="606" y="157"/>
                  <a:pt x="613" y="164"/>
                </a:cubicBezTo>
                <a:cubicBezTo>
                  <a:pt x="620" y="171"/>
                  <a:pt x="633" y="173"/>
                  <a:pt x="639" y="181"/>
                </a:cubicBezTo>
                <a:cubicBezTo>
                  <a:pt x="645" y="188"/>
                  <a:pt x="647" y="207"/>
                  <a:pt x="647" y="20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034" name="Freeform 146"/>
          <p:cNvSpPr>
            <a:spLocks/>
          </p:cNvSpPr>
          <p:nvPr/>
        </p:nvSpPr>
        <p:spPr bwMode="auto">
          <a:xfrm rot="-121242">
            <a:off x="4267200" y="5029200"/>
            <a:ext cx="1828800" cy="838200"/>
          </a:xfrm>
          <a:custGeom>
            <a:avLst/>
            <a:gdLst>
              <a:gd name="T0" fmla="*/ 2147483647 w 1153"/>
              <a:gd name="T1" fmla="*/ 2147483647 h 628"/>
              <a:gd name="T2" fmla="*/ 2147483647 w 1153"/>
              <a:gd name="T3" fmla="*/ 2147483647 h 628"/>
              <a:gd name="T4" fmla="*/ 2147483647 w 1153"/>
              <a:gd name="T5" fmla="*/ 2147483647 h 628"/>
              <a:gd name="T6" fmla="*/ 2147483647 w 1153"/>
              <a:gd name="T7" fmla="*/ 2147483647 h 628"/>
              <a:gd name="T8" fmla="*/ 2147483647 w 1153"/>
              <a:gd name="T9" fmla="*/ 2147483647 h 628"/>
              <a:gd name="T10" fmla="*/ 2147483647 w 1153"/>
              <a:gd name="T11" fmla="*/ 2147483647 h 628"/>
              <a:gd name="T12" fmla="*/ 2147483647 w 1153"/>
              <a:gd name="T13" fmla="*/ 2147483647 h 628"/>
              <a:gd name="T14" fmla="*/ 2147483647 w 1153"/>
              <a:gd name="T15" fmla="*/ 2147483647 h 628"/>
              <a:gd name="T16" fmla="*/ 2147483647 w 1153"/>
              <a:gd name="T17" fmla="*/ 2147483647 h 628"/>
              <a:gd name="T18" fmla="*/ 2147483647 w 1153"/>
              <a:gd name="T19" fmla="*/ 2147483647 h 628"/>
              <a:gd name="T20" fmla="*/ 2147483647 w 1153"/>
              <a:gd name="T21" fmla="*/ 2147483647 h 628"/>
              <a:gd name="T22" fmla="*/ 2147483647 w 1153"/>
              <a:gd name="T23" fmla="*/ 2147483647 h 628"/>
              <a:gd name="T24" fmla="*/ 2147483647 w 1153"/>
              <a:gd name="T25" fmla="*/ 2147483647 h 628"/>
              <a:gd name="T26" fmla="*/ 2147483647 w 1153"/>
              <a:gd name="T27" fmla="*/ 2147483647 h 628"/>
              <a:gd name="T28" fmla="*/ 2147483647 w 1153"/>
              <a:gd name="T29" fmla="*/ 2147483647 h 628"/>
              <a:gd name="T30" fmla="*/ 2147483647 w 1153"/>
              <a:gd name="T31" fmla="*/ 2147483647 h 628"/>
              <a:gd name="T32" fmla="*/ 2147483647 w 1153"/>
              <a:gd name="T33" fmla="*/ 2147483647 h 628"/>
              <a:gd name="T34" fmla="*/ 2147483647 w 1153"/>
              <a:gd name="T35" fmla="*/ 2147483647 h 628"/>
              <a:gd name="T36" fmla="*/ 2147483647 w 1153"/>
              <a:gd name="T37" fmla="*/ 2147483647 h 628"/>
              <a:gd name="T38" fmla="*/ 2147483647 w 1153"/>
              <a:gd name="T39" fmla="*/ 2147483647 h 628"/>
              <a:gd name="T40" fmla="*/ 2147483647 w 1153"/>
              <a:gd name="T41" fmla="*/ 2147483647 h 628"/>
              <a:gd name="T42" fmla="*/ 2147483647 w 1153"/>
              <a:gd name="T43" fmla="*/ 2147483647 h 628"/>
              <a:gd name="T44" fmla="*/ 2147483647 w 1153"/>
              <a:gd name="T45" fmla="*/ 2147483647 h 628"/>
              <a:gd name="T46" fmla="*/ 2147483647 w 1153"/>
              <a:gd name="T47" fmla="*/ 2147483647 h 628"/>
              <a:gd name="T48" fmla="*/ 2147483647 w 1153"/>
              <a:gd name="T49" fmla="*/ 2147483647 h 628"/>
              <a:gd name="T50" fmla="*/ 2147483647 w 1153"/>
              <a:gd name="T51" fmla="*/ 2147483647 h 628"/>
              <a:gd name="T52" fmla="*/ 2147483647 w 1153"/>
              <a:gd name="T53" fmla="*/ 2147483647 h 628"/>
              <a:gd name="T54" fmla="*/ 2147483647 w 1153"/>
              <a:gd name="T55" fmla="*/ 2147483647 h 628"/>
              <a:gd name="T56" fmla="*/ 2147483647 w 1153"/>
              <a:gd name="T57" fmla="*/ 2147483647 h 628"/>
              <a:gd name="T58" fmla="*/ 2147483647 w 1153"/>
              <a:gd name="T59" fmla="*/ 2147483647 h 628"/>
              <a:gd name="T60" fmla="*/ 2147483647 w 1153"/>
              <a:gd name="T61" fmla="*/ 2147483647 h 6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53" h="628">
                <a:moveTo>
                  <a:pt x="246" y="167"/>
                </a:moveTo>
                <a:cubicBezTo>
                  <a:pt x="314" y="181"/>
                  <a:pt x="296" y="191"/>
                  <a:pt x="307" y="262"/>
                </a:cubicBezTo>
                <a:cubicBezTo>
                  <a:pt x="341" y="259"/>
                  <a:pt x="377" y="263"/>
                  <a:pt x="410" y="253"/>
                </a:cubicBezTo>
                <a:cubicBezTo>
                  <a:pt x="463" y="237"/>
                  <a:pt x="370" y="218"/>
                  <a:pt x="436" y="210"/>
                </a:cubicBezTo>
                <a:cubicBezTo>
                  <a:pt x="501" y="202"/>
                  <a:pt x="567" y="205"/>
                  <a:pt x="633" y="202"/>
                </a:cubicBezTo>
                <a:cubicBezTo>
                  <a:pt x="676" y="187"/>
                  <a:pt x="720" y="165"/>
                  <a:pt x="754" y="133"/>
                </a:cubicBezTo>
                <a:cubicBezTo>
                  <a:pt x="766" y="93"/>
                  <a:pt x="782" y="69"/>
                  <a:pt x="822" y="56"/>
                </a:cubicBezTo>
                <a:cubicBezTo>
                  <a:pt x="882" y="0"/>
                  <a:pt x="1011" y="40"/>
                  <a:pt x="1089" y="64"/>
                </a:cubicBezTo>
                <a:cubicBezTo>
                  <a:pt x="1092" y="101"/>
                  <a:pt x="1097" y="139"/>
                  <a:pt x="1097" y="176"/>
                </a:cubicBezTo>
                <a:cubicBezTo>
                  <a:pt x="1097" y="194"/>
                  <a:pt x="1103" y="217"/>
                  <a:pt x="1089" y="228"/>
                </a:cubicBezTo>
                <a:cubicBezTo>
                  <a:pt x="1071" y="242"/>
                  <a:pt x="1043" y="233"/>
                  <a:pt x="1020" y="236"/>
                </a:cubicBezTo>
                <a:cubicBezTo>
                  <a:pt x="1023" y="250"/>
                  <a:pt x="1019" y="269"/>
                  <a:pt x="1029" y="279"/>
                </a:cubicBezTo>
                <a:cubicBezTo>
                  <a:pt x="1044" y="294"/>
                  <a:pt x="1124" y="303"/>
                  <a:pt x="1140" y="305"/>
                </a:cubicBezTo>
                <a:cubicBezTo>
                  <a:pt x="1143" y="314"/>
                  <a:pt x="1153" y="323"/>
                  <a:pt x="1149" y="331"/>
                </a:cubicBezTo>
                <a:cubicBezTo>
                  <a:pt x="1145" y="339"/>
                  <a:pt x="1132" y="337"/>
                  <a:pt x="1123" y="339"/>
                </a:cubicBezTo>
                <a:cubicBezTo>
                  <a:pt x="1109" y="343"/>
                  <a:pt x="1094" y="345"/>
                  <a:pt x="1080" y="348"/>
                </a:cubicBezTo>
                <a:cubicBezTo>
                  <a:pt x="1035" y="379"/>
                  <a:pt x="1009" y="436"/>
                  <a:pt x="960" y="451"/>
                </a:cubicBezTo>
                <a:cubicBezTo>
                  <a:pt x="923" y="508"/>
                  <a:pt x="840" y="494"/>
                  <a:pt x="788" y="537"/>
                </a:cubicBezTo>
                <a:cubicBezTo>
                  <a:pt x="772" y="550"/>
                  <a:pt x="734" y="587"/>
                  <a:pt x="711" y="589"/>
                </a:cubicBezTo>
                <a:cubicBezTo>
                  <a:pt x="611" y="597"/>
                  <a:pt x="510" y="594"/>
                  <a:pt x="410" y="597"/>
                </a:cubicBezTo>
                <a:cubicBezTo>
                  <a:pt x="327" y="614"/>
                  <a:pt x="234" y="628"/>
                  <a:pt x="160" y="580"/>
                </a:cubicBezTo>
                <a:cubicBezTo>
                  <a:pt x="147" y="537"/>
                  <a:pt x="138" y="519"/>
                  <a:pt x="100" y="494"/>
                </a:cubicBezTo>
                <a:cubicBezTo>
                  <a:pt x="79" y="427"/>
                  <a:pt x="111" y="503"/>
                  <a:pt x="66" y="460"/>
                </a:cubicBezTo>
                <a:cubicBezTo>
                  <a:pt x="62" y="456"/>
                  <a:pt x="51" y="412"/>
                  <a:pt x="49" y="408"/>
                </a:cubicBezTo>
                <a:cubicBezTo>
                  <a:pt x="39" y="392"/>
                  <a:pt x="24" y="380"/>
                  <a:pt x="14" y="365"/>
                </a:cubicBezTo>
                <a:cubicBezTo>
                  <a:pt x="11" y="356"/>
                  <a:pt x="0" y="345"/>
                  <a:pt x="6" y="339"/>
                </a:cubicBezTo>
                <a:cubicBezTo>
                  <a:pt x="19" y="326"/>
                  <a:pt x="57" y="322"/>
                  <a:pt x="57" y="322"/>
                </a:cubicBezTo>
                <a:cubicBezTo>
                  <a:pt x="98" y="332"/>
                  <a:pt x="138" y="343"/>
                  <a:pt x="178" y="357"/>
                </a:cubicBezTo>
                <a:cubicBezTo>
                  <a:pt x="189" y="354"/>
                  <a:pt x="203" y="355"/>
                  <a:pt x="212" y="348"/>
                </a:cubicBezTo>
                <a:cubicBezTo>
                  <a:pt x="213" y="347"/>
                  <a:pt x="229" y="298"/>
                  <a:pt x="229" y="296"/>
                </a:cubicBezTo>
                <a:cubicBezTo>
                  <a:pt x="236" y="253"/>
                  <a:pt x="240" y="210"/>
                  <a:pt x="246" y="16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035" name="Freeform 147"/>
          <p:cNvSpPr>
            <a:spLocks/>
          </p:cNvSpPr>
          <p:nvPr/>
        </p:nvSpPr>
        <p:spPr bwMode="auto">
          <a:xfrm>
            <a:off x="5943600" y="5257800"/>
            <a:ext cx="144463" cy="112713"/>
          </a:xfrm>
          <a:custGeom>
            <a:avLst/>
            <a:gdLst>
              <a:gd name="T0" fmla="*/ 2147483647 w 91"/>
              <a:gd name="T1" fmla="*/ 2147483647 h 71"/>
              <a:gd name="T2" fmla="*/ 2147483647 w 91"/>
              <a:gd name="T3" fmla="*/ 2147483647 h 71"/>
              <a:gd name="T4" fmla="*/ 2147483647 w 91"/>
              <a:gd name="T5" fmla="*/ 2147483647 h 71"/>
              <a:gd name="T6" fmla="*/ 2147483647 w 91"/>
              <a:gd name="T7" fmla="*/ 2147483647 h 71"/>
              <a:gd name="T8" fmla="*/ 2147483647 w 91"/>
              <a:gd name="T9" fmla="*/ 2147483647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71">
                <a:moveTo>
                  <a:pt x="15" y="2"/>
                </a:moveTo>
                <a:cubicBezTo>
                  <a:pt x="91" y="22"/>
                  <a:pt x="25" y="0"/>
                  <a:pt x="6" y="19"/>
                </a:cubicBezTo>
                <a:cubicBezTo>
                  <a:pt x="0" y="25"/>
                  <a:pt x="16" y="33"/>
                  <a:pt x="24" y="36"/>
                </a:cubicBezTo>
                <a:cubicBezTo>
                  <a:pt x="43" y="42"/>
                  <a:pt x="64" y="42"/>
                  <a:pt x="84" y="45"/>
                </a:cubicBezTo>
                <a:cubicBezTo>
                  <a:pt x="55" y="64"/>
                  <a:pt x="58" y="52"/>
                  <a:pt x="58" y="7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036" name="Freeform 148"/>
          <p:cNvSpPr>
            <a:spLocks/>
          </p:cNvSpPr>
          <p:nvPr/>
        </p:nvSpPr>
        <p:spPr bwMode="auto">
          <a:xfrm>
            <a:off x="6172200" y="4075113"/>
            <a:ext cx="368300" cy="573087"/>
          </a:xfrm>
          <a:custGeom>
            <a:avLst/>
            <a:gdLst>
              <a:gd name="T0" fmla="*/ 2147483647 w 232"/>
              <a:gd name="T1" fmla="*/ 0 h 361"/>
              <a:gd name="T2" fmla="*/ 2147483647 w 232"/>
              <a:gd name="T3" fmla="*/ 2147483647 h 361"/>
              <a:gd name="T4" fmla="*/ 2147483647 w 232"/>
              <a:gd name="T5" fmla="*/ 2147483647 h 361"/>
              <a:gd name="T6" fmla="*/ 2147483647 w 232"/>
              <a:gd name="T7" fmla="*/ 2147483647 h 361"/>
              <a:gd name="T8" fmla="*/ 2147483647 w 232"/>
              <a:gd name="T9" fmla="*/ 2147483647 h 361"/>
              <a:gd name="T10" fmla="*/ 2147483647 w 232"/>
              <a:gd name="T11" fmla="*/ 2147483647 h 361"/>
              <a:gd name="T12" fmla="*/ 2147483647 w 232"/>
              <a:gd name="T13" fmla="*/ 2147483647 h 361"/>
              <a:gd name="T14" fmla="*/ 2147483647 w 232"/>
              <a:gd name="T15" fmla="*/ 2147483647 h 361"/>
              <a:gd name="T16" fmla="*/ 2147483647 w 232"/>
              <a:gd name="T17" fmla="*/ 2147483647 h 361"/>
              <a:gd name="T18" fmla="*/ 2147483647 w 232"/>
              <a:gd name="T19" fmla="*/ 2147483647 h 361"/>
              <a:gd name="T20" fmla="*/ 2147483647 w 232"/>
              <a:gd name="T21" fmla="*/ 2147483647 h 361"/>
              <a:gd name="T22" fmla="*/ 2147483647 w 232"/>
              <a:gd name="T23" fmla="*/ 2147483647 h 361"/>
              <a:gd name="T24" fmla="*/ 0 w 232"/>
              <a:gd name="T25" fmla="*/ 2147483647 h 361"/>
              <a:gd name="T26" fmla="*/ 2147483647 w 232"/>
              <a:gd name="T27" fmla="*/ 2147483647 h 361"/>
              <a:gd name="T28" fmla="*/ 2147483647 w 232"/>
              <a:gd name="T29" fmla="*/ 0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2" h="361">
                <a:moveTo>
                  <a:pt x="60" y="0"/>
                </a:moveTo>
                <a:cubicBezTo>
                  <a:pt x="69" y="3"/>
                  <a:pt x="80" y="2"/>
                  <a:pt x="86" y="9"/>
                </a:cubicBezTo>
                <a:cubicBezTo>
                  <a:pt x="94" y="17"/>
                  <a:pt x="109" y="85"/>
                  <a:pt x="111" y="95"/>
                </a:cubicBezTo>
                <a:cubicBezTo>
                  <a:pt x="108" y="106"/>
                  <a:pt x="107" y="118"/>
                  <a:pt x="103" y="129"/>
                </a:cubicBezTo>
                <a:cubicBezTo>
                  <a:pt x="86" y="169"/>
                  <a:pt x="64" y="150"/>
                  <a:pt x="129" y="164"/>
                </a:cubicBezTo>
                <a:cubicBezTo>
                  <a:pt x="144" y="226"/>
                  <a:pt x="167" y="210"/>
                  <a:pt x="215" y="241"/>
                </a:cubicBezTo>
                <a:cubicBezTo>
                  <a:pt x="221" y="261"/>
                  <a:pt x="232" y="280"/>
                  <a:pt x="215" y="301"/>
                </a:cubicBezTo>
                <a:cubicBezTo>
                  <a:pt x="209" y="308"/>
                  <a:pt x="197" y="306"/>
                  <a:pt x="189" y="310"/>
                </a:cubicBezTo>
                <a:cubicBezTo>
                  <a:pt x="171" y="320"/>
                  <a:pt x="137" y="344"/>
                  <a:pt x="137" y="344"/>
                </a:cubicBezTo>
                <a:cubicBezTo>
                  <a:pt x="68" y="323"/>
                  <a:pt x="164" y="361"/>
                  <a:pt x="103" y="258"/>
                </a:cubicBezTo>
                <a:cubicBezTo>
                  <a:pt x="96" y="245"/>
                  <a:pt x="74" y="253"/>
                  <a:pt x="60" y="250"/>
                </a:cubicBezTo>
                <a:cubicBezTo>
                  <a:pt x="16" y="204"/>
                  <a:pt x="68" y="263"/>
                  <a:pt x="34" y="207"/>
                </a:cubicBezTo>
                <a:cubicBezTo>
                  <a:pt x="25" y="191"/>
                  <a:pt x="10" y="179"/>
                  <a:pt x="0" y="164"/>
                </a:cubicBezTo>
                <a:cubicBezTo>
                  <a:pt x="28" y="135"/>
                  <a:pt x="38" y="102"/>
                  <a:pt x="60" y="69"/>
                </a:cubicBezTo>
                <a:cubicBezTo>
                  <a:pt x="69" y="12"/>
                  <a:pt x="75" y="34"/>
                  <a:pt x="6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094" name="Freeform 206"/>
          <p:cNvSpPr>
            <a:spLocks/>
          </p:cNvSpPr>
          <p:nvPr/>
        </p:nvSpPr>
        <p:spPr bwMode="auto">
          <a:xfrm>
            <a:off x="1524000" y="2209800"/>
            <a:ext cx="1019175" cy="482600"/>
          </a:xfrm>
          <a:custGeom>
            <a:avLst/>
            <a:gdLst>
              <a:gd name="T0" fmla="*/ 2147483647 w 643"/>
              <a:gd name="T1" fmla="*/ 2147483647 h 323"/>
              <a:gd name="T2" fmla="*/ 2147483647 w 643"/>
              <a:gd name="T3" fmla="*/ 2147483647 h 323"/>
              <a:gd name="T4" fmla="*/ 2147483647 w 643"/>
              <a:gd name="T5" fmla="*/ 2147483647 h 323"/>
              <a:gd name="T6" fmla="*/ 2147483647 w 643"/>
              <a:gd name="T7" fmla="*/ 2147483647 h 323"/>
              <a:gd name="T8" fmla="*/ 2147483647 w 643"/>
              <a:gd name="T9" fmla="*/ 2147483647 h 323"/>
              <a:gd name="T10" fmla="*/ 2147483647 w 643"/>
              <a:gd name="T11" fmla="*/ 2147483647 h 323"/>
              <a:gd name="T12" fmla="*/ 2147483647 w 643"/>
              <a:gd name="T13" fmla="*/ 0 h 323"/>
              <a:gd name="T14" fmla="*/ 2147483647 w 643"/>
              <a:gd name="T15" fmla="*/ 2147483647 h 323"/>
              <a:gd name="T16" fmla="*/ 2147483647 w 643"/>
              <a:gd name="T17" fmla="*/ 2147483647 h 323"/>
              <a:gd name="T18" fmla="*/ 2147483647 w 643"/>
              <a:gd name="T19" fmla="*/ 2147483647 h 323"/>
              <a:gd name="T20" fmla="*/ 2147483647 w 643"/>
              <a:gd name="T21" fmla="*/ 2147483647 h 323"/>
              <a:gd name="T22" fmla="*/ 2147483647 w 643"/>
              <a:gd name="T23" fmla="*/ 2147483647 h 323"/>
              <a:gd name="T24" fmla="*/ 2147483647 w 643"/>
              <a:gd name="T25" fmla="*/ 2147483647 h 323"/>
              <a:gd name="T26" fmla="*/ 2147483647 w 643"/>
              <a:gd name="T27" fmla="*/ 2147483647 h 3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43" h="323">
                <a:moveTo>
                  <a:pt x="90" y="240"/>
                </a:moveTo>
                <a:cubicBezTo>
                  <a:pt x="66" y="203"/>
                  <a:pt x="63" y="195"/>
                  <a:pt x="107" y="180"/>
                </a:cubicBezTo>
                <a:cubicBezTo>
                  <a:pt x="132" y="109"/>
                  <a:pt x="95" y="192"/>
                  <a:pt x="141" y="146"/>
                </a:cubicBezTo>
                <a:cubicBezTo>
                  <a:pt x="147" y="140"/>
                  <a:pt x="142" y="124"/>
                  <a:pt x="150" y="120"/>
                </a:cubicBezTo>
                <a:cubicBezTo>
                  <a:pt x="179" y="105"/>
                  <a:pt x="214" y="110"/>
                  <a:pt x="245" y="103"/>
                </a:cubicBezTo>
                <a:cubicBezTo>
                  <a:pt x="285" y="61"/>
                  <a:pt x="231" y="110"/>
                  <a:pt x="313" y="77"/>
                </a:cubicBezTo>
                <a:cubicBezTo>
                  <a:pt x="362" y="57"/>
                  <a:pt x="383" y="16"/>
                  <a:pt x="434" y="0"/>
                </a:cubicBezTo>
                <a:cubicBezTo>
                  <a:pt x="472" y="12"/>
                  <a:pt x="492" y="40"/>
                  <a:pt x="528" y="51"/>
                </a:cubicBezTo>
                <a:cubicBezTo>
                  <a:pt x="553" y="89"/>
                  <a:pt x="589" y="122"/>
                  <a:pt x="631" y="137"/>
                </a:cubicBezTo>
                <a:cubicBezTo>
                  <a:pt x="615" y="221"/>
                  <a:pt x="643" y="150"/>
                  <a:pt x="545" y="189"/>
                </a:cubicBezTo>
                <a:cubicBezTo>
                  <a:pt x="537" y="192"/>
                  <a:pt x="543" y="208"/>
                  <a:pt x="537" y="214"/>
                </a:cubicBezTo>
                <a:cubicBezTo>
                  <a:pt x="531" y="220"/>
                  <a:pt x="520" y="222"/>
                  <a:pt x="511" y="223"/>
                </a:cubicBezTo>
                <a:cubicBezTo>
                  <a:pt x="434" y="228"/>
                  <a:pt x="356" y="229"/>
                  <a:pt x="279" y="232"/>
                </a:cubicBezTo>
                <a:cubicBezTo>
                  <a:pt x="246" y="323"/>
                  <a:pt x="0" y="288"/>
                  <a:pt x="90" y="24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109" name="Freeform 221"/>
          <p:cNvSpPr>
            <a:spLocks/>
          </p:cNvSpPr>
          <p:nvPr/>
        </p:nvSpPr>
        <p:spPr bwMode="auto">
          <a:xfrm>
            <a:off x="6172200" y="2209800"/>
            <a:ext cx="1219200" cy="914400"/>
          </a:xfrm>
          <a:custGeom>
            <a:avLst/>
            <a:gdLst>
              <a:gd name="T0" fmla="*/ 2147483647 w 771"/>
              <a:gd name="T1" fmla="*/ 2147483647 h 538"/>
              <a:gd name="T2" fmla="*/ 2147483647 w 771"/>
              <a:gd name="T3" fmla="*/ 2147483647 h 538"/>
              <a:gd name="T4" fmla="*/ 2147483647 w 771"/>
              <a:gd name="T5" fmla="*/ 2147483647 h 538"/>
              <a:gd name="T6" fmla="*/ 2147483647 w 771"/>
              <a:gd name="T7" fmla="*/ 2147483647 h 538"/>
              <a:gd name="T8" fmla="*/ 2147483647 w 771"/>
              <a:gd name="T9" fmla="*/ 2147483647 h 538"/>
              <a:gd name="T10" fmla="*/ 2147483647 w 771"/>
              <a:gd name="T11" fmla="*/ 2147483647 h 538"/>
              <a:gd name="T12" fmla="*/ 2147483647 w 771"/>
              <a:gd name="T13" fmla="*/ 2147483647 h 538"/>
              <a:gd name="T14" fmla="*/ 2147483647 w 771"/>
              <a:gd name="T15" fmla="*/ 2147483647 h 538"/>
              <a:gd name="T16" fmla="*/ 2147483647 w 771"/>
              <a:gd name="T17" fmla="*/ 2147483647 h 538"/>
              <a:gd name="T18" fmla="*/ 2147483647 w 771"/>
              <a:gd name="T19" fmla="*/ 2147483647 h 538"/>
              <a:gd name="T20" fmla="*/ 2147483647 w 771"/>
              <a:gd name="T21" fmla="*/ 2147483647 h 538"/>
              <a:gd name="T22" fmla="*/ 2147483647 w 771"/>
              <a:gd name="T23" fmla="*/ 2147483647 h 538"/>
              <a:gd name="T24" fmla="*/ 2147483647 w 771"/>
              <a:gd name="T25" fmla="*/ 2147483647 h 538"/>
              <a:gd name="T26" fmla="*/ 2147483647 w 771"/>
              <a:gd name="T27" fmla="*/ 2147483647 h 538"/>
              <a:gd name="T28" fmla="*/ 2147483647 w 771"/>
              <a:gd name="T29" fmla="*/ 2147483647 h 538"/>
              <a:gd name="T30" fmla="*/ 2147483647 w 771"/>
              <a:gd name="T31" fmla="*/ 2147483647 h 538"/>
              <a:gd name="T32" fmla="*/ 2147483647 w 771"/>
              <a:gd name="T33" fmla="*/ 2147483647 h 538"/>
              <a:gd name="T34" fmla="*/ 2147483647 w 771"/>
              <a:gd name="T35" fmla="*/ 2147483647 h 538"/>
              <a:gd name="T36" fmla="*/ 2147483647 w 771"/>
              <a:gd name="T37" fmla="*/ 2147483647 h 538"/>
              <a:gd name="T38" fmla="*/ 2147483647 w 771"/>
              <a:gd name="T39" fmla="*/ 2147483647 h 538"/>
              <a:gd name="T40" fmla="*/ 2147483647 w 771"/>
              <a:gd name="T41" fmla="*/ 2147483647 h 538"/>
              <a:gd name="T42" fmla="*/ 2147483647 w 771"/>
              <a:gd name="T43" fmla="*/ 2147483647 h 538"/>
              <a:gd name="T44" fmla="*/ 2147483647 w 771"/>
              <a:gd name="T45" fmla="*/ 2147483647 h 538"/>
              <a:gd name="T46" fmla="*/ 2147483647 w 771"/>
              <a:gd name="T47" fmla="*/ 2147483647 h 538"/>
              <a:gd name="T48" fmla="*/ 2147483647 w 771"/>
              <a:gd name="T49" fmla="*/ 2147483647 h 538"/>
              <a:gd name="T50" fmla="*/ 2147483647 w 771"/>
              <a:gd name="T51" fmla="*/ 2147483647 h 538"/>
              <a:gd name="T52" fmla="*/ 2147483647 w 771"/>
              <a:gd name="T53" fmla="*/ 2147483647 h 538"/>
              <a:gd name="T54" fmla="*/ 2147483647 w 771"/>
              <a:gd name="T55" fmla="*/ 2147483647 h 538"/>
              <a:gd name="T56" fmla="*/ 2147483647 w 771"/>
              <a:gd name="T57" fmla="*/ 2147483647 h 538"/>
              <a:gd name="T58" fmla="*/ 2147483647 w 771"/>
              <a:gd name="T59" fmla="*/ 2147483647 h 538"/>
              <a:gd name="T60" fmla="*/ 2147483647 w 771"/>
              <a:gd name="T61" fmla="*/ 2147483647 h 5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71" h="538">
                <a:moveTo>
                  <a:pt x="720" y="500"/>
                </a:moveTo>
                <a:cubicBezTo>
                  <a:pt x="654" y="509"/>
                  <a:pt x="585" y="506"/>
                  <a:pt x="522" y="525"/>
                </a:cubicBezTo>
                <a:cubicBezTo>
                  <a:pt x="449" y="520"/>
                  <a:pt x="404" y="538"/>
                  <a:pt x="367" y="482"/>
                </a:cubicBezTo>
                <a:cubicBezTo>
                  <a:pt x="331" y="495"/>
                  <a:pt x="303" y="480"/>
                  <a:pt x="264" y="474"/>
                </a:cubicBezTo>
                <a:cubicBezTo>
                  <a:pt x="248" y="429"/>
                  <a:pt x="267" y="462"/>
                  <a:pt x="230" y="439"/>
                </a:cubicBezTo>
                <a:cubicBezTo>
                  <a:pt x="208" y="426"/>
                  <a:pt x="191" y="401"/>
                  <a:pt x="169" y="388"/>
                </a:cubicBezTo>
                <a:cubicBezTo>
                  <a:pt x="163" y="384"/>
                  <a:pt x="124" y="373"/>
                  <a:pt x="118" y="371"/>
                </a:cubicBezTo>
                <a:cubicBezTo>
                  <a:pt x="91" y="343"/>
                  <a:pt x="52" y="337"/>
                  <a:pt x="15" y="328"/>
                </a:cubicBezTo>
                <a:cubicBezTo>
                  <a:pt x="12" y="319"/>
                  <a:pt x="0" y="309"/>
                  <a:pt x="6" y="302"/>
                </a:cubicBezTo>
                <a:cubicBezTo>
                  <a:pt x="12" y="295"/>
                  <a:pt x="23" y="310"/>
                  <a:pt x="32" y="310"/>
                </a:cubicBezTo>
                <a:cubicBezTo>
                  <a:pt x="55" y="310"/>
                  <a:pt x="78" y="305"/>
                  <a:pt x="101" y="302"/>
                </a:cubicBezTo>
                <a:cubicBezTo>
                  <a:pt x="101" y="302"/>
                  <a:pt x="118" y="313"/>
                  <a:pt x="126" y="319"/>
                </a:cubicBezTo>
                <a:cubicBezTo>
                  <a:pt x="115" y="261"/>
                  <a:pt x="133" y="259"/>
                  <a:pt x="144" y="199"/>
                </a:cubicBezTo>
                <a:cubicBezTo>
                  <a:pt x="159" y="204"/>
                  <a:pt x="189" y="218"/>
                  <a:pt x="204" y="199"/>
                </a:cubicBezTo>
                <a:cubicBezTo>
                  <a:pt x="210" y="191"/>
                  <a:pt x="179" y="149"/>
                  <a:pt x="178" y="147"/>
                </a:cubicBezTo>
                <a:cubicBezTo>
                  <a:pt x="195" y="141"/>
                  <a:pt x="216" y="141"/>
                  <a:pt x="230" y="130"/>
                </a:cubicBezTo>
                <a:cubicBezTo>
                  <a:pt x="238" y="124"/>
                  <a:pt x="237" y="108"/>
                  <a:pt x="247" y="104"/>
                </a:cubicBezTo>
                <a:cubicBezTo>
                  <a:pt x="271" y="95"/>
                  <a:pt x="298" y="98"/>
                  <a:pt x="324" y="95"/>
                </a:cubicBezTo>
                <a:cubicBezTo>
                  <a:pt x="321" y="84"/>
                  <a:pt x="323" y="70"/>
                  <a:pt x="316" y="61"/>
                </a:cubicBezTo>
                <a:cubicBezTo>
                  <a:pt x="310" y="54"/>
                  <a:pt x="297" y="58"/>
                  <a:pt x="290" y="52"/>
                </a:cubicBezTo>
                <a:cubicBezTo>
                  <a:pt x="284" y="46"/>
                  <a:pt x="284" y="35"/>
                  <a:pt x="281" y="27"/>
                </a:cubicBezTo>
                <a:cubicBezTo>
                  <a:pt x="304" y="24"/>
                  <a:pt x="328" y="24"/>
                  <a:pt x="350" y="18"/>
                </a:cubicBezTo>
                <a:cubicBezTo>
                  <a:pt x="360" y="15"/>
                  <a:pt x="366" y="2"/>
                  <a:pt x="376" y="1"/>
                </a:cubicBezTo>
                <a:cubicBezTo>
                  <a:pt x="382" y="0"/>
                  <a:pt x="427" y="16"/>
                  <a:pt x="436" y="18"/>
                </a:cubicBezTo>
                <a:cubicBezTo>
                  <a:pt x="498" y="33"/>
                  <a:pt x="551" y="38"/>
                  <a:pt x="616" y="44"/>
                </a:cubicBezTo>
                <a:cubicBezTo>
                  <a:pt x="638" y="65"/>
                  <a:pt x="657" y="69"/>
                  <a:pt x="685" y="78"/>
                </a:cubicBezTo>
                <a:cubicBezTo>
                  <a:pt x="694" y="84"/>
                  <a:pt x="702" y="90"/>
                  <a:pt x="711" y="95"/>
                </a:cubicBezTo>
                <a:cubicBezTo>
                  <a:pt x="719" y="99"/>
                  <a:pt x="737" y="95"/>
                  <a:pt x="737" y="104"/>
                </a:cubicBezTo>
                <a:cubicBezTo>
                  <a:pt x="737" y="114"/>
                  <a:pt x="691" y="128"/>
                  <a:pt x="685" y="130"/>
                </a:cubicBezTo>
                <a:cubicBezTo>
                  <a:pt x="682" y="139"/>
                  <a:pt x="671" y="150"/>
                  <a:pt x="677" y="156"/>
                </a:cubicBezTo>
                <a:cubicBezTo>
                  <a:pt x="689" y="168"/>
                  <a:pt x="751" y="181"/>
                  <a:pt x="771" y="1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114" name="Freeform 226"/>
          <p:cNvSpPr>
            <a:spLocks/>
          </p:cNvSpPr>
          <p:nvPr/>
        </p:nvSpPr>
        <p:spPr bwMode="auto">
          <a:xfrm>
            <a:off x="7162800" y="2362200"/>
            <a:ext cx="1247775" cy="1117600"/>
          </a:xfrm>
          <a:custGeom>
            <a:avLst/>
            <a:gdLst>
              <a:gd name="T0" fmla="*/ 2147483647 w 786"/>
              <a:gd name="T1" fmla="*/ 2147483647 h 704"/>
              <a:gd name="T2" fmla="*/ 2147483647 w 786"/>
              <a:gd name="T3" fmla="*/ 2147483647 h 704"/>
              <a:gd name="T4" fmla="*/ 2147483647 w 786"/>
              <a:gd name="T5" fmla="*/ 2147483647 h 704"/>
              <a:gd name="T6" fmla="*/ 2147483647 w 786"/>
              <a:gd name="T7" fmla="*/ 2147483647 h 704"/>
              <a:gd name="T8" fmla="*/ 2147483647 w 786"/>
              <a:gd name="T9" fmla="*/ 2147483647 h 704"/>
              <a:gd name="T10" fmla="*/ 2147483647 w 786"/>
              <a:gd name="T11" fmla="*/ 2147483647 h 704"/>
              <a:gd name="T12" fmla="*/ 2147483647 w 786"/>
              <a:gd name="T13" fmla="*/ 2147483647 h 704"/>
              <a:gd name="T14" fmla="*/ 2147483647 w 786"/>
              <a:gd name="T15" fmla="*/ 2147483647 h 704"/>
              <a:gd name="T16" fmla="*/ 2147483647 w 786"/>
              <a:gd name="T17" fmla="*/ 2147483647 h 704"/>
              <a:gd name="T18" fmla="*/ 2147483647 w 786"/>
              <a:gd name="T19" fmla="*/ 2147483647 h 704"/>
              <a:gd name="T20" fmla="*/ 2147483647 w 786"/>
              <a:gd name="T21" fmla="*/ 2147483647 h 704"/>
              <a:gd name="T22" fmla="*/ 2147483647 w 786"/>
              <a:gd name="T23" fmla="*/ 2147483647 h 704"/>
              <a:gd name="T24" fmla="*/ 2147483647 w 786"/>
              <a:gd name="T25" fmla="*/ 2147483647 h 704"/>
              <a:gd name="T26" fmla="*/ 2147483647 w 786"/>
              <a:gd name="T27" fmla="*/ 2147483647 h 704"/>
              <a:gd name="T28" fmla="*/ 2147483647 w 786"/>
              <a:gd name="T29" fmla="*/ 2147483647 h 704"/>
              <a:gd name="T30" fmla="*/ 2147483647 w 786"/>
              <a:gd name="T31" fmla="*/ 2147483647 h 704"/>
              <a:gd name="T32" fmla="*/ 2147483647 w 786"/>
              <a:gd name="T33" fmla="*/ 2147483647 h 704"/>
              <a:gd name="T34" fmla="*/ 2147483647 w 786"/>
              <a:gd name="T35" fmla="*/ 2147483647 h 704"/>
              <a:gd name="T36" fmla="*/ 2147483647 w 786"/>
              <a:gd name="T37" fmla="*/ 2147483647 h 704"/>
              <a:gd name="T38" fmla="*/ 2147483647 w 786"/>
              <a:gd name="T39" fmla="*/ 2147483647 h 704"/>
              <a:gd name="T40" fmla="*/ 2147483647 w 786"/>
              <a:gd name="T41" fmla="*/ 2147483647 h 704"/>
              <a:gd name="T42" fmla="*/ 2147483647 w 786"/>
              <a:gd name="T43" fmla="*/ 2147483647 h 704"/>
              <a:gd name="T44" fmla="*/ 2147483647 w 786"/>
              <a:gd name="T45" fmla="*/ 2147483647 h 704"/>
              <a:gd name="T46" fmla="*/ 0 w 786"/>
              <a:gd name="T47" fmla="*/ 2147483647 h 704"/>
              <a:gd name="T48" fmla="*/ 2147483647 w 786"/>
              <a:gd name="T49" fmla="*/ 2147483647 h 704"/>
              <a:gd name="T50" fmla="*/ 2147483647 w 786"/>
              <a:gd name="T51" fmla="*/ 2147483647 h 704"/>
              <a:gd name="T52" fmla="*/ 2147483647 w 786"/>
              <a:gd name="T53" fmla="*/ 2147483647 h 704"/>
              <a:gd name="T54" fmla="*/ 2147483647 w 786"/>
              <a:gd name="T55" fmla="*/ 2147483647 h 704"/>
              <a:gd name="T56" fmla="*/ 2147483647 w 786"/>
              <a:gd name="T57" fmla="*/ 2147483647 h 704"/>
              <a:gd name="T58" fmla="*/ 2147483647 w 786"/>
              <a:gd name="T59" fmla="*/ 2147483647 h 704"/>
              <a:gd name="T60" fmla="*/ 2147483647 w 786"/>
              <a:gd name="T61" fmla="*/ 2147483647 h 704"/>
              <a:gd name="T62" fmla="*/ 2147483647 w 786"/>
              <a:gd name="T63" fmla="*/ 2147483647 h 704"/>
              <a:gd name="T64" fmla="*/ 2147483647 w 786"/>
              <a:gd name="T65" fmla="*/ 2147483647 h 704"/>
              <a:gd name="T66" fmla="*/ 2147483647 w 786"/>
              <a:gd name="T67" fmla="*/ 2147483647 h 704"/>
              <a:gd name="T68" fmla="*/ 2147483647 w 786"/>
              <a:gd name="T69" fmla="*/ 2147483647 h 704"/>
              <a:gd name="T70" fmla="*/ 2147483647 w 786"/>
              <a:gd name="T71" fmla="*/ 2147483647 h 7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86" h="704">
                <a:moveTo>
                  <a:pt x="164" y="36"/>
                </a:moveTo>
                <a:cubicBezTo>
                  <a:pt x="175" y="39"/>
                  <a:pt x="188" y="39"/>
                  <a:pt x="198" y="44"/>
                </a:cubicBezTo>
                <a:cubicBezTo>
                  <a:pt x="224" y="57"/>
                  <a:pt x="222" y="76"/>
                  <a:pt x="258" y="87"/>
                </a:cubicBezTo>
                <a:cubicBezTo>
                  <a:pt x="264" y="86"/>
                  <a:pt x="412" y="73"/>
                  <a:pt x="422" y="70"/>
                </a:cubicBezTo>
                <a:cubicBezTo>
                  <a:pt x="431" y="67"/>
                  <a:pt x="405" y="65"/>
                  <a:pt x="396" y="62"/>
                </a:cubicBezTo>
                <a:cubicBezTo>
                  <a:pt x="460" y="40"/>
                  <a:pt x="530" y="31"/>
                  <a:pt x="594" y="53"/>
                </a:cubicBezTo>
                <a:cubicBezTo>
                  <a:pt x="667" y="43"/>
                  <a:pt x="655" y="44"/>
                  <a:pt x="705" y="10"/>
                </a:cubicBezTo>
                <a:cubicBezTo>
                  <a:pt x="725" y="13"/>
                  <a:pt x="757" y="0"/>
                  <a:pt x="766" y="19"/>
                </a:cubicBezTo>
                <a:cubicBezTo>
                  <a:pt x="786" y="61"/>
                  <a:pt x="758" y="154"/>
                  <a:pt x="723" y="191"/>
                </a:cubicBezTo>
                <a:cubicBezTo>
                  <a:pt x="711" y="224"/>
                  <a:pt x="687" y="235"/>
                  <a:pt x="662" y="259"/>
                </a:cubicBezTo>
                <a:cubicBezTo>
                  <a:pt x="652" y="293"/>
                  <a:pt x="627" y="306"/>
                  <a:pt x="611" y="337"/>
                </a:cubicBezTo>
                <a:cubicBezTo>
                  <a:pt x="607" y="345"/>
                  <a:pt x="609" y="357"/>
                  <a:pt x="602" y="363"/>
                </a:cubicBezTo>
                <a:cubicBezTo>
                  <a:pt x="585" y="380"/>
                  <a:pt x="556" y="375"/>
                  <a:pt x="533" y="380"/>
                </a:cubicBezTo>
                <a:cubicBezTo>
                  <a:pt x="522" y="415"/>
                  <a:pt x="507" y="420"/>
                  <a:pt x="473" y="431"/>
                </a:cubicBezTo>
                <a:cubicBezTo>
                  <a:pt x="434" y="473"/>
                  <a:pt x="482" y="428"/>
                  <a:pt x="430" y="457"/>
                </a:cubicBezTo>
                <a:cubicBezTo>
                  <a:pt x="401" y="474"/>
                  <a:pt x="375" y="495"/>
                  <a:pt x="344" y="509"/>
                </a:cubicBezTo>
                <a:cubicBezTo>
                  <a:pt x="328" y="516"/>
                  <a:pt x="293" y="526"/>
                  <a:pt x="293" y="526"/>
                </a:cubicBezTo>
                <a:cubicBezTo>
                  <a:pt x="287" y="535"/>
                  <a:pt x="284" y="545"/>
                  <a:pt x="276" y="552"/>
                </a:cubicBezTo>
                <a:cubicBezTo>
                  <a:pt x="253" y="572"/>
                  <a:pt x="163" y="636"/>
                  <a:pt x="129" y="646"/>
                </a:cubicBezTo>
                <a:cubicBezTo>
                  <a:pt x="44" y="704"/>
                  <a:pt x="103" y="688"/>
                  <a:pt x="61" y="663"/>
                </a:cubicBezTo>
                <a:cubicBezTo>
                  <a:pt x="53" y="658"/>
                  <a:pt x="44" y="658"/>
                  <a:pt x="35" y="655"/>
                </a:cubicBezTo>
                <a:cubicBezTo>
                  <a:pt x="32" y="646"/>
                  <a:pt x="29" y="638"/>
                  <a:pt x="26" y="629"/>
                </a:cubicBezTo>
                <a:cubicBezTo>
                  <a:pt x="23" y="620"/>
                  <a:pt x="21" y="612"/>
                  <a:pt x="18" y="603"/>
                </a:cubicBezTo>
                <a:cubicBezTo>
                  <a:pt x="12" y="586"/>
                  <a:pt x="0" y="552"/>
                  <a:pt x="0" y="552"/>
                </a:cubicBezTo>
                <a:cubicBezTo>
                  <a:pt x="9" y="489"/>
                  <a:pt x="5" y="488"/>
                  <a:pt x="52" y="457"/>
                </a:cubicBezTo>
                <a:cubicBezTo>
                  <a:pt x="55" y="448"/>
                  <a:pt x="55" y="438"/>
                  <a:pt x="61" y="431"/>
                </a:cubicBezTo>
                <a:cubicBezTo>
                  <a:pt x="80" y="408"/>
                  <a:pt x="114" y="409"/>
                  <a:pt x="138" y="397"/>
                </a:cubicBezTo>
                <a:cubicBezTo>
                  <a:pt x="147" y="392"/>
                  <a:pt x="154" y="383"/>
                  <a:pt x="164" y="380"/>
                </a:cubicBezTo>
                <a:cubicBezTo>
                  <a:pt x="186" y="374"/>
                  <a:pt x="210" y="374"/>
                  <a:pt x="233" y="371"/>
                </a:cubicBezTo>
                <a:cubicBezTo>
                  <a:pt x="280" y="355"/>
                  <a:pt x="397" y="333"/>
                  <a:pt x="430" y="311"/>
                </a:cubicBezTo>
                <a:cubicBezTo>
                  <a:pt x="464" y="289"/>
                  <a:pt x="446" y="297"/>
                  <a:pt x="482" y="285"/>
                </a:cubicBezTo>
                <a:cubicBezTo>
                  <a:pt x="523" y="224"/>
                  <a:pt x="496" y="239"/>
                  <a:pt x="551" y="225"/>
                </a:cubicBezTo>
                <a:cubicBezTo>
                  <a:pt x="394" y="218"/>
                  <a:pt x="369" y="225"/>
                  <a:pt x="258" y="191"/>
                </a:cubicBezTo>
                <a:cubicBezTo>
                  <a:pt x="225" y="156"/>
                  <a:pt x="260" y="187"/>
                  <a:pt x="215" y="165"/>
                </a:cubicBezTo>
                <a:cubicBezTo>
                  <a:pt x="187" y="151"/>
                  <a:pt x="177" y="132"/>
                  <a:pt x="147" y="122"/>
                </a:cubicBezTo>
                <a:cubicBezTo>
                  <a:pt x="95" y="73"/>
                  <a:pt x="136" y="79"/>
                  <a:pt x="164" y="3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116" name="Freeform 228"/>
          <p:cNvSpPr>
            <a:spLocks/>
          </p:cNvSpPr>
          <p:nvPr/>
        </p:nvSpPr>
        <p:spPr bwMode="auto">
          <a:xfrm>
            <a:off x="5607050" y="3429000"/>
            <a:ext cx="336550" cy="152400"/>
          </a:xfrm>
          <a:custGeom>
            <a:avLst/>
            <a:gdLst>
              <a:gd name="T0" fmla="*/ 2147483647 w 164"/>
              <a:gd name="T1" fmla="*/ 2147483647 h 86"/>
              <a:gd name="T2" fmla="*/ 2147483647 w 164"/>
              <a:gd name="T3" fmla="*/ 0 h 86"/>
              <a:gd name="T4" fmla="*/ 2147483647 w 164"/>
              <a:gd name="T5" fmla="*/ 2147483647 h 86"/>
              <a:gd name="T6" fmla="*/ 0 w 164"/>
              <a:gd name="T7" fmla="*/ 2147483647 h 86"/>
              <a:gd name="T8" fmla="*/ 2147483647 w 164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" h="86">
                <a:moveTo>
                  <a:pt x="35" y="25"/>
                </a:moveTo>
                <a:cubicBezTo>
                  <a:pt x="73" y="38"/>
                  <a:pt x="89" y="34"/>
                  <a:pt x="112" y="0"/>
                </a:cubicBezTo>
                <a:cubicBezTo>
                  <a:pt x="164" y="25"/>
                  <a:pt x="160" y="31"/>
                  <a:pt x="147" y="86"/>
                </a:cubicBezTo>
                <a:cubicBezTo>
                  <a:pt x="93" y="78"/>
                  <a:pt x="53" y="66"/>
                  <a:pt x="0" y="51"/>
                </a:cubicBezTo>
                <a:cubicBezTo>
                  <a:pt x="23" y="30"/>
                  <a:pt x="11" y="38"/>
                  <a:pt x="35" y="2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117" name="Freeform 229"/>
          <p:cNvSpPr>
            <a:spLocks/>
          </p:cNvSpPr>
          <p:nvPr/>
        </p:nvSpPr>
        <p:spPr bwMode="auto">
          <a:xfrm>
            <a:off x="762000" y="2590800"/>
            <a:ext cx="304800" cy="304800"/>
          </a:xfrm>
          <a:custGeom>
            <a:avLst/>
            <a:gdLst>
              <a:gd name="T0" fmla="*/ 2147483647 w 186"/>
              <a:gd name="T1" fmla="*/ 2147483647 h 166"/>
              <a:gd name="T2" fmla="*/ 2147483647 w 186"/>
              <a:gd name="T3" fmla="*/ 2147483647 h 166"/>
              <a:gd name="T4" fmla="*/ 2147483647 w 186"/>
              <a:gd name="T5" fmla="*/ 0 h 166"/>
              <a:gd name="T6" fmla="*/ 2147483647 w 186"/>
              <a:gd name="T7" fmla="*/ 2147483647 h 166"/>
              <a:gd name="T8" fmla="*/ 2147483647 w 186"/>
              <a:gd name="T9" fmla="*/ 2147483647 h 166"/>
              <a:gd name="T10" fmla="*/ 2147483647 w 186"/>
              <a:gd name="T11" fmla="*/ 2147483647 h 166"/>
              <a:gd name="T12" fmla="*/ 0 w 186"/>
              <a:gd name="T13" fmla="*/ 2147483647 h 166"/>
              <a:gd name="T14" fmla="*/ 2147483647 w 186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6" h="166">
                <a:moveTo>
                  <a:pt x="9" y="17"/>
                </a:moveTo>
                <a:cubicBezTo>
                  <a:pt x="18" y="23"/>
                  <a:pt x="25" y="36"/>
                  <a:pt x="35" y="34"/>
                </a:cubicBezTo>
                <a:cubicBezTo>
                  <a:pt x="55" y="30"/>
                  <a:pt x="86" y="0"/>
                  <a:pt x="86" y="0"/>
                </a:cubicBezTo>
                <a:cubicBezTo>
                  <a:pt x="125" y="9"/>
                  <a:pt x="132" y="22"/>
                  <a:pt x="164" y="43"/>
                </a:cubicBezTo>
                <a:cubicBezTo>
                  <a:pt x="186" y="76"/>
                  <a:pt x="186" y="89"/>
                  <a:pt x="147" y="103"/>
                </a:cubicBezTo>
                <a:cubicBezTo>
                  <a:pt x="125" y="166"/>
                  <a:pt x="95" y="145"/>
                  <a:pt x="43" y="129"/>
                </a:cubicBezTo>
                <a:cubicBezTo>
                  <a:pt x="29" y="83"/>
                  <a:pt x="16" y="114"/>
                  <a:pt x="0" y="69"/>
                </a:cubicBezTo>
                <a:cubicBezTo>
                  <a:pt x="33" y="36"/>
                  <a:pt x="9" y="58"/>
                  <a:pt x="9" y="1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8120" name="Freeform 232"/>
          <p:cNvSpPr>
            <a:spLocks/>
          </p:cNvSpPr>
          <p:nvPr/>
        </p:nvSpPr>
        <p:spPr bwMode="auto">
          <a:xfrm>
            <a:off x="6553200" y="1981200"/>
            <a:ext cx="719138" cy="417513"/>
          </a:xfrm>
          <a:custGeom>
            <a:avLst/>
            <a:gdLst>
              <a:gd name="T0" fmla="*/ 2147483647 w 501"/>
              <a:gd name="T1" fmla="*/ 2147483647 h 263"/>
              <a:gd name="T2" fmla="*/ 2147483647 w 501"/>
              <a:gd name="T3" fmla="*/ 2147483647 h 263"/>
              <a:gd name="T4" fmla="*/ 2147483647 w 501"/>
              <a:gd name="T5" fmla="*/ 2147483647 h 263"/>
              <a:gd name="T6" fmla="*/ 2147483647 w 501"/>
              <a:gd name="T7" fmla="*/ 2147483647 h 263"/>
              <a:gd name="T8" fmla="*/ 2147483647 w 501"/>
              <a:gd name="T9" fmla="*/ 2147483647 h 263"/>
              <a:gd name="T10" fmla="*/ 2147483647 w 501"/>
              <a:gd name="T11" fmla="*/ 2147483647 h 263"/>
              <a:gd name="T12" fmla="*/ 2147483647 w 501"/>
              <a:gd name="T13" fmla="*/ 2147483647 h 263"/>
              <a:gd name="T14" fmla="*/ 2147483647 w 501"/>
              <a:gd name="T15" fmla="*/ 2147483647 h 263"/>
              <a:gd name="T16" fmla="*/ 2147483647 w 501"/>
              <a:gd name="T17" fmla="*/ 2147483647 h 263"/>
              <a:gd name="T18" fmla="*/ 2147483647 w 501"/>
              <a:gd name="T19" fmla="*/ 2147483647 h 263"/>
              <a:gd name="T20" fmla="*/ 2147483647 w 501"/>
              <a:gd name="T21" fmla="*/ 2147483647 h 2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1" h="263">
                <a:moveTo>
                  <a:pt x="20" y="134"/>
                </a:moveTo>
                <a:cubicBezTo>
                  <a:pt x="17" y="126"/>
                  <a:pt x="0" y="80"/>
                  <a:pt x="3" y="74"/>
                </a:cubicBezTo>
                <a:cubicBezTo>
                  <a:pt x="6" y="66"/>
                  <a:pt x="19" y="67"/>
                  <a:pt x="28" y="65"/>
                </a:cubicBezTo>
                <a:cubicBezTo>
                  <a:pt x="54" y="58"/>
                  <a:pt x="106" y="48"/>
                  <a:pt x="106" y="48"/>
                </a:cubicBezTo>
                <a:cubicBezTo>
                  <a:pt x="119" y="7"/>
                  <a:pt x="111" y="0"/>
                  <a:pt x="183" y="40"/>
                </a:cubicBezTo>
                <a:cubicBezTo>
                  <a:pt x="191" y="44"/>
                  <a:pt x="187" y="58"/>
                  <a:pt x="192" y="65"/>
                </a:cubicBezTo>
                <a:cubicBezTo>
                  <a:pt x="199" y="75"/>
                  <a:pt x="208" y="83"/>
                  <a:pt x="217" y="91"/>
                </a:cubicBezTo>
                <a:cubicBezTo>
                  <a:pt x="245" y="115"/>
                  <a:pt x="277" y="119"/>
                  <a:pt x="312" y="126"/>
                </a:cubicBezTo>
                <a:cubicBezTo>
                  <a:pt x="355" y="154"/>
                  <a:pt x="400" y="169"/>
                  <a:pt x="450" y="177"/>
                </a:cubicBezTo>
                <a:cubicBezTo>
                  <a:pt x="456" y="188"/>
                  <a:pt x="461" y="200"/>
                  <a:pt x="467" y="211"/>
                </a:cubicBezTo>
                <a:cubicBezTo>
                  <a:pt x="478" y="229"/>
                  <a:pt x="501" y="263"/>
                  <a:pt x="501" y="26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7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7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7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7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8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8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8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3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8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8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8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65" grpId="0" animBg="1"/>
      <p:bldP spid="37965" grpId="1" animBg="1"/>
      <p:bldP spid="37966" grpId="0" animBg="1"/>
      <p:bldP spid="37966" grpId="1" animBg="1"/>
      <p:bldP spid="37967" grpId="0" animBg="1"/>
      <p:bldP spid="37967" grpId="1" animBg="1"/>
      <p:bldP spid="37968" grpId="0" animBg="1"/>
      <p:bldP spid="37968" grpId="1" animBg="1"/>
      <p:bldP spid="37969" grpId="0" animBg="1"/>
      <p:bldP spid="37969" grpId="1" animBg="1"/>
      <p:bldP spid="37972" grpId="0" animBg="1"/>
      <p:bldP spid="37972" grpId="1" animBg="1"/>
      <p:bldP spid="37974" grpId="0" animBg="1"/>
      <p:bldP spid="37974" grpId="1" animBg="1"/>
      <p:bldP spid="37975" grpId="0" animBg="1"/>
      <p:bldP spid="37975" grpId="1" animBg="1"/>
      <p:bldP spid="38032" grpId="0" animBg="1"/>
      <p:bldP spid="38032" grpId="1" animBg="1"/>
      <p:bldP spid="38033" grpId="0" animBg="1"/>
      <p:bldP spid="38033" grpId="1" animBg="1"/>
      <p:bldP spid="38034" grpId="0" animBg="1"/>
      <p:bldP spid="38034" grpId="1" animBg="1"/>
      <p:bldP spid="38035" grpId="0" animBg="1"/>
      <p:bldP spid="38035" grpId="1" animBg="1"/>
      <p:bldP spid="38036" grpId="0" animBg="1"/>
      <p:bldP spid="38094" grpId="0" animBg="1"/>
      <p:bldP spid="38094" grpId="1" animBg="1"/>
      <p:bldP spid="38109" grpId="0" animBg="1"/>
      <p:bldP spid="38109" grpId="1" animBg="1"/>
      <p:bldP spid="38114" grpId="0" animBg="1"/>
      <p:bldP spid="38114" grpId="1" animBg="1"/>
      <p:bldP spid="38116" grpId="0" animBg="1"/>
      <p:bldP spid="38116" grpId="1" animBg="1"/>
      <p:bldP spid="38117" grpId="0" animBg="1"/>
      <p:bldP spid="38117" grpId="1" animBg="1"/>
      <p:bldP spid="38120" grpId="0" animBg="1"/>
      <p:bldP spid="381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38666" y="157863"/>
            <a:ext cx="6652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Danh sách 15 quốc gia nghèo nhất thế giới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98072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Bảng xếp hạng 15 quốc gia nghèo nhất thế giới được công bố hồi tháng 2/2017.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b="1" dirty="0" smtClean="0">
              <a:solidFill>
                <a:srgbClr val="333333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1)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Cộng hòa Trung Phi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GDP bình quân đầu người là 656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2636912"/>
            <a:ext cx="8748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Cộng hòa Dân chủ Công-gô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có GDP đầu người là 784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9" name="AutoShape 5" descr="Danh sách 15 quốc gia nghèo nhất thế giới - Ảnh 4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8" name="AutoShape 4" descr="Danh sách 15 quốc gia nghèo nhất thế giới - Ảnh 5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1219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536" y="306896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Burundi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GDP bình quân đầu người là 818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3501008"/>
            <a:ext cx="6706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Liberia</a:t>
            </a:r>
            <a:r>
              <a:rPr lang="vi-VN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GDP bình quân đầu người là 882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5536" y="3933056"/>
            <a:ext cx="5577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5)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Niger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có GDP đầu người là 1.113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95536" y="4293096"/>
            <a:ext cx="69115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6)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Malawi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GDP bình quân đầu người là 1.139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3" name="AutoShape 9" descr="Danh sách 15 quốc gia nghèo nhất thế giới - Ảnh 7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95536" y="4722912"/>
            <a:ext cx="6908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7)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Mozambique</a:t>
            </a:r>
            <a:r>
              <a:rPr lang="vi-VN" sz="2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GDP đầu người của là 1.228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7" name="AutoShape 13" descr="Danh sách 15 quốc gia nghèo nhất thế giới - Ảnh 9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6" name="AutoShape 12" descr="Danh sách 15 quốc gia nghèo nhất thế giới - Ảnh 10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1219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95536" y="5114310"/>
            <a:ext cx="5455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8)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Guinea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GDP đầu người là 1.271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95536" y="5517232"/>
            <a:ext cx="6870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9)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Eritrea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GDP bình quân đầu người là 1.321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95536" y="5928955"/>
            <a:ext cx="656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10) 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Madagascar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GDP đầu người là 1.504 USD.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3"/>
          <p:cNvSpPr txBox="1">
            <a:spLocks noChangeArrowheads="1"/>
          </p:cNvSpPr>
          <p:nvPr/>
        </p:nvSpPr>
        <p:spPr bwMode="auto">
          <a:xfrm>
            <a:off x="0" y="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371600" y="15875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 bảng so sánh đặc điểm kinh tế của 3 khu vực Châu Phi theo mẫu sau.</a:t>
            </a:r>
          </a:p>
        </p:txBody>
      </p:sp>
      <p:graphicFrame>
        <p:nvGraphicFramePr>
          <p:cNvPr id="8255" name="Group 63"/>
          <p:cNvGraphicFramePr>
            <a:graphicFrameLocks noGrp="1"/>
          </p:cNvGraphicFramePr>
          <p:nvPr>
            <p:ph/>
          </p:nvPr>
        </p:nvGraphicFramePr>
        <p:xfrm>
          <a:off x="76200" y="914400"/>
          <a:ext cx="4800600" cy="5708651"/>
        </p:xfrm>
        <a:graphic>
          <a:graphicData uri="http://schemas.openxmlformats.org/drawingml/2006/table">
            <a:tbl>
              <a:tblPr/>
              <a:tblGrid>
                <a:gridCol w="1347788"/>
                <a:gridCol w="3452812"/>
              </a:tblGrid>
              <a:tr h="90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Phi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48" name="Picture 56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371600" y="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Lập bảng so sánh đặc điểm kinh tế của 3 khu vực Châu Phi theo mẫu sau.</a:t>
            </a:r>
          </a:p>
        </p:txBody>
      </p:sp>
      <p:graphicFrame>
        <p:nvGraphicFramePr>
          <p:cNvPr id="13346" name="Group 34"/>
          <p:cNvGraphicFramePr>
            <a:graphicFrameLocks noGrp="1"/>
          </p:cNvGraphicFramePr>
          <p:nvPr>
            <p:ph/>
          </p:nvPr>
        </p:nvGraphicFramePr>
        <p:xfrm>
          <a:off x="179512" y="764703"/>
          <a:ext cx="8496944" cy="6093298"/>
        </p:xfrm>
        <a:graphic>
          <a:graphicData uri="http://schemas.openxmlformats.org/drawingml/2006/table">
            <a:tbl>
              <a:tblPr/>
              <a:tblGrid>
                <a:gridCol w="1493423"/>
                <a:gridCol w="7003521"/>
              </a:tblGrid>
              <a:tr h="843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2051720" y="1844824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khí,phát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855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69</cp:revision>
  <dcterms:created xsi:type="dcterms:W3CDTF">2018-01-02T19:48:52Z</dcterms:created>
  <dcterms:modified xsi:type="dcterms:W3CDTF">2020-01-08T08:27:30Z</dcterms:modified>
</cp:coreProperties>
</file>