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8556" r:id="rId2"/>
    <p:sldMasterId id="2147488568" r:id="rId3"/>
    <p:sldMasterId id="2147488593" r:id="rId4"/>
    <p:sldMasterId id="2147488617" r:id="rId5"/>
  </p:sldMasterIdLst>
  <p:notesMasterIdLst>
    <p:notesMasterId r:id="rId33"/>
  </p:notesMasterIdLst>
  <p:sldIdLst>
    <p:sldId id="333" r:id="rId6"/>
    <p:sldId id="356" r:id="rId7"/>
    <p:sldId id="365" r:id="rId8"/>
    <p:sldId id="321" r:id="rId9"/>
    <p:sldId id="384" r:id="rId10"/>
    <p:sldId id="368" r:id="rId11"/>
    <p:sldId id="331" r:id="rId12"/>
    <p:sldId id="370" r:id="rId13"/>
    <p:sldId id="369" r:id="rId14"/>
    <p:sldId id="383" r:id="rId15"/>
    <p:sldId id="341" r:id="rId16"/>
    <p:sldId id="337" r:id="rId17"/>
    <p:sldId id="348" r:id="rId18"/>
    <p:sldId id="366" r:id="rId19"/>
    <p:sldId id="373" r:id="rId20"/>
    <p:sldId id="371" r:id="rId21"/>
    <p:sldId id="372" r:id="rId22"/>
    <p:sldId id="382" r:id="rId23"/>
    <p:sldId id="363" r:id="rId24"/>
    <p:sldId id="354" r:id="rId25"/>
    <p:sldId id="375" r:id="rId26"/>
    <p:sldId id="326" r:id="rId27"/>
    <p:sldId id="378" r:id="rId28"/>
    <p:sldId id="374" r:id="rId29"/>
    <p:sldId id="360" r:id="rId30"/>
    <p:sldId id="380" r:id="rId31"/>
    <p:sldId id="35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CCFF"/>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74" d="100"/>
          <a:sy n="74" d="100"/>
        </p:scale>
        <p:origin x="-498"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50CF77-8CC2-4973-B4B0-6AA29A646DA6}" type="datetimeFigureOut">
              <a:rPr lang="en-US" smtClean="0"/>
              <a:t>10/7/2021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00D4E2-0BCC-4F5D-AE1D-792F5BB88121}" type="slidenum">
              <a:rPr lang="en-US" smtClean="0"/>
              <a:t>‹#›</a:t>
            </a:fld>
            <a:endParaRPr lang="en-US"/>
          </a:p>
        </p:txBody>
      </p:sp>
    </p:spTree>
    <p:extLst>
      <p:ext uri="{BB962C8B-B14F-4D97-AF65-F5344CB8AC3E}">
        <p14:creationId xmlns:p14="http://schemas.microsoft.com/office/powerpoint/2010/main" val="3996645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2179786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2643819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5246616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6438321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5F0132F-27AD-4901-812E-8330D5487512}" type="datetimeFigureOut">
              <a:rPr lang="en-US" smtClean="0"/>
              <a:t>10/7/2021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30591151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F0132F-27AD-4901-812E-8330D5487512}" type="datetimeFigureOut">
              <a:rPr lang="en-US" smtClean="0"/>
              <a:t>10/7/2021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37521090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F0132F-27AD-4901-812E-8330D5487512}" type="datetimeFigureOut">
              <a:rPr lang="en-US" smtClean="0"/>
              <a:t>10/7/2021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19858610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192E836-F117-4A63-AC0F-5F8D42DE105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835DDDD5-1CDB-4460-AB24-4BADD3F6CE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AEE247C4-D6B7-4A9E-922A-191D3793D164}"/>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10/7/2021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3CDB655E-5F8D-44F1-BA06-D2EDD1B38E60}"/>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37E9B112-609D-448D-BFFA-6ECD997B0411}"/>
              </a:ext>
            </a:extLst>
          </p:cNvPr>
          <p:cNvSpPr>
            <a:spLocks noGrp="1"/>
          </p:cNvSpPr>
          <p:nvPr>
            <p:ph type="sldNum" sz="quarter" idx="12"/>
          </p:nvPr>
        </p:nvSpPr>
        <p:spPr/>
        <p:txBody>
          <a:bodyPr/>
          <a:lstStyle/>
          <a:p>
            <a:fld id="{05CEC4EA-6FC5-4DE6-A89F-9BE9420BE9D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23395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2C180A1-12DA-426C-AC44-2781155820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A6226B60-8ABC-4B61-9F57-B2E9C3872C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8B2EF28-89B8-4530-8D8F-C034014A0523}"/>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10/7/2021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BEB5488F-8264-44B9-B075-16B9338BC74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E5B39AD0-DD47-442F-9082-854250B1E73A}"/>
              </a:ext>
            </a:extLst>
          </p:cNvPr>
          <p:cNvSpPr>
            <a:spLocks noGrp="1"/>
          </p:cNvSpPr>
          <p:nvPr>
            <p:ph type="sldNum" sz="quarter" idx="12"/>
          </p:nvPr>
        </p:nvSpPr>
        <p:spPr/>
        <p:txBody>
          <a:bodyPr/>
          <a:lstStyle/>
          <a:p>
            <a:fld id="{8C960DC3-1B5F-4534-949D-E61F5D7DDF28}"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6102512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DDA977E-BAEC-4A80-83F0-3A79213C1F2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7115CB32-2984-45EE-BB6C-A921DF3B13F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4CE333C9-3F6C-4674-8749-AF6617E1C534}"/>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10/7/2021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61C611B6-F542-414C-B36D-39B5A06037B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0999627F-3033-4432-8E23-02CB914E1313}"/>
              </a:ext>
            </a:extLst>
          </p:cNvPr>
          <p:cNvSpPr>
            <a:spLocks noGrp="1"/>
          </p:cNvSpPr>
          <p:nvPr>
            <p:ph type="sldNum" sz="quarter" idx="12"/>
          </p:nvPr>
        </p:nvSpPr>
        <p:spPr/>
        <p:txBody>
          <a:bodyPr/>
          <a:lstStyle/>
          <a:p>
            <a:fld id="{1F4A9CD3-C45F-429F-95A8-837E324DFBF4}"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2840764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67B1134-2C89-47E2-ADBD-3D567F66A8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669C5D22-2E5D-428E-922B-42C70B7BA6A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A47DCE5C-545B-4E06-A445-BA4A3900ACE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E9CD5495-1FFE-4ABD-92F1-D7207B37433D}"/>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10/7/2021</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B6971984-370A-4E7F-8051-A5D8023BA70C}"/>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ADF68516-FC6A-4282-87DB-F7966F4E9858}"/>
              </a:ext>
            </a:extLst>
          </p:cNvPr>
          <p:cNvSpPr>
            <a:spLocks noGrp="1"/>
          </p:cNvSpPr>
          <p:nvPr>
            <p:ph type="sldNum" sz="quarter" idx="12"/>
          </p:nvPr>
        </p:nvSpPr>
        <p:spPr/>
        <p:txBody>
          <a:bodyPr/>
          <a:lstStyle/>
          <a:p>
            <a:fld id="{675D9ACE-5CFE-4AE7-B658-6CF8073D42FF}"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2698896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227FF43-F6B6-4F9E-AA90-5789C55C655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091E5EB1-82C7-4664-BD2D-497464FD1A8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A9CE5624-2A51-4948-AC3D-153D42058FE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009ED164-9C2D-4EB6-B0AD-17C508ADAEB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40144964-CD5F-4E78-90DB-C981DB2B3CD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8BDBCCED-49EE-42D1-9B59-4AA315A1D33C}"/>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10/7/2021</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xmlns="" id="{3F68084A-01A0-4D6B-8C6C-7E7868B29D2E}"/>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xmlns="" id="{8D96E189-85E6-4005-A45C-0FEF735AA9FD}"/>
              </a:ext>
            </a:extLst>
          </p:cNvPr>
          <p:cNvSpPr>
            <a:spLocks noGrp="1"/>
          </p:cNvSpPr>
          <p:nvPr>
            <p:ph type="sldNum" sz="quarter" idx="12"/>
          </p:nvPr>
        </p:nvSpPr>
        <p:spPr/>
        <p:txBody>
          <a:bodyPr/>
          <a:lstStyle/>
          <a:p>
            <a:fld id="{343B58A8-918D-487E-A68E-E1147EC4186D}"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7801939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3BCD912-3180-4FF4-9FD2-83F58EFC7F8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01B440E1-0A5A-4D65-BB15-2504A1B03590}"/>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10/7/2021</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xmlns="" id="{4A36212F-0EDE-49C8-A895-7D927172028A}"/>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xmlns="" id="{A3D58708-3F55-4574-AB81-02D9C9791B81}"/>
              </a:ext>
            </a:extLst>
          </p:cNvPr>
          <p:cNvSpPr>
            <a:spLocks noGrp="1"/>
          </p:cNvSpPr>
          <p:nvPr>
            <p:ph type="sldNum" sz="quarter" idx="12"/>
          </p:nvPr>
        </p:nvSpPr>
        <p:spPr/>
        <p:txBody>
          <a:bodyPr/>
          <a:lstStyle/>
          <a:p>
            <a:fld id="{BC9B6E0E-12E8-4F60-AA4C-2D244E5456EC}"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633589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50F3DD58-9276-410C-AF6C-7D5D1EBFD590}"/>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10/7/2021</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xmlns="" id="{4AF32367-9DC6-460C-AB8E-A7891D7256F3}"/>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xmlns="" id="{066418EF-E8B5-4976-B327-89696CF5A604}"/>
              </a:ext>
            </a:extLst>
          </p:cNvPr>
          <p:cNvSpPr>
            <a:spLocks noGrp="1"/>
          </p:cNvSpPr>
          <p:nvPr>
            <p:ph type="sldNum" sz="quarter" idx="12"/>
          </p:nvPr>
        </p:nvSpPr>
        <p:spPr/>
        <p:txBody>
          <a:bodyPr/>
          <a:lstStyle/>
          <a:p>
            <a:fld id="{236E7B28-9747-4E84-B604-46E657738A9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1520872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47BA44A-5ED3-4475-AED9-C9EA2B899B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0D259986-40EC-43F4-B9A3-BA9464C323A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225F9401-3A32-4777-80C5-2970CC1065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93687432-0049-40BB-8096-0E3F713538DC}"/>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10/7/2021</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B48DB4A5-8C20-463C-9636-D42B52BE0664}"/>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69B6976F-B1E2-4994-8F41-545902D69D2F}"/>
              </a:ext>
            </a:extLst>
          </p:cNvPr>
          <p:cNvSpPr>
            <a:spLocks noGrp="1"/>
          </p:cNvSpPr>
          <p:nvPr>
            <p:ph type="sldNum" sz="quarter" idx="12"/>
          </p:nvPr>
        </p:nvSpPr>
        <p:spPr/>
        <p:txBody>
          <a:bodyPr/>
          <a:lstStyle/>
          <a:p>
            <a:fld id="{C34BCE46-A05B-4D33-91D8-6AE2484A13E9}"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1441591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F0132F-27AD-4901-812E-8330D5487512}" type="datetimeFigureOut">
              <a:rPr lang="en-US" smtClean="0"/>
              <a:t>10/7/2021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13325711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BED0E99-C51D-4E04-AA44-5410D8C718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3F0FA9D7-92C5-4932-8BD7-C9983459F3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F25A2976-D5BB-4A41-9312-155E4E5378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B9815652-DFC4-444D-879B-2A6372F464CB}"/>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10/7/2021</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DCE3DCA6-62AA-4911-9858-06FA49089EDE}"/>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5F147248-5AEE-47AB-9F7F-FAB2F396AC58}"/>
              </a:ext>
            </a:extLst>
          </p:cNvPr>
          <p:cNvSpPr>
            <a:spLocks noGrp="1"/>
          </p:cNvSpPr>
          <p:nvPr>
            <p:ph type="sldNum" sz="quarter" idx="12"/>
          </p:nvPr>
        </p:nvSpPr>
        <p:spPr/>
        <p:txBody>
          <a:bodyPr/>
          <a:lstStyle/>
          <a:p>
            <a:fld id="{FC5C8A20-F7A3-41F1-BDEB-FDFA73989A6D}"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2537187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DD108B5-811A-4196-9CD7-0B5BCC4B2EA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51A6677E-F470-4938-B1A5-FB308A31107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EB485A05-ACA6-4C3B-8A27-82D89B1D5498}"/>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10/7/2021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3E6EF5E8-962A-42AD-A420-FE011F14DA5B}"/>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70A104B0-F5E9-4C99-9EFA-E97BC759BAFD}"/>
              </a:ext>
            </a:extLst>
          </p:cNvPr>
          <p:cNvSpPr>
            <a:spLocks noGrp="1"/>
          </p:cNvSpPr>
          <p:nvPr>
            <p:ph type="sldNum" sz="quarter" idx="12"/>
          </p:nvPr>
        </p:nvSpPr>
        <p:spPr/>
        <p:txBody>
          <a:bodyPr/>
          <a:lstStyle/>
          <a:p>
            <a:fld id="{4CA50655-6099-49A5-A5B3-294E30F1778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1957055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AD943C10-B4B0-4CC7-83CA-1E90E32DAA7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618C8B11-D57D-4C8D-A4A3-53B0AC46BE6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2C05FE77-960F-4044-9C6F-685A5B7BCA63}"/>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10/7/2021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4A85B594-C5C6-479C-91AF-9764975BF3B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F1FDE4F1-D15D-4E04-9E27-6010CE2A98BC}"/>
              </a:ext>
            </a:extLst>
          </p:cNvPr>
          <p:cNvSpPr>
            <a:spLocks noGrp="1"/>
          </p:cNvSpPr>
          <p:nvPr>
            <p:ph type="sldNum" sz="quarter" idx="12"/>
          </p:nvPr>
        </p:nvSpPr>
        <p:spPr/>
        <p:txBody>
          <a:bodyPr/>
          <a:lstStyle/>
          <a:p>
            <a:fld id="{D25CD138-390D-42D6-A3F9-214C2077893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3159679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DE69B0A-7CE1-49BC-A256-E48FA3D35CC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xmlns="" id="{B8DAD948-487D-4787-899D-27EABA14C5F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xmlns="" id="{83D2B5B4-A6B7-491F-9C17-4098256873EC}"/>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07-10-2021</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xmlns="" id="{FBF1F753-2A2A-489F-BD6B-A7F6E7475FFF}"/>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xmlns="" id="{068F653D-D0D5-4C8A-9E33-C05A87904590}"/>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8004220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4F2D809-2C26-4D21-B837-E14356E00789}"/>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xmlns="" id="{DCA08709-63D7-43CB-B2F4-4F7F55A15F9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xmlns="" id="{08547F56-1BF2-4351-9DD0-C8CF17B92A7B}"/>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07-10-2021</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xmlns="" id="{127EB02F-4EA7-4602-AE67-E60818D31952}"/>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xmlns="" id="{4B00ED4C-2D44-438F-B010-54C98D37D008}"/>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8899198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433806E-37A8-4B43-9CB6-DBC0BAEABCE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xmlns="" id="{2E3D48DD-7EA7-40AF-B4B0-581CFCEFD8A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9F2EA413-7CC5-445D-8144-A19C7A304DFE}"/>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07-10-2021</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xmlns="" id="{8A0DF15A-5497-439F-B6D8-150BEADFA4B7}"/>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xmlns="" id="{A2EE97A9-1B61-46D9-B63E-764F575817B8}"/>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1813671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CC440C1-5033-42C0-9230-E1E6D609EF32}"/>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xmlns="" id="{8E0F3F97-280D-4727-B13B-B353884EB19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xmlns="" id="{CDEC6825-994B-4D30-8280-3F1D05F16FE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xmlns="" id="{762D5667-92E2-4532-B09B-D07C3AD8916E}"/>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07-10-2021</a:t>
            </a:fld>
            <a:endParaRPr lang="en-IN">
              <a:solidFill>
                <a:prstClr val="black">
                  <a:tint val="75000"/>
                </a:prstClr>
              </a:solidFill>
            </a:endParaRPr>
          </a:p>
        </p:txBody>
      </p:sp>
      <p:sp>
        <p:nvSpPr>
          <p:cNvPr id="6" name="Footer Placeholder 5">
            <a:extLst>
              <a:ext uri="{FF2B5EF4-FFF2-40B4-BE49-F238E27FC236}">
                <a16:creationId xmlns:a16="http://schemas.microsoft.com/office/drawing/2014/main" xmlns="" id="{1D2255F6-84A6-4420-81B1-EBBCF85617D4}"/>
              </a:ext>
            </a:extLst>
          </p:cNvPr>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a:extLst>
              <a:ext uri="{FF2B5EF4-FFF2-40B4-BE49-F238E27FC236}">
                <a16:creationId xmlns:a16="http://schemas.microsoft.com/office/drawing/2014/main" xmlns="" id="{050FEAD3-5834-409C-B211-E0C06249C04F}"/>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4661271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F751F3F-8F8D-4651-82F5-3045A9062C51}"/>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xmlns="" id="{AC3FB5F3-B34C-41D2-A9C2-2C5EB182DA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FC2B0899-430F-44C3-8728-FEC8CAFFD13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xmlns="" id="{78490A7B-4EE5-4D88-BD51-B9275F8779D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2DAD1AD2-C464-4901-A8A6-78E0552FB0B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xmlns="" id="{9587244B-D31C-4F0D-B07A-6301694D3386}"/>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07-10-2021</a:t>
            </a:fld>
            <a:endParaRPr lang="en-IN">
              <a:solidFill>
                <a:prstClr val="black">
                  <a:tint val="75000"/>
                </a:prstClr>
              </a:solidFill>
            </a:endParaRPr>
          </a:p>
        </p:txBody>
      </p:sp>
      <p:sp>
        <p:nvSpPr>
          <p:cNvPr id="8" name="Footer Placeholder 7">
            <a:extLst>
              <a:ext uri="{FF2B5EF4-FFF2-40B4-BE49-F238E27FC236}">
                <a16:creationId xmlns:a16="http://schemas.microsoft.com/office/drawing/2014/main" xmlns="" id="{109C03C3-2B03-4F17-8CF8-3DD5AA1142A0}"/>
              </a:ext>
            </a:extLst>
          </p:cNvPr>
          <p:cNvSpPr>
            <a:spLocks noGrp="1"/>
          </p:cNvSpPr>
          <p:nvPr>
            <p:ph type="ftr" sz="quarter" idx="11"/>
          </p:nvPr>
        </p:nvSpPr>
        <p:spPr/>
        <p:txBody>
          <a:bodyPr/>
          <a:lstStyle/>
          <a:p>
            <a:endParaRPr lang="en-IN">
              <a:solidFill>
                <a:prstClr val="black">
                  <a:tint val="75000"/>
                </a:prstClr>
              </a:solidFill>
            </a:endParaRPr>
          </a:p>
        </p:txBody>
      </p:sp>
      <p:sp>
        <p:nvSpPr>
          <p:cNvPr id="9" name="Slide Number Placeholder 8">
            <a:extLst>
              <a:ext uri="{FF2B5EF4-FFF2-40B4-BE49-F238E27FC236}">
                <a16:creationId xmlns:a16="http://schemas.microsoft.com/office/drawing/2014/main" xmlns="" id="{25A82AC1-2992-4BDB-A119-2F99429C2545}"/>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032094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8C8E4E2-C46A-49C4-8ABD-606DE637BC8D}"/>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xmlns="" id="{406BFD8E-4294-433E-A520-109F237AFDA8}"/>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07-10-2021</a:t>
            </a:fld>
            <a:endParaRPr lang="en-IN">
              <a:solidFill>
                <a:prstClr val="black">
                  <a:tint val="75000"/>
                </a:prstClr>
              </a:solidFill>
            </a:endParaRPr>
          </a:p>
        </p:txBody>
      </p:sp>
      <p:sp>
        <p:nvSpPr>
          <p:cNvPr id="4" name="Footer Placeholder 3">
            <a:extLst>
              <a:ext uri="{FF2B5EF4-FFF2-40B4-BE49-F238E27FC236}">
                <a16:creationId xmlns:a16="http://schemas.microsoft.com/office/drawing/2014/main" xmlns="" id="{8AB96176-1D5B-4EDB-9331-407A68E17BED}"/>
              </a:ext>
            </a:extLst>
          </p:cNvPr>
          <p:cNvSpPr>
            <a:spLocks noGrp="1"/>
          </p:cNvSpPr>
          <p:nvPr>
            <p:ph type="ftr" sz="quarter" idx="11"/>
          </p:nvPr>
        </p:nvSpPr>
        <p:spPr/>
        <p:txBody>
          <a:bodyPr/>
          <a:lstStyle/>
          <a:p>
            <a:endParaRPr lang="en-IN">
              <a:solidFill>
                <a:prstClr val="black">
                  <a:tint val="75000"/>
                </a:prstClr>
              </a:solidFill>
            </a:endParaRPr>
          </a:p>
        </p:txBody>
      </p:sp>
      <p:sp>
        <p:nvSpPr>
          <p:cNvPr id="5" name="Slide Number Placeholder 4">
            <a:extLst>
              <a:ext uri="{FF2B5EF4-FFF2-40B4-BE49-F238E27FC236}">
                <a16:creationId xmlns:a16="http://schemas.microsoft.com/office/drawing/2014/main" xmlns="" id="{23679753-5D54-43FD-AFCA-69543D9DF4C6}"/>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5991048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91C5B6E3-59A3-4032-BDDD-5C297964C306}"/>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07-10-2021</a:t>
            </a:fld>
            <a:endParaRPr lang="en-IN">
              <a:solidFill>
                <a:prstClr val="black">
                  <a:tint val="75000"/>
                </a:prstClr>
              </a:solidFill>
            </a:endParaRPr>
          </a:p>
        </p:txBody>
      </p:sp>
      <p:sp>
        <p:nvSpPr>
          <p:cNvPr id="3" name="Footer Placeholder 2">
            <a:extLst>
              <a:ext uri="{FF2B5EF4-FFF2-40B4-BE49-F238E27FC236}">
                <a16:creationId xmlns:a16="http://schemas.microsoft.com/office/drawing/2014/main" xmlns="" id="{F851AC23-3462-4779-868C-9F7F48AFF9CE}"/>
              </a:ext>
            </a:extLst>
          </p:cNvPr>
          <p:cNvSpPr>
            <a:spLocks noGrp="1"/>
          </p:cNvSpPr>
          <p:nvPr>
            <p:ph type="ftr" sz="quarter" idx="11"/>
          </p:nvPr>
        </p:nvSpPr>
        <p:spPr/>
        <p:txBody>
          <a:bodyPr/>
          <a:lstStyle/>
          <a:p>
            <a:endParaRPr lang="en-IN">
              <a:solidFill>
                <a:prstClr val="black">
                  <a:tint val="75000"/>
                </a:prstClr>
              </a:solidFill>
            </a:endParaRPr>
          </a:p>
        </p:txBody>
      </p:sp>
      <p:sp>
        <p:nvSpPr>
          <p:cNvPr id="4" name="Slide Number Placeholder 3">
            <a:extLst>
              <a:ext uri="{FF2B5EF4-FFF2-40B4-BE49-F238E27FC236}">
                <a16:creationId xmlns:a16="http://schemas.microsoft.com/office/drawing/2014/main" xmlns="" id="{5F406D23-9A26-4BF1-98C1-1A556FB3941C}"/>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7579021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5F0132F-27AD-4901-812E-8330D5487512}" type="datetimeFigureOut">
              <a:rPr lang="en-US" smtClean="0"/>
              <a:t>10/7/2021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6950222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1DD69AF-CD5B-412C-97CB-43F101A173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xmlns="" id="{11AB5181-AF67-458E-BB6A-1D682CEE031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xmlns="" id="{5F635AB0-05B8-41F0-9F2A-61D87964AE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A9DB678E-6C86-4A27-8DD8-3401730B44FE}"/>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07-10-2021</a:t>
            </a:fld>
            <a:endParaRPr lang="en-IN">
              <a:solidFill>
                <a:prstClr val="black">
                  <a:tint val="75000"/>
                </a:prstClr>
              </a:solidFill>
            </a:endParaRPr>
          </a:p>
        </p:txBody>
      </p:sp>
      <p:sp>
        <p:nvSpPr>
          <p:cNvPr id="6" name="Footer Placeholder 5">
            <a:extLst>
              <a:ext uri="{FF2B5EF4-FFF2-40B4-BE49-F238E27FC236}">
                <a16:creationId xmlns:a16="http://schemas.microsoft.com/office/drawing/2014/main" xmlns="" id="{D00ADA6F-7133-4448-BA6F-EFFA2D11EEE9}"/>
              </a:ext>
            </a:extLst>
          </p:cNvPr>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a:extLst>
              <a:ext uri="{FF2B5EF4-FFF2-40B4-BE49-F238E27FC236}">
                <a16:creationId xmlns:a16="http://schemas.microsoft.com/office/drawing/2014/main" xmlns="" id="{A68E487A-5940-4F6B-80C5-257BD77B6FA9}"/>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48309622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647AA8F-E46F-4F5D-A512-72ACE9E21E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xmlns="" id="{551FF312-0381-47A3-B48C-7001F40043D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xmlns="" id="{07EEFA1B-DBDA-4523-B3B6-64717662BD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F9C95088-2B68-48F3-AD2E-C00B097A3038}"/>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07-10-2021</a:t>
            </a:fld>
            <a:endParaRPr lang="en-IN">
              <a:solidFill>
                <a:prstClr val="black">
                  <a:tint val="75000"/>
                </a:prstClr>
              </a:solidFill>
            </a:endParaRPr>
          </a:p>
        </p:txBody>
      </p:sp>
      <p:sp>
        <p:nvSpPr>
          <p:cNvPr id="6" name="Footer Placeholder 5">
            <a:extLst>
              <a:ext uri="{FF2B5EF4-FFF2-40B4-BE49-F238E27FC236}">
                <a16:creationId xmlns:a16="http://schemas.microsoft.com/office/drawing/2014/main" xmlns="" id="{61A90072-F9CA-4D2B-A0B2-0A19EBEBE568}"/>
              </a:ext>
            </a:extLst>
          </p:cNvPr>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a:extLst>
              <a:ext uri="{FF2B5EF4-FFF2-40B4-BE49-F238E27FC236}">
                <a16:creationId xmlns:a16="http://schemas.microsoft.com/office/drawing/2014/main" xmlns="" id="{2FCED981-B3B9-4E75-9AF3-414A1EA3DFF4}"/>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9377443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181BE28-E49B-4BFC-8F4C-74A19A912A27}"/>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xmlns="" id="{07AE18AF-5C24-4B0E-8CAF-0B4A3AF1E01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xmlns="" id="{69DBCB89-E751-4C8E-AD0B-98FDD05F90DC}"/>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07-10-2021</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xmlns="" id="{5F48DF5D-D9E2-453C-AABE-FA430CFECC3C}"/>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xmlns="" id="{94D66BE1-1321-4608-9442-8ADCA6A07983}"/>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49046567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ACF13C3F-C14A-40E5-8FB6-12B792BBB33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xmlns="" id="{DF94EE81-CF18-4436-9EDF-3E2156674A4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xmlns="" id="{936524CE-914B-41B7-AEC2-AC61B6B85433}"/>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07-10-2021</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xmlns="" id="{A4A9622C-E965-46E0-880C-AE24F2EE10F8}"/>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xmlns="" id="{1C2B8C69-2FB7-4506-AB74-2D344CC3E669}"/>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87391292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21"/>
        <p:cNvGrpSpPr/>
        <p:nvPr/>
      </p:nvGrpSpPr>
      <p:grpSpPr>
        <a:xfrm>
          <a:off x="0" y="0"/>
          <a:ext cx="0" cy="0"/>
          <a:chOff x="0" y="0"/>
          <a:chExt cx="0" cy="0"/>
        </a:xfrm>
      </p:grpSpPr>
      <p:pic>
        <p:nvPicPr>
          <p:cNvPr id="22" name="Google Shape;22;p6"/>
          <p:cNvPicPr preferRelativeResize="0"/>
          <p:nvPr/>
        </p:nvPicPr>
        <p:blipFill rotWithShape="1">
          <a:blip r:embed="rId2">
            <a:alphaModFix amt="28000"/>
          </a:blip>
          <a:srcRect t="3044" b="39510"/>
          <a:stretch/>
        </p:blipFill>
        <p:spPr>
          <a:xfrm>
            <a:off x="-330200" y="-249933"/>
            <a:ext cx="12981939" cy="7360173"/>
          </a:xfrm>
          <a:prstGeom prst="rect">
            <a:avLst/>
          </a:prstGeom>
          <a:noFill/>
          <a:ln>
            <a:noFill/>
          </a:ln>
        </p:spPr>
      </p:pic>
      <p:pic>
        <p:nvPicPr>
          <p:cNvPr id="23" name="Google Shape;23;p6"/>
          <p:cNvPicPr preferRelativeResize="0"/>
          <p:nvPr/>
        </p:nvPicPr>
        <p:blipFill rotWithShape="1">
          <a:blip r:embed="rId3">
            <a:alphaModFix/>
          </a:blip>
          <a:srcRect/>
          <a:stretch/>
        </p:blipFill>
        <p:spPr>
          <a:xfrm>
            <a:off x="339234" y="268151"/>
            <a:ext cx="11513532" cy="6321700"/>
          </a:xfrm>
          <a:prstGeom prst="rect">
            <a:avLst/>
          </a:prstGeom>
          <a:noFill/>
          <a:ln>
            <a:noFill/>
          </a:ln>
        </p:spPr>
      </p:pic>
    </p:spTree>
    <p:extLst>
      <p:ext uri="{BB962C8B-B14F-4D97-AF65-F5344CB8AC3E}">
        <p14:creationId xmlns:p14="http://schemas.microsoft.com/office/powerpoint/2010/main" val="107104105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877CB125-156C-434B-9535-2869C4C617AA}" type="datetimeFigureOut">
              <a:rPr lang="en-US">
                <a:solidFill>
                  <a:prstClr val="black">
                    <a:tint val="75000"/>
                  </a:prstClr>
                </a:solidFill>
              </a:rPr>
              <a:pPr>
                <a:defRPr/>
              </a:pPr>
              <a:t>10/7/2021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F06A4C49-959D-4749-8908-C533971F75A5}" type="slidenum">
              <a:rPr lang="en-US" altLang="en-US"/>
              <a:pPr/>
              <a:t>‹#›</a:t>
            </a:fld>
            <a:endParaRPr lang="en-US" altLang="en-US"/>
          </a:p>
        </p:txBody>
      </p:sp>
    </p:spTree>
    <p:extLst>
      <p:ext uri="{BB962C8B-B14F-4D97-AF65-F5344CB8AC3E}">
        <p14:creationId xmlns:p14="http://schemas.microsoft.com/office/powerpoint/2010/main" val="296483831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7B256A8-20A0-4F05-B1C2-72E4EB8A23F4}" type="datetimeFigureOut">
              <a:rPr lang="en-US">
                <a:solidFill>
                  <a:prstClr val="black">
                    <a:tint val="75000"/>
                  </a:prstClr>
                </a:solidFill>
              </a:rPr>
              <a:pPr>
                <a:defRPr/>
              </a:pPr>
              <a:t>10/7/2021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EB440D5B-FA80-4B80-AC56-49C1AEECAB84}" type="slidenum">
              <a:rPr lang="en-US" altLang="en-US"/>
              <a:pPr/>
              <a:t>‹#›</a:t>
            </a:fld>
            <a:endParaRPr lang="en-US" altLang="en-US"/>
          </a:p>
        </p:txBody>
      </p:sp>
    </p:spTree>
    <p:extLst>
      <p:ext uri="{BB962C8B-B14F-4D97-AF65-F5344CB8AC3E}">
        <p14:creationId xmlns:p14="http://schemas.microsoft.com/office/powerpoint/2010/main" val="388117717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298DE059-884F-471B-88AB-59523B6A2712}" type="datetimeFigureOut">
              <a:rPr lang="en-US">
                <a:solidFill>
                  <a:prstClr val="black">
                    <a:tint val="75000"/>
                  </a:prstClr>
                </a:solidFill>
              </a:rPr>
              <a:pPr>
                <a:defRPr/>
              </a:pPr>
              <a:t>10/7/2021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8705438C-6673-479D-94BC-C0807E6BCC7F}" type="slidenum">
              <a:rPr lang="en-US" altLang="en-US"/>
              <a:pPr/>
              <a:t>‹#›</a:t>
            </a:fld>
            <a:endParaRPr lang="en-US" altLang="en-US"/>
          </a:p>
        </p:txBody>
      </p:sp>
    </p:spTree>
    <p:extLst>
      <p:ext uri="{BB962C8B-B14F-4D97-AF65-F5344CB8AC3E}">
        <p14:creationId xmlns:p14="http://schemas.microsoft.com/office/powerpoint/2010/main" val="130167197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8A1C50F0-350E-491C-A10B-82378630CC2C}" type="datetimeFigureOut">
              <a:rPr lang="en-US">
                <a:solidFill>
                  <a:prstClr val="black">
                    <a:tint val="75000"/>
                  </a:prstClr>
                </a:solidFill>
              </a:rPr>
              <a:pPr>
                <a:defRPr/>
              </a:pPr>
              <a:t>10/7/2021</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2B6FD943-519E-499B-B643-BBDC036516C9}" type="slidenum">
              <a:rPr lang="en-US" altLang="en-US"/>
              <a:pPr/>
              <a:t>‹#›</a:t>
            </a:fld>
            <a:endParaRPr lang="en-US" altLang="en-US"/>
          </a:p>
        </p:txBody>
      </p:sp>
    </p:spTree>
    <p:extLst>
      <p:ext uri="{BB962C8B-B14F-4D97-AF65-F5344CB8AC3E}">
        <p14:creationId xmlns:p14="http://schemas.microsoft.com/office/powerpoint/2010/main" val="43595456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D131F68D-8B5F-4C75-B60A-A9375820D23D}" type="datetimeFigureOut">
              <a:rPr lang="en-US">
                <a:solidFill>
                  <a:prstClr val="black">
                    <a:tint val="75000"/>
                  </a:prstClr>
                </a:solidFill>
              </a:rPr>
              <a:pPr>
                <a:defRPr/>
              </a:pPr>
              <a:t>10/7/2021</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3DD99F32-F7B3-4B9D-894B-C0B0C508A3DD}" type="slidenum">
              <a:rPr lang="en-US" altLang="en-US"/>
              <a:pPr/>
              <a:t>‹#›</a:t>
            </a:fld>
            <a:endParaRPr lang="en-US" altLang="en-US"/>
          </a:p>
        </p:txBody>
      </p:sp>
    </p:spTree>
    <p:extLst>
      <p:ext uri="{BB962C8B-B14F-4D97-AF65-F5344CB8AC3E}">
        <p14:creationId xmlns:p14="http://schemas.microsoft.com/office/powerpoint/2010/main" val="32317493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5F0132F-27AD-4901-812E-8330D5487512}" type="datetimeFigureOut">
              <a:rPr lang="en-US" smtClean="0"/>
              <a:t>10/7/2021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290878192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59447797-2723-4F4F-92BC-EDB395B2DE51}" type="datetimeFigureOut">
              <a:rPr lang="en-US">
                <a:solidFill>
                  <a:prstClr val="black">
                    <a:tint val="75000"/>
                  </a:prstClr>
                </a:solidFill>
              </a:rPr>
              <a:pPr>
                <a:defRPr/>
              </a:pPr>
              <a:t>10/7/2021</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46981622-4E9E-4625-B563-7BF35D14BD5B}" type="slidenum">
              <a:rPr lang="en-US" altLang="en-US"/>
              <a:pPr/>
              <a:t>‹#›</a:t>
            </a:fld>
            <a:endParaRPr lang="en-US" altLang="en-US"/>
          </a:p>
        </p:txBody>
      </p:sp>
    </p:spTree>
    <p:extLst>
      <p:ext uri="{BB962C8B-B14F-4D97-AF65-F5344CB8AC3E}">
        <p14:creationId xmlns:p14="http://schemas.microsoft.com/office/powerpoint/2010/main" val="297151418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D44F8D0-1DDF-499E-8A13-E9BC0133F056}" type="datetimeFigureOut">
              <a:rPr lang="en-US">
                <a:solidFill>
                  <a:prstClr val="black">
                    <a:tint val="75000"/>
                  </a:prstClr>
                </a:solidFill>
              </a:rPr>
              <a:pPr>
                <a:defRPr/>
              </a:pPr>
              <a:t>10/7/2021</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CAC6EBD7-B575-4605-8782-B66AA41EB481}" type="slidenum">
              <a:rPr lang="en-US" altLang="en-US"/>
              <a:pPr/>
              <a:t>‹#›</a:t>
            </a:fld>
            <a:endParaRPr lang="en-US" altLang="en-US"/>
          </a:p>
        </p:txBody>
      </p:sp>
    </p:spTree>
    <p:extLst>
      <p:ext uri="{BB962C8B-B14F-4D97-AF65-F5344CB8AC3E}">
        <p14:creationId xmlns:p14="http://schemas.microsoft.com/office/powerpoint/2010/main" val="152392176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BB8BB27-83D8-4859-BAF2-852A8B203EB5}" type="datetimeFigureOut">
              <a:rPr lang="en-US">
                <a:solidFill>
                  <a:prstClr val="black">
                    <a:tint val="75000"/>
                  </a:prstClr>
                </a:solidFill>
              </a:rPr>
              <a:pPr>
                <a:defRPr/>
              </a:pPr>
              <a:t>10/7/2021</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C73BCC82-0AE5-492F-8947-0F085D04CB87}" type="slidenum">
              <a:rPr lang="en-US" altLang="en-US"/>
              <a:pPr/>
              <a:t>‹#›</a:t>
            </a:fld>
            <a:endParaRPr lang="en-US" altLang="en-US"/>
          </a:p>
        </p:txBody>
      </p:sp>
    </p:spTree>
    <p:extLst>
      <p:ext uri="{BB962C8B-B14F-4D97-AF65-F5344CB8AC3E}">
        <p14:creationId xmlns:p14="http://schemas.microsoft.com/office/powerpoint/2010/main" val="153927107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1B98FC25-CFC4-474E-ABE2-F748F34389F9}" type="datetimeFigureOut">
              <a:rPr lang="en-US">
                <a:solidFill>
                  <a:prstClr val="black">
                    <a:tint val="75000"/>
                  </a:prstClr>
                </a:solidFill>
              </a:rPr>
              <a:pPr>
                <a:defRPr/>
              </a:pPr>
              <a:t>10/7/2021</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5DF92CEE-29AE-448E-8734-0FFB89BDA29F}" type="slidenum">
              <a:rPr lang="en-US" altLang="en-US"/>
              <a:pPr/>
              <a:t>‹#›</a:t>
            </a:fld>
            <a:endParaRPr lang="en-US" altLang="en-US"/>
          </a:p>
        </p:txBody>
      </p:sp>
    </p:spTree>
    <p:extLst>
      <p:ext uri="{BB962C8B-B14F-4D97-AF65-F5344CB8AC3E}">
        <p14:creationId xmlns:p14="http://schemas.microsoft.com/office/powerpoint/2010/main" val="231701130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2E318A5-9CC9-49A7-A7A2-C9A44FD5780A}" type="datetimeFigureOut">
              <a:rPr lang="en-US">
                <a:solidFill>
                  <a:prstClr val="black">
                    <a:tint val="75000"/>
                  </a:prstClr>
                </a:solidFill>
              </a:rPr>
              <a:pPr>
                <a:defRPr/>
              </a:pPr>
              <a:t>10/7/2021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180E6A5A-0DF1-47AE-9A78-B7BD36C0FC99}" type="slidenum">
              <a:rPr lang="en-US" altLang="en-US"/>
              <a:pPr/>
              <a:t>‹#›</a:t>
            </a:fld>
            <a:endParaRPr lang="en-US" altLang="en-US"/>
          </a:p>
        </p:txBody>
      </p:sp>
    </p:spTree>
    <p:extLst>
      <p:ext uri="{BB962C8B-B14F-4D97-AF65-F5344CB8AC3E}">
        <p14:creationId xmlns:p14="http://schemas.microsoft.com/office/powerpoint/2010/main" val="15893157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2D7A457-79E7-4135-831A-AC08BCFE32A8}" type="datetimeFigureOut">
              <a:rPr lang="en-US">
                <a:solidFill>
                  <a:prstClr val="black">
                    <a:tint val="75000"/>
                  </a:prstClr>
                </a:solidFill>
              </a:rPr>
              <a:pPr>
                <a:defRPr/>
              </a:pPr>
              <a:t>10/7/2021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A69E1883-66DA-43C6-B761-D62DF3D18DE3}" type="slidenum">
              <a:rPr lang="en-US" altLang="en-US"/>
              <a:pPr/>
              <a:t>‹#›</a:t>
            </a:fld>
            <a:endParaRPr lang="en-US" altLang="en-US"/>
          </a:p>
        </p:txBody>
      </p:sp>
    </p:spTree>
    <p:extLst>
      <p:ext uri="{BB962C8B-B14F-4D97-AF65-F5344CB8AC3E}">
        <p14:creationId xmlns:p14="http://schemas.microsoft.com/office/powerpoint/2010/main" val="323625960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E536B1F-EE64-456B-AB98-4A02B7A93106}"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99599220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9A78F58-097C-4905-A838-C2FB2C183D34}"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88151631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D4558D4-B2A0-4B65-B6BE-D648FF7D8D57}"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67815636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endParaRPr lang="en-US"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B9FCAB5-81DE-4729-A068-A841F71E24F5}"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8662324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5F0132F-27AD-4901-812E-8330D5487512}" type="datetimeFigureOut">
              <a:rPr lang="en-US" smtClean="0"/>
              <a:t>10/7/2021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162625334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US"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9F68A17-69DE-45AE-86AE-1A2E227A0A19}"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17224879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endParaRPr lang="en-US"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7DC60F3-99DB-45AD-A455-E323D6CA23B1}"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27383625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B79B089-770B-42E5-B4CD-326E205543F8}"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58264509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6C8335F-0687-43BD-A92A-7A371260C737}"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77605682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DFFA2EA-8B08-4B9C-91E6-4D934162C94B}"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76691945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8597FDC-5BDA-4662-8C51-29F729BA0F6F}"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95111646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693A02-23AA-4B53-BF99-BE41B251197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2418980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5F0132F-27AD-4901-812E-8330D5487512}" type="datetimeFigureOut">
              <a:rPr lang="en-US" smtClean="0"/>
              <a:t>10/7/2021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41377326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F0132F-27AD-4901-812E-8330D5487512}" type="datetimeFigureOut">
              <a:rPr lang="en-US" smtClean="0"/>
              <a:t>10/7/2021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25814064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F0132F-27AD-4901-812E-8330D5487512}" type="datetimeFigureOut">
              <a:rPr lang="en-US" smtClean="0"/>
              <a:t>10/7/2021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23027010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F0132F-27AD-4901-812E-8330D5487512}" type="datetimeFigureOut">
              <a:rPr lang="en-US" smtClean="0"/>
              <a:t>10/7/2021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23516818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F0132F-27AD-4901-812E-8330D5487512}" type="datetimeFigureOut">
              <a:rPr lang="en-US" smtClean="0"/>
              <a:t>10/7/2021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0DB45D-C96A-4B08-B991-7A5C42999066}" type="slidenum">
              <a:rPr lang="en-US" smtClean="0"/>
              <a:t>‹#›</a:t>
            </a:fld>
            <a:endParaRPr lang="en-US"/>
          </a:p>
        </p:txBody>
      </p:sp>
    </p:spTree>
    <p:extLst>
      <p:ext uri="{BB962C8B-B14F-4D97-AF65-F5344CB8AC3E}">
        <p14:creationId xmlns:p14="http://schemas.microsoft.com/office/powerpoint/2010/main" val="1645536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8FB88E0A-A312-48B2-AD45-C33801621B0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D49F5AB2-FA1E-4D1E-B88D-468CFA9A0E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2EC58F2F-0EC0-4A27-89F0-4F10D21EF8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14D2AB-DD58-4746-B875-8D90D23E26D2}" type="datetimeFigureOut">
              <a:rPr lang="en-US" smtClean="0">
                <a:solidFill>
                  <a:prstClr val="black">
                    <a:tint val="75000"/>
                  </a:prstClr>
                </a:solidFill>
              </a:rPr>
              <a:pPr/>
              <a:t>10/7/2021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E73429DF-F118-4ED8-A695-98CA0DBD16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20923011-8E1E-4F13-86FE-11FCBA42B3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C8CFE3-553D-4D67-B17E-45793350FDE1}"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965846329"/>
      </p:ext>
    </p:extLst>
  </p:cSld>
  <p:clrMap bg1="lt1" tx1="dk1" bg2="lt2" tx2="dk2" accent1="accent1" accent2="accent2" accent3="accent3" accent4="accent4" accent5="accent5" accent6="accent6" hlink="hlink" folHlink="folHlink"/>
  <p:sldLayoutIdLst>
    <p:sldLayoutId id="2147488557" r:id="rId1"/>
    <p:sldLayoutId id="2147488558" r:id="rId2"/>
    <p:sldLayoutId id="2147488559" r:id="rId3"/>
    <p:sldLayoutId id="2147488560" r:id="rId4"/>
    <p:sldLayoutId id="2147488561" r:id="rId5"/>
    <p:sldLayoutId id="2147488562" r:id="rId6"/>
    <p:sldLayoutId id="2147488563" r:id="rId7"/>
    <p:sldLayoutId id="2147488564" r:id="rId8"/>
    <p:sldLayoutId id="2147488565" r:id="rId9"/>
    <p:sldLayoutId id="2147488566" r:id="rId10"/>
    <p:sldLayoutId id="2147488567"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77C6423B-D8E8-42F1-8BC5-EE111AB3991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xmlns="" id="{78B9B9FB-6E24-435A-A703-F5478933D80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xmlns="" id="{4E4FA9A2-F58F-483A-B49B-009C0D956AC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2CE5DB-37D1-401F-B3C9-412EB17FC619}" type="datetimeFigureOut">
              <a:rPr lang="en-IN" smtClean="0">
                <a:solidFill>
                  <a:prstClr val="black">
                    <a:tint val="75000"/>
                  </a:prstClr>
                </a:solidFill>
              </a:rPr>
              <a:pPr/>
              <a:t>07-10-2021</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xmlns="" id="{33B5CF15-B3CF-474D-BAA4-C2208338BF0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xmlns="" id="{5A1966FE-D496-49FB-9074-47ACFE7EAEC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668517618"/>
      </p:ext>
    </p:extLst>
  </p:cSld>
  <p:clrMap bg1="lt1" tx1="dk1" bg2="lt2" tx2="dk2" accent1="accent1" accent2="accent2" accent3="accent3" accent4="accent4" accent5="accent5" accent6="accent6" hlink="hlink" folHlink="folHlink"/>
  <p:sldLayoutIdLst>
    <p:sldLayoutId id="2147488569" r:id="rId1"/>
    <p:sldLayoutId id="2147488570" r:id="rId2"/>
    <p:sldLayoutId id="2147488571" r:id="rId3"/>
    <p:sldLayoutId id="2147488572" r:id="rId4"/>
    <p:sldLayoutId id="2147488573" r:id="rId5"/>
    <p:sldLayoutId id="2147488574" r:id="rId6"/>
    <p:sldLayoutId id="2147488575" r:id="rId7"/>
    <p:sldLayoutId id="2147488576" r:id="rId8"/>
    <p:sldLayoutId id="2147488577" r:id="rId9"/>
    <p:sldLayoutId id="2147488578" r:id="rId10"/>
    <p:sldLayoutId id="2147488579" r:id="rId11"/>
    <p:sldLayoutId id="214748858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65C5C9BF-A721-41F1-92BD-FAD26F1849FF}" type="datetimeFigureOut">
              <a:rPr lang="en-US">
                <a:solidFill>
                  <a:prstClr val="black">
                    <a:tint val="75000"/>
                  </a:prstClr>
                </a:solidFill>
              </a:rPr>
              <a:pPr>
                <a:defRPr/>
              </a:pPr>
              <a:t>10/7/2021</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pPr fontAlgn="base">
              <a:spcBef>
                <a:spcPct val="0"/>
              </a:spcBef>
              <a:spcAft>
                <a:spcPct val="0"/>
              </a:spcAft>
            </a:pPr>
            <a:fld id="{026F4E6E-518E-4480-9CAF-D5C60D0A1FE6}" type="slidenum">
              <a:rPr lang="en-US" altLang="en-US" smtClean="0">
                <a:cs typeface="Arial" panose="020B0604020202020204" pitchFamily="34" charset="0"/>
              </a:rPr>
              <a:pPr fontAlgn="base">
                <a:spcBef>
                  <a:spcPct val="0"/>
                </a:spcBef>
                <a:spcAft>
                  <a:spcPct val="0"/>
                </a:spcAft>
              </a:pPr>
              <a:t>‹#›</a:t>
            </a:fld>
            <a:endParaRPr lang="en-US" altLang="en-US" smtClean="0">
              <a:cs typeface="Arial" panose="020B0604020202020204" pitchFamily="34" charset="0"/>
            </a:endParaRPr>
          </a:p>
        </p:txBody>
      </p:sp>
    </p:spTree>
    <p:extLst>
      <p:ext uri="{BB962C8B-B14F-4D97-AF65-F5344CB8AC3E}">
        <p14:creationId xmlns:p14="http://schemas.microsoft.com/office/powerpoint/2010/main" val="430127627"/>
      </p:ext>
    </p:extLst>
  </p:cSld>
  <p:clrMap bg1="lt1" tx1="dk1" bg2="lt2" tx2="dk2" accent1="accent1" accent2="accent2" accent3="accent3" accent4="accent4" accent5="accent5" accent6="accent6" hlink="hlink" folHlink="folHlink"/>
  <p:sldLayoutIdLst>
    <p:sldLayoutId id="2147488594" r:id="rId1"/>
    <p:sldLayoutId id="2147488595" r:id="rId2"/>
    <p:sldLayoutId id="2147488596" r:id="rId3"/>
    <p:sldLayoutId id="2147488597" r:id="rId4"/>
    <p:sldLayoutId id="2147488598" r:id="rId5"/>
    <p:sldLayoutId id="2147488599" r:id="rId6"/>
    <p:sldLayoutId id="2147488600" r:id="rId7"/>
    <p:sldLayoutId id="2147488601" r:id="rId8"/>
    <p:sldLayoutId id="2147488602" r:id="rId9"/>
    <p:sldLayoutId id="2147488603" r:id="rId10"/>
    <p:sldLayoutId id="2147488604"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pPr>
            <a:endParaRPr lang="en-US" altLang="en-US">
              <a:solidFill>
                <a:prstClr val="black">
                  <a:tint val="75000"/>
                </a:prstClr>
              </a:solidFill>
              <a:latin typeface="Arial" panose="020B0604020202020204" pitchFamily="34" charset="0"/>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pPr>
            <a:endParaRPr lang="en-US" altLang="en-US">
              <a:solidFill>
                <a:prstClr val="black">
                  <a:tint val="75000"/>
                </a:prstClr>
              </a:solidFill>
              <a:latin typeface="Arial" panose="020B0604020202020204" pitchFamily="34" charset="0"/>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pPr>
            <a:fld id="{6594CEC0-5F8F-41EE-8DE7-95573CECC4C2}" type="slidenum">
              <a:rPr lang="en-US" altLang="en-US" smtClean="0">
                <a:solidFill>
                  <a:prstClr val="black">
                    <a:tint val="75000"/>
                  </a:prstClr>
                </a:solidFill>
                <a:latin typeface="Arial" panose="020B0604020202020204" pitchFamily="34" charset="0"/>
              </a:rPr>
              <a:pPr fontAlgn="base">
                <a:spcBef>
                  <a:spcPct val="0"/>
                </a:spcBef>
                <a:spcAft>
                  <a:spcPct val="0"/>
                </a:spcAft>
              </a:pPr>
              <a:t>‹#›</a:t>
            </a:fld>
            <a:endParaRPr lang="en-US" altLang="en-US">
              <a:solidFill>
                <a:prstClr val="black">
                  <a:tint val="75000"/>
                </a:prstClr>
              </a:solidFill>
              <a:latin typeface="Arial" panose="020B0604020202020204" pitchFamily="34" charset="0"/>
            </a:endParaRPr>
          </a:p>
        </p:txBody>
      </p:sp>
    </p:spTree>
    <p:extLst>
      <p:ext uri="{BB962C8B-B14F-4D97-AF65-F5344CB8AC3E}">
        <p14:creationId xmlns:p14="http://schemas.microsoft.com/office/powerpoint/2010/main" val="3718176595"/>
      </p:ext>
    </p:extLst>
  </p:cSld>
  <p:clrMap bg1="lt1" tx1="dk1" bg2="lt2" tx2="dk2" accent1="accent1" accent2="accent2" accent3="accent3" accent4="accent4" accent5="accent5" accent6="accent6" hlink="hlink" folHlink="folHlink"/>
  <p:sldLayoutIdLst>
    <p:sldLayoutId id="2147488618" r:id="rId1"/>
    <p:sldLayoutId id="2147488619" r:id="rId2"/>
    <p:sldLayoutId id="2147488620" r:id="rId3"/>
    <p:sldLayoutId id="2147488621" r:id="rId4"/>
    <p:sldLayoutId id="2147488622" r:id="rId5"/>
    <p:sldLayoutId id="2147488623" r:id="rId6"/>
    <p:sldLayoutId id="2147488624" r:id="rId7"/>
    <p:sldLayoutId id="2147488625" r:id="rId8"/>
    <p:sldLayoutId id="2147488626" r:id="rId9"/>
    <p:sldLayoutId id="2147488627" r:id="rId10"/>
    <p:sldLayoutId id="214748862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13.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png"/><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7.png"/><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jpg"/><Relationship Id="rId1" Type="http://schemas.openxmlformats.org/officeDocument/2006/relationships/slideLayout" Target="../slideLayouts/slideLayout34.xml"/><Relationship Id="rId5" Type="http://schemas.openxmlformats.org/officeDocument/2006/relationships/image" Target="../media/image9.png"/><Relationship Id="rId4" Type="http://schemas.openxmlformats.org/officeDocument/2006/relationships/image" Target="../media/image14.jp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13.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6.png"/><Relationship Id="rId1" Type="http://schemas.openxmlformats.org/officeDocument/2006/relationships/slideLayout" Target="../slideLayouts/slideLayout13.xml"/><Relationship Id="rId6" Type="http://schemas.openxmlformats.org/officeDocument/2006/relationships/image" Target="../media/image28.jpeg"/><Relationship Id="rId5" Type="http://schemas.openxmlformats.org/officeDocument/2006/relationships/image" Target="../media/image27.png"/><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6.png"/><Relationship Id="rId1" Type="http://schemas.openxmlformats.org/officeDocument/2006/relationships/slideLayout" Target="../slideLayouts/slideLayout13.xml"/><Relationship Id="rId5" Type="http://schemas.openxmlformats.org/officeDocument/2006/relationships/image" Target="../media/image9.png"/><Relationship Id="rId4" Type="http://schemas.openxmlformats.org/officeDocument/2006/relationships/image" Target="../media/image30.jpeg"/></Relationships>
</file>

<file path=ppt/slides/_rels/slide19.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42.png"/><Relationship Id="rId18" Type="http://schemas.openxmlformats.org/officeDocument/2006/relationships/image" Target="../media/image47.png"/><Relationship Id="rId26" Type="http://schemas.openxmlformats.org/officeDocument/2006/relationships/image" Target="../media/image9.png"/><Relationship Id="rId3" Type="http://schemas.openxmlformats.org/officeDocument/2006/relationships/image" Target="../media/image32.png"/><Relationship Id="rId21" Type="http://schemas.openxmlformats.org/officeDocument/2006/relationships/image" Target="../media/image50.png"/><Relationship Id="rId7" Type="http://schemas.openxmlformats.org/officeDocument/2006/relationships/image" Target="../media/image36.png"/><Relationship Id="rId12" Type="http://schemas.openxmlformats.org/officeDocument/2006/relationships/image" Target="../media/image41.png"/><Relationship Id="rId17" Type="http://schemas.openxmlformats.org/officeDocument/2006/relationships/image" Target="../media/image46.png"/><Relationship Id="rId25" Type="http://schemas.openxmlformats.org/officeDocument/2006/relationships/image" Target="../media/image53.png"/><Relationship Id="rId2" Type="http://schemas.openxmlformats.org/officeDocument/2006/relationships/image" Target="../media/image31.png"/><Relationship Id="rId16" Type="http://schemas.openxmlformats.org/officeDocument/2006/relationships/image" Target="../media/image45.png"/><Relationship Id="rId20" Type="http://schemas.openxmlformats.org/officeDocument/2006/relationships/image" Target="../media/image49.png"/><Relationship Id="rId1" Type="http://schemas.openxmlformats.org/officeDocument/2006/relationships/slideLayout" Target="../slideLayouts/slideLayout52.xml"/><Relationship Id="rId6" Type="http://schemas.openxmlformats.org/officeDocument/2006/relationships/image" Target="../media/image35.png"/><Relationship Id="rId11" Type="http://schemas.openxmlformats.org/officeDocument/2006/relationships/image" Target="../media/image40.png"/><Relationship Id="rId24" Type="http://schemas.openxmlformats.org/officeDocument/2006/relationships/image" Target="../media/image27.png"/><Relationship Id="rId5" Type="http://schemas.openxmlformats.org/officeDocument/2006/relationships/image" Target="../media/image34.png"/><Relationship Id="rId15" Type="http://schemas.openxmlformats.org/officeDocument/2006/relationships/image" Target="../media/image44.png"/><Relationship Id="rId23" Type="http://schemas.openxmlformats.org/officeDocument/2006/relationships/image" Target="../media/image52.png"/><Relationship Id="rId10" Type="http://schemas.openxmlformats.org/officeDocument/2006/relationships/image" Target="../media/image39.png"/><Relationship Id="rId19" Type="http://schemas.openxmlformats.org/officeDocument/2006/relationships/image" Target="../media/image48.png"/><Relationship Id="rId4" Type="http://schemas.openxmlformats.org/officeDocument/2006/relationships/image" Target="../media/image33.png"/><Relationship Id="rId9" Type="http://schemas.openxmlformats.org/officeDocument/2006/relationships/image" Target="../media/image38.png"/><Relationship Id="rId14" Type="http://schemas.openxmlformats.org/officeDocument/2006/relationships/image" Target="../media/image43.png"/><Relationship Id="rId22" Type="http://schemas.openxmlformats.org/officeDocument/2006/relationships/image" Target="../media/image51.png"/></Relationships>
</file>

<file path=ppt/slides/_rels/slide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34.xml"/><Relationship Id="rId6" Type="http://schemas.openxmlformats.org/officeDocument/2006/relationships/image" Target="../media/image9.png"/><Relationship Id="rId5" Type="http://schemas.openxmlformats.org/officeDocument/2006/relationships/image" Target="../media/image12.png"/><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34.xml"/><Relationship Id="rId6" Type="http://schemas.openxmlformats.org/officeDocument/2006/relationships/image" Target="../media/image9.png"/><Relationship Id="rId5" Type="http://schemas.openxmlformats.org/officeDocument/2006/relationships/image" Target="../media/image12.png"/><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4.png"/><Relationship Id="rId1" Type="http://schemas.openxmlformats.org/officeDocument/2006/relationships/slideLayout" Target="../slideLayouts/slideLayout13.xml"/><Relationship Id="rId5" Type="http://schemas.openxmlformats.org/officeDocument/2006/relationships/image" Target="../media/image53.png"/><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15.emf"/><Relationship Id="rId1" Type="http://schemas.openxmlformats.org/officeDocument/2006/relationships/slideLayout" Target="../slideLayouts/slideLayout13.xml"/><Relationship Id="rId6" Type="http://schemas.openxmlformats.org/officeDocument/2006/relationships/image" Target="../media/image57.jpeg"/><Relationship Id="rId5" Type="http://schemas.openxmlformats.org/officeDocument/2006/relationships/image" Target="../media/image56.png"/><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15.emf"/><Relationship Id="rId2" Type="http://schemas.openxmlformats.org/officeDocument/2006/relationships/image" Target="../media/image26.png"/><Relationship Id="rId1" Type="http://schemas.openxmlformats.org/officeDocument/2006/relationships/slideLayout" Target="../slideLayouts/slideLayout36.xml"/><Relationship Id="rId6" Type="http://schemas.openxmlformats.org/officeDocument/2006/relationships/image" Target="../media/image9.png"/><Relationship Id="rId5" Type="http://schemas.openxmlformats.org/officeDocument/2006/relationships/image" Target="../media/image29.png"/><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13.xml"/><Relationship Id="rId6" Type="http://schemas.openxmlformats.org/officeDocument/2006/relationships/image" Target="../media/image9.png"/><Relationship Id="rId5" Type="http://schemas.openxmlformats.org/officeDocument/2006/relationships/image" Target="../media/image53.png"/><Relationship Id="rId4" Type="http://schemas.openxmlformats.org/officeDocument/2006/relationships/image" Target="../media/image58.png"/></Relationships>
</file>

<file path=ppt/slides/_rels/slide25.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34.xml"/><Relationship Id="rId6" Type="http://schemas.openxmlformats.org/officeDocument/2006/relationships/image" Target="../media/image28.jpeg"/><Relationship Id="rId5" Type="http://schemas.openxmlformats.org/officeDocument/2006/relationships/image" Target="../media/image12.png"/><Relationship Id="rId4" Type="http://schemas.openxmlformats.org/officeDocument/2006/relationships/image" Target="../media/image11.png"/></Relationships>
</file>

<file path=ppt/slides/_rels/slide2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9.png"/><Relationship Id="rId1" Type="http://schemas.openxmlformats.org/officeDocument/2006/relationships/slideLayout" Target="../slideLayouts/slideLayout13.xml"/><Relationship Id="rId6" Type="http://schemas.openxmlformats.org/officeDocument/2006/relationships/image" Target="../media/image9.png"/><Relationship Id="rId5" Type="http://schemas.openxmlformats.org/officeDocument/2006/relationships/image" Target="../media/image60.png"/><Relationship Id="rId4" Type="http://schemas.openxmlformats.org/officeDocument/2006/relationships/image" Target="../media/image24.png"/></Relationships>
</file>

<file path=ppt/slides/_rels/slide27.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34.xml"/><Relationship Id="rId6" Type="http://schemas.openxmlformats.org/officeDocument/2006/relationships/image" Target="../media/image28.jpeg"/><Relationship Id="rId5" Type="http://schemas.openxmlformats.org/officeDocument/2006/relationships/image" Target="../media/image12.pn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jpg"/><Relationship Id="rId1" Type="http://schemas.openxmlformats.org/officeDocument/2006/relationships/slideLayout" Target="../slideLayouts/slideLayout34.xml"/><Relationship Id="rId5" Type="http://schemas.openxmlformats.org/officeDocument/2006/relationships/image" Target="../media/image9.png"/><Relationship Id="rId4" Type="http://schemas.openxmlformats.org/officeDocument/2006/relationships/image" Target="../media/image14.jp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5.emf"/><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9.png"/><Relationship Id="rId1" Type="http://schemas.openxmlformats.org/officeDocument/2006/relationships/slideLayout" Target="../slideLayouts/slideLayout13.xml"/><Relationship Id="rId5" Type="http://schemas.openxmlformats.org/officeDocument/2006/relationships/image" Target="../media/image8.jpe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png"/><Relationship Id="rId1" Type="http://schemas.openxmlformats.org/officeDocument/2006/relationships/slideLayout" Target="../slideLayouts/slideLayout13.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Shape 87"/>
          <p:cNvPicPr/>
          <p:nvPr/>
        </p:nvPicPr>
        <p:blipFill>
          <a:blip r:embed="rId2"/>
          <a:stretch/>
        </p:blipFill>
        <p:spPr>
          <a:xfrm>
            <a:off x="8840591" y="4334612"/>
            <a:ext cx="3229946" cy="2557576"/>
          </a:xfrm>
          <a:prstGeom prst="rect">
            <a:avLst/>
          </a:prstGeom>
        </p:spPr>
      </p:pic>
      <p:sp>
        <p:nvSpPr>
          <p:cNvPr id="21" name="Rectangle 20"/>
          <p:cNvSpPr>
            <a:spLocks noChangeArrowheads="1"/>
          </p:cNvSpPr>
          <p:nvPr/>
        </p:nvSpPr>
        <p:spPr bwMode="auto">
          <a:xfrm>
            <a:off x="455196" y="2797498"/>
            <a:ext cx="11052694"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vi-VN" altLang="en-US" sz="5400" b="1" dirty="0" smtClean="0">
                <a:solidFill>
                  <a:srgbClr val="0000FF"/>
                </a:solidFill>
                <a:latin typeface="+mj-lt"/>
                <a:ea typeface="Helvetica Neue"/>
                <a:cs typeface="Helvetica Neue"/>
              </a:rPr>
              <a:t>Tiết 4-5: </a:t>
            </a:r>
            <a:r>
              <a:rPr lang="en-US" altLang="en-US" sz="5400" b="1" dirty="0" err="1" smtClean="0">
                <a:solidFill>
                  <a:srgbClr val="0000FF"/>
                </a:solidFill>
                <a:latin typeface="Times" pitchFamily="18" charset="0"/>
                <a:ea typeface="Helvetica Neue"/>
                <a:cs typeface="Times" pitchFamily="18" charset="0"/>
              </a:rPr>
              <a:t>Bài</a:t>
            </a:r>
            <a:r>
              <a:rPr lang="en-US" altLang="en-US" sz="5400" b="1" dirty="0" smtClean="0">
                <a:solidFill>
                  <a:srgbClr val="0000FF"/>
                </a:solidFill>
                <a:latin typeface="Times" pitchFamily="18" charset="0"/>
                <a:ea typeface="Helvetica Neue"/>
                <a:cs typeface="Times" pitchFamily="18" charset="0"/>
              </a:rPr>
              <a:t> 2</a:t>
            </a:r>
            <a:r>
              <a:rPr lang="vi-VN" altLang="en-US" sz="5400" b="1" dirty="0" smtClean="0">
                <a:solidFill>
                  <a:srgbClr val="0000FF"/>
                </a:solidFill>
                <a:latin typeface="Times" pitchFamily="18" charset="0"/>
                <a:ea typeface="Helvetica Neue"/>
                <a:cs typeface="Times" pitchFamily="18" charset="0"/>
              </a:rPr>
              <a:t> </a:t>
            </a:r>
            <a:r>
              <a:rPr lang="en-US" altLang="en-US" sz="5400" b="1" dirty="0" smtClean="0">
                <a:solidFill>
                  <a:srgbClr val="FF0000"/>
                </a:solidFill>
                <a:latin typeface="Times" pitchFamily="18" charset="0"/>
                <a:ea typeface="Helvetica Neue"/>
                <a:cs typeface="Times" pitchFamily="18" charset="0"/>
              </a:rPr>
              <a:t> </a:t>
            </a:r>
            <a:r>
              <a:rPr lang="en-US" altLang="en-US" sz="5400" b="1" dirty="0" smtClean="0">
                <a:solidFill>
                  <a:srgbClr val="0000FF"/>
                </a:solidFill>
                <a:latin typeface="Times" pitchFamily="18" charset="0"/>
                <a:ea typeface="Helvetica Neue"/>
                <a:cs typeface="Times" pitchFamily="18" charset="0"/>
              </a:rPr>
              <a:t>YÊU THƯƠNG CON NGƯỜI</a:t>
            </a:r>
            <a:endParaRPr lang="en-SG" altLang="en-US" sz="5400" b="1" dirty="0">
              <a:solidFill>
                <a:srgbClr val="0000FF"/>
              </a:solidFill>
              <a:latin typeface="Times" pitchFamily="18" charset="0"/>
              <a:cs typeface="Times" pitchFamily="18" charset="0"/>
            </a:endParaRPr>
          </a:p>
        </p:txBody>
      </p:sp>
      <p:pic>
        <p:nvPicPr>
          <p:cNvPr id="11" name="Shape 51"/>
          <p:cNvPicPr/>
          <p:nvPr/>
        </p:nvPicPr>
        <p:blipFill>
          <a:blip r:embed="rId3"/>
          <a:stretch/>
        </p:blipFill>
        <p:spPr>
          <a:xfrm>
            <a:off x="455196" y="244404"/>
            <a:ext cx="3364865" cy="2028488"/>
          </a:xfrm>
          <a:prstGeom prst="rect">
            <a:avLst/>
          </a:prstGeom>
        </p:spPr>
      </p:pic>
      <p:pic>
        <p:nvPicPr>
          <p:cNvPr id="12" name="Shape 53"/>
          <p:cNvPicPr/>
          <p:nvPr/>
        </p:nvPicPr>
        <p:blipFill>
          <a:blip r:embed="rId4"/>
          <a:stretch/>
        </p:blipFill>
        <p:spPr>
          <a:xfrm>
            <a:off x="4155288" y="230781"/>
            <a:ext cx="2531759" cy="2042112"/>
          </a:xfrm>
          <a:prstGeom prst="rect">
            <a:avLst/>
          </a:prstGeom>
        </p:spPr>
      </p:pic>
      <p:pic>
        <p:nvPicPr>
          <p:cNvPr id="13" name="Shape 55"/>
          <p:cNvPicPr/>
          <p:nvPr/>
        </p:nvPicPr>
        <p:blipFill>
          <a:blip r:embed="rId5"/>
          <a:stretch/>
        </p:blipFill>
        <p:spPr>
          <a:xfrm>
            <a:off x="7128751" y="236240"/>
            <a:ext cx="3584575" cy="2031194"/>
          </a:xfrm>
          <a:prstGeom prst="rect">
            <a:avLst/>
          </a:prstGeom>
        </p:spPr>
      </p:pic>
      <p:pic>
        <p:nvPicPr>
          <p:cNvPr id="14" name="Shape 57"/>
          <p:cNvPicPr/>
          <p:nvPr/>
        </p:nvPicPr>
        <p:blipFill>
          <a:blip r:embed="rId6"/>
          <a:stretch/>
        </p:blipFill>
        <p:spPr>
          <a:xfrm>
            <a:off x="701755" y="4334612"/>
            <a:ext cx="3118306" cy="2498658"/>
          </a:xfrm>
          <a:prstGeom prst="rect">
            <a:avLst/>
          </a:prstGeom>
        </p:spPr>
      </p:pic>
      <p:pic>
        <p:nvPicPr>
          <p:cNvPr id="17" name="Shape 61"/>
          <p:cNvPicPr/>
          <p:nvPr/>
        </p:nvPicPr>
        <p:blipFill>
          <a:blip r:embed="rId7"/>
          <a:stretch/>
        </p:blipFill>
        <p:spPr>
          <a:xfrm>
            <a:off x="4372135" y="4334612"/>
            <a:ext cx="3218815" cy="2498658"/>
          </a:xfrm>
          <a:prstGeom prst="rect">
            <a:avLst/>
          </a:prstGeom>
        </p:spPr>
      </p:pic>
      <p:pic>
        <p:nvPicPr>
          <p:cNvPr id="10" name="Picture 9"/>
          <p:cNvPicPr>
            <a:picLocks noChangeAspect="1"/>
          </p:cNvPicPr>
          <p:nvPr/>
        </p:nvPicPr>
        <p:blipFill>
          <a:blip r:embed="rId8"/>
          <a:stretch>
            <a:fillRect/>
          </a:stretch>
        </p:blipFill>
        <p:spPr>
          <a:xfrm>
            <a:off x="10936762" y="0"/>
            <a:ext cx="1255238" cy="937524"/>
          </a:xfrm>
          <a:prstGeom prst="rect">
            <a:avLst/>
          </a:prstGeom>
        </p:spPr>
      </p:pic>
    </p:spTree>
    <p:extLst>
      <p:ext uri="{BB962C8B-B14F-4D97-AF65-F5344CB8AC3E}">
        <p14:creationId xmlns:p14="http://schemas.microsoft.com/office/powerpoint/2010/main" val="392530617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087231028"/>
              </p:ext>
            </p:extLst>
          </p:nvPr>
        </p:nvGraphicFramePr>
        <p:xfrm>
          <a:off x="241954" y="1355342"/>
          <a:ext cx="11697496" cy="6667067"/>
        </p:xfrm>
        <a:graphic>
          <a:graphicData uri="http://schemas.openxmlformats.org/drawingml/2006/table">
            <a:tbl>
              <a:tblPr firstRow="1" firstCol="1" bandRow="1"/>
              <a:tblGrid>
                <a:gridCol w="2347341"/>
                <a:gridCol w="3048624"/>
                <a:gridCol w="3377157"/>
                <a:gridCol w="2924374"/>
              </a:tblGrid>
              <a:tr h="1195907">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r>
                        <a:rPr lang="en-US" sz="1200" dirty="0" smtClean="0">
                          <a:effectLst/>
                          <a:latin typeface="Courier New" panose="02070309020205020404" pitchFamily="49" charset="0"/>
                          <a:ea typeface="Courier New" panose="02070309020205020404" pitchFamily="49" charset="0"/>
                        </a:rPr>
                        <a:t>    </a:t>
                      </a:r>
                      <a:r>
                        <a:rPr lang="en-US" sz="2800" dirty="0" smtClean="0">
                          <a:solidFill>
                            <a:srgbClr val="FF0000"/>
                          </a:solidFill>
                          <a:effectLst/>
                          <a:latin typeface="#9Slide05 IcielSanelma" pitchFamily="2" charset="0"/>
                          <a:ea typeface="Courier New" panose="02070309020205020404" pitchFamily="49" charset="0"/>
                        </a:rPr>
                        <a:t>M</a:t>
                      </a:r>
                      <a:r>
                        <a:rPr lang="vi-VN" sz="2800" dirty="0" smtClean="0">
                          <a:solidFill>
                            <a:srgbClr val="FF0000"/>
                          </a:solidFill>
                          <a:effectLst/>
                          <a:latin typeface="#9Slide05 IcielSanelma" pitchFamily="2" charset="0"/>
                          <a:ea typeface="Courier New" panose="02070309020205020404" pitchFamily="49" charset="0"/>
                        </a:rPr>
                        <a:t>QH</a:t>
                      </a:r>
                      <a:endParaRPr lang="en-US" sz="2800" baseline="0" dirty="0" smtClean="0">
                        <a:solidFill>
                          <a:srgbClr val="FF0000"/>
                        </a:solidFill>
                        <a:effectLst/>
                        <a:latin typeface="#9Slide05 IcielSanelma" pitchFamily="2" charset="0"/>
                        <a:ea typeface="Courier New" panose="02070309020205020404" pitchFamily="49" charset="0"/>
                      </a:endParaRPr>
                    </a:p>
                    <a:p>
                      <a:pPr marL="0" marR="0" algn="just">
                        <a:lnSpc>
                          <a:spcPct val="115000"/>
                        </a:lnSpc>
                        <a:spcBef>
                          <a:spcPts val="0"/>
                        </a:spcBef>
                        <a:spcAft>
                          <a:spcPts val="600"/>
                        </a:spcAft>
                      </a:pPr>
                      <a:r>
                        <a:rPr lang="en-US" sz="2800" baseline="0" dirty="0" err="1" smtClean="0">
                          <a:solidFill>
                            <a:srgbClr val="0000FF"/>
                          </a:solidFill>
                          <a:effectLst/>
                          <a:latin typeface="#9Slide05 IcielSanelma" pitchFamily="2" charset="0"/>
                          <a:ea typeface="Arial" panose="020B0604020202020204" pitchFamily="34" charset="0"/>
                        </a:rPr>
                        <a:t>Hình</a:t>
                      </a:r>
                      <a:r>
                        <a:rPr lang="en-US" sz="2800" baseline="0" dirty="0" smtClean="0">
                          <a:solidFill>
                            <a:srgbClr val="0000FF"/>
                          </a:solidFill>
                          <a:effectLst/>
                          <a:latin typeface="#9Slide05 IcielSanelma" pitchFamily="2" charset="0"/>
                          <a:ea typeface="Arial" panose="020B0604020202020204" pitchFamily="34" charset="0"/>
                        </a:rPr>
                        <a:t> </a:t>
                      </a:r>
                      <a:r>
                        <a:rPr lang="en-US" sz="2800" baseline="0" dirty="0" err="1" smtClean="0">
                          <a:solidFill>
                            <a:srgbClr val="0000FF"/>
                          </a:solidFill>
                          <a:effectLst/>
                          <a:latin typeface="#9Slide05 IcielSanelma" pitchFamily="2" charset="0"/>
                          <a:ea typeface="Arial" panose="020B0604020202020204" pitchFamily="34" charset="0"/>
                        </a:rPr>
                        <a:t>thức</a:t>
                      </a:r>
                      <a:endParaRPr lang="en-US" sz="2800" dirty="0">
                        <a:solidFill>
                          <a:srgbClr val="0000FF"/>
                        </a:solidFill>
                        <a:effectLst/>
                        <a:latin typeface="#9Slide05 IcielSanelma" pitchFamily="2"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15000"/>
                        </a:lnSpc>
                        <a:spcBef>
                          <a:spcPts val="0"/>
                        </a:spcBef>
                        <a:spcAft>
                          <a:spcPts val="600"/>
                        </a:spcAft>
                      </a:pPr>
                      <a:r>
                        <a:rPr lang="vi-VN" sz="2800" dirty="0">
                          <a:solidFill>
                            <a:srgbClr val="FF0000"/>
                          </a:solidFill>
                          <a:effectLst/>
                          <a:latin typeface="#9Slide05 IcielSanelma" pitchFamily="2" charset="0"/>
                          <a:ea typeface="Courier New" panose="02070309020205020404" pitchFamily="49" charset="0"/>
                        </a:rPr>
                        <a:t> </a:t>
                      </a:r>
                      <a:r>
                        <a:rPr lang="vi-VN" sz="2800" dirty="0" smtClean="0">
                          <a:solidFill>
                            <a:srgbClr val="FF0000"/>
                          </a:solidFill>
                          <a:effectLst/>
                          <a:latin typeface="#9Slide05 IcielSanelma" pitchFamily="2" charset="0"/>
                          <a:ea typeface="Courier New" panose="02070309020205020404" pitchFamily="49" charset="0"/>
                        </a:rPr>
                        <a:t>G</a:t>
                      </a:r>
                      <a:r>
                        <a:rPr lang="en-US" sz="2800" dirty="0" err="1" smtClean="0">
                          <a:solidFill>
                            <a:srgbClr val="FF0000"/>
                          </a:solidFill>
                          <a:effectLst/>
                          <a:latin typeface="#9Slide05 IcielSanelma" pitchFamily="2" charset="0"/>
                          <a:ea typeface="Courier New" panose="02070309020205020404" pitchFamily="49" charset="0"/>
                        </a:rPr>
                        <a:t>ia</a:t>
                      </a:r>
                      <a:r>
                        <a:rPr lang="en-US" sz="2800" dirty="0" smtClean="0">
                          <a:solidFill>
                            <a:srgbClr val="FF0000"/>
                          </a:solidFill>
                          <a:effectLst/>
                          <a:latin typeface="#9Slide05 IcielSanelma" pitchFamily="2" charset="0"/>
                          <a:ea typeface="Courier New" panose="02070309020205020404" pitchFamily="49" charset="0"/>
                        </a:rPr>
                        <a:t> </a:t>
                      </a:r>
                      <a:r>
                        <a:rPr lang="en-US" sz="2800" dirty="0" err="1" smtClean="0">
                          <a:solidFill>
                            <a:srgbClr val="FF0000"/>
                          </a:solidFill>
                          <a:effectLst/>
                          <a:latin typeface="#9Slide05 IcielSanelma" pitchFamily="2" charset="0"/>
                          <a:ea typeface="Courier New" panose="02070309020205020404" pitchFamily="49" charset="0"/>
                        </a:rPr>
                        <a:t>đình</a:t>
                      </a:r>
                      <a:endParaRPr lang="en-US" sz="2800" dirty="0">
                        <a:solidFill>
                          <a:srgbClr val="FF0000"/>
                        </a:solidFill>
                        <a:effectLst/>
                        <a:latin typeface="#9Slide05 IcielSanelma" pitchFamily="2"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15000"/>
                        </a:lnSpc>
                        <a:spcBef>
                          <a:spcPts val="0"/>
                        </a:spcBef>
                        <a:spcAft>
                          <a:spcPts val="600"/>
                        </a:spcAft>
                      </a:pPr>
                      <a:r>
                        <a:rPr lang="vi-VN" sz="2800" dirty="0">
                          <a:solidFill>
                            <a:srgbClr val="FF0000"/>
                          </a:solidFill>
                          <a:effectLst/>
                          <a:latin typeface="#9Slide05 IcielSanelma" pitchFamily="2" charset="0"/>
                          <a:ea typeface="Courier New" panose="02070309020205020404" pitchFamily="49" charset="0"/>
                        </a:rPr>
                        <a:t> </a:t>
                      </a:r>
                      <a:r>
                        <a:rPr lang="vi-VN" sz="2800" dirty="0" smtClean="0">
                          <a:solidFill>
                            <a:srgbClr val="FF0000"/>
                          </a:solidFill>
                          <a:effectLst/>
                          <a:latin typeface="#9Slide05 IcielSanelma" pitchFamily="2" charset="0"/>
                          <a:ea typeface="Courier New" panose="02070309020205020404" pitchFamily="49" charset="0"/>
                        </a:rPr>
                        <a:t>N</a:t>
                      </a:r>
                      <a:r>
                        <a:rPr lang="en-US" sz="2800" dirty="0" err="1" smtClean="0">
                          <a:solidFill>
                            <a:srgbClr val="FF0000"/>
                          </a:solidFill>
                          <a:effectLst/>
                          <a:latin typeface="#9Slide05 IcielSanelma" pitchFamily="2" charset="0"/>
                          <a:ea typeface="Courier New" panose="02070309020205020404" pitchFamily="49" charset="0"/>
                        </a:rPr>
                        <a:t>hà</a:t>
                      </a:r>
                      <a:r>
                        <a:rPr lang="en-US" sz="2800" baseline="0" dirty="0" smtClean="0">
                          <a:solidFill>
                            <a:srgbClr val="FF0000"/>
                          </a:solidFill>
                          <a:effectLst/>
                          <a:latin typeface="#9Slide05 IcielSanelma" pitchFamily="2" charset="0"/>
                          <a:ea typeface="Courier New" panose="02070309020205020404" pitchFamily="49" charset="0"/>
                        </a:rPr>
                        <a:t> </a:t>
                      </a:r>
                      <a:r>
                        <a:rPr lang="en-US" sz="2800" baseline="0" dirty="0" err="1" smtClean="0">
                          <a:solidFill>
                            <a:srgbClr val="FF0000"/>
                          </a:solidFill>
                          <a:effectLst/>
                          <a:latin typeface="#9Slide05 IcielSanelma" pitchFamily="2" charset="0"/>
                          <a:ea typeface="Courier New" panose="02070309020205020404" pitchFamily="49" charset="0"/>
                        </a:rPr>
                        <a:t>trường</a:t>
                      </a:r>
                      <a:endParaRPr lang="en-US" sz="2800" dirty="0">
                        <a:solidFill>
                          <a:srgbClr val="FF0000"/>
                        </a:solidFill>
                        <a:effectLst/>
                        <a:latin typeface="#9Slide05 IcielSanelma" pitchFamily="2"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15000"/>
                        </a:lnSpc>
                        <a:spcBef>
                          <a:spcPts val="0"/>
                        </a:spcBef>
                        <a:spcAft>
                          <a:spcPts val="600"/>
                        </a:spcAft>
                      </a:pPr>
                      <a:r>
                        <a:rPr lang="vi-VN" sz="2800" dirty="0">
                          <a:solidFill>
                            <a:srgbClr val="FF0000"/>
                          </a:solidFill>
                          <a:effectLst/>
                          <a:latin typeface="#9Slide05 IcielSanelma" pitchFamily="2" charset="0"/>
                          <a:ea typeface="Courier New" panose="02070309020205020404" pitchFamily="49" charset="0"/>
                        </a:rPr>
                        <a:t> </a:t>
                      </a:r>
                      <a:r>
                        <a:rPr lang="vi-VN" sz="2800" dirty="0" smtClean="0">
                          <a:solidFill>
                            <a:srgbClr val="FF0000"/>
                          </a:solidFill>
                          <a:effectLst/>
                          <a:latin typeface="#9Slide05 IcielSanelma" pitchFamily="2" charset="0"/>
                          <a:ea typeface="Courier New" panose="02070309020205020404" pitchFamily="49" charset="0"/>
                        </a:rPr>
                        <a:t>X</a:t>
                      </a:r>
                      <a:r>
                        <a:rPr lang="en-US" sz="2800" dirty="0" smtClean="0">
                          <a:solidFill>
                            <a:srgbClr val="FF0000"/>
                          </a:solidFill>
                          <a:effectLst/>
                          <a:latin typeface="#9Slide05 IcielSanelma" pitchFamily="2" charset="0"/>
                          <a:ea typeface="Courier New" panose="02070309020205020404" pitchFamily="49" charset="0"/>
                        </a:rPr>
                        <a:t>ã</a:t>
                      </a:r>
                      <a:r>
                        <a:rPr lang="en-US" sz="2800" baseline="0" dirty="0" smtClean="0">
                          <a:solidFill>
                            <a:srgbClr val="FF0000"/>
                          </a:solidFill>
                          <a:effectLst/>
                          <a:latin typeface="#9Slide05 IcielSanelma" pitchFamily="2" charset="0"/>
                          <a:ea typeface="Courier New" panose="02070309020205020404" pitchFamily="49" charset="0"/>
                        </a:rPr>
                        <a:t> </a:t>
                      </a:r>
                      <a:r>
                        <a:rPr lang="en-US" sz="2800" baseline="0" dirty="0" err="1" smtClean="0">
                          <a:solidFill>
                            <a:srgbClr val="FF0000"/>
                          </a:solidFill>
                          <a:effectLst/>
                          <a:latin typeface="#9Slide05 IcielSanelma" pitchFamily="2" charset="0"/>
                          <a:ea typeface="Courier New" panose="02070309020205020404" pitchFamily="49" charset="0"/>
                        </a:rPr>
                        <a:t>hội</a:t>
                      </a:r>
                      <a:endParaRPr lang="en-US" sz="2800" dirty="0">
                        <a:solidFill>
                          <a:srgbClr val="FF0000"/>
                        </a:solidFill>
                        <a:effectLst/>
                        <a:latin typeface="#9Slide05 IcielSanelma" pitchFamily="2"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r>
              <a:tr h="965980">
                <a:tc>
                  <a:txBody>
                    <a:bodyPr/>
                    <a:lstStyle/>
                    <a:p>
                      <a:pPr marL="0" marR="0" algn="just">
                        <a:lnSpc>
                          <a:spcPct val="115000"/>
                        </a:lnSpc>
                        <a:spcBef>
                          <a:spcPts val="0"/>
                        </a:spcBef>
                        <a:spcAft>
                          <a:spcPts val="600"/>
                        </a:spcAft>
                      </a:pPr>
                      <a:r>
                        <a:rPr lang="vi-VN" sz="2800" dirty="0">
                          <a:solidFill>
                            <a:srgbClr val="0000FF"/>
                          </a:solidFill>
                          <a:effectLst/>
                          <a:latin typeface="#9Slide05 IcielSanelma" pitchFamily="2" charset="0"/>
                          <a:ea typeface="Courier New" panose="02070309020205020404" pitchFamily="49" charset="0"/>
                        </a:rPr>
                        <a:t> </a:t>
                      </a:r>
                      <a:r>
                        <a:rPr lang="en-US" sz="2800" dirty="0" err="1" smtClean="0">
                          <a:solidFill>
                            <a:srgbClr val="0000FF"/>
                          </a:solidFill>
                          <a:effectLst/>
                          <a:latin typeface="#9Slide05 IcielSanelma" pitchFamily="2" charset="0"/>
                          <a:ea typeface="Courier New" panose="02070309020205020404" pitchFamily="49" charset="0"/>
                        </a:rPr>
                        <a:t>Lời</a:t>
                      </a:r>
                      <a:r>
                        <a:rPr lang="en-US" sz="2800" baseline="0" dirty="0" smtClean="0">
                          <a:solidFill>
                            <a:srgbClr val="0000FF"/>
                          </a:solidFill>
                          <a:effectLst/>
                          <a:latin typeface="#9Slide05 IcielSanelma" pitchFamily="2" charset="0"/>
                          <a:ea typeface="Courier New" panose="02070309020205020404" pitchFamily="49" charset="0"/>
                        </a:rPr>
                        <a:t> </a:t>
                      </a:r>
                      <a:r>
                        <a:rPr lang="en-US" sz="2800" baseline="0" dirty="0" err="1" smtClean="0">
                          <a:solidFill>
                            <a:srgbClr val="0000FF"/>
                          </a:solidFill>
                          <a:effectLst/>
                          <a:latin typeface="#9Slide05 IcielSanelma" pitchFamily="2" charset="0"/>
                          <a:ea typeface="Courier New" panose="02070309020205020404" pitchFamily="49" charset="0"/>
                        </a:rPr>
                        <a:t>nói</a:t>
                      </a:r>
                      <a:endParaRPr lang="en-US" sz="2800" dirty="0">
                        <a:solidFill>
                          <a:srgbClr val="0000FF"/>
                        </a:solidFill>
                        <a:effectLst/>
                        <a:latin typeface="#9Slide05 IcielSanelma" pitchFamily="2"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indent="0">
                        <a:spcBef>
                          <a:spcPts val="0"/>
                        </a:spcBef>
                        <a:spcAft>
                          <a:spcPts val="0"/>
                        </a:spcAft>
                      </a:pPr>
                      <a:r>
                        <a:rPr lang="vi-VN" sz="2000" dirty="0">
                          <a:effectLst/>
                          <a:latin typeface="Courier New" panose="02070309020205020404" pitchFamily="49" charset="0"/>
                          <a:ea typeface="Courier New" panose="02070309020205020404" pitchFamily="49" charset="0"/>
                        </a:rPr>
                        <a:t> </a:t>
                      </a:r>
                      <a:r>
                        <a:rPr lang="vi-VN" sz="2000" b="1" dirty="0" smtClean="0">
                          <a:effectLst/>
                          <a:latin typeface="#9Slide05 IcielSanelma" pitchFamily="2" charset="0"/>
                          <a:ea typeface="Times New Roman" panose="02020603050405020304" pitchFamily="18" charset="0"/>
                        </a:rPr>
                        <a:t>- Không sao đâu, mọi chuyện sẽ qua thôi, </a:t>
                      </a:r>
                      <a:r>
                        <a:rPr lang="en-US" sz="2000" b="1" dirty="0" err="1" smtClean="0">
                          <a:effectLst/>
                          <a:latin typeface="#9Slide05 IcielSanelma" pitchFamily="2" charset="0"/>
                          <a:ea typeface="Times New Roman" panose="02020603050405020304" pitchFamily="18" charset="0"/>
                        </a:rPr>
                        <a:t>bố</a:t>
                      </a:r>
                      <a:r>
                        <a:rPr lang="en-US" sz="2000" b="1" baseline="0" dirty="0" smtClean="0">
                          <a:effectLst/>
                          <a:latin typeface="#9Slide05 IcielSanelma" pitchFamily="2" charset="0"/>
                          <a:ea typeface="Times New Roman" panose="02020603050405020304" pitchFamily="18" charset="0"/>
                        </a:rPr>
                        <a:t> </a:t>
                      </a:r>
                      <a:r>
                        <a:rPr lang="en-US" sz="2000" b="1" baseline="0" dirty="0" err="1" smtClean="0">
                          <a:effectLst/>
                          <a:latin typeface="#9Slide05 IcielSanelma" pitchFamily="2" charset="0"/>
                          <a:ea typeface="Times New Roman" panose="02020603050405020304" pitchFamily="18" charset="0"/>
                        </a:rPr>
                        <a:t>mẹ</a:t>
                      </a:r>
                      <a:r>
                        <a:rPr lang="vi-VN" sz="2000" b="1" dirty="0" smtClean="0">
                          <a:effectLst/>
                          <a:latin typeface="#9Slide05 IcielSanelma" pitchFamily="2" charset="0"/>
                          <a:ea typeface="Times New Roman" panose="02020603050405020304" pitchFamily="18" charset="0"/>
                        </a:rPr>
                        <a:t> luôn bên </a:t>
                      </a:r>
                      <a:r>
                        <a:rPr lang="en-US" sz="2000" b="1" dirty="0" smtClean="0">
                          <a:effectLst/>
                          <a:latin typeface="#9Slide05 IcielSanelma" pitchFamily="2" charset="0"/>
                          <a:ea typeface="Times New Roman" panose="02020603050405020304" pitchFamily="18" charset="0"/>
                        </a:rPr>
                        <a:t>con</a:t>
                      </a:r>
                      <a:r>
                        <a:rPr lang="vi-VN" sz="2000" b="1" dirty="0" smtClean="0">
                          <a:effectLst/>
                          <a:latin typeface="#9Slide05 IcielSanelma" pitchFamily="2" charset="0"/>
                          <a:ea typeface="Times New Roman" panose="02020603050405020304" pitchFamily="18" charset="0"/>
                        </a:rPr>
                        <a:t>. </a:t>
                      </a:r>
                      <a:endParaRPr lang="en-US" sz="2000" b="1" dirty="0" smtClean="0">
                        <a:effectLst/>
                        <a:latin typeface="#9Slide05 IcielSanelma" pitchFamily="2" charset="0"/>
                        <a:ea typeface="Times New Roman" panose="02020603050405020304" pitchFamily="18" charset="0"/>
                      </a:endParaRPr>
                    </a:p>
                    <a:p>
                      <a:r>
                        <a:rPr lang="vi-VN" sz="2000" b="1" dirty="0" smtClean="0">
                          <a:solidFill>
                            <a:srgbClr val="000000"/>
                          </a:solidFill>
                          <a:effectLst/>
                          <a:latin typeface="#9Slide05 IcielSanelma" pitchFamily="2" charset="0"/>
                          <a:ea typeface="Courier New" panose="02070309020205020404" pitchFamily="49" charset="0"/>
                        </a:rPr>
                        <a:t>- Hãy để </a:t>
                      </a:r>
                      <a:r>
                        <a:rPr lang="en-US" sz="2000" b="1" dirty="0" smtClean="0">
                          <a:solidFill>
                            <a:srgbClr val="000000"/>
                          </a:solidFill>
                          <a:effectLst/>
                          <a:latin typeface="#9Slide05 IcielSanelma" pitchFamily="2" charset="0"/>
                          <a:ea typeface="Courier New" panose="02070309020205020404" pitchFamily="49" charset="0"/>
                        </a:rPr>
                        <a:t>con</a:t>
                      </a:r>
                      <a:r>
                        <a:rPr lang="vi-VN" sz="2000" b="1" dirty="0" smtClean="0">
                          <a:solidFill>
                            <a:srgbClr val="000000"/>
                          </a:solidFill>
                          <a:effectLst/>
                          <a:latin typeface="#9Slide05 IcielSanelma" pitchFamily="2" charset="0"/>
                          <a:ea typeface="Courier New" panose="02070309020205020404" pitchFamily="49" charset="0"/>
                        </a:rPr>
                        <a:t> giúp </a:t>
                      </a:r>
                      <a:r>
                        <a:rPr lang="en-US" sz="2000" b="1" dirty="0" err="1" smtClean="0">
                          <a:solidFill>
                            <a:srgbClr val="000000"/>
                          </a:solidFill>
                          <a:effectLst/>
                          <a:latin typeface="#9Slide05 IcielSanelma" pitchFamily="2" charset="0"/>
                          <a:ea typeface="Courier New" panose="02070309020205020404" pitchFamily="49" charset="0"/>
                        </a:rPr>
                        <a:t>bố</a:t>
                      </a:r>
                      <a:r>
                        <a:rPr lang="en-US" sz="2000" b="1" baseline="0" dirty="0" smtClean="0">
                          <a:solidFill>
                            <a:srgbClr val="000000"/>
                          </a:solidFill>
                          <a:effectLst/>
                          <a:latin typeface="#9Slide05 IcielSanelma" pitchFamily="2" charset="0"/>
                          <a:ea typeface="Courier New" panose="02070309020205020404" pitchFamily="49" charset="0"/>
                        </a:rPr>
                        <a:t> </a:t>
                      </a:r>
                      <a:r>
                        <a:rPr lang="en-US" sz="2000" b="1" baseline="0" dirty="0" err="1" smtClean="0">
                          <a:solidFill>
                            <a:srgbClr val="000000"/>
                          </a:solidFill>
                          <a:effectLst/>
                          <a:latin typeface="#9Slide05 IcielSanelma" pitchFamily="2" charset="0"/>
                          <a:ea typeface="Courier New" panose="02070309020205020404" pitchFamily="49" charset="0"/>
                        </a:rPr>
                        <a:t>mẹ</a:t>
                      </a:r>
                      <a:r>
                        <a:rPr lang="en-US" sz="2000" b="1" baseline="0" dirty="0" smtClean="0">
                          <a:solidFill>
                            <a:srgbClr val="000000"/>
                          </a:solidFill>
                          <a:effectLst/>
                          <a:latin typeface="#9Slide05 IcielSanelma" pitchFamily="2" charset="0"/>
                          <a:ea typeface="Courier New" panose="02070309020205020404" pitchFamily="49" charset="0"/>
                        </a:rPr>
                        <a:t> </a:t>
                      </a:r>
                      <a:r>
                        <a:rPr lang="vi-VN" sz="2000" b="1" dirty="0" smtClean="0">
                          <a:solidFill>
                            <a:srgbClr val="000000"/>
                          </a:solidFill>
                          <a:effectLst/>
                          <a:latin typeface="#9Slide05 IcielSanelma" pitchFamily="2" charset="0"/>
                          <a:ea typeface="Courier New" panose="02070309020205020404" pitchFamily="49" charset="0"/>
                        </a:rPr>
                        <a:t>một tay </a:t>
                      </a:r>
                      <a:r>
                        <a:rPr lang="en-US" sz="2000" b="1" dirty="0" smtClean="0">
                          <a:solidFill>
                            <a:srgbClr val="000000"/>
                          </a:solidFill>
                          <a:effectLst/>
                          <a:latin typeface="#9Slide05 IcielSanelma" pitchFamily="2" charset="0"/>
                          <a:ea typeface="Courier New" panose="02070309020205020404" pitchFamily="49" charset="0"/>
                        </a:rPr>
                        <a:t>ạ</a:t>
                      </a:r>
                      <a:r>
                        <a:rPr lang="vi-VN" sz="2000" b="1" dirty="0" smtClean="0">
                          <a:solidFill>
                            <a:srgbClr val="000000"/>
                          </a:solidFill>
                          <a:effectLst/>
                          <a:latin typeface="#9Slide05 IcielSanelma" pitchFamily="2" charset="0"/>
                          <a:ea typeface="Courier New" panose="02070309020205020404" pitchFamily="49" charset="0"/>
                        </a:rPr>
                        <a:t>!</a:t>
                      </a:r>
                      <a:endParaRPr lang="en-US" sz="2000" b="1" dirty="0">
                        <a:effectLst/>
                        <a:latin typeface="#9Slide05 IcielSanelma" pitchFamily="2"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2000" dirty="0">
                          <a:effectLst/>
                          <a:latin typeface="Courier New" panose="02070309020205020404" pitchFamily="49" charset="0"/>
                          <a:ea typeface="Courier New" panose="02070309020205020404" pitchFamily="49" charset="0"/>
                        </a:rPr>
                        <a:t> </a:t>
                      </a:r>
                      <a:r>
                        <a:rPr kumimoji="0" lang="vi-VN" sz="2000" b="1" i="0" u="none" strike="noStrike" kern="1200" cap="none" spc="0" normalizeH="0" baseline="0" noProof="0" dirty="0" smtClean="0">
                          <a:ln>
                            <a:noFill/>
                          </a:ln>
                          <a:solidFill>
                            <a:prstClr val="black"/>
                          </a:solidFill>
                          <a:effectLst/>
                          <a:uLnTx/>
                          <a:uFillTx/>
                          <a:latin typeface="#9Slide05 IcielSanelma" pitchFamily="2" charset="0"/>
                          <a:ea typeface="Times New Roman" panose="02020603050405020304" pitchFamily="18" charset="0"/>
                          <a:cs typeface="+mn-cs"/>
                        </a:rPr>
                        <a:t>- Không sao đâu, mọi chuyện sẽ qua thôi, mình luôn bên bạn. </a:t>
                      </a:r>
                      <a:endParaRPr kumimoji="0" lang="en-US" sz="2000" b="1" i="0" u="none" strike="noStrike" kern="1200" cap="none" spc="0" normalizeH="0" baseline="0" noProof="0" dirty="0" smtClean="0">
                        <a:ln>
                          <a:noFill/>
                        </a:ln>
                        <a:solidFill>
                          <a:prstClr val="black"/>
                        </a:solidFill>
                        <a:effectLst/>
                        <a:uLnTx/>
                        <a:uFillTx/>
                        <a:latin typeface="#9Slide05 IcielSanelma" pitchFamily="2"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smtClean="0">
                          <a:ln>
                            <a:noFill/>
                          </a:ln>
                          <a:solidFill>
                            <a:srgbClr val="000000"/>
                          </a:solidFill>
                          <a:effectLst/>
                          <a:uLnTx/>
                          <a:uFillTx/>
                          <a:latin typeface="#9Slide05 IcielSanelma" pitchFamily="2" charset="0"/>
                          <a:ea typeface="Courier New" panose="02070309020205020404" pitchFamily="49" charset="0"/>
                          <a:cs typeface="+mn-cs"/>
                        </a:rPr>
                        <a:t>- Hãy để mình giúp bạn một tay nhé!</a:t>
                      </a:r>
                      <a:endParaRPr kumimoji="0" lang="en-US" sz="2000" b="1" i="0" u="none" strike="noStrike" kern="1200" cap="none" spc="0" normalizeH="0" baseline="0" noProof="0" dirty="0" smtClean="0">
                        <a:ln>
                          <a:noFill/>
                        </a:ln>
                        <a:solidFill>
                          <a:prstClr val="black"/>
                        </a:solidFill>
                        <a:effectLst/>
                        <a:uLnTx/>
                        <a:uFillTx/>
                        <a:latin typeface="#9Slide05 IcielSanelma" pitchFamily="2" charset="0"/>
                        <a:ea typeface="Arial" panose="020B0604020202020204" pitchFamily="34" charset="0"/>
                        <a:cs typeface="+mn-cs"/>
                      </a:endParaRPr>
                    </a:p>
                    <a:p>
                      <a:pPr marL="0" marR="0" algn="just">
                        <a:lnSpc>
                          <a:spcPct val="115000"/>
                        </a:lnSpc>
                        <a:spcBef>
                          <a:spcPts val="0"/>
                        </a:spcBef>
                        <a:spcAft>
                          <a:spcPts val="600"/>
                        </a:spcAft>
                      </a:pPr>
                      <a:endParaRPr lang="en-US" sz="20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just">
                        <a:lnSpc>
                          <a:spcPct val="115000"/>
                        </a:lnSpc>
                        <a:spcBef>
                          <a:spcPts val="0"/>
                        </a:spcBef>
                        <a:spcAft>
                          <a:spcPts val="600"/>
                        </a:spcAft>
                      </a:pPr>
                      <a:r>
                        <a:rPr lang="vi-VN" sz="2000" dirty="0">
                          <a:effectLst/>
                          <a:latin typeface="Courier New" panose="02070309020205020404" pitchFamily="49" charset="0"/>
                          <a:ea typeface="Courier New" panose="02070309020205020404" pitchFamily="49" charset="0"/>
                        </a:rPr>
                        <a:t> </a:t>
                      </a:r>
                      <a:r>
                        <a:rPr lang="vi-VN" sz="2000" b="1" dirty="0" smtClean="0">
                          <a:solidFill>
                            <a:srgbClr val="000000"/>
                          </a:solidFill>
                          <a:effectLst/>
                          <a:latin typeface="#9Slide05 IcielSanelma" pitchFamily="2" charset="0"/>
                          <a:ea typeface="Courier New" panose="02070309020205020404" pitchFamily="49" charset="0"/>
                        </a:rPr>
                        <a:t>- Cháu có thể giúp được gì cho bác không ạ?</a:t>
                      </a:r>
                      <a:endParaRPr lang="en-US" sz="2000" b="1" dirty="0">
                        <a:effectLst/>
                        <a:latin typeface="#9Slide05 IcielSanelma" pitchFamily="2"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r>
              <a:tr h="965980">
                <a:tc>
                  <a:txBody>
                    <a:bodyPr/>
                    <a:lstStyle/>
                    <a:p>
                      <a:pPr marL="0" marR="0" algn="just">
                        <a:lnSpc>
                          <a:spcPct val="115000"/>
                        </a:lnSpc>
                        <a:spcBef>
                          <a:spcPts val="0"/>
                        </a:spcBef>
                        <a:spcAft>
                          <a:spcPts val="600"/>
                        </a:spcAft>
                      </a:pPr>
                      <a:r>
                        <a:rPr lang="vi-VN" sz="2800" dirty="0">
                          <a:solidFill>
                            <a:srgbClr val="0000FF"/>
                          </a:solidFill>
                          <a:effectLst/>
                          <a:latin typeface="#9Slide05 IcielSanelma" pitchFamily="2" charset="0"/>
                          <a:ea typeface="Courier New" panose="02070309020205020404" pitchFamily="49" charset="0"/>
                        </a:rPr>
                        <a:t> </a:t>
                      </a:r>
                      <a:r>
                        <a:rPr lang="en-US" sz="2800" dirty="0" err="1" smtClean="0">
                          <a:solidFill>
                            <a:srgbClr val="0000FF"/>
                          </a:solidFill>
                          <a:effectLst/>
                          <a:latin typeface="#9Slide05 IcielSanelma" pitchFamily="2" charset="0"/>
                          <a:ea typeface="Courier New" panose="02070309020205020404" pitchFamily="49" charset="0"/>
                        </a:rPr>
                        <a:t>Việc</a:t>
                      </a:r>
                      <a:r>
                        <a:rPr lang="en-US" sz="2800" baseline="0" dirty="0" smtClean="0">
                          <a:solidFill>
                            <a:srgbClr val="0000FF"/>
                          </a:solidFill>
                          <a:effectLst/>
                          <a:latin typeface="#9Slide05 IcielSanelma" pitchFamily="2" charset="0"/>
                          <a:ea typeface="Courier New" panose="02070309020205020404" pitchFamily="49" charset="0"/>
                        </a:rPr>
                        <a:t> </a:t>
                      </a:r>
                      <a:r>
                        <a:rPr lang="en-US" sz="2800" baseline="0" dirty="0" err="1" smtClean="0">
                          <a:solidFill>
                            <a:srgbClr val="0000FF"/>
                          </a:solidFill>
                          <a:effectLst/>
                          <a:latin typeface="#9Slide05 IcielSanelma" pitchFamily="2" charset="0"/>
                          <a:ea typeface="Courier New" panose="02070309020205020404" pitchFamily="49" charset="0"/>
                        </a:rPr>
                        <a:t>làm</a:t>
                      </a:r>
                      <a:endParaRPr lang="en-US" sz="2800" dirty="0">
                        <a:solidFill>
                          <a:srgbClr val="0000FF"/>
                        </a:solidFill>
                        <a:effectLst/>
                        <a:latin typeface="#9Slide05 IcielSanelma" pitchFamily="2"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just">
                        <a:lnSpc>
                          <a:spcPct val="115000"/>
                        </a:lnSpc>
                        <a:spcBef>
                          <a:spcPts val="0"/>
                        </a:spcBef>
                        <a:spcAft>
                          <a:spcPts val="600"/>
                        </a:spcAft>
                      </a:pPr>
                      <a:r>
                        <a:rPr lang="vi-VN" sz="1200" dirty="0">
                          <a:solidFill>
                            <a:srgbClr val="0000FF"/>
                          </a:solidFill>
                          <a:effectLst/>
                          <a:latin typeface="Courier New" panose="02070309020205020404" pitchFamily="49" charset="0"/>
                          <a:ea typeface="Courier New" panose="02070309020205020404" pitchFamily="49" charset="0"/>
                        </a:rPr>
                        <a:t> </a:t>
                      </a:r>
                      <a:r>
                        <a:rPr lang="vi-VN" sz="1600" b="1" dirty="0" smtClean="0">
                          <a:solidFill>
                            <a:srgbClr val="0000FF"/>
                          </a:solidFill>
                          <a:effectLst/>
                          <a:latin typeface="#9Slide05 SVNTaiga" pitchFamily="2" charset="0"/>
                          <a:ea typeface="Courier New" panose="02070309020205020404" pitchFamily="49" charset="0"/>
                        </a:rPr>
                        <a:t>- Quan tâm, chăm sóc lẫn nhau giữa các thành viên trong gia đình - Động viên, giúp đỡ khi gặp khó khăn</a:t>
                      </a:r>
                      <a:endParaRPr lang="en-US" sz="1600" b="1" dirty="0">
                        <a:solidFill>
                          <a:srgbClr val="0000FF"/>
                        </a:solidFill>
                        <a:effectLst/>
                        <a:latin typeface="#9Slide05 SVNTaiga" pitchFamily="2"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indent="0">
                        <a:spcBef>
                          <a:spcPts val="0"/>
                        </a:spcBef>
                        <a:spcAft>
                          <a:spcPts val="0"/>
                        </a:spcAft>
                      </a:pPr>
                      <a:r>
                        <a:rPr lang="vi-VN" sz="1200" dirty="0">
                          <a:solidFill>
                            <a:srgbClr val="0000FF"/>
                          </a:solidFill>
                          <a:effectLst/>
                          <a:latin typeface="Courier New" panose="02070309020205020404" pitchFamily="49" charset="0"/>
                          <a:ea typeface="Courier New" panose="02070309020205020404" pitchFamily="49" charset="0"/>
                        </a:rPr>
                        <a:t> </a:t>
                      </a:r>
                      <a:r>
                        <a:rPr lang="vi-VN" sz="1600" b="1" dirty="0" smtClean="0">
                          <a:solidFill>
                            <a:srgbClr val="0000FF"/>
                          </a:solidFill>
                          <a:effectLst/>
                          <a:latin typeface="#9Slide05 SVNTaiga" pitchFamily="2" charset="0"/>
                          <a:ea typeface="Times New Roman" panose="02020603050405020304" pitchFamily="18" charset="0"/>
                        </a:rPr>
                        <a:t>- Các bạn hỗ trợ, giúp đỡ lẫn nhau tronẹ học tập và rèn luyện</a:t>
                      </a:r>
                      <a:endParaRPr lang="en-US" sz="1600" b="1" dirty="0" smtClean="0">
                        <a:solidFill>
                          <a:srgbClr val="0000FF"/>
                        </a:solidFill>
                        <a:effectLst/>
                        <a:latin typeface="#9Slide05 SVNTaiga" pitchFamily="2" charset="0"/>
                        <a:ea typeface="Times New Roman" panose="02020603050405020304" pitchFamily="18" charset="0"/>
                      </a:endParaRPr>
                    </a:p>
                    <a:p>
                      <a:pPr marL="0" marR="0" indent="0">
                        <a:spcBef>
                          <a:spcPts val="0"/>
                        </a:spcBef>
                        <a:spcAft>
                          <a:spcPts val="0"/>
                        </a:spcAft>
                      </a:pPr>
                      <a:r>
                        <a:rPr lang="vi-VN" sz="1600" b="1" dirty="0" smtClean="0">
                          <a:solidFill>
                            <a:srgbClr val="0000FF"/>
                          </a:solidFill>
                          <a:effectLst/>
                          <a:latin typeface="#9Slide05 SVNTaiga" pitchFamily="2" charset="0"/>
                          <a:ea typeface="Times New Roman" panose="02020603050405020304" pitchFamily="18" charset="0"/>
                        </a:rPr>
                        <a:t>- Thầy cổ động viên, dìu dắt, dạy bảo các em học sinh</a:t>
                      </a:r>
                      <a:endParaRPr lang="en-US" sz="1600" b="1" dirty="0" smtClean="0">
                        <a:solidFill>
                          <a:srgbClr val="0000FF"/>
                        </a:solidFill>
                        <a:effectLst/>
                        <a:latin typeface="#9Slide05 SVNTaiga" pitchFamily="2" charset="0"/>
                        <a:ea typeface="Times New Roman" panose="02020603050405020304" pitchFamily="18" charset="0"/>
                      </a:endParaRPr>
                    </a:p>
                    <a:p>
                      <a:r>
                        <a:rPr lang="vi-VN" sz="1600" b="1" dirty="0" smtClean="0">
                          <a:solidFill>
                            <a:srgbClr val="0000FF"/>
                          </a:solidFill>
                          <a:effectLst/>
                          <a:latin typeface="#9Slide05 SVNTaiga" pitchFamily="2" charset="0"/>
                          <a:ea typeface="Courier New" panose="02070309020205020404" pitchFamily="49" charset="0"/>
                        </a:rPr>
                        <a:t>- Học sinh biết ơn, kính trọng thầy cô</a:t>
                      </a:r>
                      <a:endParaRPr lang="en-US" sz="1600" b="1" dirty="0">
                        <a:solidFill>
                          <a:srgbClr val="0000FF"/>
                        </a:solidFill>
                        <a:effectLst/>
                        <a:latin typeface="#9Slide05 SVNTaiga" pitchFamily="2"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342900" marR="0" lvl="0" indent="-342900">
                        <a:spcBef>
                          <a:spcPts val="0"/>
                        </a:spcBef>
                        <a:spcAft>
                          <a:spcPts val="0"/>
                        </a:spcAft>
                        <a:buClr>
                          <a:srgbClr val="000000"/>
                        </a:buClr>
                        <a:buSzPts val="1200"/>
                        <a:buFont typeface="Symbol" panose="05050102010706020507" pitchFamily="18" charset="2"/>
                        <a:buChar char="-"/>
                        <a:tabLst>
                          <a:tab pos="90805" algn="l"/>
                        </a:tabLst>
                      </a:pPr>
                      <a:r>
                        <a:rPr lang="vi-VN" sz="1600" b="1" dirty="0">
                          <a:solidFill>
                            <a:srgbClr val="0000FF"/>
                          </a:solidFill>
                          <a:effectLst/>
                          <a:latin typeface="#9Slide05 SVNTaiga" pitchFamily="2" charset="0"/>
                          <a:ea typeface="Courier New" panose="02070309020205020404" pitchFamily="49" charset="0"/>
                        </a:rPr>
                        <a:t> </a:t>
                      </a:r>
                      <a:r>
                        <a:rPr lang="vi-VN" sz="1600" b="1" u="none" strike="noStrike" spc="0" dirty="0" smtClean="0">
                          <a:solidFill>
                            <a:srgbClr val="0000FF"/>
                          </a:solidFill>
                          <a:effectLst/>
                          <a:latin typeface="#9Slide05 SVNTaiga" pitchFamily="2" charset="0"/>
                          <a:ea typeface="Times New Roman" panose="02020603050405020304" pitchFamily="18" charset="0"/>
                          <a:cs typeface="Times New Roman" panose="02020603050405020304" pitchFamily="18" charset="0"/>
                        </a:rPr>
                        <a:t>Giúp đỡ người nghèo</a:t>
                      </a:r>
                      <a:endParaRPr lang="en-US" sz="1600" b="1" u="none" strike="noStrike" spc="0" dirty="0" smtClean="0">
                        <a:solidFill>
                          <a:srgbClr val="0000FF"/>
                        </a:solidFill>
                        <a:effectLst/>
                        <a:latin typeface="#9Slide05 SVNTaiga" pitchFamily="2"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Clr>
                          <a:srgbClr val="000000"/>
                        </a:buClr>
                        <a:buSzPts val="1200"/>
                        <a:buFont typeface="Symbol" panose="05050102010706020507" pitchFamily="18" charset="2"/>
                        <a:buChar char="-"/>
                        <a:tabLst>
                          <a:tab pos="90805" algn="l"/>
                        </a:tabLst>
                      </a:pPr>
                      <a:r>
                        <a:rPr lang="vi-VN" sz="1600" b="1" u="none" strike="noStrike" spc="0" dirty="0" smtClean="0">
                          <a:solidFill>
                            <a:srgbClr val="0000FF"/>
                          </a:solidFill>
                          <a:effectLst/>
                          <a:latin typeface="#9Slide05 SVNTaiga" pitchFamily="2" charset="0"/>
                          <a:ea typeface="Times New Roman" panose="02020603050405020304" pitchFamily="18" charset="0"/>
                          <a:cs typeface="Times New Roman" panose="02020603050405020304" pitchFamily="18" charset="0"/>
                        </a:rPr>
                        <a:t>Giúp đỡ các bạn có hoàn cảnh khó khăn</a:t>
                      </a:r>
                      <a:endParaRPr lang="en-US" sz="1600" b="1" u="none" strike="noStrike" spc="0" dirty="0" smtClean="0">
                        <a:solidFill>
                          <a:srgbClr val="0000FF"/>
                        </a:solidFill>
                        <a:effectLst/>
                        <a:latin typeface="#9Slide05 SVNTaiga" pitchFamily="2"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Clr>
                          <a:srgbClr val="000000"/>
                        </a:buClr>
                        <a:buSzPts val="1200"/>
                        <a:buFont typeface="Symbol" panose="05050102010706020507" pitchFamily="18" charset="2"/>
                        <a:buChar char="-"/>
                        <a:tabLst>
                          <a:tab pos="90805" algn="l"/>
                        </a:tabLst>
                      </a:pPr>
                      <a:r>
                        <a:rPr lang="vi-VN" sz="1600" b="1" u="none" strike="noStrike" spc="0" dirty="0" smtClean="0">
                          <a:solidFill>
                            <a:srgbClr val="0000FF"/>
                          </a:solidFill>
                          <a:effectLst/>
                          <a:latin typeface="#9Slide05 SVNTaiga" pitchFamily="2" charset="0"/>
                          <a:ea typeface="Times New Roman" panose="02020603050405020304" pitchFamily="18" charset="0"/>
                          <a:cs typeface="Times New Roman" panose="02020603050405020304" pitchFamily="18" charset="0"/>
                        </a:rPr>
                        <a:t>Giúp đỡ người khuyết tật</a:t>
                      </a:r>
                      <a:endParaRPr lang="en-US" sz="1600" b="1" u="none" strike="noStrike" spc="0" dirty="0">
                        <a:solidFill>
                          <a:srgbClr val="0000FF"/>
                        </a:solidFill>
                        <a:effectLst/>
                        <a:latin typeface="#9Slide05 SVNTaiga"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r>
              <a:tr h="965980">
                <a:tc>
                  <a:txBody>
                    <a:bodyPr/>
                    <a:lstStyle/>
                    <a:p>
                      <a:pPr marL="0" marR="0" algn="just">
                        <a:lnSpc>
                          <a:spcPct val="115000"/>
                        </a:lnSpc>
                        <a:spcBef>
                          <a:spcPts val="0"/>
                        </a:spcBef>
                        <a:spcAft>
                          <a:spcPts val="600"/>
                        </a:spcAft>
                      </a:pPr>
                      <a:r>
                        <a:rPr lang="vi-VN" sz="2800" dirty="0">
                          <a:solidFill>
                            <a:srgbClr val="0000FF"/>
                          </a:solidFill>
                          <a:effectLst/>
                          <a:latin typeface="#9Slide05 IcielSanelma" pitchFamily="2" charset="0"/>
                          <a:ea typeface="Courier New" panose="02070309020205020404" pitchFamily="49" charset="0"/>
                        </a:rPr>
                        <a:t> </a:t>
                      </a:r>
                      <a:r>
                        <a:rPr lang="vi-VN" sz="2800" dirty="0" smtClean="0">
                          <a:solidFill>
                            <a:srgbClr val="0000FF"/>
                          </a:solidFill>
                          <a:effectLst/>
                          <a:latin typeface="#9Slide05 IcielSanelma" pitchFamily="2" charset="0"/>
                          <a:ea typeface="Courier New" panose="02070309020205020404" pitchFamily="49" charset="0"/>
                        </a:rPr>
                        <a:t>T</a:t>
                      </a:r>
                      <a:r>
                        <a:rPr lang="en-US" sz="2800" dirty="0" err="1" smtClean="0">
                          <a:solidFill>
                            <a:srgbClr val="0000FF"/>
                          </a:solidFill>
                          <a:effectLst/>
                          <a:latin typeface="#9Slide05 IcielSanelma" pitchFamily="2" charset="0"/>
                          <a:ea typeface="Courier New" panose="02070309020205020404" pitchFamily="49" charset="0"/>
                        </a:rPr>
                        <a:t>hái</a:t>
                      </a:r>
                      <a:r>
                        <a:rPr lang="en-US" sz="2800" baseline="0" dirty="0" smtClean="0">
                          <a:solidFill>
                            <a:srgbClr val="0000FF"/>
                          </a:solidFill>
                          <a:effectLst/>
                          <a:latin typeface="#9Slide05 IcielSanelma" pitchFamily="2" charset="0"/>
                          <a:ea typeface="Courier New" panose="02070309020205020404" pitchFamily="49" charset="0"/>
                        </a:rPr>
                        <a:t> </a:t>
                      </a:r>
                      <a:r>
                        <a:rPr lang="en-US" sz="2800" baseline="0" dirty="0" err="1" smtClean="0">
                          <a:solidFill>
                            <a:srgbClr val="0000FF"/>
                          </a:solidFill>
                          <a:effectLst/>
                          <a:latin typeface="#9Slide05 IcielSanelma" pitchFamily="2" charset="0"/>
                          <a:ea typeface="Courier New" panose="02070309020205020404" pitchFamily="49" charset="0"/>
                        </a:rPr>
                        <a:t>độ</a:t>
                      </a:r>
                      <a:endParaRPr lang="en-US" sz="2800" dirty="0">
                        <a:solidFill>
                          <a:srgbClr val="0000FF"/>
                        </a:solidFill>
                        <a:effectLst/>
                        <a:latin typeface="#9Slide05 IcielSanelma" pitchFamily="2"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342900" marR="0" lvl="0" indent="-342900">
                        <a:spcBef>
                          <a:spcPts val="0"/>
                        </a:spcBef>
                        <a:spcAft>
                          <a:spcPts val="0"/>
                        </a:spcAft>
                        <a:buClr>
                          <a:srgbClr val="000000"/>
                        </a:buClr>
                        <a:buSzPts val="1200"/>
                        <a:buFont typeface="Symbol" panose="05050102010706020507" pitchFamily="18" charset="2"/>
                        <a:buChar char="-"/>
                        <a:tabLst>
                          <a:tab pos="90805" algn="l"/>
                        </a:tabLst>
                      </a:pPr>
                      <a:r>
                        <a:rPr lang="vi-VN" sz="1800" b="1" dirty="0">
                          <a:effectLst/>
                          <a:latin typeface="#9Slide05 Brannboll Ny" panose="02000000000000000000" pitchFamily="2" charset="0"/>
                          <a:ea typeface="Courier New" panose="02070309020205020404" pitchFamily="49" charset="0"/>
                        </a:rPr>
                        <a:t> </a:t>
                      </a:r>
                      <a:r>
                        <a:rPr lang="vi-VN" sz="1800" b="1" u="none" strike="noStrike" spc="0" dirty="0" smtClean="0">
                          <a:effectLst/>
                          <a:latin typeface="#9Slide05 Brannboll Ny" panose="02000000000000000000" pitchFamily="2" charset="0"/>
                          <a:ea typeface="Times New Roman" panose="02020603050405020304" pitchFamily="18" charset="0"/>
                          <a:cs typeface="Times New Roman" panose="02020603050405020304" pitchFamily="18" charset="0"/>
                        </a:rPr>
                        <a:t>Quan tâm.</a:t>
                      </a:r>
                      <a:endParaRPr lang="en-US" sz="1800" b="1" u="none" strike="noStrike" spc="0" dirty="0" smtClean="0">
                        <a:effectLst/>
                        <a:latin typeface="#9Slide05 Brannboll Ny" panose="02000000000000000000" pitchFamily="2"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Clr>
                          <a:srgbClr val="000000"/>
                        </a:buClr>
                        <a:buSzPts val="1200"/>
                        <a:buFont typeface="Symbol" panose="05050102010706020507" pitchFamily="18" charset="2"/>
                        <a:buChar char="-"/>
                        <a:tabLst>
                          <a:tab pos="90805" algn="l"/>
                        </a:tabLst>
                      </a:pPr>
                      <a:r>
                        <a:rPr lang="vi-VN" sz="1800" b="1" u="none" strike="noStrike" spc="0" dirty="0" smtClean="0">
                          <a:effectLst/>
                          <a:latin typeface="#9Slide05 Brannboll Ny" panose="02000000000000000000" pitchFamily="2" charset="0"/>
                          <a:ea typeface="Times New Roman" panose="02020603050405020304" pitchFamily="18" charset="0"/>
                          <a:cs typeface="Times New Roman" panose="02020603050405020304" pitchFamily="18" charset="0"/>
                        </a:rPr>
                        <a:t>Cảm thông.</a:t>
                      </a:r>
                      <a:endParaRPr lang="en-US" sz="1800" b="1" u="none" strike="noStrike" spc="0" dirty="0" smtClean="0">
                        <a:effectLst/>
                        <a:latin typeface="#9Slide05 Brannboll Ny" panose="02000000000000000000" pitchFamily="2"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Clr>
                          <a:srgbClr val="000000"/>
                        </a:buClr>
                        <a:buSzPts val="1200"/>
                        <a:buFont typeface="Symbol" panose="05050102010706020507" pitchFamily="18" charset="2"/>
                        <a:buChar char="-"/>
                        <a:tabLst>
                          <a:tab pos="90805" algn="l"/>
                        </a:tabLst>
                      </a:pPr>
                      <a:r>
                        <a:rPr lang="vi-VN" sz="1800" b="1" u="none" strike="noStrike" spc="0" dirty="0" smtClean="0">
                          <a:effectLst/>
                          <a:latin typeface="#9Slide05 Brannboll Ny" panose="02000000000000000000" pitchFamily="2" charset="0"/>
                          <a:ea typeface="Times New Roman" panose="02020603050405020304" pitchFamily="18" charset="0"/>
                          <a:cs typeface="Times New Roman" panose="02020603050405020304" pitchFamily="18" charset="0"/>
                        </a:rPr>
                        <a:t>Lo lắng và đồng cảm</a:t>
                      </a:r>
                      <a:endParaRPr lang="en-US" sz="1800" b="1" u="none" strike="noStrike" spc="0" dirty="0" smtClean="0">
                        <a:effectLst/>
                        <a:latin typeface="#9Slide05 Brannboll Ny" panose="02000000000000000000" pitchFamily="2" charset="0"/>
                        <a:ea typeface="Times New Roman" panose="02020603050405020304" pitchFamily="18" charset="0"/>
                        <a:cs typeface="Times New Roman" panose="02020603050405020304" pitchFamily="18" charset="0"/>
                      </a:endParaRPr>
                    </a:p>
                    <a:p>
                      <a:r>
                        <a:rPr lang="en-US" sz="1800" b="1" dirty="0" smtClean="0">
                          <a:solidFill>
                            <a:srgbClr val="000000"/>
                          </a:solidFill>
                          <a:effectLst/>
                          <a:latin typeface="#9Slide05 Brannboll Ny" panose="02000000000000000000" pitchFamily="2" charset="0"/>
                          <a:ea typeface="Courier New" panose="02070309020205020404" pitchFamily="49" charset="0"/>
                        </a:rPr>
                        <a:t>-</a:t>
                      </a:r>
                      <a:r>
                        <a:rPr lang="en-US" sz="1800" b="1" baseline="0" dirty="0" smtClean="0">
                          <a:solidFill>
                            <a:srgbClr val="000000"/>
                          </a:solidFill>
                          <a:effectLst/>
                          <a:latin typeface="#9Slide05 Brannboll Ny" panose="02000000000000000000" pitchFamily="2" charset="0"/>
                          <a:ea typeface="Courier New" panose="02070309020205020404" pitchFamily="49" charset="0"/>
                        </a:rPr>
                        <a:t> </a:t>
                      </a:r>
                      <a:r>
                        <a:rPr lang="vi-VN" sz="1800" b="1" dirty="0" smtClean="0">
                          <a:solidFill>
                            <a:srgbClr val="000000"/>
                          </a:solidFill>
                          <a:effectLst/>
                          <a:latin typeface="#9Slide05 Brannboll Ny" panose="02000000000000000000" pitchFamily="2" charset="0"/>
                          <a:ea typeface="Courier New" panose="02070309020205020404" pitchFamily="49" charset="0"/>
                        </a:rPr>
                        <a:t>Chia sẻ.</a:t>
                      </a:r>
                      <a:endParaRPr lang="en-US" sz="1800" b="1" dirty="0">
                        <a:effectLst/>
                        <a:latin typeface="#9Slide05 Brannboll Ny" panose="02000000000000000000" pitchFamily="2"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algn="just">
                        <a:lnSpc>
                          <a:spcPct val="115000"/>
                        </a:lnSpc>
                        <a:spcBef>
                          <a:spcPts val="0"/>
                        </a:spcBef>
                        <a:spcAft>
                          <a:spcPts val="600"/>
                        </a:spcAft>
                      </a:pPr>
                      <a:r>
                        <a:rPr lang="vi-VN" sz="2000" b="1" dirty="0">
                          <a:effectLst/>
                          <a:latin typeface="#9Slide05 Brannboll Ny" panose="02000000000000000000" pitchFamily="2" charset="0"/>
                          <a:ea typeface="Courier New" panose="02070309020205020404" pitchFamily="49" charset="0"/>
                        </a:rPr>
                        <a:t> </a:t>
                      </a:r>
                      <a:r>
                        <a:rPr lang="vi-VN" sz="2000" b="1" dirty="0" smtClean="0">
                          <a:solidFill>
                            <a:srgbClr val="000000"/>
                          </a:solidFill>
                          <a:effectLst/>
                          <a:latin typeface="#9Slide05 Brannboll Ny" panose="02000000000000000000" pitchFamily="2" charset="0"/>
                          <a:ea typeface="Courier New" panose="02070309020205020404" pitchFamily="49" charset="0"/>
                        </a:rPr>
                        <a:t>- Học sinh biết ơn, kính trọng thầy cô</a:t>
                      </a:r>
                      <a:endParaRPr lang="en-US" sz="2000" b="1" dirty="0" smtClean="0">
                        <a:solidFill>
                          <a:srgbClr val="000000"/>
                        </a:solidFill>
                        <a:effectLst/>
                        <a:latin typeface="#9Slide05 Brannboll Ny" panose="02000000000000000000" pitchFamily="2" charset="0"/>
                        <a:ea typeface="Courier New" panose="02070309020205020404" pitchFamily="49" charset="0"/>
                      </a:endParaRPr>
                    </a:p>
                    <a:p>
                      <a:pPr marL="0" marR="0" lvl="0" indent="0" algn="l" defTabSz="914400" rtl="0" eaLnBrk="1" fontAlgn="auto" latinLnBrk="0" hangingPunct="1">
                        <a:lnSpc>
                          <a:spcPct val="100000"/>
                        </a:lnSpc>
                        <a:spcBef>
                          <a:spcPts val="0"/>
                        </a:spcBef>
                        <a:spcAft>
                          <a:spcPts val="0"/>
                        </a:spcAft>
                        <a:buClr>
                          <a:srgbClr val="000000"/>
                        </a:buClr>
                        <a:buSzPts val="1200"/>
                        <a:buFont typeface="Symbol" panose="05050102010706020507" pitchFamily="18" charset="2"/>
                        <a:buNone/>
                        <a:tabLst>
                          <a:tab pos="90805" algn="l"/>
                        </a:tabLst>
                        <a:defRPr/>
                      </a:pPr>
                      <a:r>
                        <a:rPr kumimoji="0" lang="en-US" sz="1800" b="1" i="0" u="none" strike="noStrike" kern="1200" cap="none" spc="0" normalizeH="0" baseline="0" noProof="0" dirty="0" smtClean="0">
                          <a:ln>
                            <a:noFill/>
                          </a:ln>
                          <a:solidFill>
                            <a:prstClr val="black"/>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 </a:t>
                      </a:r>
                      <a:r>
                        <a:rPr kumimoji="0" lang="en-US" sz="1800" b="1" i="0" u="none" strike="noStrike" kern="1200" cap="none" spc="0" normalizeH="0" baseline="0" noProof="0" dirty="0" err="1" smtClean="0">
                          <a:ln>
                            <a:noFill/>
                          </a:ln>
                          <a:solidFill>
                            <a:prstClr val="black"/>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Thầy</a:t>
                      </a:r>
                      <a:r>
                        <a:rPr kumimoji="0" lang="en-US" sz="1800" b="1" i="0" u="none" strike="noStrike" kern="1200" cap="none" spc="0" normalizeH="0" baseline="0" noProof="0" dirty="0" smtClean="0">
                          <a:ln>
                            <a:noFill/>
                          </a:ln>
                          <a:solidFill>
                            <a:prstClr val="black"/>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 </a:t>
                      </a:r>
                      <a:r>
                        <a:rPr kumimoji="0" lang="en-US" sz="1800" b="1" i="0" u="none" strike="noStrike" kern="1200" cap="none" spc="0" normalizeH="0" baseline="0" noProof="0" dirty="0" err="1" smtClean="0">
                          <a:ln>
                            <a:noFill/>
                          </a:ln>
                          <a:solidFill>
                            <a:prstClr val="black"/>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cô</a:t>
                      </a:r>
                      <a:r>
                        <a:rPr kumimoji="0" lang="en-US" sz="1800" b="1" i="0" u="none" strike="noStrike" kern="1200" cap="none" spc="0" normalizeH="0" baseline="0" noProof="0" dirty="0" smtClean="0">
                          <a:ln>
                            <a:noFill/>
                          </a:ln>
                          <a:solidFill>
                            <a:prstClr val="black"/>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 l</a:t>
                      </a:r>
                      <a:r>
                        <a:rPr kumimoji="0" lang="vi-VN" sz="1800" b="1" i="0" u="none" strike="noStrike" kern="1200" cap="none" spc="0" normalizeH="0" baseline="0" noProof="0" dirty="0" smtClean="0">
                          <a:ln>
                            <a:noFill/>
                          </a:ln>
                          <a:solidFill>
                            <a:prstClr val="black"/>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o lắng và đồng cảm</a:t>
                      </a:r>
                      <a:r>
                        <a:rPr kumimoji="0" lang="en-US" sz="1800" b="1" i="0" u="none" strike="noStrike" kern="1200" cap="none" spc="0" normalizeH="0" baseline="0" noProof="0" dirty="0" smtClean="0">
                          <a:ln>
                            <a:noFill/>
                          </a:ln>
                          <a:solidFill>
                            <a:prstClr val="black"/>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 c</a:t>
                      </a:r>
                      <a:r>
                        <a:rPr kumimoji="0" lang="vi-VN" sz="1800" b="1" i="0" u="none" strike="noStrike" kern="1200" cap="none" spc="0" normalizeH="0" baseline="0" noProof="0" dirty="0" smtClean="0">
                          <a:ln>
                            <a:noFill/>
                          </a:ln>
                          <a:solidFill>
                            <a:srgbClr val="000000"/>
                          </a:solidFill>
                          <a:effectLst/>
                          <a:uLnTx/>
                          <a:uFillTx/>
                          <a:latin typeface="#9Slide05 Brannboll Ny" panose="02000000000000000000" pitchFamily="2" charset="0"/>
                          <a:ea typeface="Courier New" panose="02070309020205020404" pitchFamily="49" charset="0"/>
                          <a:cs typeface="+mn-cs"/>
                        </a:rPr>
                        <a:t>hia sẻ.</a:t>
                      </a:r>
                      <a:r>
                        <a:rPr kumimoji="0" lang="en-US" sz="1800" b="1" i="0" u="none" strike="noStrike" kern="1200" cap="none" spc="0" normalizeH="0" baseline="0" noProof="0" dirty="0" smtClean="0">
                          <a:ln>
                            <a:noFill/>
                          </a:ln>
                          <a:solidFill>
                            <a:srgbClr val="000000"/>
                          </a:solidFill>
                          <a:effectLst/>
                          <a:uLnTx/>
                          <a:uFillTx/>
                          <a:latin typeface="#9Slide05 Brannboll Ny" panose="02000000000000000000" pitchFamily="2" charset="0"/>
                          <a:ea typeface="Courier New" panose="02070309020205020404" pitchFamily="49" charset="0"/>
                          <a:cs typeface="+mn-cs"/>
                        </a:rPr>
                        <a:t> </a:t>
                      </a:r>
                      <a:r>
                        <a:rPr kumimoji="0" lang="en-US" sz="1800" b="1" i="0" u="none" strike="noStrike" kern="1200" cap="none" spc="0" normalizeH="0" baseline="0" noProof="0" dirty="0" err="1" smtClean="0">
                          <a:ln>
                            <a:noFill/>
                          </a:ln>
                          <a:solidFill>
                            <a:srgbClr val="000000"/>
                          </a:solidFill>
                          <a:effectLst/>
                          <a:uLnTx/>
                          <a:uFillTx/>
                          <a:latin typeface="#9Slide05 Brannboll Ny" panose="02000000000000000000" pitchFamily="2" charset="0"/>
                          <a:ea typeface="Courier New" panose="02070309020205020404" pitchFamily="49" charset="0"/>
                          <a:cs typeface="+mn-cs"/>
                        </a:rPr>
                        <a:t>với</a:t>
                      </a:r>
                      <a:r>
                        <a:rPr kumimoji="0" lang="en-US" sz="1800" b="1" i="0" u="none" strike="noStrike" kern="1200" cap="none" spc="0" normalizeH="0" baseline="0" noProof="0" dirty="0" smtClean="0">
                          <a:ln>
                            <a:noFill/>
                          </a:ln>
                          <a:solidFill>
                            <a:srgbClr val="000000"/>
                          </a:solidFill>
                          <a:effectLst/>
                          <a:uLnTx/>
                          <a:uFillTx/>
                          <a:latin typeface="#9Slide05 Brannboll Ny" panose="02000000000000000000" pitchFamily="2" charset="0"/>
                          <a:ea typeface="Courier New" panose="02070309020205020404" pitchFamily="49" charset="0"/>
                          <a:cs typeface="+mn-cs"/>
                        </a:rPr>
                        <a:t> </a:t>
                      </a:r>
                      <a:r>
                        <a:rPr kumimoji="0" lang="en-US" sz="1800" b="1" i="0" u="none" strike="noStrike" kern="1200" cap="none" spc="0" normalizeH="0" baseline="0" noProof="0" dirty="0" err="1" smtClean="0">
                          <a:ln>
                            <a:noFill/>
                          </a:ln>
                          <a:solidFill>
                            <a:srgbClr val="000000"/>
                          </a:solidFill>
                          <a:effectLst/>
                          <a:uLnTx/>
                          <a:uFillTx/>
                          <a:latin typeface="#9Slide05 Brannboll Ny" panose="02000000000000000000" pitchFamily="2" charset="0"/>
                          <a:ea typeface="Courier New" panose="02070309020205020404" pitchFamily="49" charset="0"/>
                          <a:cs typeface="+mn-cs"/>
                        </a:rPr>
                        <a:t>học</a:t>
                      </a:r>
                      <a:r>
                        <a:rPr kumimoji="0" lang="en-US" sz="1800" b="1" i="0" u="none" strike="noStrike" kern="1200" cap="none" spc="0" normalizeH="0" baseline="0" noProof="0" dirty="0" smtClean="0">
                          <a:ln>
                            <a:noFill/>
                          </a:ln>
                          <a:solidFill>
                            <a:srgbClr val="000000"/>
                          </a:solidFill>
                          <a:effectLst/>
                          <a:uLnTx/>
                          <a:uFillTx/>
                          <a:latin typeface="#9Slide05 Brannboll Ny" panose="02000000000000000000" pitchFamily="2" charset="0"/>
                          <a:ea typeface="Courier New" panose="02070309020205020404" pitchFamily="49" charset="0"/>
                          <a:cs typeface="+mn-cs"/>
                        </a:rPr>
                        <a:t> </a:t>
                      </a:r>
                      <a:r>
                        <a:rPr kumimoji="0" lang="en-US" sz="1800" b="1" i="0" u="none" strike="noStrike" kern="1200" cap="none" spc="0" normalizeH="0" baseline="0" noProof="0" dirty="0" err="1" smtClean="0">
                          <a:ln>
                            <a:noFill/>
                          </a:ln>
                          <a:solidFill>
                            <a:srgbClr val="000000"/>
                          </a:solidFill>
                          <a:effectLst/>
                          <a:uLnTx/>
                          <a:uFillTx/>
                          <a:latin typeface="#9Slide05 Brannboll Ny" panose="02000000000000000000" pitchFamily="2" charset="0"/>
                          <a:ea typeface="Courier New" panose="02070309020205020404" pitchFamily="49" charset="0"/>
                          <a:cs typeface="+mn-cs"/>
                        </a:rPr>
                        <a:t>sinh</a:t>
                      </a:r>
                      <a:endParaRPr kumimoji="0" lang="en-US" sz="1800" b="1" i="0" u="none" strike="noStrike" kern="1200" cap="none" spc="0" normalizeH="0" baseline="0" noProof="0" dirty="0" smtClean="0">
                        <a:ln>
                          <a:noFill/>
                        </a:ln>
                        <a:solidFill>
                          <a:prstClr val="black"/>
                        </a:solidFill>
                        <a:effectLst/>
                        <a:uLnTx/>
                        <a:uFillTx/>
                        <a:latin typeface="#9Slide05 Brannboll Ny" panose="02000000000000000000" pitchFamily="2" charset="0"/>
                        <a:ea typeface="Arial" panose="020B0604020202020204" pitchFamily="34" charset="0"/>
                        <a:cs typeface="+mn-cs"/>
                      </a:endParaRPr>
                    </a:p>
                    <a:p>
                      <a:pPr marL="0" marR="0" algn="just">
                        <a:lnSpc>
                          <a:spcPct val="115000"/>
                        </a:lnSpc>
                        <a:spcBef>
                          <a:spcPts val="0"/>
                        </a:spcBef>
                        <a:spcAft>
                          <a:spcPts val="600"/>
                        </a:spcAft>
                      </a:pPr>
                      <a:endParaRPr lang="en-US" sz="2000" b="1" dirty="0">
                        <a:effectLst/>
                        <a:latin typeface="#9Slide05 Brannboll Ny" panose="02000000000000000000" pitchFamily="2"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indent="0">
                        <a:spcBef>
                          <a:spcPts val="0"/>
                        </a:spcBef>
                        <a:spcAft>
                          <a:spcPts val="0"/>
                        </a:spcAft>
                      </a:pPr>
                      <a:r>
                        <a:rPr lang="vi-VN" sz="1200" dirty="0">
                          <a:effectLst/>
                          <a:latin typeface="Courier New" panose="02070309020205020404" pitchFamily="49" charset="0"/>
                          <a:ea typeface="Courier New" panose="02070309020205020404" pitchFamily="49" charset="0"/>
                        </a:rPr>
                        <a:t> </a:t>
                      </a:r>
                      <a:r>
                        <a:rPr lang="vi-VN" sz="2000" b="1" dirty="0" smtClean="0">
                          <a:effectLst/>
                          <a:latin typeface="#9Slide05 Brannboll Ny" panose="02000000000000000000" pitchFamily="2" charset="0"/>
                          <a:ea typeface="Times New Roman" panose="02020603050405020304" pitchFamily="18" charset="0"/>
                        </a:rPr>
                        <a:t>- Mọi người yêu thương, cảm thông, lụt, hạn hán chia sẻ với nhau.</a:t>
                      </a:r>
                      <a:endParaRPr lang="en-US" sz="2000" b="1" dirty="0" smtClean="0">
                        <a:effectLst/>
                        <a:latin typeface="#9Slide05 Brannboll Ny" panose="02000000000000000000" pitchFamily="2" charset="0"/>
                        <a:ea typeface="Times New Roman" panose="02020603050405020304" pitchFamily="18" charset="0"/>
                      </a:endParaRPr>
                    </a:p>
                    <a:p>
                      <a:r>
                        <a:rPr lang="vi-VN" sz="2000" b="1" dirty="0" smtClean="0">
                          <a:solidFill>
                            <a:srgbClr val="000000"/>
                          </a:solidFill>
                          <a:effectLst/>
                          <a:latin typeface="#9Slide05 Brannboll Ny" panose="02000000000000000000" pitchFamily="2" charset="0"/>
                          <a:ea typeface="Courier New" panose="02070309020205020404" pitchFamily="49" charset="0"/>
                        </a:rPr>
                        <a:t>Cùng nhau giúp đỡ người dân ở các vùng miền khó khăn</a:t>
                      </a:r>
                      <a:endParaRPr lang="en-US" sz="2000" b="1" dirty="0">
                        <a:effectLst/>
                        <a:latin typeface="#9Slide05 Brannboll Ny" panose="02000000000000000000" pitchFamily="2"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r>
            </a:tbl>
          </a:graphicData>
        </a:graphic>
      </p:graphicFrame>
      <p:pic>
        <p:nvPicPr>
          <p:cNvPr id="6" name="Picture 4" descr="Bạn là nhân vật nào trong teamwork?"/>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763" b="89941" l="1000" r="90000"/>
                    </a14:imgEffect>
                  </a14:imgLayer>
                </a14:imgProps>
              </a:ext>
              <a:ext uri="{28A0092B-C50C-407E-A947-70E740481C1C}">
                <a14:useLocalDpi xmlns:a14="http://schemas.microsoft.com/office/drawing/2010/main" val="0"/>
              </a:ext>
            </a:extLst>
          </a:blip>
          <a:srcRect/>
          <a:stretch>
            <a:fillRect/>
          </a:stretch>
        </p:blipFill>
        <p:spPr bwMode="auto">
          <a:xfrm>
            <a:off x="0" y="584776"/>
            <a:ext cx="2724112" cy="744567"/>
          </a:xfrm>
          <a:prstGeom prst="rect">
            <a:avLst/>
          </a:prstGeom>
          <a:solidFill>
            <a:srgbClr val="FFCCFF"/>
          </a:solidFill>
          <a:extLst/>
        </p:spPr>
      </p:pic>
      <p:sp>
        <p:nvSpPr>
          <p:cNvPr id="9" name="Rectangle: Rounded Corners 1">
            <a:extLst>
              <a:ext uri="{FF2B5EF4-FFF2-40B4-BE49-F238E27FC236}">
                <a16:creationId xmlns:a16="http://schemas.microsoft.com/office/drawing/2014/main" xmlns="" id="{49368C2B-08BB-4567-BA27-2402FAA3C31F}"/>
              </a:ext>
            </a:extLst>
          </p:cNvPr>
          <p:cNvSpPr/>
          <p:nvPr/>
        </p:nvSpPr>
        <p:spPr>
          <a:xfrm>
            <a:off x="2997642" y="225491"/>
            <a:ext cx="6861975" cy="744568"/>
          </a:xfrm>
          <a:prstGeom prst="roundRect">
            <a:avLst/>
          </a:prstGeom>
          <a:solidFill>
            <a:schemeClr val="accent2">
              <a:lumMod val="60000"/>
              <a:lumOff val="4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0000FF"/>
                </a:solidFill>
                <a:latin typeface="SVN-Steady" pitchFamily="50" charset="0"/>
                <a:ea typeface="Times New Roman" panose="02020603050405020304" pitchFamily="18" charset="0"/>
              </a:rPr>
              <a:t>PHIẾU BÀI TẬP</a:t>
            </a:r>
            <a:endParaRPr lang="en-US" sz="3200" b="1" dirty="0">
              <a:solidFill>
                <a:srgbClr val="0000FF"/>
              </a:solidFill>
              <a:latin typeface="SVN-Steady" pitchFamily="50" charset="0"/>
              <a:ea typeface="Times New Roman" panose="02020603050405020304" pitchFamily="18" charset="0"/>
            </a:endParaRPr>
          </a:p>
          <a:p>
            <a:r>
              <a:rPr lang="en-US" dirty="0">
                <a:solidFill>
                  <a:prstClr val="white"/>
                </a:solidFill>
                <a:latin typeface="Times New Roman" panose="02020603050405020304" pitchFamily="18" charset="0"/>
                <a:ea typeface="Times New Roman" panose="02020603050405020304" pitchFamily="18" charset="0"/>
              </a:rPr>
              <a:t> </a:t>
            </a:r>
          </a:p>
        </p:txBody>
      </p:sp>
      <p:pic>
        <p:nvPicPr>
          <p:cNvPr id="11" name="Picture 10"/>
          <p:cNvPicPr>
            <a:picLocks noChangeAspect="1"/>
          </p:cNvPicPr>
          <p:nvPr/>
        </p:nvPicPr>
        <p:blipFill>
          <a:blip r:embed="rId4"/>
          <a:stretch>
            <a:fillRect/>
          </a:stretch>
        </p:blipFill>
        <p:spPr>
          <a:xfrm>
            <a:off x="10936762" y="0"/>
            <a:ext cx="1255238" cy="937524"/>
          </a:xfrm>
          <a:prstGeom prst="rect">
            <a:avLst/>
          </a:prstGeom>
        </p:spPr>
      </p:pic>
      <p:cxnSp>
        <p:nvCxnSpPr>
          <p:cNvPr id="13" name="Straight Connector 12"/>
          <p:cNvCxnSpPr/>
          <p:nvPr/>
        </p:nvCxnSpPr>
        <p:spPr>
          <a:xfrm>
            <a:off x="320842" y="1475874"/>
            <a:ext cx="2202102" cy="1061300"/>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484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xit" presetSubtype="0" fill="hold" nodeType="withEffect">
                                  <p:stCondLst>
                                    <p:cond delay="0"/>
                                  </p:stCondLst>
                                  <p:childTnLst>
                                    <p:animEffect transition="out" filter="fade">
                                      <p:cBhvr>
                                        <p:cTn id="6" dur="1000"/>
                                        <p:tgtEl>
                                          <p:spTgt spid="6"/>
                                        </p:tgtEl>
                                      </p:cBhvr>
                                    </p:animEffect>
                                    <p:anim calcmode="lin" valueType="num">
                                      <p:cBhvr>
                                        <p:cTn id="7" dur="1000"/>
                                        <p:tgtEl>
                                          <p:spTgt spid="6"/>
                                        </p:tgtEl>
                                        <p:attrNameLst>
                                          <p:attrName>ppt_x</p:attrName>
                                        </p:attrNameLst>
                                      </p:cBhvr>
                                      <p:tavLst>
                                        <p:tav tm="0">
                                          <p:val>
                                            <p:strVal val="ppt_x"/>
                                          </p:val>
                                        </p:tav>
                                        <p:tav tm="100000">
                                          <p:val>
                                            <p:strVal val="ppt_x"/>
                                          </p:val>
                                        </p:tav>
                                      </p:tavLst>
                                    </p:anim>
                                    <p:anim calcmode="lin" valueType="num">
                                      <p:cBhvr>
                                        <p:cTn id="8" dur="1000"/>
                                        <p:tgtEl>
                                          <p:spTgt spid="6"/>
                                        </p:tgtEl>
                                        <p:attrNameLst>
                                          <p:attrName>ppt_y</p:attrName>
                                        </p:attrNameLst>
                                      </p:cBhvr>
                                      <p:tavLst>
                                        <p:tav tm="0">
                                          <p:val>
                                            <p:strVal val="ppt_y"/>
                                          </p:val>
                                        </p:tav>
                                        <p:tav tm="100000">
                                          <p:val>
                                            <p:strVal val="ppt_y-.1"/>
                                          </p:val>
                                        </p:tav>
                                      </p:tavLst>
                                    </p:anim>
                                    <p:set>
                                      <p:cBhvr>
                                        <p:cTn id="9" dur="1" fill="hold">
                                          <p:stCondLst>
                                            <p:cond delay="999"/>
                                          </p:stCondLst>
                                        </p:cTn>
                                        <p:tgtEl>
                                          <p:spTgt spid="6"/>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18"/>
          <p:cNvSpPr/>
          <p:nvPr/>
        </p:nvSpPr>
        <p:spPr bwMode="auto">
          <a:xfrm>
            <a:off x="4354513" y="2370138"/>
            <a:ext cx="3587750" cy="4487862"/>
          </a:xfrm>
          <a:custGeom>
            <a:avLst/>
            <a:gdLst/>
            <a:ahLst/>
            <a:cxnLst>
              <a:cxn ang="0">
                <a:pos x="935" y="802"/>
              </a:cxn>
              <a:cxn ang="0">
                <a:pos x="1068" y="631"/>
              </a:cxn>
              <a:cxn ang="0">
                <a:pos x="859" y="776"/>
              </a:cxn>
              <a:cxn ang="0">
                <a:pos x="733" y="833"/>
              </a:cxn>
              <a:cxn ang="0">
                <a:pos x="756" y="774"/>
              </a:cxn>
              <a:cxn ang="0">
                <a:pos x="787" y="673"/>
              </a:cxn>
              <a:cxn ang="0">
                <a:pos x="1102" y="378"/>
              </a:cxn>
              <a:cxn ang="0">
                <a:pos x="799" y="562"/>
              </a:cxn>
              <a:cxn ang="0">
                <a:pos x="784" y="427"/>
              </a:cxn>
              <a:cxn ang="0">
                <a:pos x="899" y="191"/>
              </a:cxn>
              <a:cxn ang="0">
                <a:pos x="763" y="361"/>
              </a:cxn>
              <a:cxn ang="0">
                <a:pos x="690" y="229"/>
              </a:cxn>
              <a:cxn ang="0">
                <a:pos x="721" y="695"/>
              </a:cxn>
              <a:cxn ang="0">
                <a:pos x="558" y="380"/>
              </a:cxn>
              <a:cxn ang="0">
                <a:pos x="641" y="869"/>
              </a:cxn>
              <a:cxn ang="0">
                <a:pos x="590" y="1012"/>
              </a:cxn>
              <a:cxn ang="0">
                <a:pos x="493" y="807"/>
              </a:cxn>
              <a:cxn ang="0">
                <a:pos x="539" y="595"/>
              </a:cxn>
              <a:cxn ang="0">
                <a:pos x="471" y="746"/>
              </a:cxn>
              <a:cxn ang="0">
                <a:pos x="459" y="704"/>
              </a:cxn>
              <a:cxn ang="0">
                <a:pos x="605" y="0"/>
              </a:cxn>
              <a:cxn ang="0">
                <a:pos x="474" y="213"/>
              </a:cxn>
              <a:cxn ang="0">
                <a:pos x="357" y="22"/>
              </a:cxn>
              <a:cxn ang="0">
                <a:pos x="440" y="298"/>
              </a:cxn>
              <a:cxn ang="0">
                <a:pos x="391" y="665"/>
              </a:cxn>
              <a:cxn ang="0">
                <a:pos x="423" y="846"/>
              </a:cxn>
              <a:cxn ang="0">
                <a:pos x="282" y="227"/>
              </a:cxn>
              <a:cxn ang="0">
                <a:pos x="271" y="507"/>
              </a:cxn>
              <a:cxn ang="0">
                <a:pos x="0" y="422"/>
              </a:cxn>
              <a:cxn ang="0">
                <a:pos x="276" y="569"/>
              </a:cxn>
              <a:cxn ang="0">
                <a:pos x="346" y="842"/>
              </a:cxn>
              <a:cxn ang="0">
                <a:pos x="212" y="826"/>
              </a:cxn>
              <a:cxn ang="0">
                <a:pos x="54" y="627"/>
              </a:cxn>
              <a:cxn ang="0">
                <a:pos x="167" y="836"/>
              </a:cxn>
              <a:cxn ang="0">
                <a:pos x="22" y="913"/>
              </a:cxn>
              <a:cxn ang="0">
                <a:pos x="389" y="929"/>
              </a:cxn>
              <a:cxn ang="0">
                <a:pos x="440" y="1007"/>
              </a:cxn>
              <a:cxn ang="0">
                <a:pos x="655" y="1517"/>
              </a:cxn>
              <a:cxn ang="0">
                <a:pos x="485" y="1601"/>
              </a:cxn>
              <a:cxn ang="0">
                <a:pos x="978" y="1601"/>
              </a:cxn>
              <a:cxn ang="0">
                <a:pos x="843" y="1513"/>
              </a:cxn>
              <a:cxn ang="0">
                <a:pos x="843" y="1513"/>
              </a:cxn>
              <a:cxn ang="0">
                <a:pos x="707" y="1144"/>
              </a:cxn>
              <a:cxn ang="0">
                <a:pos x="688" y="1006"/>
              </a:cxn>
              <a:cxn ang="0">
                <a:pos x="874" y="822"/>
              </a:cxn>
              <a:cxn ang="0">
                <a:pos x="876" y="822"/>
              </a:cxn>
              <a:cxn ang="0">
                <a:pos x="1091" y="949"/>
              </a:cxn>
              <a:cxn ang="0">
                <a:pos x="935" y="802"/>
              </a:cxn>
            </a:cxnLst>
            <a:rect l="0" t="0" r="r" b="b"/>
            <a:pathLst>
              <a:path w="1102" h="1601">
                <a:moveTo>
                  <a:pt x="935" y="802"/>
                </a:moveTo>
                <a:cubicBezTo>
                  <a:pt x="1004" y="772"/>
                  <a:pt x="1064" y="712"/>
                  <a:pt x="1068" y="631"/>
                </a:cubicBezTo>
                <a:cubicBezTo>
                  <a:pt x="1047" y="762"/>
                  <a:pt x="933" y="762"/>
                  <a:pt x="859" y="776"/>
                </a:cubicBezTo>
                <a:cubicBezTo>
                  <a:pt x="800" y="786"/>
                  <a:pt x="766" y="801"/>
                  <a:pt x="733" y="833"/>
                </a:cubicBezTo>
                <a:cubicBezTo>
                  <a:pt x="740" y="815"/>
                  <a:pt x="747" y="795"/>
                  <a:pt x="756" y="774"/>
                </a:cubicBezTo>
                <a:cubicBezTo>
                  <a:pt x="769" y="741"/>
                  <a:pt x="780" y="707"/>
                  <a:pt x="787" y="673"/>
                </a:cubicBezTo>
                <a:cubicBezTo>
                  <a:pt x="837" y="539"/>
                  <a:pt x="931" y="384"/>
                  <a:pt x="1102" y="378"/>
                </a:cubicBezTo>
                <a:cubicBezTo>
                  <a:pt x="1000" y="373"/>
                  <a:pt x="882" y="453"/>
                  <a:pt x="799" y="562"/>
                </a:cubicBezTo>
                <a:cubicBezTo>
                  <a:pt x="799" y="517"/>
                  <a:pt x="795" y="472"/>
                  <a:pt x="784" y="427"/>
                </a:cubicBezTo>
                <a:cubicBezTo>
                  <a:pt x="779" y="342"/>
                  <a:pt x="802" y="248"/>
                  <a:pt x="899" y="191"/>
                </a:cubicBezTo>
                <a:cubicBezTo>
                  <a:pt x="839" y="221"/>
                  <a:pt x="785" y="279"/>
                  <a:pt x="763" y="361"/>
                </a:cubicBezTo>
                <a:cubicBezTo>
                  <a:pt x="746" y="315"/>
                  <a:pt x="722" y="271"/>
                  <a:pt x="690" y="229"/>
                </a:cubicBezTo>
                <a:cubicBezTo>
                  <a:pt x="803" y="411"/>
                  <a:pt x="773" y="565"/>
                  <a:pt x="721" y="695"/>
                </a:cubicBezTo>
                <a:cubicBezTo>
                  <a:pt x="713" y="559"/>
                  <a:pt x="646" y="447"/>
                  <a:pt x="558" y="380"/>
                </a:cubicBezTo>
                <a:cubicBezTo>
                  <a:pt x="696" y="522"/>
                  <a:pt x="690" y="728"/>
                  <a:pt x="641" y="869"/>
                </a:cubicBezTo>
                <a:cubicBezTo>
                  <a:pt x="614" y="927"/>
                  <a:pt x="596" y="967"/>
                  <a:pt x="590" y="1012"/>
                </a:cubicBezTo>
                <a:cubicBezTo>
                  <a:pt x="552" y="943"/>
                  <a:pt x="518" y="871"/>
                  <a:pt x="493" y="807"/>
                </a:cubicBezTo>
                <a:cubicBezTo>
                  <a:pt x="549" y="704"/>
                  <a:pt x="539" y="595"/>
                  <a:pt x="539" y="595"/>
                </a:cubicBezTo>
                <a:cubicBezTo>
                  <a:pt x="540" y="660"/>
                  <a:pt x="494" y="719"/>
                  <a:pt x="471" y="746"/>
                </a:cubicBezTo>
                <a:cubicBezTo>
                  <a:pt x="466" y="731"/>
                  <a:pt x="462" y="717"/>
                  <a:pt x="459" y="704"/>
                </a:cubicBezTo>
                <a:cubicBezTo>
                  <a:pt x="417" y="531"/>
                  <a:pt x="425" y="253"/>
                  <a:pt x="605" y="0"/>
                </a:cubicBezTo>
                <a:cubicBezTo>
                  <a:pt x="558" y="58"/>
                  <a:pt x="511" y="131"/>
                  <a:pt x="474" y="213"/>
                </a:cubicBezTo>
                <a:cubicBezTo>
                  <a:pt x="462" y="127"/>
                  <a:pt x="415" y="60"/>
                  <a:pt x="357" y="22"/>
                </a:cubicBezTo>
                <a:cubicBezTo>
                  <a:pt x="457" y="97"/>
                  <a:pt x="461" y="209"/>
                  <a:pt x="440" y="298"/>
                </a:cubicBezTo>
                <a:cubicBezTo>
                  <a:pt x="398" y="414"/>
                  <a:pt x="376" y="541"/>
                  <a:pt x="391" y="665"/>
                </a:cubicBezTo>
                <a:cubicBezTo>
                  <a:pt x="395" y="695"/>
                  <a:pt x="406" y="786"/>
                  <a:pt x="423" y="846"/>
                </a:cubicBezTo>
                <a:cubicBezTo>
                  <a:pt x="321" y="706"/>
                  <a:pt x="254" y="499"/>
                  <a:pt x="282" y="227"/>
                </a:cubicBezTo>
                <a:cubicBezTo>
                  <a:pt x="267" y="310"/>
                  <a:pt x="263" y="406"/>
                  <a:pt x="271" y="507"/>
                </a:cubicBezTo>
                <a:cubicBezTo>
                  <a:pt x="192" y="422"/>
                  <a:pt x="86" y="400"/>
                  <a:pt x="0" y="422"/>
                </a:cubicBezTo>
                <a:cubicBezTo>
                  <a:pt x="143" y="398"/>
                  <a:pt x="233" y="482"/>
                  <a:pt x="276" y="569"/>
                </a:cubicBezTo>
                <a:cubicBezTo>
                  <a:pt x="289" y="663"/>
                  <a:pt x="310" y="754"/>
                  <a:pt x="346" y="842"/>
                </a:cubicBezTo>
                <a:cubicBezTo>
                  <a:pt x="301" y="826"/>
                  <a:pt x="256" y="822"/>
                  <a:pt x="212" y="826"/>
                </a:cubicBezTo>
                <a:cubicBezTo>
                  <a:pt x="139" y="798"/>
                  <a:pt x="67" y="740"/>
                  <a:pt x="54" y="627"/>
                </a:cubicBezTo>
                <a:cubicBezTo>
                  <a:pt x="58" y="702"/>
                  <a:pt x="96" y="784"/>
                  <a:pt x="167" y="836"/>
                </a:cubicBezTo>
                <a:cubicBezTo>
                  <a:pt x="114" y="850"/>
                  <a:pt x="64" y="876"/>
                  <a:pt x="22" y="913"/>
                </a:cubicBezTo>
                <a:cubicBezTo>
                  <a:pt x="188" y="850"/>
                  <a:pt x="303" y="870"/>
                  <a:pt x="389" y="929"/>
                </a:cubicBezTo>
                <a:cubicBezTo>
                  <a:pt x="404" y="955"/>
                  <a:pt x="421" y="983"/>
                  <a:pt x="440" y="1007"/>
                </a:cubicBezTo>
                <a:cubicBezTo>
                  <a:pt x="578" y="1192"/>
                  <a:pt x="661" y="1342"/>
                  <a:pt x="655" y="1517"/>
                </a:cubicBezTo>
                <a:cubicBezTo>
                  <a:pt x="653" y="1533"/>
                  <a:pt x="632" y="1582"/>
                  <a:pt x="485" y="1601"/>
                </a:cubicBezTo>
                <a:cubicBezTo>
                  <a:pt x="978" y="1601"/>
                  <a:pt x="978" y="1601"/>
                  <a:pt x="978" y="1601"/>
                </a:cubicBezTo>
                <a:cubicBezTo>
                  <a:pt x="978" y="1601"/>
                  <a:pt x="865" y="1568"/>
                  <a:pt x="843" y="1513"/>
                </a:cubicBezTo>
                <a:cubicBezTo>
                  <a:pt x="843" y="1513"/>
                  <a:pt x="843" y="1513"/>
                  <a:pt x="843" y="1513"/>
                </a:cubicBezTo>
                <a:cubicBezTo>
                  <a:pt x="836" y="1386"/>
                  <a:pt x="791" y="1260"/>
                  <a:pt x="707" y="1144"/>
                </a:cubicBezTo>
                <a:cubicBezTo>
                  <a:pt x="692" y="1093"/>
                  <a:pt x="685" y="1050"/>
                  <a:pt x="688" y="1006"/>
                </a:cubicBezTo>
                <a:cubicBezTo>
                  <a:pt x="721" y="915"/>
                  <a:pt x="766" y="845"/>
                  <a:pt x="874" y="822"/>
                </a:cubicBezTo>
                <a:cubicBezTo>
                  <a:pt x="876" y="822"/>
                  <a:pt x="876" y="822"/>
                  <a:pt x="876" y="822"/>
                </a:cubicBezTo>
                <a:cubicBezTo>
                  <a:pt x="953" y="822"/>
                  <a:pt x="1040" y="848"/>
                  <a:pt x="1091" y="949"/>
                </a:cubicBezTo>
                <a:cubicBezTo>
                  <a:pt x="1064" y="886"/>
                  <a:pt x="1010" y="828"/>
                  <a:pt x="935" y="802"/>
                </a:cubicBezTo>
                <a:close/>
              </a:path>
            </a:pathLst>
          </a:custGeom>
          <a:solidFill>
            <a:schemeClr val="bg2">
              <a:lumMod val="25000"/>
            </a:schemeClr>
          </a:solidFill>
          <a:ln w="9525">
            <a:noFill/>
            <a:round/>
          </a:ln>
        </p:spPr>
        <p:txBody>
          <a:bodyPr lIns="121682" tIns="60841" rIns="121682" bIns="60841"/>
          <a:lstStyle/>
          <a:p>
            <a:pPr defTabSz="1217295">
              <a:defRPr/>
            </a:pPr>
            <a:endParaRPr lang="en-US" sz="3190" kern="0" dirty="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5" name="Freeform 6"/>
          <p:cNvSpPr/>
          <p:nvPr/>
        </p:nvSpPr>
        <p:spPr bwMode="auto">
          <a:xfrm>
            <a:off x="2641600" y="3349625"/>
            <a:ext cx="2065338" cy="1560513"/>
          </a:xfrm>
          <a:custGeom>
            <a:avLst/>
            <a:gdLst/>
            <a:ahLst/>
            <a:cxnLst>
              <a:cxn ang="0">
                <a:pos x="287" y="191"/>
              </a:cxn>
              <a:cxn ang="0">
                <a:pos x="118" y="163"/>
              </a:cxn>
              <a:cxn ang="0">
                <a:pos x="0" y="23"/>
              </a:cxn>
              <a:cxn ang="0">
                <a:pos x="238" y="55"/>
              </a:cxn>
              <a:cxn ang="0">
                <a:pos x="295" y="177"/>
              </a:cxn>
              <a:cxn ang="0">
                <a:pos x="77" y="39"/>
              </a:cxn>
              <a:cxn ang="0">
                <a:pos x="287" y="191"/>
              </a:cxn>
            </a:cxnLst>
            <a:rect l="0" t="0" r="r" b="b"/>
            <a:pathLst>
              <a:path w="312" h="238">
                <a:moveTo>
                  <a:pt x="287" y="191"/>
                </a:moveTo>
                <a:cubicBezTo>
                  <a:pt x="231" y="238"/>
                  <a:pt x="159" y="236"/>
                  <a:pt x="118" y="163"/>
                </a:cubicBezTo>
                <a:cubicBezTo>
                  <a:pt x="88" y="107"/>
                  <a:pt x="58" y="57"/>
                  <a:pt x="0" y="23"/>
                </a:cubicBezTo>
                <a:cubicBezTo>
                  <a:pt x="88" y="0"/>
                  <a:pt x="169" y="3"/>
                  <a:pt x="238" y="55"/>
                </a:cubicBezTo>
                <a:cubicBezTo>
                  <a:pt x="238" y="55"/>
                  <a:pt x="312" y="99"/>
                  <a:pt x="295" y="177"/>
                </a:cubicBezTo>
                <a:cubicBezTo>
                  <a:pt x="237" y="111"/>
                  <a:pt x="159" y="67"/>
                  <a:pt x="77" y="39"/>
                </a:cubicBezTo>
                <a:cubicBezTo>
                  <a:pt x="173" y="79"/>
                  <a:pt x="237" y="127"/>
                  <a:pt x="287" y="191"/>
                </a:cubicBezTo>
                <a:close/>
              </a:path>
            </a:pathLst>
          </a:custGeom>
          <a:solidFill>
            <a:srgbClr val="1C8EE4"/>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6" name="Freeform 5"/>
          <p:cNvSpPr/>
          <p:nvPr/>
        </p:nvSpPr>
        <p:spPr bwMode="auto">
          <a:xfrm>
            <a:off x="6010275" y="1144588"/>
            <a:ext cx="1957388" cy="1438275"/>
          </a:xfrm>
          <a:custGeom>
            <a:avLst/>
            <a:gdLst/>
            <a:ahLst/>
            <a:cxnLst>
              <a:cxn ang="0">
                <a:pos x="45" y="281"/>
              </a:cxn>
              <a:cxn ang="0">
                <a:pos x="242" y="195"/>
              </a:cxn>
              <a:cxn ang="0">
                <a:pos x="361" y="2"/>
              </a:cxn>
              <a:cxn ang="0">
                <a:pos x="36" y="131"/>
              </a:cxn>
              <a:cxn ang="0">
                <a:pos x="30" y="269"/>
              </a:cxn>
              <a:cxn ang="0">
                <a:pos x="286" y="38"/>
              </a:cxn>
              <a:cxn ang="0">
                <a:pos x="45" y="281"/>
              </a:cxn>
            </a:cxnLst>
            <a:rect l="0" t="0" r="r" b="b"/>
            <a:pathLst>
              <a:path w="361" h="304">
                <a:moveTo>
                  <a:pt x="45" y="281"/>
                </a:moveTo>
                <a:cubicBezTo>
                  <a:pt x="131" y="304"/>
                  <a:pt x="212" y="283"/>
                  <a:pt x="242" y="195"/>
                </a:cubicBezTo>
                <a:cubicBezTo>
                  <a:pt x="274" y="105"/>
                  <a:pt x="303" y="42"/>
                  <a:pt x="361" y="2"/>
                </a:cubicBezTo>
                <a:cubicBezTo>
                  <a:pt x="229" y="0"/>
                  <a:pt x="109" y="24"/>
                  <a:pt x="36" y="131"/>
                </a:cubicBezTo>
                <a:cubicBezTo>
                  <a:pt x="0" y="185"/>
                  <a:pt x="5" y="231"/>
                  <a:pt x="30" y="269"/>
                </a:cubicBezTo>
                <a:cubicBezTo>
                  <a:pt x="90" y="165"/>
                  <a:pt x="182" y="90"/>
                  <a:pt x="286" y="38"/>
                </a:cubicBezTo>
                <a:cubicBezTo>
                  <a:pt x="167" y="107"/>
                  <a:pt x="98" y="185"/>
                  <a:pt x="45" y="28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7" name="Freeform 7"/>
          <p:cNvSpPr/>
          <p:nvPr/>
        </p:nvSpPr>
        <p:spPr bwMode="auto">
          <a:xfrm>
            <a:off x="4965700" y="3292475"/>
            <a:ext cx="265113" cy="458788"/>
          </a:xfrm>
          <a:custGeom>
            <a:avLst/>
            <a:gdLst/>
            <a:ahLst/>
            <a:cxnLst>
              <a:cxn ang="0">
                <a:pos x="39" y="170"/>
              </a:cxn>
              <a:cxn ang="0">
                <a:pos x="11" y="106"/>
              </a:cxn>
              <a:cxn ang="0">
                <a:pos x="15" y="0"/>
              </a:cxn>
              <a:cxn ang="0">
                <a:pos x="96" y="116"/>
              </a:cxn>
              <a:cxn ang="0">
                <a:pos x="49" y="170"/>
              </a:cxn>
              <a:cxn ang="0">
                <a:pos x="34" y="32"/>
              </a:cxn>
              <a:cxn ang="0">
                <a:pos x="39" y="170"/>
              </a:cxn>
            </a:cxnLst>
            <a:rect l="0" t="0" r="r" b="b"/>
            <a:pathLst>
              <a:path w="100" h="172">
                <a:moveTo>
                  <a:pt x="39" y="170"/>
                </a:moveTo>
                <a:cubicBezTo>
                  <a:pt x="11" y="156"/>
                  <a:pt x="0" y="130"/>
                  <a:pt x="11" y="106"/>
                </a:cubicBezTo>
                <a:cubicBezTo>
                  <a:pt x="24" y="72"/>
                  <a:pt x="24" y="36"/>
                  <a:pt x="15" y="0"/>
                </a:cubicBezTo>
                <a:cubicBezTo>
                  <a:pt x="51" y="28"/>
                  <a:pt x="90" y="62"/>
                  <a:pt x="96" y="116"/>
                </a:cubicBezTo>
                <a:cubicBezTo>
                  <a:pt x="100" y="152"/>
                  <a:pt x="86" y="172"/>
                  <a:pt x="49" y="170"/>
                </a:cubicBezTo>
                <a:cubicBezTo>
                  <a:pt x="53" y="130"/>
                  <a:pt x="51" y="80"/>
                  <a:pt x="34" y="32"/>
                </a:cubicBezTo>
                <a:cubicBezTo>
                  <a:pt x="51" y="86"/>
                  <a:pt x="49" y="128"/>
                  <a:pt x="39" y="170"/>
                </a:cubicBezTo>
                <a:close/>
              </a:path>
            </a:pathLst>
          </a:custGeom>
          <a:solidFill>
            <a:srgbClr val="1C8EE4"/>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8" name="Freeform 8"/>
          <p:cNvSpPr/>
          <p:nvPr/>
        </p:nvSpPr>
        <p:spPr bwMode="auto">
          <a:xfrm>
            <a:off x="5668963" y="4127500"/>
            <a:ext cx="265112" cy="454025"/>
          </a:xfrm>
          <a:custGeom>
            <a:avLst/>
            <a:gdLst/>
            <a:ahLst/>
            <a:cxnLst>
              <a:cxn ang="0">
                <a:pos x="40" y="169"/>
              </a:cxn>
              <a:cxn ang="0">
                <a:pos x="11" y="105"/>
              </a:cxn>
              <a:cxn ang="0">
                <a:pos x="15" y="0"/>
              </a:cxn>
              <a:cxn ang="0">
                <a:pos x="96" y="115"/>
              </a:cxn>
              <a:cxn ang="0">
                <a:pos x="49" y="169"/>
              </a:cxn>
              <a:cxn ang="0">
                <a:pos x="34" y="31"/>
              </a:cxn>
              <a:cxn ang="0">
                <a:pos x="40" y="169"/>
              </a:cxn>
            </a:cxnLst>
            <a:rect l="0" t="0" r="r" b="b"/>
            <a:pathLst>
              <a:path w="100" h="171">
                <a:moveTo>
                  <a:pt x="40" y="169"/>
                </a:moveTo>
                <a:cubicBezTo>
                  <a:pt x="11" y="155"/>
                  <a:pt x="0" y="129"/>
                  <a:pt x="11" y="105"/>
                </a:cubicBezTo>
                <a:cubicBezTo>
                  <a:pt x="25" y="71"/>
                  <a:pt x="25" y="35"/>
                  <a:pt x="15" y="0"/>
                </a:cubicBezTo>
                <a:cubicBezTo>
                  <a:pt x="51" y="27"/>
                  <a:pt x="90" y="61"/>
                  <a:pt x="96" y="115"/>
                </a:cubicBezTo>
                <a:cubicBezTo>
                  <a:pt x="100" y="151"/>
                  <a:pt x="87" y="171"/>
                  <a:pt x="49" y="169"/>
                </a:cubicBezTo>
                <a:cubicBezTo>
                  <a:pt x="53" y="129"/>
                  <a:pt x="51" y="79"/>
                  <a:pt x="34" y="31"/>
                </a:cubicBezTo>
                <a:cubicBezTo>
                  <a:pt x="51" y="85"/>
                  <a:pt x="49" y="127"/>
                  <a:pt x="40" y="169"/>
                </a:cubicBezTo>
                <a:close/>
              </a:path>
            </a:pathLst>
          </a:custGeom>
          <a:solidFill>
            <a:srgbClr val="E71F3C"/>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9" name="Freeform 10"/>
          <p:cNvSpPr/>
          <p:nvPr/>
        </p:nvSpPr>
        <p:spPr bwMode="auto">
          <a:xfrm>
            <a:off x="4316413" y="4765675"/>
            <a:ext cx="244475" cy="409575"/>
          </a:xfrm>
          <a:custGeom>
            <a:avLst/>
            <a:gdLst/>
            <a:ahLst/>
            <a:cxnLst>
              <a:cxn ang="0">
                <a:pos x="80" y="217"/>
              </a:cxn>
              <a:cxn ang="0">
                <a:pos x="119" y="138"/>
              </a:cxn>
              <a:cxn ang="0">
                <a:pos x="125" y="0"/>
              </a:cxn>
              <a:cxn ang="0">
                <a:pos x="7" y="140"/>
              </a:cxn>
              <a:cxn ang="0">
                <a:pos x="73" y="217"/>
              </a:cxn>
              <a:cxn ang="0">
                <a:pos x="96" y="38"/>
              </a:cxn>
              <a:cxn ang="0">
                <a:pos x="80" y="217"/>
              </a:cxn>
            </a:cxnLst>
            <a:rect l="0" t="0" r="r" b="b"/>
            <a:pathLst>
              <a:path w="130" h="217">
                <a:moveTo>
                  <a:pt x="80" y="217"/>
                </a:moveTo>
                <a:cubicBezTo>
                  <a:pt x="119" y="204"/>
                  <a:pt x="130" y="171"/>
                  <a:pt x="119" y="138"/>
                </a:cubicBezTo>
                <a:cubicBezTo>
                  <a:pt x="106" y="91"/>
                  <a:pt x="109" y="47"/>
                  <a:pt x="125" y="0"/>
                </a:cubicBezTo>
                <a:cubicBezTo>
                  <a:pt x="75" y="33"/>
                  <a:pt x="21" y="71"/>
                  <a:pt x="7" y="140"/>
                </a:cubicBezTo>
                <a:cubicBezTo>
                  <a:pt x="0" y="187"/>
                  <a:pt x="21" y="215"/>
                  <a:pt x="73" y="217"/>
                </a:cubicBezTo>
                <a:cubicBezTo>
                  <a:pt x="54" y="157"/>
                  <a:pt x="67" y="94"/>
                  <a:pt x="96" y="38"/>
                </a:cubicBezTo>
                <a:cubicBezTo>
                  <a:pt x="67" y="107"/>
                  <a:pt x="65" y="162"/>
                  <a:pt x="80" y="217"/>
                </a:cubicBezTo>
                <a:close/>
              </a:path>
            </a:pathLst>
          </a:custGeom>
          <a:solidFill>
            <a:srgbClr val="FCC725"/>
          </a:solidFill>
          <a:ln w="9525">
            <a:noFill/>
            <a:round/>
          </a:ln>
        </p:spPr>
        <p:txBody>
          <a:bodyPr lIns="121682" tIns="60841" rIns="121682" bIns="60841"/>
          <a:lstStyle/>
          <a:p>
            <a:pPr defTabSz="1217295">
              <a:defRPr/>
            </a:pPr>
            <a:endParaRPr lang="en-US" sz="3190" kern="0" dirty="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0" name="Freeform 12"/>
          <p:cNvSpPr/>
          <p:nvPr/>
        </p:nvSpPr>
        <p:spPr bwMode="auto">
          <a:xfrm>
            <a:off x="4953000" y="3062288"/>
            <a:ext cx="349250" cy="274637"/>
          </a:xfrm>
          <a:custGeom>
            <a:avLst/>
            <a:gdLst/>
            <a:ahLst/>
            <a:cxnLst>
              <a:cxn ang="0">
                <a:pos x="116" y="84"/>
              </a:cxn>
              <a:cxn ang="0">
                <a:pos x="46" y="69"/>
              </a:cxn>
              <a:cxn ang="0">
                <a:pos x="0" y="10"/>
              </a:cxn>
              <a:cxn ang="0">
                <a:pos x="98" y="27"/>
              </a:cxn>
              <a:cxn ang="0">
                <a:pos x="121" y="76"/>
              </a:cxn>
              <a:cxn ang="0">
                <a:pos x="32" y="17"/>
              </a:cxn>
              <a:cxn ang="0">
                <a:pos x="116" y="84"/>
              </a:cxn>
            </a:cxnLst>
            <a:rect l="0" t="0" r="r" b="b"/>
            <a:pathLst>
              <a:path w="130" h="103">
                <a:moveTo>
                  <a:pt x="116" y="84"/>
                </a:moveTo>
                <a:cubicBezTo>
                  <a:pt x="91" y="103"/>
                  <a:pt x="63" y="101"/>
                  <a:pt x="46" y="69"/>
                </a:cubicBezTo>
                <a:cubicBezTo>
                  <a:pt x="35" y="47"/>
                  <a:pt x="23" y="24"/>
                  <a:pt x="0" y="10"/>
                </a:cubicBezTo>
                <a:cubicBezTo>
                  <a:pt x="37" y="0"/>
                  <a:pt x="70" y="5"/>
                  <a:pt x="98" y="27"/>
                </a:cubicBezTo>
                <a:cubicBezTo>
                  <a:pt x="98" y="27"/>
                  <a:pt x="130" y="44"/>
                  <a:pt x="121" y="76"/>
                </a:cubicBezTo>
                <a:cubicBezTo>
                  <a:pt x="98" y="52"/>
                  <a:pt x="65" y="29"/>
                  <a:pt x="32" y="17"/>
                </a:cubicBezTo>
                <a:cubicBezTo>
                  <a:pt x="70" y="37"/>
                  <a:pt x="95" y="57"/>
                  <a:pt x="116" y="84"/>
                </a:cubicBezTo>
                <a:close/>
              </a:path>
            </a:pathLst>
          </a:custGeom>
          <a:solidFill>
            <a:srgbClr val="1C8EE4"/>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1" name="Freeform 13"/>
          <p:cNvSpPr/>
          <p:nvPr/>
        </p:nvSpPr>
        <p:spPr bwMode="auto">
          <a:xfrm>
            <a:off x="5727700" y="3333750"/>
            <a:ext cx="608013" cy="455613"/>
          </a:xfrm>
          <a:custGeom>
            <a:avLst/>
            <a:gdLst/>
            <a:ahLst/>
            <a:cxnLst>
              <a:cxn ang="0">
                <a:pos x="187" y="151"/>
              </a:cxn>
              <a:cxn ang="0">
                <a:pos x="103" y="127"/>
              </a:cxn>
              <a:cxn ang="0">
                <a:pos x="0" y="34"/>
              </a:cxn>
              <a:cxn ang="0">
                <a:pos x="183" y="39"/>
              </a:cxn>
              <a:cxn ang="0">
                <a:pos x="194" y="144"/>
              </a:cxn>
              <a:cxn ang="0">
                <a:pos x="48" y="39"/>
              </a:cxn>
              <a:cxn ang="0">
                <a:pos x="187" y="151"/>
              </a:cxn>
            </a:cxnLst>
            <a:rect l="0" t="0" r="r" b="b"/>
            <a:pathLst>
              <a:path w="228" h="171">
                <a:moveTo>
                  <a:pt x="187" y="151"/>
                </a:moveTo>
                <a:cubicBezTo>
                  <a:pt x="151" y="171"/>
                  <a:pt x="120" y="157"/>
                  <a:pt x="103" y="127"/>
                </a:cubicBezTo>
                <a:cubicBezTo>
                  <a:pt x="80" y="85"/>
                  <a:pt x="45" y="54"/>
                  <a:pt x="0" y="34"/>
                </a:cubicBezTo>
                <a:cubicBezTo>
                  <a:pt x="58" y="15"/>
                  <a:pt x="126" y="0"/>
                  <a:pt x="183" y="39"/>
                </a:cubicBezTo>
                <a:cubicBezTo>
                  <a:pt x="223" y="64"/>
                  <a:pt x="228" y="103"/>
                  <a:pt x="194" y="144"/>
                </a:cubicBezTo>
                <a:cubicBezTo>
                  <a:pt x="163" y="87"/>
                  <a:pt x="109" y="55"/>
                  <a:pt x="48" y="39"/>
                </a:cubicBezTo>
                <a:cubicBezTo>
                  <a:pt x="118" y="62"/>
                  <a:pt x="160" y="99"/>
                  <a:pt x="187" y="15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2" name="Freeform 14"/>
          <p:cNvSpPr/>
          <p:nvPr/>
        </p:nvSpPr>
        <p:spPr bwMode="auto">
          <a:xfrm>
            <a:off x="7585075" y="3101975"/>
            <a:ext cx="704850" cy="511175"/>
          </a:xfrm>
          <a:custGeom>
            <a:avLst/>
            <a:gdLst/>
            <a:ahLst/>
            <a:cxnLst>
              <a:cxn ang="0">
                <a:pos x="8" y="136"/>
              </a:cxn>
              <a:cxn ang="0">
                <a:pos x="149" y="138"/>
              </a:cxn>
              <a:cxn ang="0">
                <a:pos x="264" y="40"/>
              </a:cxn>
              <a:cxn ang="0">
                <a:pos x="64" y="32"/>
              </a:cxn>
              <a:cxn ang="0">
                <a:pos x="2" y="124"/>
              </a:cxn>
              <a:cxn ang="0">
                <a:pos x="200" y="42"/>
              </a:cxn>
              <a:cxn ang="0">
                <a:pos x="8" y="136"/>
              </a:cxn>
            </a:cxnLst>
            <a:rect l="0" t="0" r="r" b="b"/>
            <a:pathLst>
              <a:path w="264" h="192">
                <a:moveTo>
                  <a:pt x="8" y="136"/>
                </a:moveTo>
                <a:cubicBezTo>
                  <a:pt x="49" y="186"/>
                  <a:pt x="108" y="192"/>
                  <a:pt x="149" y="138"/>
                </a:cubicBezTo>
                <a:cubicBezTo>
                  <a:pt x="181" y="96"/>
                  <a:pt x="213" y="58"/>
                  <a:pt x="264" y="40"/>
                </a:cubicBezTo>
                <a:cubicBezTo>
                  <a:pt x="196" y="8"/>
                  <a:pt x="128" y="0"/>
                  <a:pt x="64" y="32"/>
                </a:cubicBezTo>
                <a:cubicBezTo>
                  <a:pt x="64" y="32"/>
                  <a:pt x="0" y="58"/>
                  <a:pt x="2" y="124"/>
                </a:cubicBezTo>
                <a:cubicBezTo>
                  <a:pt x="61" y="78"/>
                  <a:pt x="128" y="52"/>
                  <a:pt x="200" y="42"/>
                </a:cubicBezTo>
                <a:cubicBezTo>
                  <a:pt x="115" y="60"/>
                  <a:pt x="57" y="92"/>
                  <a:pt x="8" y="136"/>
                </a:cubicBezTo>
                <a:close/>
              </a:path>
            </a:pathLst>
          </a:custGeom>
          <a:solidFill>
            <a:srgbClr val="A5CA36"/>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3" name="Freeform 16"/>
          <p:cNvSpPr/>
          <p:nvPr/>
        </p:nvSpPr>
        <p:spPr bwMode="auto">
          <a:xfrm>
            <a:off x="7113588" y="4408488"/>
            <a:ext cx="177800" cy="268287"/>
          </a:xfrm>
          <a:custGeom>
            <a:avLst/>
            <a:gdLst/>
            <a:ahLst/>
            <a:cxnLst>
              <a:cxn ang="0">
                <a:pos x="30" y="100"/>
              </a:cxn>
              <a:cxn ang="0">
                <a:pos x="8" y="64"/>
              </a:cxn>
              <a:cxn ang="0">
                <a:pos x="0" y="0"/>
              </a:cxn>
              <a:cxn ang="0">
                <a:pos x="60" y="60"/>
              </a:cxn>
              <a:cxn ang="0">
                <a:pos x="34" y="98"/>
              </a:cxn>
              <a:cxn ang="0">
                <a:pos x="15" y="18"/>
              </a:cxn>
              <a:cxn ang="0">
                <a:pos x="30" y="100"/>
              </a:cxn>
            </a:cxnLst>
            <a:rect l="0" t="0" r="r" b="b"/>
            <a:pathLst>
              <a:path w="66" h="100">
                <a:moveTo>
                  <a:pt x="30" y="100"/>
                </a:moveTo>
                <a:cubicBezTo>
                  <a:pt x="13" y="94"/>
                  <a:pt x="6" y="80"/>
                  <a:pt x="8" y="64"/>
                </a:cubicBezTo>
                <a:cubicBezTo>
                  <a:pt x="13" y="42"/>
                  <a:pt x="10" y="20"/>
                  <a:pt x="0" y="0"/>
                </a:cubicBezTo>
                <a:cubicBezTo>
                  <a:pt x="25" y="12"/>
                  <a:pt x="51" y="28"/>
                  <a:pt x="60" y="60"/>
                </a:cubicBezTo>
                <a:cubicBezTo>
                  <a:pt x="66" y="80"/>
                  <a:pt x="59" y="94"/>
                  <a:pt x="34" y="98"/>
                </a:cubicBezTo>
                <a:cubicBezTo>
                  <a:pt x="40" y="70"/>
                  <a:pt x="30" y="42"/>
                  <a:pt x="15" y="18"/>
                </a:cubicBezTo>
                <a:cubicBezTo>
                  <a:pt x="32" y="48"/>
                  <a:pt x="36" y="72"/>
                  <a:pt x="30" y="100"/>
                </a:cubicBezTo>
                <a:close/>
              </a:path>
            </a:pathLst>
          </a:custGeom>
          <a:solidFill>
            <a:srgbClr val="FCC725"/>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4" name="Freeform 13"/>
          <p:cNvSpPr/>
          <p:nvPr/>
        </p:nvSpPr>
        <p:spPr bwMode="auto">
          <a:xfrm rot="5400000">
            <a:off x="6939757" y="2483644"/>
            <a:ext cx="608012" cy="457200"/>
          </a:xfrm>
          <a:custGeom>
            <a:avLst/>
            <a:gdLst/>
            <a:ahLst/>
            <a:cxnLst>
              <a:cxn ang="0">
                <a:pos x="187" y="151"/>
              </a:cxn>
              <a:cxn ang="0">
                <a:pos x="103" y="127"/>
              </a:cxn>
              <a:cxn ang="0">
                <a:pos x="0" y="34"/>
              </a:cxn>
              <a:cxn ang="0">
                <a:pos x="183" y="39"/>
              </a:cxn>
              <a:cxn ang="0">
                <a:pos x="194" y="144"/>
              </a:cxn>
              <a:cxn ang="0">
                <a:pos x="48" y="39"/>
              </a:cxn>
              <a:cxn ang="0">
                <a:pos x="187" y="151"/>
              </a:cxn>
            </a:cxnLst>
            <a:rect l="0" t="0" r="r" b="b"/>
            <a:pathLst>
              <a:path w="228" h="171">
                <a:moveTo>
                  <a:pt x="187" y="151"/>
                </a:moveTo>
                <a:cubicBezTo>
                  <a:pt x="151" y="171"/>
                  <a:pt x="120" y="157"/>
                  <a:pt x="103" y="127"/>
                </a:cubicBezTo>
                <a:cubicBezTo>
                  <a:pt x="80" y="85"/>
                  <a:pt x="45" y="54"/>
                  <a:pt x="0" y="34"/>
                </a:cubicBezTo>
                <a:cubicBezTo>
                  <a:pt x="58" y="15"/>
                  <a:pt x="126" y="0"/>
                  <a:pt x="183" y="39"/>
                </a:cubicBezTo>
                <a:cubicBezTo>
                  <a:pt x="223" y="64"/>
                  <a:pt x="228" y="103"/>
                  <a:pt x="194" y="144"/>
                </a:cubicBezTo>
                <a:cubicBezTo>
                  <a:pt x="163" y="87"/>
                  <a:pt x="109" y="55"/>
                  <a:pt x="48" y="39"/>
                </a:cubicBezTo>
                <a:cubicBezTo>
                  <a:pt x="118" y="62"/>
                  <a:pt x="160" y="99"/>
                  <a:pt x="187" y="15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5" name="Freeform 13"/>
          <p:cNvSpPr/>
          <p:nvPr/>
        </p:nvSpPr>
        <p:spPr bwMode="auto">
          <a:xfrm>
            <a:off x="5089525" y="2301875"/>
            <a:ext cx="606425" cy="457200"/>
          </a:xfrm>
          <a:custGeom>
            <a:avLst/>
            <a:gdLst/>
            <a:ahLst/>
            <a:cxnLst>
              <a:cxn ang="0">
                <a:pos x="187" y="151"/>
              </a:cxn>
              <a:cxn ang="0">
                <a:pos x="103" y="127"/>
              </a:cxn>
              <a:cxn ang="0">
                <a:pos x="0" y="34"/>
              </a:cxn>
              <a:cxn ang="0">
                <a:pos x="183" y="39"/>
              </a:cxn>
              <a:cxn ang="0">
                <a:pos x="194" y="144"/>
              </a:cxn>
              <a:cxn ang="0">
                <a:pos x="48" y="39"/>
              </a:cxn>
              <a:cxn ang="0">
                <a:pos x="187" y="151"/>
              </a:cxn>
            </a:cxnLst>
            <a:rect l="0" t="0" r="r" b="b"/>
            <a:pathLst>
              <a:path w="228" h="171">
                <a:moveTo>
                  <a:pt x="187" y="151"/>
                </a:moveTo>
                <a:cubicBezTo>
                  <a:pt x="151" y="171"/>
                  <a:pt x="120" y="157"/>
                  <a:pt x="103" y="127"/>
                </a:cubicBezTo>
                <a:cubicBezTo>
                  <a:pt x="80" y="85"/>
                  <a:pt x="45" y="54"/>
                  <a:pt x="0" y="34"/>
                </a:cubicBezTo>
                <a:cubicBezTo>
                  <a:pt x="58" y="15"/>
                  <a:pt x="126" y="0"/>
                  <a:pt x="183" y="39"/>
                </a:cubicBezTo>
                <a:cubicBezTo>
                  <a:pt x="223" y="64"/>
                  <a:pt x="228" y="103"/>
                  <a:pt x="194" y="144"/>
                </a:cubicBezTo>
                <a:cubicBezTo>
                  <a:pt x="163" y="87"/>
                  <a:pt x="109" y="55"/>
                  <a:pt x="48" y="39"/>
                </a:cubicBezTo>
                <a:cubicBezTo>
                  <a:pt x="118" y="62"/>
                  <a:pt x="160" y="99"/>
                  <a:pt x="187" y="15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6" name="Freeform 13"/>
          <p:cNvSpPr/>
          <p:nvPr/>
        </p:nvSpPr>
        <p:spPr bwMode="auto">
          <a:xfrm rot="6413141">
            <a:off x="7585667" y="3996530"/>
            <a:ext cx="606425" cy="457200"/>
          </a:xfrm>
          <a:custGeom>
            <a:avLst/>
            <a:gdLst/>
            <a:ahLst/>
            <a:cxnLst>
              <a:cxn ang="0">
                <a:pos x="187" y="151"/>
              </a:cxn>
              <a:cxn ang="0">
                <a:pos x="103" y="127"/>
              </a:cxn>
              <a:cxn ang="0">
                <a:pos x="0" y="34"/>
              </a:cxn>
              <a:cxn ang="0">
                <a:pos x="183" y="39"/>
              </a:cxn>
              <a:cxn ang="0">
                <a:pos x="194" y="144"/>
              </a:cxn>
              <a:cxn ang="0">
                <a:pos x="48" y="39"/>
              </a:cxn>
              <a:cxn ang="0">
                <a:pos x="187" y="151"/>
              </a:cxn>
            </a:cxnLst>
            <a:rect l="0" t="0" r="r" b="b"/>
            <a:pathLst>
              <a:path w="228" h="171">
                <a:moveTo>
                  <a:pt x="187" y="151"/>
                </a:moveTo>
                <a:cubicBezTo>
                  <a:pt x="151" y="171"/>
                  <a:pt x="120" y="157"/>
                  <a:pt x="103" y="127"/>
                </a:cubicBezTo>
                <a:cubicBezTo>
                  <a:pt x="80" y="85"/>
                  <a:pt x="45" y="54"/>
                  <a:pt x="0" y="34"/>
                </a:cubicBezTo>
                <a:cubicBezTo>
                  <a:pt x="58" y="15"/>
                  <a:pt x="126" y="0"/>
                  <a:pt x="183" y="39"/>
                </a:cubicBezTo>
                <a:cubicBezTo>
                  <a:pt x="223" y="64"/>
                  <a:pt x="228" y="103"/>
                  <a:pt x="194" y="144"/>
                </a:cubicBezTo>
                <a:cubicBezTo>
                  <a:pt x="163" y="87"/>
                  <a:pt x="109" y="55"/>
                  <a:pt x="48" y="39"/>
                </a:cubicBezTo>
                <a:cubicBezTo>
                  <a:pt x="118" y="62"/>
                  <a:pt x="160" y="99"/>
                  <a:pt x="187" y="15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7" name="Freeform 13"/>
          <p:cNvSpPr/>
          <p:nvPr/>
        </p:nvSpPr>
        <p:spPr bwMode="auto">
          <a:xfrm>
            <a:off x="3971925" y="3159125"/>
            <a:ext cx="606425" cy="455613"/>
          </a:xfrm>
          <a:custGeom>
            <a:avLst/>
            <a:gdLst/>
            <a:ahLst/>
            <a:cxnLst>
              <a:cxn ang="0">
                <a:pos x="187" y="151"/>
              </a:cxn>
              <a:cxn ang="0">
                <a:pos x="103" y="127"/>
              </a:cxn>
              <a:cxn ang="0">
                <a:pos x="0" y="34"/>
              </a:cxn>
              <a:cxn ang="0">
                <a:pos x="183" y="39"/>
              </a:cxn>
              <a:cxn ang="0">
                <a:pos x="194" y="144"/>
              </a:cxn>
              <a:cxn ang="0">
                <a:pos x="48" y="39"/>
              </a:cxn>
              <a:cxn ang="0">
                <a:pos x="187" y="151"/>
              </a:cxn>
            </a:cxnLst>
            <a:rect l="0" t="0" r="r" b="b"/>
            <a:pathLst>
              <a:path w="228" h="171">
                <a:moveTo>
                  <a:pt x="187" y="151"/>
                </a:moveTo>
                <a:cubicBezTo>
                  <a:pt x="151" y="171"/>
                  <a:pt x="120" y="157"/>
                  <a:pt x="103" y="127"/>
                </a:cubicBezTo>
                <a:cubicBezTo>
                  <a:pt x="80" y="85"/>
                  <a:pt x="45" y="54"/>
                  <a:pt x="0" y="34"/>
                </a:cubicBezTo>
                <a:cubicBezTo>
                  <a:pt x="58" y="15"/>
                  <a:pt x="126" y="0"/>
                  <a:pt x="183" y="39"/>
                </a:cubicBezTo>
                <a:cubicBezTo>
                  <a:pt x="223" y="64"/>
                  <a:pt x="228" y="103"/>
                  <a:pt x="194" y="144"/>
                </a:cubicBezTo>
                <a:cubicBezTo>
                  <a:pt x="163" y="87"/>
                  <a:pt x="109" y="55"/>
                  <a:pt x="48" y="39"/>
                </a:cubicBezTo>
                <a:cubicBezTo>
                  <a:pt x="118" y="62"/>
                  <a:pt x="160" y="99"/>
                  <a:pt x="187" y="15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8" name="Freeform 17"/>
          <p:cNvSpPr/>
          <p:nvPr/>
        </p:nvSpPr>
        <p:spPr bwMode="auto">
          <a:xfrm rot="19297052">
            <a:off x="7540640" y="4368801"/>
            <a:ext cx="1562100" cy="1720850"/>
          </a:xfrm>
          <a:custGeom>
            <a:avLst/>
            <a:gdLst/>
            <a:ahLst/>
            <a:cxnLst>
              <a:cxn ang="0">
                <a:pos x="65" y="22"/>
              </a:cxn>
              <a:cxn ang="0">
                <a:pos x="72" y="260"/>
              </a:cxn>
              <a:cxn ang="0">
                <a:pos x="206" y="453"/>
              </a:cxn>
              <a:cxn ang="0">
                <a:pos x="206" y="69"/>
              </a:cxn>
              <a:cxn ang="0">
                <a:pos x="81" y="13"/>
              </a:cxn>
              <a:cxn ang="0">
                <a:pos x="199" y="362"/>
              </a:cxn>
              <a:cxn ang="0">
                <a:pos x="65" y="22"/>
              </a:cxn>
            </a:cxnLst>
            <a:rect l="0" t="0" r="r" b="b"/>
            <a:pathLst>
              <a:path w="277" h="453">
                <a:moveTo>
                  <a:pt x="65" y="22"/>
                </a:moveTo>
                <a:cubicBezTo>
                  <a:pt x="12" y="103"/>
                  <a:pt x="0" y="194"/>
                  <a:pt x="72" y="260"/>
                </a:cubicBezTo>
                <a:cubicBezTo>
                  <a:pt x="141" y="326"/>
                  <a:pt x="190" y="377"/>
                  <a:pt x="206" y="453"/>
                </a:cubicBezTo>
                <a:cubicBezTo>
                  <a:pt x="257" y="318"/>
                  <a:pt x="277" y="184"/>
                  <a:pt x="206" y="69"/>
                </a:cubicBezTo>
                <a:cubicBezTo>
                  <a:pt x="169" y="10"/>
                  <a:pt x="125" y="0"/>
                  <a:pt x="81" y="13"/>
                </a:cubicBezTo>
                <a:cubicBezTo>
                  <a:pt x="155" y="113"/>
                  <a:pt x="192" y="238"/>
                  <a:pt x="199" y="362"/>
                </a:cubicBezTo>
                <a:cubicBezTo>
                  <a:pt x="180" y="213"/>
                  <a:pt x="134" y="113"/>
                  <a:pt x="65" y="22"/>
                </a:cubicBezTo>
                <a:close/>
              </a:path>
            </a:pathLst>
          </a:custGeom>
          <a:solidFill>
            <a:srgbClr val="FCC725"/>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20" name="Subtitle 19"/>
          <p:cNvSpPr>
            <a:spLocks noGrp="1"/>
          </p:cNvSpPr>
          <p:nvPr>
            <p:ph type="subTitle" idx="1"/>
          </p:nvPr>
        </p:nvSpPr>
        <p:spPr>
          <a:xfrm rot="1292703">
            <a:off x="7441406" y="4866887"/>
            <a:ext cx="1697037" cy="433387"/>
          </a:xfrm>
        </p:spPr>
        <p:txBody>
          <a:bodyPr rtlCol="0">
            <a:normAutofit fontScale="85000" lnSpcReduction="20000"/>
          </a:bodyPr>
          <a:lstStyle/>
          <a:p>
            <a:pPr eaLnBrk="1" fontAlgn="auto" hangingPunct="1">
              <a:spcAft>
                <a:spcPts val="0"/>
              </a:spcAft>
              <a:defRPr/>
            </a:pPr>
            <a:r>
              <a:rPr lang="en-US" dirty="0" err="1" smtClean="0">
                <a:solidFill>
                  <a:schemeClr val="tx1"/>
                </a:solidFill>
                <a:latin typeface="Times New Roman" pitchFamily="18" charset="0"/>
                <a:cs typeface="Times New Roman" pitchFamily="18" charset="0"/>
              </a:rPr>
              <a:t>Thái</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độ</a:t>
            </a:r>
            <a:endParaRPr lang="en-US" dirty="0">
              <a:solidFill>
                <a:schemeClr val="tx1"/>
              </a:solidFill>
              <a:latin typeface="Times New Roman" pitchFamily="18" charset="0"/>
              <a:cs typeface="Times New Roman" pitchFamily="18" charset="0"/>
            </a:endParaRPr>
          </a:p>
        </p:txBody>
      </p:sp>
      <p:sp>
        <p:nvSpPr>
          <p:cNvPr id="42002" name="Subtitle 19"/>
          <p:cNvSpPr txBox="1">
            <a:spLocks/>
          </p:cNvSpPr>
          <p:nvPr/>
        </p:nvSpPr>
        <p:spPr bwMode="auto">
          <a:xfrm rot="-2831555">
            <a:off x="6187281" y="1726407"/>
            <a:ext cx="1698625"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lnSpc>
                <a:spcPct val="90000"/>
              </a:lnSpc>
              <a:spcBef>
                <a:spcPts val="1000"/>
              </a:spcBef>
              <a:spcAft>
                <a:spcPct val="0"/>
              </a:spcAft>
            </a:pPr>
            <a:r>
              <a:rPr lang="en-US" altLang="en-US" sz="2400" dirty="0" err="1" smtClean="0">
                <a:solidFill>
                  <a:prstClr val="black"/>
                </a:solidFill>
                <a:latin typeface="Times New Roman" panose="02020603050405020304" pitchFamily="18" charset="0"/>
                <a:cs typeface="Times New Roman" panose="02020603050405020304" pitchFamily="18" charset="0"/>
              </a:rPr>
              <a:t>Việc</a:t>
            </a:r>
            <a:r>
              <a:rPr lang="en-US" altLang="en-US" sz="2400" dirty="0" smtClean="0">
                <a:solidFill>
                  <a:prstClr val="black"/>
                </a:solidFill>
                <a:latin typeface="Times New Roman" panose="02020603050405020304" pitchFamily="18" charset="0"/>
                <a:cs typeface="Times New Roman" panose="02020603050405020304" pitchFamily="18" charset="0"/>
              </a:rPr>
              <a:t> </a:t>
            </a:r>
            <a:r>
              <a:rPr lang="en-US" altLang="en-US" sz="2400" dirty="0" err="1" smtClean="0">
                <a:solidFill>
                  <a:prstClr val="black"/>
                </a:solidFill>
                <a:latin typeface="Times New Roman" panose="02020603050405020304" pitchFamily="18" charset="0"/>
                <a:cs typeface="Times New Roman" panose="02020603050405020304" pitchFamily="18" charset="0"/>
              </a:rPr>
              <a:t>làm</a:t>
            </a:r>
            <a:endParaRPr lang="en-US" altLang="en-US" sz="2400" dirty="0" smtClean="0">
              <a:solidFill>
                <a:prstClr val="black"/>
              </a:solidFill>
              <a:latin typeface="Times New Roman" panose="02020603050405020304" pitchFamily="18" charset="0"/>
              <a:cs typeface="Times New Roman" panose="02020603050405020304" pitchFamily="18" charset="0"/>
            </a:endParaRPr>
          </a:p>
        </p:txBody>
      </p:sp>
      <p:sp>
        <p:nvSpPr>
          <p:cNvPr id="42003" name="Subtitle 19"/>
          <p:cNvSpPr txBox="1">
            <a:spLocks/>
          </p:cNvSpPr>
          <p:nvPr/>
        </p:nvSpPr>
        <p:spPr bwMode="auto">
          <a:xfrm rot="1916937">
            <a:off x="2932113" y="4086225"/>
            <a:ext cx="1698625"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lnSpc>
                <a:spcPct val="90000"/>
              </a:lnSpc>
              <a:spcBef>
                <a:spcPts val="1000"/>
              </a:spcBef>
              <a:spcAft>
                <a:spcPct val="0"/>
              </a:spcAft>
            </a:pPr>
            <a:r>
              <a:rPr lang="en-US" altLang="en-US" sz="2400" dirty="0" err="1" smtClean="0">
                <a:solidFill>
                  <a:prstClr val="black"/>
                </a:solidFill>
                <a:latin typeface="Times New Roman" panose="02020603050405020304" pitchFamily="18" charset="0"/>
                <a:cs typeface="Times New Roman" panose="02020603050405020304" pitchFamily="18" charset="0"/>
              </a:rPr>
              <a:t>Lời</a:t>
            </a:r>
            <a:r>
              <a:rPr lang="en-US" altLang="en-US" sz="2400" dirty="0" smtClean="0">
                <a:solidFill>
                  <a:prstClr val="black"/>
                </a:solidFill>
                <a:latin typeface="Times New Roman" panose="02020603050405020304" pitchFamily="18" charset="0"/>
                <a:cs typeface="Times New Roman" panose="02020603050405020304" pitchFamily="18" charset="0"/>
              </a:rPr>
              <a:t> </a:t>
            </a:r>
            <a:r>
              <a:rPr lang="en-US" altLang="en-US" sz="2400" dirty="0" err="1" smtClean="0">
                <a:solidFill>
                  <a:prstClr val="black"/>
                </a:solidFill>
                <a:latin typeface="Times New Roman" panose="02020603050405020304" pitchFamily="18" charset="0"/>
                <a:cs typeface="Times New Roman" panose="02020603050405020304" pitchFamily="18" charset="0"/>
              </a:rPr>
              <a:t>nói</a:t>
            </a:r>
            <a:endParaRPr lang="en-US" altLang="en-US" sz="2400" dirty="0" smtClean="0">
              <a:solidFill>
                <a:prstClr val="black"/>
              </a:solidFill>
              <a:latin typeface="Times New Roman" panose="02020603050405020304" pitchFamily="18" charset="0"/>
              <a:cs typeface="Times New Roman" panose="02020603050405020304" pitchFamily="18" charset="0"/>
            </a:endParaRPr>
          </a:p>
        </p:txBody>
      </p:sp>
      <p:sp>
        <p:nvSpPr>
          <p:cNvPr id="27" name="Cloud Callout 26"/>
          <p:cNvSpPr/>
          <p:nvPr/>
        </p:nvSpPr>
        <p:spPr>
          <a:xfrm rot="21416254">
            <a:off x="8017549" y="2200282"/>
            <a:ext cx="4209127" cy="1902178"/>
          </a:xfrm>
          <a:prstGeom prst="cloudCallou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b="1" dirty="0">
              <a:solidFill>
                <a:prstClr val="black"/>
              </a:solidFill>
              <a:latin typeface="Times New Roman" pitchFamily="18" charset="0"/>
              <a:cs typeface="Times New Roman" pitchFamily="18" charset="0"/>
            </a:endParaRPr>
          </a:p>
        </p:txBody>
      </p:sp>
      <p:sp>
        <p:nvSpPr>
          <p:cNvPr id="2" name="Rectangle 1"/>
          <p:cNvSpPr/>
          <p:nvPr/>
        </p:nvSpPr>
        <p:spPr>
          <a:xfrm>
            <a:off x="8486371" y="2288598"/>
            <a:ext cx="3663128" cy="1552926"/>
          </a:xfrm>
          <a:prstGeom prst="rect">
            <a:avLst/>
          </a:prstGeom>
        </p:spPr>
        <p:txBody>
          <a:bodyPr wrap="square">
            <a:spAutoFit/>
          </a:bodyPr>
          <a:lstStyle/>
          <a:p>
            <a:pPr lvl="0" eaLnBrk="0" fontAlgn="base" hangingPunct="0">
              <a:lnSpc>
                <a:spcPct val="125000"/>
              </a:lnSpc>
              <a:spcBef>
                <a:spcPct val="0"/>
              </a:spcBef>
              <a:spcAft>
                <a:spcPct val="0"/>
              </a:spcAft>
              <a:defRPr/>
            </a:pPr>
            <a:r>
              <a:rPr lang="vi-VN" sz="2531" b="1" dirty="0" smtClean="0">
                <a:solidFill>
                  <a:srgbClr val="FF0000"/>
                </a:solidFill>
                <a:latin typeface="SVN-Vanilla Daisy Pro" panose="00000500000000000000" pitchFamily="2" charset="0"/>
                <a:ea typeface="Arial Unicode MS"/>
              </a:rPr>
              <a:t>Nêu </a:t>
            </a:r>
            <a:r>
              <a:rPr lang="en-US" sz="2531" b="1" dirty="0" err="1" smtClean="0">
                <a:solidFill>
                  <a:srgbClr val="FF0000"/>
                </a:solidFill>
                <a:latin typeface="SVN-Vanilla Daisy Pro" panose="00000500000000000000" pitchFamily="2" charset="0"/>
                <a:ea typeface="Arial Unicode MS"/>
              </a:rPr>
              <a:t>những</a:t>
            </a:r>
            <a:r>
              <a:rPr lang="en-US" sz="2531" b="1" dirty="0" smtClean="0">
                <a:solidFill>
                  <a:srgbClr val="FF0000"/>
                </a:solidFill>
                <a:latin typeface="SVN-Vanilla Daisy Pro" panose="00000500000000000000" pitchFamily="2" charset="0"/>
                <a:ea typeface="Arial Unicode MS"/>
              </a:rPr>
              <a:t> </a:t>
            </a:r>
            <a:r>
              <a:rPr lang="en-US" sz="2531" b="1" dirty="0" err="1">
                <a:solidFill>
                  <a:srgbClr val="FF0000"/>
                </a:solidFill>
                <a:latin typeface="SVN-Vanilla Daisy Pro" panose="00000500000000000000" pitchFamily="2" charset="0"/>
                <a:ea typeface="Arial Unicode MS"/>
              </a:rPr>
              <a:t>biểu</a:t>
            </a:r>
            <a:r>
              <a:rPr lang="en-US" sz="2531" b="1" dirty="0">
                <a:solidFill>
                  <a:srgbClr val="FF0000"/>
                </a:solidFill>
                <a:latin typeface="SVN-Vanilla Daisy Pro" panose="00000500000000000000" pitchFamily="2" charset="0"/>
                <a:ea typeface="Arial Unicode MS"/>
              </a:rPr>
              <a:t> </a:t>
            </a:r>
            <a:r>
              <a:rPr lang="en-US" sz="2531" b="1" dirty="0" err="1">
                <a:solidFill>
                  <a:srgbClr val="FF0000"/>
                </a:solidFill>
                <a:latin typeface="SVN-Vanilla Daisy Pro" panose="00000500000000000000" pitchFamily="2" charset="0"/>
                <a:ea typeface="Arial Unicode MS"/>
              </a:rPr>
              <a:t>hiện</a:t>
            </a:r>
            <a:r>
              <a:rPr lang="en-US" sz="2531" b="1" dirty="0">
                <a:solidFill>
                  <a:srgbClr val="FF0000"/>
                </a:solidFill>
                <a:latin typeface="SVN-Vanilla Daisy Pro" panose="00000500000000000000" pitchFamily="2" charset="0"/>
                <a:ea typeface="Arial Unicode MS"/>
              </a:rPr>
              <a:t> </a:t>
            </a:r>
            <a:r>
              <a:rPr lang="en-US" sz="2531" b="1" dirty="0" err="1">
                <a:solidFill>
                  <a:srgbClr val="FF0000"/>
                </a:solidFill>
                <a:latin typeface="SVN-Vanilla Daisy Pro" panose="00000500000000000000" pitchFamily="2" charset="0"/>
                <a:ea typeface="Arial Unicode MS"/>
              </a:rPr>
              <a:t>của</a:t>
            </a:r>
            <a:r>
              <a:rPr lang="en-US" sz="2531" b="1" dirty="0">
                <a:solidFill>
                  <a:srgbClr val="FF0000"/>
                </a:solidFill>
                <a:latin typeface="SVN-Vanilla Daisy Pro" panose="00000500000000000000" pitchFamily="2" charset="0"/>
                <a:ea typeface="Arial Unicode MS"/>
              </a:rPr>
              <a:t> </a:t>
            </a:r>
            <a:r>
              <a:rPr lang="en-US" sz="2531" b="1" dirty="0" err="1">
                <a:solidFill>
                  <a:srgbClr val="FF0000"/>
                </a:solidFill>
                <a:latin typeface="SVN-Vanilla Daisy Pro" panose="00000500000000000000" pitchFamily="2" charset="0"/>
                <a:ea typeface="Arial Unicode MS"/>
              </a:rPr>
              <a:t>yêu</a:t>
            </a:r>
            <a:r>
              <a:rPr lang="en-US" sz="2531" b="1" dirty="0">
                <a:solidFill>
                  <a:srgbClr val="FF0000"/>
                </a:solidFill>
                <a:latin typeface="SVN-Vanilla Daisy Pro" panose="00000500000000000000" pitchFamily="2" charset="0"/>
                <a:ea typeface="Arial Unicode MS"/>
              </a:rPr>
              <a:t> </a:t>
            </a:r>
            <a:r>
              <a:rPr lang="en-US" sz="2531" b="1" dirty="0" err="1">
                <a:solidFill>
                  <a:srgbClr val="FF0000"/>
                </a:solidFill>
                <a:latin typeface="SVN-Vanilla Daisy Pro" panose="00000500000000000000" pitchFamily="2" charset="0"/>
                <a:ea typeface="Arial Unicode MS"/>
              </a:rPr>
              <a:t>thương</a:t>
            </a:r>
            <a:r>
              <a:rPr lang="en-US" sz="2531" b="1" dirty="0">
                <a:solidFill>
                  <a:srgbClr val="FF0000"/>
                </a:solidFill>
                <a:latin typeface="SVN-Vanilla Daisy Pro" panose="00000500000000000000" pitchFamily="2" charset="0"/>
                <a:ea typeface="Arial Unicode MS"/>
              </a:rPr>
              <a:t> con </a:t>
            </a:r>
            <a:r>
              <a:rPr lang="en-US" sz="2531" b="1" dirty="0" err="1" smtClean="0">
                <a:solidFill>
                  <a:srgbClr val="FF0000"/>
                </a:solidFill>
                <a:latin typeface="SVN-Vanilla Daisy Pro" panose="00000500000000000000" pitchFamily="2" charset="0"/>
                <a:ea typeface="Arial Unicode MS"/>
              </a:rPr>
              <a:t>ng</a:t>
            </a:r>
            <a:r>
              <a:rPr lang="vi-VN" sz="2531" b="1" dirty="0" smtClean="0">
                <a:solidFill>
                  <a:srgbClr val="FF0000"/>
                </a:solidFill>
                <a:latin typeface="SVN-Vanilla Daisy Pro" panose="00000500000000000000" pitchFamily="2" charset="0"/>
                <a:ea typeface="Arial Unicode MS"/>
              </a:rPr>
              <a:t>ười</a:t>
            </a:r>
            <a:endParaRPr lang="en-US" sz="2531" b="1" dirty="0">
              <a:solidFill>
                <a:srgbClr val="FF0000"/>
              </a:solidFill>
              <a:latin typeface="SVN-Vanilla Daisy Pro" panose="00000500000000000000" pitchFamily="2" charset="0"/>
              <a:ea typeface="Arial Unicode MS"/>
            </a:endParaRPr>
          </a:p>
        </p:txBody>
      </p:sp>
      <p:pic>
        <p:nvPicPr>
          <p:cNvPr id="29" name="图片 1"/>
          <p:cNvPicPr>
            <a:picLocks noChangeAspect="1"/>
          </p:cNvPicPr>
          <p:nvPr/>
        </p:nvPicPr>
        <p:blipFill>
          <a:blip r:embed="rId2">
            <a:extLst>
              <a:ext uri="{28A0092B-C50C-407E-A947-70E740481C1C}">
                <a14:useLocalDpi xmlns:a14="http://schemas.microsoft.com/office/drawing/2010/main" val="0"/>
              </a:ext>
            </a:extLst>
          </a:blip>
          <a:srcRect l="8347" r="32761"/>
          <a:stretch>
            <a:fillRect/>
          </a:stretch>
        </p:blipFill>
        <p:spPr bwMode="auto">
          <a:xfrm>
            <a:off x="2646146" y="5062216"/>
            <a:ext cx="1517073" cy="1737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32"/>
          <p:cNvPicPr>
            <a:picLocks noChangeAspect="1"/>
          </p:cNvPicPr>
          <p:nvPr/>
        </p:nvPicPr>
        <p:blipFill>
          <a:blip r:embed="rId3"/>
          <a:stretch>
            <a:fillRect/>
          </a:stretch>
        </p:blipFill>
        <p:spPr>
          <a:xfrm>
            <a:off x="10936762" y="0"/>
            <a:ext cx="1255238" cy="937524"/>
          </a:xfrm>
          <a:prstGeom prst="rect">
            <a:avLst/>
          </a:prstGeom>
        </p:spPr>
      </p:pic>
    </p:spTree>
    <p:extLst>
      <p:ext uri="{BB962C8B-B14F-4D97-AF65-F5344CB8AC3E}">
        <p14:creationId xmlns:p14="http://schemas.microsoft.com/office/powerpoint/2010/main" val="17824473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18"/>
          <p:cNvSpPr/>
          <p:nvPr/>
        </p:nvSpPr>
        <p:spPr bwMode="auto">
          <a:xfrm>
            <a:off x="2621141" y="2410159"/>
            <a:ext cx="6095643" cy="4487862"/>
          </a:xfrm>
          <a:custGeom>
            <a:avLst/>
            <a:gdLst/>
            <a:ahLst/>
            <a:cxnLst>
              <a:cxn ang="0">
                <a:pos x="935" y="802"/>
              </a:cxn>
              <a:cxn ang="0">
                <a:pos x="1068" y="631"/>
              </a:cxn>
              <a:cxn ang="0">
                <a:pos x="859" y="776"/>
              </a:cxn>
              <a:cxn ang="0">
                <a:pos x="733" y="833"/>
              </a:cxn>
              <a:cxn ang="0">
                <a:pos x="756" y="774"/>
              </a:cxn>
              <a:cxn ang="0">
                <a:pos x="787" y="673"/>
              </a:cxn>
              <a:cxn ang="0">
                <a:pos x="1102" y="378"/>
              </a:cxn>
              <a:cxn ang="0">
                <a:pos x="799" y="562"/>
              </a:cxn>
              <a:cxn ang="0">
                <a:pos x="784" y="427"/>
              </a:cxn>
              <a:cxn ang="0">
                <a:pos x="899" y="191"/>
              </a:cxn>
              <a:cxn ang="0">
                <a:pos x="763" y="361"/>
              </a:cxn>
              <a:cxn ang="0">
                <a:pos x="690" y="229"/>
              </a:cxn>
              <a:cxn ang="0">
                <a:pos x="721" y="695"/>
              </a:cxn>
              <a:cxn ang="0">
                <a:pos x="558" y="380"/>
              </a:cxn>
              <a:cxn ang="0">
                <a:pos x="641" y="869"/>
              </a:cxn>
              <a:cxn ang="0">
                <a:pos x="590" y="1012"/>
              </a:cxn>
              <a:cxn ang="0">
                <a:pos x="493" y="807"/>
              </a:cxn>
              <a:cxn ang="0">
                <a:pos x="539" y="595"/>
              </a:cxn>
              <a:cxn ang="0">
                <a:pos x="471" y="746"/>
              </a:cxn>
              <a:cxn ang="0">
                <a:pos x="459" y="704"/>
              </a:cxn>
              <a:cxn ang="0">
                <a:pos x="605" y="0"/>
              </a:cxn>
              <a:cxn ang="0">
                <a:pos x="474" y="213"/>
              </a:cxn>
              <a:cxn ang="0">
                <a:pos x="357" y="22"/>
              </a:cxn>
              <a:cxn ang="0">
                <a:pos x="440" y="298"/>
              </a:cxn>
              <a:cxn ang="0">
                <a:pos x="391" y="665"/>
              </a:cxn>
              <a:cxn ang="0">
                <a:pos x="423" y="846"/>
              </a:cxn>
              <a:cxn ang="0">
                <a:pos x="282" y="227"/>
              </a:cxn>
              <a:cxn ang="0">
                <a:pos x="271" y="507"/>
              </a:cxn>
              <a:cxn ang="0">
                <a:pos x="0" y="422"/>
              </a:cxn>
              <a:cxn ang="0">
                <a:pos x="276" y="569"/>
              </a:cxn>
              <a:cxn ang="0">
                <a:pos x="346" y="842"/>
              </a:cxn>
              <a:cxn ang="0">
                <a:pos x="212" y="826"/>
              </a:cxn>
              <a:cxn ang="0">
                <a:pos x="54" y="627"/>
              </a:cxn>
              <a:cxn ang="0">
                <a:pos x="167" y="836"/>
              </a:cxn>
              <a:cxn ang="0">
                <a:pos x="22" y="913"/>
              </a:cxn>
              <a:cxn ang="0">
                <a:pos x="389" y="929"/>
              </a:cxn>
              <a:cxn ang="0">
                <a:pos x="440" y="1007"/>
              </a:cxn>
              <a:cxn ang="0">
                <a:pos x="655" y="1517"/>
              </a:cxn>
              <a:cxn ang="0">
                <a:pos x="485" y="1601"/>
              </a:cxn>
              <a:cxn ang="0">
                <a:pos x="978" y="1601"/>
              </a:cxn>
              <a:cxn ang="0">
                <a:pos x="843" y="1513"/>
              </a:cxn>
              <a:cxn ang="0">
                <a:pos x="843" y="1513"/>
              </a:cxn>
              <a:cxn ang="0">
                <a:pos x="707" y="1144"/>
              </a:cxn>
              <a:cxn ang="0">
                <a:pos x="688" y="1006"/>
              </a:cxn>
              <a:cxn ang="0">
                <a:pos x="874" y="822"/>
              </a:cxn>
              <a:cxn ang="0">
                <a:pos x="876" y="822"/>
              </a:cxn>
              <a:cxn ang="0">
                <a:pos x="1091" y="949"/>
              </a:cxn>
              <a:cxn ang="0">
                <a:pos x="935" y="802"/>
              </a:cxn>
            </a:cxnLst>
            <a:rect l="0" t="0" r="r" b="b"/>
            <a:pathLst>
              <a:path w="1102" h="1601">
                <a:moveTo>
                  <a:pt x="935" y="802"/>
                </a:moveTo>
                <a:cubicBezTo>
                  <a:pt x="1004" y="772"/>
                  <a:pt x="1064" y="712"/>
                  <a:pt x="1068" y="631"/>
                </a:cubicBezTo>
                <a:cubicBezTo>
                  <a:pt x="1047" y="762"/>
                  <a:pt x="933" y="762"/>
                  <a:pt x="859" y="776"/>
                </a:cubicBezTo>
                <a:cubicBezTo>
                  <a:pt x="800" y="786"/>
                  <a:pt x="766" y="801"/>
                  <a:pt x="733" y="833"/>
                </a:cubicBezTo>
                <a:cubicBezTo>
                  <a:pt x="740" y="815"/>
                  <a:pt x="747" y="795"/>
                  <a:pt x="756" y="774"/>
                </a:cubicBezTo>
                <a:cubicBezTo>
                  <a:pt x="769" y="741"/>
                  <a:pt x="780" y="707"/>
                  <a:pt x="787" y="673"/>
                </a:cubicBezTo>
                <a:cubicBezTo>
                  <a:pt x="837" y="539"/>
                  <a:pt x="931" y="384"/>
                  <a:pt x="1102" y="378"/>
                </a:cubicBezTo>
                <a:cubicBezTo>
                  <a:pt x="1000" y="373"/>
                  <a:pt x="882" y="453"/>
                  <a:pt x="799" y="562"/>
                </a:cubicBezTo>
                <a:cubicBezTo>
                  <a:pt x="799" y="517"/>
                  <a:pt x="795" y="472"/>
                  <a:pt x="784" y="427"/>
                </a:cubicBezTo>
                <a:cubicBezTo>
                  <a:pt x="779" y="342"/>
                  <a:pt x="802" y="248"/>
                  <a:pt x="899" y="191"/>
                </a:cubicBezTo>
                <a:cubicBezTo>
                  <a:pt x="839" y="221"/>
                  <a:pt x="785" y="279"/>
                  <a:pt x="763" y="361"/>
                </a:cubicBezTo>
                <a:cubicBezTo>
                  <a:pt x="746" y="315"/>
                  <a:pt x="722" y="271"/>
                  <a:pt x="690" y="229"/>
                </a:cubicBezTo>
                <a:cubicBezTo>
                  <a:pt x="803" y="411"/>
                  <a:pt x="773" y="565"/>
                  <a:pt x="721" y="695"/>
                </a:cubicBezTo>
                <a:cubicBezTo>
                  <a:pt x="713" y="559"/>
                  <a:pt x="646" y="447"/>
                  <a:pt x="558" y="380"/>
                </a:cubicBezTo>
                <a:cubicBezTo>
                  <a:pt x="696" y="522"/>
                  <a:pt x="690" y="728"/>
                  <a:pt x="641" y="869"/>
                </a:cubicBezTo>
                <a:cubicBezTo>
                  <a:pt x="614" y="927"/>
                  <a:pt x="596" y="967"/>
                  <a:pt x="590" y="1012"/>
                </a:cubicBezTo>
                <a:cubicBezTo>
                  <a:pt x="552" y="943"/>
                  <a:pt x="518" y="871"/>
                  <a:pt x="493" y="807"/>
                </a:cubicBezTo>
                <a:cubicBezTo>
                  <a:pt x="549" y="704"/>
                  <a:pt x="539" y="595"/>
                  <a:pt x="539" y="595"/>
                </a:cubicBezTo>
                <a:cubicBezTo>
                  <a:pt x="540" y="660"/>
                  <a:pt x="494" y="719"/>
                  <a:pt x="471" y="746"/>
                </a:cubicBezTo>
                <a:cubicBezTo>
                  <a:pt x="466" y="731"/>
                  <a:pt x="462" y="717"/>
                  <a:pt x="459" y="704"/>
                </a:cubicBezTo>
                <a:cubicBezTo>
                  <a:pt x="417" y="531"/>
                  <a:pt x="425" y="253"/>
                  <a:pt x="605" y="0"/>
                </a:cubicBezTo>
                <a:cubicBezTo>
                  <a:pt x="558" y="58"/>
                  <a:pt x="511" y="131"/>
                  <a:pt x="474" y="213"/>
                </a:cubicBezTo>
                <a:cubicBezTo>
                  <a:pt x="462" y="127"/>
                  <a:pt x="415" y="60"/>
                  <a:pt x="357" y="22"/>
                </a:cubicBezTo>
                <a:cubicBezTo>
                  <a:pt x="457" y="97"/>
                  <a:pt x="461" y="209"/>
                  <a:pt x="440" y="298"/>
                </a:cubicBezTo>
                <a:cubicBezTo>
                  <a:pt x="398" y="414"/>
                  <a:pt x="376" y="541"/>
                  <a:pt x="391" y="665"/>
                </a:cubicBezTo>
                <a:cubicBezTo>
                  <a:pt x="395" y="695"/>
                  <a:pt x="406" y="786"/>
                  <a:pt x="423" y="846"/>
                </a:cubicBezTo>
                <a:cubicBezTo>
                  <a:pt x="321" y="706"/>
                  <a:pt x="254" y="499"/>
                  <a:pt x="282" y="227"/>
                </a:cubicBezTo>
                <a:cubicBezTo>
                  <a:pt x="267" y="310"/>
                  <a:pt x="263" y="406"/>
                  <a:pt x="271" y="507"/>
                </a:cubicBezTo>
                <a:cubicBezTo>
                  <a:pt x="192" y="422"/>
                  <a:pt x="86" y="400"/>
                  <a:pt x="0" y="422"/>
                </a:cubicBezTo>
                <a:cubicBezTo>
                  <a:pt x="143" y="398"/>
                  <a:pt x="233" y="482"/>
                  <a:pt x="276" y="569"/>
                </a:cubicBezTo>
                <a:cubicBezTo>
                  <a:pt x="289" y="663"/>
                  <a:pt x="310" y="754"/>
                  <a:pt x="346" y="842"/>
                </a:cubicBezTo>
                <a:cubicBezTo>
                  <a:pt x="301" y="826"/>
                  <a:pt x="256" y="822"/>
                  <a:pt x="212" y="826"/>
                </a:cubicBezTo>
                <a:cubicBezTo>
                  <a:pt x="139" y="798"/>
                  <a:pt x="67" y="740"/>
                  <a:pt x="54" y="627"/>
                </a:cubicBezTo>
                <a:cubicBezTo>
                  <a:pt x="58" y="702"/>
                  <a:pt x="96" y="784"/>
                  <a:pt x="167" y="836"/>
                </a:cubicBezTo>
                <a:cubicBezTo>
                  <a:pt x="114" y="850"/>
                  <a:pt x="64" y="876"/>
                  <a:pt x="22" y="913"/>
                </a:cubicBezTo>
                <a:cubicBezTo>
                  <a:pt x="188" y="850"/>
                  <a:pt x="303" y="870"/>
                  <a:pt x="389" y="929"/>
                </a:cubicBezTo>
                <a:cubicBezTo>
                  <a:pt x="404" y="955"/>
                  <a:pt x="421" y="983"/>
                  <a:pt x="440" y="1007"/>
                </a:cubicBezTo>
                <a:cubicBezTo>
                  <a:pt x="578" y="1192"/>
                  <a:pt x="661" y="1342"/>
                  <a:pt x="655" y="1517"/>
                </a:cubicBezTo>
                <a:cubicBezTo>
                  <a:pt x="653" y="1533"/>
                  <a:pt x="632" y="1582"/>
                  <a:pt x="485" y="1601"/>
                </a:cubicBezTo>
                <a:cubicBezTo>
                  <a:pt x="978" y="1601"/>
                  <a:pt x="978" y="1601"/>
                  <a:pt x="978" y="1601"/>
                </a:cubicBezTo>
                <a:cubicBezTo>
                  <a:pt x="978" y="1601"/>
                  <a:pt x="865" y="1568"/>
                  <a:pt x="843" y="1513"/>
                </a:cubicBezTo>
                <a:cubicBezTo>
                  <a:pt x="843" y="1513"/>
                  <a:pt x="843" y="1513"/>
                  <a:pt x="843" y="1513"/>
                </a:cubicBezTo>
                <a:cubicBezTo>
                  <a:pt x="836" y="1386"/>
                  <a:pt x="791" y="1260"/>
                  <a:pt x="707" y="1144"/>
                </a:cubicBezTo>
                <a:cubicBezTo>
                  <a:pt x="692" y="1093"/>
                  <a:pt x="685" y="1050"/>
                  <a:pt x="688" y="1006"/>
                </a:cubicBezTo>
                <a:cubicBezTo>
                  <a:pt x="721" y="915"/>
                  <a:pt x="766" y="845"/>
                  <a:pt x="874" y="822"/>
                </a:cubicBezTo>
                <a:cubicBezTo>
                  <a:pt x="876" y="822"/>
                  <a:pt x="876" y="822"/>
                  <a:pt x="876" y="822"/>
                </a:cubicBezTo>
                <a:cubicBezTo>
                  <a:pt x="953" y="822"/>
                  <a:pt x="1040" y="848"/>
                  <a:pt x="1091" y="949"/>
                </a:cubicBezTo>
                <a:cubicBezTo>
                  <a:pt x="1064" y="886"/>
                  <a:pt x="1010" y="828"/>
                  <a:pt x="935" y="802"/>
                </a:cubicBezTo>
                <a:close/>
              </a:path>
            </a:pathLst>
          </a:custGeom>
          <a:solidFill>
            <a:schemeClr val="bg2">
              <a:lumMod val="25000"/>
            </a:schemeClr>
          </a:solidFill>
          <a:ln w="9525">
            <a:noFill/>
            <a:round/>
          </a:ln>
        </p:spPr>
        <p:txBody>
          <a:bodyPr lIns="121682" tIns="60841" rIns="121682" bIns="60841"/>
          <a:lstStyle/>
          <a:p>
            <a:pPr defTabSz="1217295">
              <a:defRPr/>
            </a:pPr>
            <a:endParaRPr lang="en-US" sz="3190" kern="0" dirty="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5" name="Freeform 6"/>
          <p:cNvSpPr/>
          <p:nvPr/>
        </p:nvSpPr>
        <p:spPr bwMode="auto">
          <a:xfrm>
            <a:off x="1374003" y="3378681"/>
            <a:ext cx="2065338" cy="1560513"/>
          </a:xfrm>
          <a:custGeom>
            <a:avLst/>
            <a:gdLst/>
            <a:ahLst/>
            <a:cxnLst>
              <a:cxn ang="0">
                <a:pos x="287" y="191"/>
              </a:cxn>
              <a:cxn ang="0">
                <a:pos x="118" y="163"/>
              </a:cxn>
              <a:cxn ang="0">
                <a:pos x="0" y="23"/>
              </a:cxn>
              <a:cxn ang="0">
                <a:pos x="238" y="55"/>
              </a:cxn>
              <a:cxn ang="0">
                <a:pos x="295" y="177"/>
              </a:cxn>
              <a:cxn ang="0">
                <a:pos x="77" y="39"/>
              </a:cxn>
              <a:cxn ang="0">
                <a:pos x="287" y="191"/>
              </a:cxn>
            </a:cxnLst>
            <a:rect l="0" t="0" r="r" b="b"/>
            <a:pathLst>
              <a:path w="312" h="238">
                <a:moveTo>
                  <a:pt x="287" y="191"/>
                </a:moveTo>
                <a:cubicBezTo>
                  <a:pt x="231" y="238"/>
                  <a:pt x="159" y="236"/>
                  <a:pt x="118" y="163"/>
                </a:cubicBezTo>
                <a:cubicBezTo>
                  <a:pt x="88" y="107"/>
                  <a:pt x="58" y="57"/>
                  <a:pt x="0" y="23"/>
                </a:cubicBezTo>
                <a:cubicBezTo>
                  <a:pt x="88" y="0"/>
                  <a:pt x="169" y="3"/>
                  <a:pt x="238" y="55"/>
                </a:cubicBezTo>
                <a:cubicBezTo>
                  <a:pt x="238" y="55"/>
                  <a:pt x="312" y="99"/>
                  <a:pt x="295" y="177"/>
                </a:cubicBezTo>
                <a:cubicBezTo>
                  <a:pt x="237" y="111"/>
                  <a:pt x="159" y="67"/>
                  <a:pt x="77" y="39"/>
                </a:cubicBezTo>
                <a:cubicBezTo>
                  <a:pt x="173" y="79"/>
                  <a:pt x="237" y="127"/>
                  <a:pt x="287" y="191"/>
                </a:cubicBezTo>
                <a:close/>
              </a:path>
            </a:pathLst>
          </a:custGeom>
          <a:solidFill>
            <a:srgbClr val="1C8EE4"/>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6" name="Freeform 5"/>
          <p:cNvSpPr/>
          <p:nvPr/>
        </p:nvSpPr>
        <p:spPr bwMode="auto">
          <a:xfrm>
            <a:off x="6010275" y="1144588"/>
            <a:ext cx="1957388" cy="1438275"/>
          </a:xfrm>
          <a:custGeom>
            <a:avLst/>
            <a:gdLst/>
            <a:ahLst/>
            <a:cxnLst>
              <a:cxn ang="0">
                <a:pos x="45" y="281"/>
              </a:cxn>
              <a:cxn ang="0">
                <a:pos x="242" y="195"/>
              </a:cxn>
              <a:cxn ang="0">
                <a:pos x="361" y="2"/>
              </a:cxn>
              <a:cxn ang="0">
                <a:pos x="36" y="131"/>
              </a:cxn>
              <a:cxn ang="0">
                <a:pos x="30" y="269"/>
              </a:cxn>
              <a:cxn ang="0">
                <a:pos x="286" y="38"/>
              </a:cxn>
              <a:cxn ang="0">
                <a:pos x="45" y="281"/>
              </a:cxn>
            </a:cxnLst>
            <a:rect l="0" t="0" r="r" b="b"/>
            <a:pathLst>
              <a:path w="361" h="304">
                <a:moveTo>
                  <a:pt x="45" y="281"/>
                </a:moveTo>
                <a:cubicBezTo>
                  <a:pt x="131" y="304"/>
                  <a:pt x="212" y="283"/>
                  <a:pt x="242" y="195"/>
                </a:cubicBezTo>
                <a:cubicBezTo>
                  <a:pt x="274" y="105"/>
                  <a:pt x="303" y="42"/>
                  <a:pt x="361" y="2"/>
                </a:cubicBezTo>
                <a:cubicBezTo>
                  <a:pt x="229" y="0"/>
                  <a:pt x="109" y="24"/>
                  <a:pt x="36" y="131"/>
                </a:cubicBezTo>
                <a:cubicBezTo>
                  <a:pt x="0" y="185"/>
                  <a:pt x="5" y="231"/>
                  <a:pt x="30" y="269"/>
                </a:cubicBezTo>
                <a:cubicBezTo>
                  <a:pt x="90" y="165"/>
                  <a:pt x="182" y="90"/>
                  <a:pt x="286" y="38"/>
                </a:cubicBezTo>
                <a:cubicBezTo>
                  <a:pt x="167" y="107"/>
                  <a:pt x="98" y="185"/>
                  <a:pt x="45" y="28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7" name="Freeform 7"/>
          <p:cNvSpPr/>
          <p:nvPr/>
        </p:nvSpPr>
        <p:spPr bwMode="auto">
          <a:xfrm>
            <a:off x="4965700" y="3292475"/>
            <a:ext cx="265113" cy="458788"/>
          </a:xfrm>
          <a:custGeom>
            <a:avLst/>
            <a:gdLst/>
            <a:ahLst/>
            <a:cxnLst>
              <a:cxn ang="0">
                <a:pos x="39" y="170"/>
              </a:cxn>
              <a:cxn ang="0">
                <a:pos x="11" y="106"/>
              </a:cxn>
              <a:cxn ang="0">
                <a:pos x="15" y="0"/>
              </a:cxn>
              <a:cxn ang="0">
                <a:pos x="96" y="116"/>
              </a:cxn>
              <a:cxn ang="0">
                <a:pos x="49" y="170"/>
              </a:cxn>
              <a:cxn ang="0">
                <a:pos x="34" y="32"/>
              </a:cxn>
              <a:cxn ang="0">
                <a:pos x="39" y="170"/>
              </a:cxn>
            </a:cxnLst>
            <a:rect l="0" t="0" r="r" b="b"/>
            <a:pathLst>
              <a:path w="100" h="172">
                <a:moveTo>
                  <a:pt x="39" y="170"/>
                </a:moveTo>
                <a:cubicBezTo>
                  <a:pt x="11" y="156"/>
                  <a:pt x="0" y="130"/>
                  <a:pt x="11" y="106"/>
                </a:cubicBezTo>
                <a:cubicBezTo>
                  <a:pt x="24" y="72"/>
                  <a:pt x="24" y="36"/>
                  <a:pt x="15" y="0"/>
                </a:cubicBezTo>
                <a:cubicBezTo>
                  <a:pt x="51" y="28"/>
                  <a:pt x="90" y="62"/>
                  <a:pt x="96" y="116"/>
                </a:cubicBezTo>
                <a:cubicBezTo>
                  <a:pt x="100" y="152"/>
                  <a:pt x="86" y="172"/>
                  <a:pt x="49" y="170"/>
                </a:cubicBezTo>
                <a:cubicBezTo>
                  <a:pt x="53" y="130"/>
                  <a:pt x="51" y="80"/>
                  <a:pt x="34" y="32"/>
                </a:cubicBezTo>
                <a:cubicBezTo>
                  <a:pt x="51" y="86"/>
                  <a:pt x="49" y="128"/>
                  <a:pt x="39" y="170"/>
                </a:cubicBezTo>
                <a:close/>
              </a:path>
            </a:pathLst>
          </a:custGeom>
          <a:solidFill>
            <a:srgbClr val="1C8EE4"/>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8" name="Freeform 8"/>
          <p:cNvSpPr/>
          <p:nvPr/>
        </p:nvSpPr>
        <p:spPr bwMode="auto">
          <a:xfrm>
            <a:off x="5668963" y="4127500"/>
            <a:ext cx="265112" cy="454025"/>
          </a:xfrm>
          <a:custGeom>
            <a:avLst/>
            <a:gdLst/>
            <a:ahLst/>
            <a:cxnLst>
              <a:cxn ang="0">
                <a:pos x="40" y="169"/>
              </a:cxn>
              <a:cxn ang="0">
                <a:pos x="11" y="105"/>
              </a:cxn>
              <a:cxn ang="0">
                <a:pos x="15" y="0"/>
              </a:cxn>
              <a:cxn ang="0">
                <a:pos x="96" y="115"/>
              </a:cxn>
              <a:cxn ang="0">
                <a:pos x="49" y="169"/>
              </a:cxn>
              <a:cxn ang="0">
                <a:pos x="34" y="31"/>
              </a:cxn>
              <a:cxn ang="0">
                <a:pos x="40" y="169"/>
              </a:cxn>
            </a:cxnLst>
            <a:rect l="0" t="0" r="r" b="b"/>
            <a:pathLst>
              <a:path w="100" h="171">
                <a:moveTo>
                  <a:pt x="40" y="169"/>
                </a:moveTo>
                <a:cubicBezTo>
                  <a:pt x="11" y="155"/>
                  <a:pt x="0" y="129"/>
                  <a:pt x="11" y="105"/>
                </a:cubicBezTo>
                <a:cubicBezTo>
                  <a:pt x="25" y="71"/>
                  <a:pt x="25" y="35"/>
                  <a:pt x="15" y="0"/>
                </a:cubicBezTo>
                <a:cubicBezTo>
                  <a:pt x="51" y="27"/>
                  <a:pt x="90" y="61"/>
                  <a:pt x="96" y="115"/>
                </a:cubicBezTo>
                <a:cubicBezTo>
                  <a:pt x="100" y="151"/>
                  <a:pt x="87" y="171"/>
                  <a:pt x="49" y="169"/>
                </a:cubicBezTo>
                <a:cubicBezTo>
                  <a:pt x="53" y="129"/>
                  <a:pt x="51" y="79"/>
                  <a:pt x="34" y="31"/>
                </a:cubicBezTo>
                <a:cubicBezTo>
                  <a:pt x="51" y="85"/>
                  <a:pt x="49" y="127"/>
                  <a:pt x="40" y="169"/>
                </a:cubicBezTo>
                <a:close/>
              </a:path>
            </a:pathLst>
          </a:custGeom>
          <a:solidFill>
            <a:srgbClr val="E71F3C"/>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9" name="Freeform 10"/>
          <p:cNvSpPr/>
          <p:nvPr/>
        </p:nvSpPr>
        <p:spPr bwMode="auto">
          <a:xfrm>
            <a:off x="4316413" y="4765675"/>
            <a:ext cx="244475" cy="409575"/>
          </a:xfrm>
          <a:custGeom>
            <a:avLst/>
            <a:gdLst/>
            <a:ahLst/>
            <a:cxnLst>
              <a:cxn ang="0">
                <a:pos x="80" y="217"/>
              </a:cxn>
              <a:cxn ang="0">
                <a:pos x="119" y="138"/>
              </a:cxn>
              <a:cxn ang="0">
                <a:pos x="125" y="0"/>
              </a:cxn>
              <a:cxn ang="0">
                <a:pos x="7" y="140"/>
              </a:cxn>
              <a:cxn ang="0">
                <a:pos x="73" y="217"/>
              </a:cxn>
              <a:cxn ang="0">
                <a:pos x="96" y="38"/>
              </a:cxn>
              <a:cxn ang="0">
                <a:pos x="80" y="217"/>
              </a:cxn>
            </a:cxnLst>
            <a:rect l="0" t="0" r="r" b="b"/>
            <a:pathLst>
              <a:path w="130" h="217">
                <a:moveTo>
                  <a:pt x="80" y="217"/>
                </a:moveTo>
                <a:cubicBezTo>
                  <a:pt x="119" y="204"/>
                  <a:pt x="130" y="171"/>
                  <a:pt x="119" y="138"/>
                </a:cubicBezTo>
                <a:cubicBezTo>
                  <a:pt x="106" y="91"/>
                  <a:pt x="109" y="47"/>
                  <a:pt x="125" y="0"/>
                </a:cubicBezTo>
                <a:cubicBezTo>
                  <a:pt x="75" y="33"/>
                  <a:pt x="21" y="71"/>
                  <a:pt x="7" y="140"/>
                </a:cubicBezTo>
                <a:cubicBezTo>
                  <a:pt x="0" y="187"/>
                  <a:pt x="21" y="215"/>
                  <a:pt x="73" y="217"/>
                </a:cubicBezTo>
                <a:cubicBezTo>
                  <a:pt x="54" y="157"/>
                  <a:pt x="67" y="94"/>
                  <a:pt x="96" y="38"/>
                </a:cubicBezTo>
                <a:cubicBezTo>
                  <a:pt x="67" y="107"/>
                  <a:pt x="65" y="162"/>
                  <a:pt x="80" y="217"/>
                </a:cubicBezTo>
                <a:close/>
              </a:path>
            </a:pathLst>
          </a:custGeom>
          <a:solidFill>
            <a:srgbClr val="FCC725"/>
          </a:solidFill>
          <a:ln w="9525">
            <a:noFill/>
            <a:round/>
          </a:ln>
        </p:spPr>
        <p:txBody>
          <a:bodyPr lIns="121682" tIns="60841" rIns="121682" bIns="60841"/>
          <a:lstStyle/>
          <a:p>
            <a:pPr defTabSz="1217295">
              <a:defRPr/>
            </a:pPr>
            <a:endParaRPr lang="en-US" sz="3190" kern="0" dirty="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0" name="Freeform 12"/>
          <p:cNvSpPr/>
          <p:nvPr/>
        </p:nvSpPr>
        <p:spPr bwMode="auto">
          <a:xfrm>
            <a:off x="4953000" y="3062288"/>
            <a:ext cx="349250" cy="274637"/>
          </a:xfrm>
          <a:custGeom>
            <a:avLst/>
            <a:gdLst/>
            <a:ahLst/>
            <a:cxnLst>
              <a:cxn ang="0">
                <a:pos x="116" y="84"/>
              </a:cxn>
              <a:cxn ang="0">
                <a:pos x="46" y="69"/>
              </a:cxn>
              <a:cxn ang="0">
                <a:pos x="0" y="10"/>
              </a:cxn>
              <a:cxn ang="0">
                <a:pos x="98" y="27"/>
              </a:cxn>
              <a:cxn ang="0">
                <a:pos x="121" y="76"/>
              </a:cxn>
              <a:cxn ang="0">
                <a:pos x="32" y="17"/>
              </a:cxn>
              <a:cxn ang="0">
                <a:pos x="116" y="84"/>
              </a:cxn>
            </a:cxnLst>
            <a:rect l="0" t="0" r="r" b="b"/>
            <a:pathLst>
              <a:path w="130" h="103">
                <a:moveTo>
                  <a:pt x="116" y="84"/>
                </a:moveTo>
                <a:cubicBezTo>
                  <a:pt x="91" y="103"/>
                  <a:pt x="63" y="101"/>
                  <a:pt x="46" y="69"/>
                </a:cubicBezTo>
                <a:cubicBezTo>
                  <a:pt x="35" y="47"/>
                  <a:pt x="23" y="24"/>
                  <a:pt x="0" y="10"/>
                </a:cubicBezTo>
                <a:cubicBezTo>
                  <a:pt x="37" y="0"/>
                  <a:pt x="70" y="5"/>
                  <a:pt x="98" y="27"/>
                </a:cubicBezTo>
                <a:cubicBezTo>
                  <a:pt x="98" y="27"/>
                  <a:pt x="130" y="44"/>
                  <a:pt x="121" y="76"/>
                </a:cubicBezTo>
                <a:cubicBezTo>
                  <a:pt x="98" y="52"/>
                  <a:pt x="65" y="29"/>
                  <a:pt x="32" y="17"/>
                </a:cubicBezTo>
                <a:cubicBezTo>
                  <a:pt x="70" y="37"/>
                  <a:pt x="95" y="57"/>
                  <a:pt x="116" y="84"/>
                </a:cubicBezTo>
                <a:close/>
              </a:path>
            </a:pathLst>
          </a:custGeom>
          <a:solidFill>
            <a:srgbClr val="1C8EE4"/>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1" name="Freeform 13"/>
          <p:cNvSpPr/>
          <p:nvPr/>
        </p:nvSpPr>
        <p:spPr bwMode="auto">
          <a:xfrm>
            <a:off x="5727700" y="3333750"/>
            <a:ext cx="608013" cy="455613"/>
          </a:xfrm>
          <a:custGeom>
            <a:avLst/>
            <a:gdLst/>
            <a:ahLst/>
            <a:cxnLst>
              <a:cxn ang="0">
                <a:pos x="187" y="151"/>
              </a:cxn>
              <a:cxn ang="0">
                <a:pos x="103" y="127"/>
              </a:cxn>
              <a:cxn ang="0">
                <a:pos x="0" y="34"/>
              </a:cxn>
              <a:cxn ang="0">
                <a:pos x="183" y="39"/>
              </a:cxn>
              <a:cxn ang="0">
                <a:pos x="194" y="144"/>
              </a:cxn>
              <a:cxn ang="0">
                <a:pos x="48" y="39"/>
              </a:cxn>
              <a:cxn ang="0">
                <a:pos x="187" y="151"/>
              </a:cxn>
            </a:cxnLst>
            <a:rect l="0" t="0" r="r" b="b"/>
            <a:pathLst>
              <a:path w="228" h="171">
                <a:moveTo>
                  <a:pt x="187" y="151"/>
                </a:moveTo>
                <a:cubicBezTo>
                  <a:pt x="151" y="171"/>
                  <a:pt x="120" y="157"/>
                  <a:pt x="103" y="127"/>
                </a:cubicBezTo>
                <a:cubicBezTo>
                  <a:pt x="80" y="85"/>
                  <a:pt x="45" y="54"/>
                  <a:pt x="0" y="34"/>
                </a:cubicBezTo>
                <a:cubicBezTo>
                  <a:pt x="58" y="15"/>
                  <a:pt x="126" y="0"/>
                  <a:pt x="183" y="39"/>
                </a:cubicBezTo>
                <a:cubicBezTo>
                  <a:pt x="223" y="64"/>
                  <a:pt x="228" y="103"/>
                  <a:pt x="194" y="144"/>
                </a:cubicBezTo>
                <a:cubicBezTo>
                  <a:pt x="163" y="87"/>
                  <a:pt x="109" y="55"/>
                  <a:pt x="48" y="39"/>
                </a:cubicBezTo>
                <a:cubicBezTo>
                  <a:pt x="118" y="62"/>
                  <a:pt x="160" y="99"/>
                  <a:pt x="187" y="15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2" name="Freeform 14"/>
          <p:cNvSpPr/>
          <p:nvPr/>
        </p:nvSpPr>
        <p:spPr bwMode="auto">
          <a:xfrm>
            <a:off x="7585075" y="3101975"/>
            <a:ext cx="704850" cy="511175"/>
          </a:xfrm>
          <a:custGeom>
            <a:avLst/>
            <a:gdLst/>
            <a:ahLst/>
            <a:cxnLst>
              <a:cxn ang="0">
                <a:pos x="8" y="136"/>
              </a:cxn>
              <a:cxn ang="0">
                <a:pos x="149" y="138"/>
              </a:cxn>
              <a:cxn ang="0">
                <a:pos x="264" y="40"/>
              </a:cxn>
              <a:cxn ang="0">
                <a:pos x="64" y="32"/>
              </a:cxn>
              <a:cxn ang="0">
                <a:pos x="2" y="124"/>
              </a:cxn>
              <a:cxn ang="0">
                <a:pos x="200" y="42"/>
              </a:cxn>
              <a:cxn ang="0">
                <a:pos x="8" y="136"/>
              </a:cxn>
            </a:cxnLst>
            <a:rect l="0" t="0" r="r" b="b"/>
            <a:pathLst>
              <a:path w="264" h="192">
                <a:moveTo>
                  <a:pt x="8" y="136"/>
                </a:moveTo>
                <a:cubicBezTo>
                  <a:pt x="49" y="186"/>
                  <a:pt x="108" y="192"/>
                  <a:pt x="149" y="138"/>
                </a:cubicBezTo>
                <a:cubicBezTo>
                  <a:pt x="181" y="96"/>
                  <a:pt x="213" y="58"/>
                  <a:pt x="264" y="40"/>
                </a:cubicBezTo>
                <a:cubicBezTo>
                  <a:pt x="196" y="8"/>
                  <a:pt x="128" y="0"/>
                  <a:pt x="64" y="32"/>
                </a:cubicBezTo>
                <a:cubicBezTo>
                  <a:pt x="64" y="32"/>
                  <a:pt x="0" y="58"/>
                  <a:pt x="2" y="124"/>
                </a:cubicBezTo>
                <a:cubicBezTo>
                  <a:pt x="61" y="78"/>
                  <a:pt x="128" y="52"/>
                  <a:pt x="200" y="42"/>
                </a:cubicBezTo>
                <a:cubicBezTo>
                  <a:pt x="115" y="60"/>
                  <a:pt x="57" y="92"/>
                  <a:pt x="8" y="136"/>
                </a:cubicBezTo>
                <a:close/>
              </a:path>
            </a:pathLst>
          </a:custGeom>
          <a:solidFill>
            <a:srgbClr val="A5CA36"/>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3" name="Freeform 16"/>
          <p:cNvSpPr/>
          <p:nvPr/>
        </p:nvSpPr>
        <p:spPr bwMode="auto">
          <a:xfrm>
            <a:off x="7113588" y="4408488"/>
            <a:ext cx="177800" cy="268287"/>
          </a:xfrm>
          <a:custGeom>
            <a:avLst/>
            <a:gdLst/>
            <a:ahLst/>
            <a:cxnLst>
              <a:cxn ang="0">
                <a:pos x="30" y="100"/>
              </a:cxn>
              <a:cxn ang="0">
                <a:pos x="8" y="64"/>
              </a:cxn>
              <a:cxn ang="0">
                <a:pos x="0" y="0"/>
              </a:cxn>
              <a:cxn ang="0">
                <a:pos x="60" y="60"/>
              </a:cxn>
              <a:cxn ang="0">
                <a:pos x="34" y="98"/>
              </a:cxn>
              <a:cxn ang="0">
                <a:pos x="15" y="18"/>
              </a:cxn>
              <a:cxn ang="0">
                <a:pos x="30" y="100"/>
              </a:cxn>
            </a:cxnLst>
            <a:rect l="0" t="0" r="r" b="b"/>
            <a:pathLst>
              <a:path w="66" h="100">
                <a:moveTo>
                  <a:pt x="30" y="100"/>
                </a:moveTo>
                <a:cubicBezTo>
                  <a:pt x="13" y="94"/>
                  <a:pt x="6" y="80"/>
                  <a:pt x="8" y="64"/>
                </a:cubicBezTo>
                <a:cubicBezTo>
                  <a:pt x="13" y="42"/>
                  <a:pt x="10" y="20"/>
                  <a:pt x="0" y="0"/>
                </a:cubicBezTo>
                <a:cubicBezTo>
                  <a:pt x="25" y="12"/>
                  <a:pt x="51" y="28"/>
                  <a:pt x="60" y="60"/>
                </a:cubicBezTo>
                <a:cubicBezTo>
                  <a:pt x="66" y="80"/>
                  <a:pt x="59" y="94"/>
                  <a:pt x="34" y="98"/>
                </a:cubicBezTo>
                <a:cubicBezTo>
                  <a:pt x="40" y="70"/>
                  <a:pt x="30" y="42"/>
                  <a:pt x="15" y="18"/>
                </a:cubicBezTo>
                <a:cubicBezTo>
                  <a:pt x="32" y="48"/>
                  <a:pt x="36" y="72"/>
                  <a:pt x="30" y="100"/>
                </a:cubicBezTo>
                <a:close/>
              </a:path>
            </a:pathLst>
          </a:custGeom>
          <a:solidFill>
            <a:srgbClr val="FCC725"/>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4" name="Freeform 13"/>
          <p:cNvSpPr/>
          <p:nvPr/>
        </p:nvSpPr>
        <p:spPr bwMode="auto">
          <a:xfrm rot="5400000">
            <a:off x="6939757" y="2483644"/>
            <a:ext cx="608012" cy="457200"/>
          </a:xfrm>
          <a:custGeom>
            <a:avLst/>
            <a:gdLst/>
            <a:ahLst/>
            <a:cxnLst>
              <a:cxn ang="0">
                <a:pos x="187" y="151"/>
              </a:cxn>
              <a:cxn ang="0">
                <a:pos x="103" y="127"/>
              </a:cxn>
              <a:cxn ang="0">
                <a:pos x="0" y="34"/>
              </a:cxn>
              <a:cxn ang="0">
                <a:pos x="183" y="39"/>
              </a:cxn>
              <a:cxn ang="0">
                <a:pos x="194" y="144"/>
              </a:cxn>
              <a:cxn ang="0">
                <a:pos x="48" y="39"/>
              </a:cxn>
              <a:cxn ang="0">
                <a:pos x="187" y="151"/>
              </a:cxn>
            </a:cxnLst>
            <a:rect l="0" t="0" r="r" b="b"/>
            <a:pathLst>
              <a:path w="228" h="171">
                <a:moveTo>
                  <a:pt x="187" y="151"/>
                </a:moveTo>
                <a:cubicBezTo>
                  <a:pt x="151" y="171"/>
                  <a:pt x="120" y="157"/>
                  <a:pt x="103" y="127"/>
                </a:cubicBezTo>
                <a:cubicBezTo>
                  <a:pt x="80" y="85"/>
                  <a:pt x="45" y="54"/>
                  <a:pt x="0" y="34"/>
                </a:cubicBezTo>
                <a:cubicBezTo>
                  <a:pt x="58" y="15"/>
                  <a:pt x="126" y="0"/>
                  <a:pt x="183" y="39"/>
                </a:cubicBezTo>
                <a:cubicBezTo>
                  <a:pt x="223" y="64"/>
                  <a:pt x="228" y="103"/>
                  <a:pt x="194" y="144"/>
                </a:cubicBezTo>
                <a:cubicBezTo>
                  <a:pt x="163" y="87"/>
                  <a:pt x="109" y="55"/>
                  <a:pt x="48" y="39"/>
                </a:cubicBezTo>
                <a:cubicBezTo>
                  <a:pt x="118" y="62"/>
                  <a:pt x="160" y="99"/>
                  <a:pt x="187" y="15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5" name="Freeform 13"/>
          <p:cNvSpPr/>
          <p:nvPr/>
        </p:nvSpPr>
        <p:spPr bwMode="auto">
          <a:xfrm>
            <a:off x="2978315" y="1341826"/>
            <a:ext cx="1970286" cy="1614487"/>
          </a:xfrm>
          <a:custGeom>
            <a:avLst/>
            <a:gdLst/>
            <a:ahLst/>
            <a:cxnLst>
              <a:cxn ang="0">
                <a:pos x="187" y="151"/>
              </a:cxn>
              <a:cxn ang="0">
                <a:pos x="103" y="127"/>
              </a:cxn>
              <a:cxn ang="0">
                <a:pos x="0" y="34"/>
              </a:cxn>
              <a:cxn ang="0">
                <a:pos x="183" y="39"/>
              </a:cxn>
              <a:cxn ang="0">
                <a:pos x="194" y="144"/>
              </a:cxn>
              <a:cxn ang="0">
                <a:pos x="48" y="39"/>
              </a:cxn>
              <a:cxn ang="0">
                <a:pos x="187" y="151"/>
              </a:cxn>
            </a:cxnLst>
            <a:rect l="0" t="0" r="r" b="b"/>
            <a:pathLst>
              <a:path w="228" h="171">
                <a:moveTo>
                  <a:pt x="187" y="151"/>
                </a:moveTo>
                <a:cubicBezTo>
                  <a:pt x="151" y="171"/>
                  <a:pt x="120" y="157"/>
                  <a:pt x="103" y="127"/>
                </a:cubicBezTo>
                <a:cubicBezTo>
                  <a:pt x="80" y="85"/>
                  <a:pt x="45" y="54"/>
                  <a:pt x="0" y="34"/>
                </a:cubicBezTo>
                <a:cubicBezTo>
                  <a:pt x="58" y="15"/>
                  <a:pt x="126" y="0"/>
                  <a:pt x="183" y="39"/>
                </a:cubicBezTo>
                <a:cubicBezTo>
                  <a:pt x="223" y="64"/>
                  <a:pt x="228" y="103"/>
                  <a:pt x="194" y="144"/>
                </a:cubicBezTo>
                <a:cubicBezTo>
                  <a:pt x="163" y="87"/>
                  <a:pt x="109" y="55"/>
                  <a:pt x="48" y="39"/>
                </a:cubicBezTo>
                <a:cubicBezTo>
                  <a:pt x="118" y="62"/>
                  <a:pt x="160" y="99"/>
                  <a:pt x="187" y="15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6" name="Freeform 13"/>
          <p:cNvSpPr/>
          <p:nvPr/>
        </p:nvSpPr>
        <p:spPr bwMode="auto">
          <a:xfrm rot="6413141">
            <a:off x="7666037" y="4689476"/>
            <a:ext cx="606425" cy="457200"/>
          </a:xfrm>
          <a:custGeom>
            <a:avLst/>
            <a:gdLst/>
            <a:ahLst/>
            <a:cxnLst>
              <a:cxn ang="0">
                <a:pos x="187" y="151"/>
              </a:cxn>
              <a:cxn ang="0">
                <a:pos x="103" y="127"/>
              </a:cxn>
              <a:cxn ang="0">
                <a:pos x="0" y="34"/>
              </a:cxn>
              <a:cxn ang="0">
                <a:pos x="183" y="39"/>
              </a:cxn>
              <a:cxn ang="0">
                <a:pos x="194" y="144"/>
              </a:cxn>
              <a:cxn ang="0">
                <a:pos x="48" y="39"/>
              </a:cxn>
              <a:cxn ang="0">
                <a:pos x="187" y="151"/>
              </a:cxn>
            </a:cxnLst>
            <a:rect l="0" t="0" r="r" b="b"/>
            <a:pathLst>
              <a:path w="228" h="171">
                <a:moveTo>
                  <a:pt x="187" y="151"/>
                </a:moveTo>
                <a:cubicBezTo>
                  <a:pt x="151" y="171"/>
                  <a:pt x="120" y="157"/>
                  <a:pt x="103" y="127"/>
                </a:cubicBezTo>
                <a:cubicBezTo>
                  <a:pt x="80" y="85"/>
                  <a:pt x="45" y="54"/>
                  <a:pt x="0" y="34"/>
                </a:cubicBezTo>
                <a:cubicBezTo>
                  <a:pt x="58" y="15"/>
                  <a:pt x="126" y="0"/>
                  <a:pt x="183" y="39"/>
                </a:cubicBezTo>
                <a:cubicBezTo>
                  <a:pt x="223" y="64"/>
                  <a:pt x="228" y="103"/>
                  <a:pt x="194" y="144"/>
                </a:cubicBezTo>
                <a:cubicBezTo>
                  <a:pt x="163" y="87"/>
                  <a:pt x="109" y="55"/>
                  <a:pt x="48" y="39"/>
                </a:cubicBezTo>
                <a:cubicBezTo>
                  <a:pt x="118" y="62"/>
                  <a:pt x="160" y="99"/>
                  <a:pt x="187" y="15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7" name="Freeform 13"/>
          <p:cNvSpPr/>
          <p:nvPr/>
        </p:nvSpPr>
        <p:spPr bwMode="auto">
          <a:xfrm>
            <a:off x="3971925" y="3159125"/>
            <a:ext cx="606425" cy="455613"/>
          </a:xfrm>
          <a:custGeom>
            <a:avLst/>
            <a:gdLst/>
            <a:ahLst/>
            <a:cxnLst>
              <a:cxn ang="0">
                <a:pos x="187" y="151"/>
              </a:cxn>
              <a:cxn ang="0">
                <a:pos x="103" y="127"/>
              </a:cxn>
              <a:cxn ang="0">
                <a:pos x="0" y="34"/>
              </a:cxn>
              <a:cxn ang="0">
                <a:pos x="183" y="39"/>
              </a:cxn>
              <a:cxn ang="0">
                <a:pos x="194" y="144"/>
              </a:cxn>
              <a:cxn ang="0">
                <a:pos x="48" y="39"/>
              </a:cxn>
              <a:cxn ang="0">
                <a:pos x="187" y="151"/>
              </a:cxn>
            </a:cxnLst>
            <a:rect l="0" t="0" r="r" b="b"/>
            <a:pathLst>
              <a:path w="228" h="171">
                <a:moveTo>
                  <a:pt x="187" y="151"/>
                </a:moveTo>
                <a:cubicBezTo>
                  <a:pt x="151" y="171"/>
                  <a:pt x="120" y="157"/>
                  <a:pt x="103" y="127"/>
                </a:cubicBezTo>
                <a:cubicBezTo>
                  <a:pt x="80" y="85"/>
                  <a:pt x="45" y="54"/>
                  <a:pt x="0" y="34"/>
                </a:cubicBezTo>
                <a:cubicBezTo>
                  <a:pt x="58" y="15"/>
                  <a:pt x="126" y="0"/>
                  <a:pt x="183" y="39"/>
                </a:cubicBezTo>
                <a:cubicBezTo>
                  <a:pt x="223" y="64"/>
                  <a:pt x="228" y="103"/>
                  <a:pt x="194" y="144"/>
                </a:cubicBezTo>
                <a:cubicBezTo>
                  <a:pt x="163" y="87"/>
                  <a:pt x="109" y="55"/>
                  <a:pt x="48" y="39"/>
                </a:cubicBezTo>
                <a:cubicBezTo>
                  <a:pt x="118" y="62"/>
                  <a:pt x="160" y="99"/>
                  <a:pt x="187" y="15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8" name="Freeform 17"/>
          <p:cNvSpPr/>
          <p:nvPr/>
        </p:nvSpPr>
        <p:spPr bwMode="auto">
          <a:xfrm rot="18265941">
            <a:off x="7910997" y="3398486"/>
            <a:ext cx="1562100" cy="1720850"/>
          </a:xfrm>
          <a:custGeom>
            <a:avLst/>
            <a:gdLst/>
            <a:ahLst/>
            <a:cxnLst>
              <a:cxn ang="0">
                <a:pos x="65" y="22"/>
              </a:cxn>
              <a:cxn ang="0">
                <a:pos x="72" y="260"/>
              </a:cxn>
              <a:cxn ang="0">
                <a:pos x="206" y="453"/>
              </a:cxn>
              <a:cxn ang="0">
                <a:pos x="206" y="69"/>
              </a:cxn>
              <a:cxn ang="0">
                <a:pos x="81" y="13"/>
              </a:cxn>
              <a:cxn ang="0">
                <a:pos x="199" y="362"/>
              </a:cxn>
              <a:cxn ang="0">
                <a:pos x="65" y="22"/>
              </a:cxn>
            </a:cxnLst>
            <a:rect l="0" t="0" r="r" b="b"/>
            <a:pathLst>
              <a:path w="277" h="453">
                <a:moveTo>
                  <a:pt x="65" y="22"/>
                </a:moveTo>
                <a:cubicBezTo>
                  <a:pt x="12" y="103"/>
                  <a:pt x="0" y="194"/>
                  <a:pt x="72" y="260"/>
                </a:cubicBezTo>
                <a:cubicBezTo>
                  <a:pt x="141" y="326"/>
                  <a:pt x="190" y="377"/>
                  <a:pt x="206" y="453"/>
                </a:cubicBezTo>
                <a:cubicBezTo>
                  <a:pt x="257" y="318"/>
                  <a:pt x="277" y="184"/>
                  <a:pt x="206" y="69"/>
                </a:cubicBezTo>
                <a:cubicBezTo>
                  <a:pt x="169" y="10"/>
                  <a:pt x="125" y="0"/>
                  <a:pt x="81" y="13"/>
                </a:cubicBezTo>
                <a:cubicBezTo>
                  <a:pt x="155" y="113"/>
                  <a:pt x="192" y="238"/>
                  <a:pt x="199" y="362"/>
                </a:cubicBezTo>
                <a:cubicBezTo>
                  <a:pt x="180" y="213"/>
                  <a:pt x="134" y="113"/>
                  <a:pt x="65" y="22"/>
                </a:cubicBezTo>
                <a:close/>
              </a:path>
            </a:pathLst>
          </a:custGeom>
          <a:solidFill>
            <a:srgbClr val="FCC725"/>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20" name="Subtitle 19"/>
          <p:cNvSpPr>
            <a:spLocks noGrp="1"/>
          </p:cNvSpPr>
          <p:nvPr>
            <p:ph type="subTitle" idx="1"/>
          </p:nvPr>
        </p:nvSpPr>
        <p:spPr>
          <a:xfrm rot="21063923">
            <a:off x="7732196" y="4150354"/>
            <a:ext cx="1697037" cy="433387"/>
          </a:xfrm>
        </p:spPr>
        <p:txBody>
          <a:bodyPr rtlCol="0">
            <a:normAutofit fontScale="85000" lnSpcReduction="20000"/>
          </a:bodyPr>
          <a:lstStyle/>
          <a:p>
            <a:pPr eaLnBrk="1" fontAlgn="auto" hangingPunct="1">
              <a:spcAft>
                <a:spcPts val="0"/>
              </a:spcAft>
              <a:defRPr/>
            </a:pPr>
            <a:r>
              <a:rPr lang="en-US" altLang="en-US" dirty="0">
                <a:solidFill>
                  <a:prstClr val="black"/>
                </a:solidFill>
                <a:latin typeface="Times New Roman" panose="02020603050405020304" pitchFamily="18" charset="0"/>
                <a:cs typeface="Times New Roman" panose="02020603050405020304" pitchFamily="18" charset="0"/>
              </a:rPr>
              <a:t>.................</a:t>
            </a:r>
            <a:endParaRPr lang="en-US" dirty="0">
              <a:solidFill>
                <a:schemeClr val="tx1"/>
              </a:solidFill>
              <a:latin typeface="Times New Roman" pitchFamily="18" charset="0"/>
              <a:cs typeface="Times New Roman" pitchFamily="18" charset="0"/>
            </a:endParaRPr>
          </a:p>
        </p:txBody>
      </p:sp>
      <p:sp>
        <p:nvSpPr>
          <p:cNvPr id="42002" name="Subtitle 19"/>
          <p:cNvSpPr txBox="1">
            <a:spLocks/>
          </p:cNvSpPr>
          <p:nvPr/>
        </p:nvSpPr>
        <p:spPr bwMode="auto">
          <a:xfrm rot="-2831555">
            <a:off x="6187281" y="1726407"/>
            <a:ext cx="1698625"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lnSpc>
                <a:spcPct val="90000"/>
              </a:lnSpc>
              <a:spcBef>
                <a:spcPts val="1000"/>
              </a:spcBef>
              <a:spcAft>
                <a:spcPct val="0"/>
              </a:spcAft>
            </a:pPr>
            <a:r>
              <a:rPr lang="en-US" altLang="en-US" sz="2400" dirty="0">
                <a:solidFill>
                  <a:prstClr val="black"/>
                </a:solidFill>
                <a:latin typeface="Times New Roman" panose="02020603050405020304" pitchFamily="18" charset="0"/>
                <a:cs typeface="Times New Roman" panose="02020603050405020304" pitchFamily="18" charset="0"/>
              </a:rPr>
              <a:t>.................</a:t>
            </a:r>
            <a:endParaRPr lang="en-US" altLang="en-US" sz="2400" dirty="0" smtClean="0">
              <a:solidFill>
                <a:prstClr val="black"/>
              </a:solidFill>
              <a:latin typeface="Times New Roman" panose="02020603050405020304" pitchFamily="18" charset="0"/>
              <a:cs typeface="Times New Roman" panose="02020603050405020304" pitchFamily="18" charset="0"/>
            </a:endParaRPr>
          </a:p>
        </p:txBody>
      </p:sp>
      <p:sp>
        <p:nvSpPr>
          <p:cNvPr id="42003" name="Subtitle 19"/>
          <p:cNvSpPr txBox="1">
            <a:spLocks/>
          </p:cNvSpPr>
          <p:nvPr/>
        </p:nvSpPr>
        <p:spPr bwMode="auto">
          <a:xfrm rot="1916937">
            <a:off x="4689875" y="4899892"/>
            <a:ext cx="1698625" cy="433388"/>
          </a:xfrm>
          <a:prstGeom prst="rect">
            <a:avLst/>
          </a:prstGeom>
          <a:solidFill>
            <a:schemeClr val="accent3">
              <a:lumMod val="20000"/>
              <a:lumOff val="80000"/>
            </a:schemeClr>
          </a:solidFill>
          <a:ln>
            <a:noFill/>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lnSpc>
                <a:spcPct val="90000"/>
              </a:lnSpc>
              <a:spcBef>
                <a:spcPts val="1000"/>
              </a:spcBef>
              <a:spcAft>
                <a:spcPct val="0"/>
              </a:spcAft>
            </a:pPr>
            <a:r>
              <a:rPr lang="en-US" altLang="en-US" sz="2400" dirty="0" err="1" smtClean="0">
                <a:solidFill>
                  <a:prstClr val="black"/>
                </a:solidFill>
                <a:latin typeface="Times New Roman" panose="02020603050405020304" pitchFamily="18" charset="0"/>
                <a:cs typeface="Times New Roman" panose="02020603050405020304" pitchFamily="18" charset="0"/>
              </a:rPr>
              <a:t>Lời</a:t>
            </a:r>
            <a:r>
              <a:rPr lang="en-US" altLang="en-US" sz="2400" dirty="0" smtClean="0">
                <a:solidFill>
                  <a:prstClr val="black"/>
                </a:solidFill>
                <a:latin typeface="Times New Roman" panose="02020603050405020304" pitchFamily="18" charset="0"/>
                <a:cs typeface="Times New Roman" panose="02020603050405020304" pitchFamily="18" charset="0"/>
              </a:rPr>
              <a:t> </a:t>
            </a:r>
            <a:r>
              <a:rPr lang="en-US" altLang="en-US" sz="2400" dirty="0" err="1" smtClean="0">
                <a:solidFill>
                  <a:prstClr val="black"/>
                </a:solidFill>
                <a:latin typeface="Times New Roman" panose="02020603050405020304" pitchFamily="18" charset="0"/>
                <a:cs typeface="Times New Roman" panose="02020603050405020304" pitchFamily="18" charset="0"/>
              </a:rPr>
              <a:t>nói</a:t>
            </a:r>
            <a:endParaRPr lang="en-US" altLang="en-US" sz="2400" dirty="0" smtClean="0">
              <a:solidFill>
                <a:prstClr val="black"/>
              </a:solidFill>
              <a:latin typeface="Times New Roman" panose="02020603050405020304" pitchFamily="18" charset="0"/>
              <a:cs typeface="Times New Roman" panose="02020603050405020304" pitchFamily="18" charset="0"/>
            </a:endParaRPr>
          </a:p>
        </p:txBody>
      </p:sp>
      <p:sp>
        <p:nvSpPr>
          <p:cNvPr id="28" name="Subtitle 19"/>
          <p:cNvSpPr txBox="1">
            <a:spLocks/>
          </p:cNvSpPr>
          <p:nvPr/>
        </p:nvSpPr>
        <p:spPr bwMode="auto">
          <a:xfrm rot="19233125">
            <a:off x="6204610" y="4593836"/>
            <a:ext cx="1697037" cy="433387"/>
          </a:xfrm>
          <a:prstGeom prst="rect">
            <a:avLst/>
          </a:prstGeom>
          <a:solidFill>
            <a:srgbClr val="FFCCFF"/>
          </a:solidFill>
          <a:ln>
            <a:noFill/>
          </a:ln>
        </p:spPr>
        <p:txBody>
          <a:bodyPr vert="horz" wrap="square" lIns="91440" tIns="45720" rIns="91440" bIns="45720" numCol="1" rtlCol="0" anchor="t" anchorCtr="0" compatLnSpc="1">
            <a:prstTxWarp prst="textNoShape">
              <a:avLst/>
            </a:prstTxWarp>
            <a:normAutofit fontScale="85000" lnSpcReduction="20000"/>
          </a:bodyPr>
          <a:lstStyle>
            <a:lvl1pPr marL="0" indent="0" algn="ctr" rtl="0" eaLnBrk="0" fontAlgn="base" hangingPunct="0">
              <a:spcBef>
                <a:spcPct val="20000"/>
              </a:spcBef>
              <a:spcAft>
                <a:spcPct val="0"/>
              </a:spcAft>
              <a:buFont typeface="Arial" panose="020B0604020202020204" pitchFamily="34"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panose="020B0604020202020204" pitchFamily="34"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panose="020B0604020202020204" pitchFamily="34"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eaLnBrk="1" fontAlgn="auto" hangingPunct="1">
              <a:spcAft>
                <a:spcPts val="0"/>
              </a:spcAft>
              <a:defRPr/>
            </a:pPr>
            <a:r>
              <a:rPr lang="en-US" dirty="0" err="1" smtClean="0">
                <a:solidFill>
                  <a:schemeClr val="tx1"/>
                </a:solidFill>
                <a:latin typeface="Times New Roman" pitchFamily="18" charset="0"/>
                <a:cs typeface="Times New Roman" pitchFamily="18" charset="0"/>
              </a:rPr>
              <a:t>Thái</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độ</a:t>
            </a:r>
            <a:endParaRPr lang="en-US" dirty="0">
              <a:solidFill>
                <a:schemeClr val="tx1"/>
              </a:solidFill>
              <a:latin typeface="Times New Roman" pitchFamily="18" charset="0"/>
              <a:cs typeface="Times New Roman" pitchFamily="18" charset="0"/>
            </a:endParaRPr>
          </a:p>
        </p:txBody>
      </p:sp>
      <p:sp>
        <p:nvSpPr>
          <p:cNvPr id="29" name="Subtitle 19"/>
          <p:cNvSpPr txBox="1">
            <a:spLocks/>
          </p:cNvSpPr>
          <p:nvPr/>
        </p:nvSpPr>
        <p:spPr bwMode="auto">
          <a:xfrm rot="17271864">
            <a:off x="4778024" y="3477581"/>
            <a:ext cx="1698625" cy="433388"/>
          </a:xfrm>
          <a:prstGeom prst="rect">
            <a:avLst/>
          </a:prstGeom>
          <a:solidFill>
            <a:schemeClr val="accent2">
              <a:lumMod val="20000"/>
              <a:lumOff val="80000"/>
            </a:schemeClr>
          </a:solidFill>
          <a:ln>
            <a:noFill/>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lnSpc>
                <a:spcPct val="90000"/>
              </a:lnSpc>
              <a:spcBef>
                <a:spcPts val="1000"/>
              </a:spcBef>
              <a:spcAft>
                <a:spcPct val="0"/>
              </a:spcAft>
            </a:pPr>
            <a:r>
              <a:rPr lang="en-US" altLang="en-US" sz="2400" dirty="0" err="1" smtClean="0">
                <a:solidFill>
                  <a:prstClr val="black"/>
                </a:solidFill>
                <a:latin typeface="Times New Roman" panose="02020603050405020304" pitchFamily="18" charset="0"/>
                <a:cs typeface="Times New Roman" panose="02020603050405020304" pitchFamily="18" charset="0"/>
              </a:rPr>
              <a:t>Việc</a:t>
            </a:r>
            <a:r>
              <a:rPr lang="en-US" altLang="en-US" sz="2400" dirty="0" smtClean="0">
                <a:solidFill>
                  <a:prstClr val="black"/>
                </a:solidFill>
                <a:latin typeface="Times New Roman" panose="02020603050405020304" pitchFamily="18" charset="0"/>
                <a:cs typeface="Times New Roman" panose="02020603050405020304" pitchFamily="18" charset="0"/>
              </a:rPr>
              <a:t> </a:t>
            </a:r>
            <a:r>
              <a:rPr lang="en-US" altLang="en-US" sz="2400" dirty="0" err="1" smtClean="0">
                <a:solidFill>
                  <a:prstClr val="black"/>
                </a:solidFill>
                <a:latin typeface="Times New Roman" panose="02020603050405020304" pitchFamily="18" charset="0"/>
                <a:cs typeface="Times New Roman" panose="02020603050405020304" pitchFamily="18" charset="0"/>
              </a:rPr>
              <a:t>làm</a:t>
            </a:r>
            <a:endParaRPr lang="en-US" altLang="en-US" sz="2400" dirty="0" smtClean="0">
              <a:solidFill>
                <a:prstClr val="black"/>
              </a:solidFill>
              <a:latin typeface="Times New Roman" panose="02020603050405020304" pitchFamily="18" charset="0"/>
              <a:cs typeface="Times New Roman" panose="02020603050405020304" pitchFamily="18" charset="0"/>
            </a:endParaRPr>
          </a:p>
        </p:txBody>
      </p:sp>
      <p:sp>
        <p:nvSpPr>
          <p:cNvPr id="30" name="Subtitle 19"/>
          <p:cNvSpPr txBox="1">
            <a:spLocks/>
          </p:cNvSpPr>
          <p:nvPr/>
        </p:nvSpPr>
        <p:spPr bwMode="auto">
          <a:xfrm rot="1916937">
            <a:off x="1633364" y="3928431"/>
            <a:ext cx="1698625"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lnSpc>
                <a:spcPct val="90000"/>
              </a:lnSpc>
              <a:spcBef>
                <a:spcPts val="1000"/>
              </a:spcBef>
              <a:spcAft>
                <a:spcPct val="0"/>
              </a:spcAft>
            </a:pPr>
            <a:r>
              <a:rPr lang="en-US" altLang="en-US" sz="2400" dirty="0">
                <a:solidFill>
                  <a:prstClr val="black"/>
                </a:solidFill>
                <a:latin typeface="Times New Roman" panose="02020603050405020304" pitchFamily="18" charset="0"/>
                <a:cs typeface="Times New Roman" panose="02020603050405020304" pitchFamily="18" charset="0"/>
              </a:rPr>
              <a:t>.................</a:t>
            </a:r>
            <a:endParaRPr lang="en-US" altLang="en-US" sz="2400" dirty="0" smtClean="0">
              <a:solidFill>
                <a:prstClr val="black"/>
              </a:solidFill>
              <a:latin typeface="Times New Roman" panose="02020603050405020304" pitchFamily="18" charset="0"/>
              <a:cs typeface="Times New Roman" panose="02020603050405020304" pitchFamily="18" charset="0"/>
            </a:endParaRPr>
          </a:p>
        </p:txBody>
      </p:sp>
      <p:sp>
        <p:nvSpPr>
          <p:cNvPr id="31" name="Freeform 6"/>
          <p:cNvSpPr/>
          <p:nvPr/>
        </p:nvSpPr>
        <p:spPr bwMode="auto">
          <a:xfrm>
            <a:off x="56378" y="3885272"/>
            <a:ext cx="2065338" cy="1560513"/>
          </a:xfrm>
          <a:custGeom>
            <a:avLst/>
            <a:gdLst/>
            <a:ahLst/>
            <a:cxnLst>
              <a:cxn ang="0">
                <a:pos x="287" y="191"/>
              </a:cxn>
              <a:cxn ang="0">
                <a:pos x="118" y="163"/>
              </a:cxn>
              <a:cxn ang="0">
                <a:pos x="0" y="23"/>
              </a:cxn>
              <a:cxn ang="0">
                <a:pos x="238" y="55"/>
              </a:cxn>
              <a:cxn ang="0">
                <a:pos x="295" y="177"/>
              </a:cxn>
              <a:cxn ang="0">
                <a:pos x="77" y="39"/>
              </a:cxn>
              <a:cxn ang="0">
                <a:pos x="287" y="191"/>
              </a:cxn>
            </a:cxnLst>
            <a:rect l="0" t="0" r="r" b="b"/>
            <a:pathLst>
              <a:path w="312" h="238">
                <a:moveTo>
                  <a:pt x="287" y="191"/>
                </a:moveTo>
                <a:cubicBezTo>
                  <a:pt x="231" y="238"/>
                  <a:pt x="159" y="236"/>
                  <a:pt x="118" y="163"/>
                </a:cubicBezTo>
                <a:cubicBezTo>
                  <a:pt x="88" y="107"/>
                  <a:pt x="58" y="57"/>
                  <a:pt x="0" y="23"/>
                </a:cubicBezTo>
                <a:cubicBezTo>
                  <a:pt x="88" y="0"/>
                  <a:pt x="169" y="3"/>
                  <a:pt x="238" y="55"/>
                </a:cubicBezTo>
                <a:cubicBezTo>
                  <a:pt x="238" y="55"/>
                  <a:pt x="312" y="99"/>
                  <a:pt x="295" y="177"/>
                </a:cubicBezTo>
                <a:cubicBezTo>
                  <a:pt x="237" y="111"/>
                  <a:pt x="159" y="67"/>
                  <a:pt x="77" y="39"/>
                </a:cubicBezTo>
                <a:cubicBezTo>
                  <a:pt x="173" y="79"/>
                  <a:pt x="237" y="127"/>
                  <a:pt x="287" y="191"/>
                </a:cubicBezTo>
                <a:close/>
              </a:path>
            </a:pathLst>
          </a:custGeom>
          <a:solidFill>
            <a:srgbClr val="1C8EE4"/>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32" name="Subtitle 19"/>
          <p:cNvSpPr txBox="1">
            <a:spLocks/>
          </p:cNvSpPr>
          <p:nvPr/>
        </p:nvSpPr>
        <p:spPr bwMode="auto">
          <a:xfrm rot="1916937">
            <a:off x="337518" y="4501135"/>
            <a:ext cx="1698625"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lnSpc>
                <a:spcPct val="90000"/>
              </a:lnSpc>
              <a:spcBef>
                <a:spcPts val="1000"/>
              </a:spcBef>
              <a:spcAft>
                <a:spcPct val="0"/>
              </a:spcAft>
            </a:pPr>
            <a:r>
              <a:rPr lang="en-US" altLang="en-US" sz="2400" dirty="0" smtClean="0">
                <a:solidFill>
                  <a:prstClr val="black"/>
                </a:solidFill>
                <a:latin typeface="Times New Roman" panose="02020603050405020304" pitchFamily="18" charset="0"/>
                <a:cs typeface="Times New Roman" panose="02020603050405020304" pitchFamily="18" charset="0"/>
              </a:rPr>
              <a:t>...................</a:t>
            </a:r>
          </a:p>
        </p:txBody>
      </p:sp>
      <p:sp>
        <p:nvSpPr>
          <p:cNvPr id="33" name="Freeform 6"/>
          <p:cNvSpPr/>
          <p:nvPr/>
        </p:nvSpPr>
        <p:spPr bwMode="auto">
          <a:xfrm>
            <a:off x="1449929" y="2120821"/>
            <a:ext cx="2065338" cy="1560513"/>
          </a:xfrm>
          <a:custGeom>
            <a:avLst/>
            <a:gdLst/>
            <a:ahLst/>
            <a:cxnLst>
              <a:cxn ang="0">
                <a:pos x="287" y="191"/>
              </a:cxn>
              <a:cxn ang="0">
                <a:pos x="118" y="163"/>
              </a:cxn>
              <a:cxn ang="0">
                <a:pos x="0" y="23"/>
              </a:cxn>
              <a:cxn ang="0">
                <a:pos x="238" y="55"/>
              </a:cxn>
              <a:cxn ang="0">
                <a:pos x="295" y="177"/>
              </a:cxn>
              <a:cxn ang="0">
                <a:pos x="77" y="39"/>
              </a:cxn>
              <a:cxn ang="0">
                <a:pos x="287" y="191"/>
              </a:cxn>
            </a:cxnLst>
            <a:rect l="0" t="0" r="r" b="b"/>
            <a:pathLst>
              <a:path w="312" h="238">
                <a:moveTo>
                  <a:pt x="287" y="191"/>
                </a:moveTo>
                <a:cubicBezTo>
                  <a:pt x="231" y="238"/>
                  <a:pt x="159" y="236"/>
                  <a:pt x="118" y="163"/>
                </a:cubicBezTo>
                <a:cubicBezTo>
                  <a:pt x="88" y="107"/>
                  <a:pt x="58" y="57"/>
                  <a:pt x="0" y="23"/>
                </a:cubicBezTo>
                <a:cubicBezTo>
                  <a:pt x="88" y="0"/>
                  <a:pt x="169" y="3"/>
                  <a:pt x="238" y="55"/>
                </a:cubicBezTo>
                <a:cubicBezTo>
                  <a:pt x="238" y="55"/>
                  <a:pt x="312" y="99"/>
                  <a:pt x="295" y="177"/>
                </a:cubicBezTo>
                <a:cubicBezTo>
                  <a:pt x="237" y="111"/>
                  <a:pt x="159" y="67"/>
                  <a:pt x="77" y="39"/>
                </a:cubicBezTo>
                <a:cubicBezTo>
                  <a:pt x="173" y="79"/>
                  <a:pt x="237" y="127"/>
                  <a:pt x="287" y="191"/>
                </a:cubicBezTo>
                <a:close/>
              </a:path>
            </a:pathLst>
          </a:custGeom>
          <a:solidFill>
            <a:srgbClr val="1C8EE4"/>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34" name="Subtitle 19"/>
          <p:cNvSpPr txBox="1">
            <a:spLocks/>
          </p:cNvSpPr>
          <p:nvPr/>
        </p:nvSpPr>
        <p:spPr bwMode="auto">
          <a:xfrm rot="1916937">
            <a:off x="1646339" y="2614811"/>
            <a:ext cx="1698625"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lnSpc>
                <a:spcPct val="90000"/>
              </a:lnSpc>
              <a:spcBef>
                <a:spcPts val="1000"/>
              </a:spcBef>
              <a:spcAft>
                <a:spcPct val="0"/>
              </a:spcAft>
            </a:pPr>
            <a:r>
              <a:rPr lang="en-US" altLang="en-US" sz="2400" dirty="0">
                <a:solidFill>
                  <a:prstClr val="black"/>
                </a:solidFill>
                <a:latin typeface="Times New Roman" panose="02020603050405020304" pitchFamily="18" charset="0"/>
                <a:cs typeface="Times New Roman" panose="02020603050405020304" pitchFamily="18" charset="0"/>
              </a:rPr>
              <a:t>.................</a:t>
            </a:r>
            <a:endParaRPr lang="en-US" altLang="en-US" sz="2400" dirty="0" smtClean="0">
              <a:solidFill>
                <a:prstClr val="black"/>
              </a:solidFill>
              <a:latin typeface="Times New Roman" panose="02020603050405020304" pitchFamily="18" charset="0"/>
              <a:cs typeface="Times New Roman" panose="02020603050405020304" pitchFamily="18" charset="0"/>
            </a:endParaRPr>
          </a:p>
        </p:txBody>
      </p:sp>
      <p:sp>
        <p:nvSpPr>
          <p:cNvPr id="35" name="Freeform 6"/>
          <p:cNvSpPr/>
          <p:nvPr/>
        </p:nvSpPr>
        <p:spPr bwMode="auto">
          <a:xfrm rot="17294764">
            <a:off x="1375780" y="5013900"/>
            <a:ext cx="2065338" cy="1560513"/>
          </a:xfrm>
          <a:custGeom>
            <a:avLst/>
            <a:gdLst/>
            <a:ahLst/>
            <a:cxnLst>
              <a:cxn ang="0">
                <a:pos x="287" y="191"/>
              </a:cxn>
              <a:cxn ang="0">
                <a:pos x="118" y="163"/>
              </a:cxn>
              <a:cxn ang="0">
                <a:pos x="0" y="23"/>
              </a:cxn>
              <a:cxn ang="0">
                <a:pos x="238" y="55"/>
              </a:cxn>
              <a:cxn ang="0">
                <a:pos x="295" y="177"/>
              </a:cxn>
              <a:cxn ang="0">
                <a:pos x="77" y="39"/>
              </a:cxn>
              <a:cxn ang="0">
                <a:pos x="287" y="191"/>
              </a:cxn>
            </a:cxnLst>
            <a:rect l="0" t="0" r="r" b="b"/>
            <a:pathLst>
              <a:path w="312" h="238">
                <a:moveTo>
                  <a:pt x="287" y="191"/>
                </a:moveTo>
                <a:cubicBezTo>
                  <a:pt x="231" y="238"/>
                  <a:pt x="159" y="236"/>
                  <a:pt x="118" y="163"/>
                </a:cubicBezTo>
                <a:cubicBezTo>
                  <a:pt x="88" y="107"/>
                  <a:pt x="58" y="57"/>
                  <a:pt x="0" y="23"/>
                </a:cubicBezTo>
                <a:cubicBezTo>
                  <a:pt x="88" y="0"/>
                  <a:pt x="169" y="3"/>
                  <a:pt x="238" y="55"/>
                </a:cubicBezTo>
                <a:cubicBezTo>
                  <a:pt x="238" y="55"/>
                  <a:pt x="312" y="99"/>
                  <a:pt x="295" y="177"/>
                </a:cubicBezTo>
                <a:cubicBezTo>
                  <a:pt x="237" y="111"/>
                  <a:pt x="159" y="67"/>
                  <a:pt x="77" y="39"/>
                </a:cubicBezTo>
                <a:cubicBezTo>
                  <a:pt x="173" y="79"/>
                  <a:pt x="237" y="127"/>
                  <a:pt x="287" y="191"/>
                </a:cubicBezTo>
                <a:close/>
              </a:path>
            </a:pathLst>
          </a:custGeom>
          <a:solidFill>
            <a:srgbClr val="1C8EE4"/>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36" name="Subtitle 19"/>
          <p:cNvSpPr txBox="1">
            <a:spLocks/>
          </p:cNvSpPr>
          <p:nvPr/>
        </p:nvSpPr>
        <p:spPr bwMode="auto">
          <a:xfrm rot="19195578">
            <a:off x="1490496" y="5513875"/>
            <a:ext cx="1698625"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lnSpc>
                <a:spcPct val="90000"/>
              </a:lnSpc>
              <a:spcBef>
                <a:spcPts val="1000"/>
              </a:spcBef>
              <a:spcAft>
                <a:spcPct val="0"/>
              </a:spcAft>
            </a:pPr>
            <a:r>
              <a:rPr lang="en-US" altLang="en-US" sz="2400" dirty="0" smtClean="0">
                <a:solidFill>
                  <a:prstClr val="black"/>
                </a:solidFill>
                <a:latin typeface="Times New Roman" panose="02020603050405020304" pitchFamily="18" charset="0"/>
                <a:cs typeface="Times New Roman" panose="02020603050405020304" pitchFamily="18" charset="0"/>
              </a:rPr>
              <a:t>...........</a:t>
            </a:r>
          </a:p>
        </p:txBody>
      </p:sp>
      <p:sp>
        <p:nvSpPr>
          <p:cNvPr id="37" name="Freeform 36"/>
          <p:cNvSpPr/>
          <p:nvPr/>
        </p:nvSpPr>
        <p:spPr bwMode="auto">
          <a:xfrm rot="18327244">
            <a:off x="4060513" y="381636"/>
            <a:ext cx="1957388" cy="1438275"/>
          </a:xfrm>
          <a:custGeom>
            <a:avLst/>
            <a:gdLst/>
            <a:ahLst/>
            <a:cxnLst>
              <a:cxn ang="0">
                <a:pos x="45" y="281"/>
              </a:cxn>
              <a:cxn ang="0">
                <a:pos x="242" y="195"/>
              </a:cxn>
              <a:cxn ang="0">
                <a:pos x="361" y="2"/>
              </a:cxn>
              <a:cxn ang="0">
                <a:pos x="36" y="131"/>
              </a:cxn>
              <a:cxn ang="0">
                <a:pos x="30" y="269"/>
              </a:cxn>
              <a:cxn ang="0">
                <a:pos x="286" y="38"/>
              </a:cxn>
              <a:cxn ang="0">
                <a:pos x="45" y="281"/>
              </a:cxn>
            </a:cxnLst>
            <a:rect l="0" t="0" r="r" b="b"/>
            <a:pathLst>
              <a:path w="361" h="304">
                <a:moveTo>
                  <a:pt x="45" y="281"/>
                </a:moveTo>
                <a:cubicBezTo>
                  <a:pt x="131" y="304"/>
                  <a:pt x="212" y="283"/>
                  <a:pt x="242" y="195"/>
                </a:cubicBezTo>
                <a:cubicBezTo>
                  <a:pt x="274" y="105"/>
                  <a:pt x="303" y="42"/>
                  <a:pt x="361" y="2"/>
                </a:cubicBezTo>
                <a:cubicBezTo>
                  <a:pt x="229" y="0"/>
                  <a:pt x="109" y="24"/>
                  <a:pt x="36" y="131"/>
                </a:cubicBezTo>
                <a:cubicBezTo>
                  <a:pt x="0" y="185"/>
                  <a:pt x="5" y="231"/>
                  <a:pt x="30" y="269"/>
                </a:cubicBezTo>
                <a:cubicBezTo>
                  <a:pt x="90" y="165"/>
                  <a:pt x="182" y="90"/>
                  <a:pt x="286" y="38"/>
                </a:cubicBezTo>
                <a:cubicBezTo>
                  <a:pt x="167" y="107"/>
                  <a:pt x="98" y="185"/>
                  <a:pt x="45" y="28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38" name="Subtitle 19"/>
          <p:cNvSpPr txBox="1">
            <a:spLocks/>
          </p:cNvSpPr>
          <p:nvPr/>
        </p:nvSpPr>
        <p:spPr bwMode="auto">
          <a:xfrm rot="16200000">
            <a:off x="4061619" y="820904"/>
            <a:ext cx="1698625"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lnSpc>
                <a:spcPct val="90000"/>
              </a:lnSpc>
              <a:spcBef>
                <a:spcPts val="1000"/>
              </a:spcBef>
              <a:spcAft>
                <a:spcPct val="0"/>
              </a:spcAft>
            </a:pPr>
            <a:r>
              <a:rPr lang="en-US" altLang="en-US" sz="2400" dirty="0">
                <a:solidFill>
                  <a:prstClr val="black"/>
                </a:solidFill>
                <a:latin typeface="Times New Roman" panose="02020603050405020304" pitchFamily="18" charset="0"/>
                <a:cs typeface="Times New Roman" panose="02020603050405020304" pitchFamily="18" charset="0"/>
              </a:rPr>
              <a:t>.................</a:t>
            </a:r>
            <a:endParaRPr lang="en-US" altLang="en-US" sz="2400" dirty="0" smtClean="0">
              <a:solidFill>
                <a:prstClr val="black"/>
              </a:solidFill>
              <a:latin typeface="Times New Roman" panose="02020603050405020304" pitchFamily="18" charset="0"/>
              <a:cs typeface="Times New Roman" panose="02020603050405020304" pitchFamily="18" charset="0"/>
            </a:endParaRPr>
          </a:p>
        </p:txBody>
      </p:sp>
      <p:sp>
        <p:nvSpPr>
          <p:cNvPr id="39" name="Freeform 38"/>
          <p:cNvSpPr/>
          <p:nvPr/>
        </p:nvSpPr>
        <p:spPr bwMode="auto">
          <a:xfrm>
            <a:off x="5160550" y="730250"/>
            <a:ext cx="1957388" cy="1438275"/>
          </a:xfrm>
          <a:custGeom>
            <a:avLst/>
            <a:gdLst/>
            <a:ahLst/>
            <a:cxnLst>
              <a:cxn ang="0">
                <a:pos x="45" y="281"/>
              </a:cxn>
              <a:cxn ang="0">
                <a:pos x="242" y="195"/>
              </a:cxn>
              <a:cxn ang="0">
                <a:pos x="361" y="2"/>
              </a:cxn>
              <a:cxn ang="0">
                <a:pos x="36" y="131"/>
              </a:cxn>
              <a:cxn ang="0">
                <a:pos x="30" y="269"/>
              </a:cxn>
              <a:cxn ang="0">
                <a:pos x="286" y="38"/>
              </a:cxn>
              <a:cxn ang="0">
                <a:pos x="45" y="281"/>
              </a:cxn>
            </a:cxnLst>
            <a:rect l="0" t="0" r="r" b="b"/>
            <a:pathLst>
              <a:path w="361" h="304">
                <a:moveTo>
                  <a:pt x="45" y="281"/>
                </a:moveTo>
                <a:cubicBezTo>
                  <a:pt x="131" y="304"/>
                  <a:pt x="212" y="283"/>
                  <a:pt x="242" y="195"/>
                </a:cubicBezTo>
                <a:cubicBezTo>
                  <a:pt x="274" y="105"/>
                  <a:pt x="303" y="42"/>
                  <a:pt x="361" y="2"/>
                </a:cubicBezTo>
                <a:cubicBezTo>
                  <a:pt x="229" y="0"/>
                  <a:pt x="109" y="24"/>
                  <a:pt x="36" y="131"/>
                </a:cubicBezTo>
                <a:cubicBezTo>
                  <a:pt x="0" y="185"/>
                  <a:pt x="5" y="231"/>
                  <a:pt x="30" y="269"/>
                </a:cubicBezTo>
                <a:cubicBezTo>
                  <a:pt x="90" y="165"/>
                  <a:pt x="182" y="90"/>
                  <a:pt x="286" y="38"/>
                </a:cubicBezTo>
                <a:cubicBezTo>
                  <a:pt x="167" y="107"/>
                  <a:pt x="98" y="185"/>
                  <a:pt x="45" y="28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40" name="Subtitle 19"/>
          <p:cNvSpPr txBox="1">
            <a:spLocks/>
          </p:cNvSpPr>
          <p:nvPr/>
        </p:nvSpPr>
        <p:spPr bwMode="auto">
          <a:xfrm rot="-2831555">
            <a:off x="5337556" y="1312069"/>
            <a:ext cx="1698625"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lnSpc>
                <a:spcPct val="90000"/>
              </a:lnSpc>
              <a:spcBef>
                <a:spcPts val="1000"/>
              </a:spcBef>
              <a:spcAft>
                <a:spcPct val="0"/>
              </a:spcAft>
            </a:pPr>
            <a:r>
              <a:rPr lang="en-US" altLang="en-US" sz="2400" dirty="0">
                <a:solidFill>
                  <a:prstClr val="black"/>
                </a:solidFill>
                <a:latin typeface="Times New Roman" panose="02020603050405020304" pitchFamily="18" charset="0"/>
                <a:cs typeface="Times New Roman" panose="02020603050405020304" pitchFamily="18" charset="0"/>
              </a:rPr>
              <a:t>.................</a:t>
            </a:r>
            <a:endParaRPr lang="en-US" altLang="en-US" sz="2400" dirty="0" smtClean="0">
              <a:solidFill>
                <a:prstClr val="black"/>
              </a:solidFill>
              <a:latin typeface="Times New Roman" panose="02020603050405020304" pitchFamily="18" charset="0"/>
              <a:cs typeface="Times New Roman" panose="02020603050405020304" pitchFamily="18" charset="0"/>
            </a:endParaRPr>
          </a:p>
        </p:txBody>
      </p:sp>
      <p:sp>
        <p:nvSpPr>
          <p:cNvPr id="41" name="Freeform 40"/>
          <p:cNvSpPr/>
          <p:nvPr/>
        </p:nvSpPr>
        <p:spPr bwMode="auto">
          <a:xfrm rot="18265941">
            <a:off x="7669406" y="2093391"/>
            <a:ext cx="1562100" cy="1720850"/>
          </a:xfrm>
          <a:custGeom>
            <a:avLst/>
            <a:gdLst/>
            <a:ahLst/>
            <a:cxnLst>
              <a:cxn ang="0">
                <a:pos x="65" y="22"/>
              </a:cxn>
              <a:cxn ang="0">
                <a:pos x="72" y="260"/>
              </a:cxn>
              <a:cxn ang="0">
                <a:pos x="206" y="453"/>
              </a:cxn>
              <a:cxn ang="0">
                <a:pos x="206" y="69"/>
              </a:cxn>
              <a:cxn ang="0">
                <a:pos x="81" y="13"/>
              </a:cxn>
              <a:cxn ang="0">
                <a:pos x="199" y="362"/>
              </a:cxn>
              <a:cxn ang="0">
                <a:pos x="65" y="22"/>
              </a:cxn>
            </a:cxnLst>
            <a:rect l="0" t="0" r="r" b="b"/>
            <a:pathLst>
              <a:path w="277" h="453">
                <a:moveTo>
                  <a:pt x="65" y="22"/>
                </a:moveTo>
                <a:cubicBezTo>
                  <a:pt x="12" y="103"/>
                  <a:pt x="0" y="194"/>
                  <a:pt x="72" y="260"/>
                </a:cubicBezTo>
                <a:cubicBezTo>
                  <a:pt x="141" y="326"/>
                  <a:pt x="190" y="377"/>
                  <a:pt x="206" y="453"/>
                </a:cubicBezTo>
                <a:cubicBezTo>
                  <a:pt x="257" y="318"/>
                  <a:pt x="277" y="184"/>
                  <a:pt x="206" y="69"/>
                </a:cubicBezTo>
                <a:cubicBezTo>
                  <a:pt x="169" y="10"/>
                  <a:pt x="125" y="0"/>
                  <a:pt x="81" y="13"/>
                </a:cubicBezTo>
                <a:cubicBezTo>
                  <a:pt x="155" y="113"/>
                  <a:pt x="192" y="238"/>
                  <a:pt x="199" y="362"/>
                </a:cubicBezTo>
                <a:cubicBezTo>
                  <a:pt x="180" y="213"/>
                  <a:pt x="134" y="113"/>
                  <a:pt x="65" y="22"/>
                </a:cubicBezTo>
                <a:close/>
              </a:path>
            </a:pathLst>
          </a:custGeom>
          <a:solidFill>
            <a:srgbClr val="FCC725"/>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42" name="Subtitle 19"/>
          <p:cNvSpPr txBox="1">
            <a:spLocks/>
          </p:cNvSpPr>
          <p:nvPr/>
        </p:nvSpPr>
        <p:spPr bwMode="auto">
          <a:xfrm rot="21063923">
            <a:off x="7441407" y="2705869"/>
            <a:ext cx="1697037"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85000" lnSpcReduction="20000"/>
          </a:bodyPr>
          <a:lstStyle>
            <a:lvl1pPr marL="0" indent="0" algn="ctr" rtl="0" eaLnBrk="0" fontAlgn="base" hangingPunct="0">
              <a:spcBef>
                <a:spcPct val="20000"/>
              </a:spcBef>
              <a:spcAft>
                <a:spcPct val="0"/>
              </a:spcAft>
              <a:buFont typeface="Arial" panose="020B0604020202020204" pitchFamily="34"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panose="020B0604020202020204" pitchFamily="34"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panose="020B0604020202020204" pitchFamily="34"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eaLnBrk="1" fontAlgn="auto" hangingPunct="1">
              <a:spcAft>
                <a:spcPts val="0"/>
              </a:spcAft>
              <a:defRPr/>
            </a:pPr>
            <a:r>
              <a:rPr lang="en-US" altLang="en-US" dirty="0">
                <a:solidFill>
                  <a:prstClr val="black"/>
                </a:solidFill>
                <a:latin typeface="Times New Roman" panose="02020603050405020304" pitchFamily="18" charset="0"/>
                <a:cs typeface="Times New Roman" panose="02020603050405020304" pitchFamily="18" charset="0"/>
              </a:rPr>
              <a:t>.................</a:t>
            </a:r>
            <a:endParaRPr lang="en-US" dirty="0">
              <a:solidFill>
                <a:schemeClr val="tx1"/>
              </a:solidFill>
              <a:latin typeface="Times New Roman" pitchFamily="18" charset="0"/>
              <a:cs typeface="Times New Roman" pitchFamily="18" charset="0"/>
            </a:endParaRPr>
          </a:p>
        </p:txBody>
      </p:sp>
      <p:sp>
        <p:nvSpPr>
          <p:cNvPr id="43" name="Freeform 42"/>
          <p:cNvSpPr/>
          <p:nvPr/>
        </p:nvSpPr>
        <p:spPr bwMode="auto">
          <a:xfrm rot="18265941">
            <a:off x="8768012" y="4623462"/>
            <a:ext cx="1562100" cy="1720850"/>
          </a:xfrm>
          <a:custGeom>
            <a:avLst/>
            <a:gdLst/>
            <a:ahLst/>
            <a:cxnLst>
              <a:cxn ang="0">
                <a:pos x="65" y="22"/>
              </a:cxn>
              <a:cxn ang="0">
                <a:pos x="72" y="260"/>
              </a:cxn>
              <a:cxn ang="0">
                <a:pos x="206" y="453"/>
              </a:cxn>
              <a:cxn ang="0">
                <a:pos x="206" y="69"/>
              </a:cxn>
              <a:cxn ang="0">
                <a:pos x="81" y="13"/>
              </a:cxn>
              <a:cxn ang="0">
                <a:pos x="199" y="362"/>
              </a:cxn>
              <a:cxn ang="0">
                <a:pos x="65" y="22"/>
              </a:cxn>
            </a:cxnLst>
            <a:rect l="0" t="0" r="r" b="b"/>
            <a:pathLst>
              <a:path w="277" h="453">
                <a:moveTo>
                  <a:pt x="65" y="22"/>
                </a:moveTo>
                <a:cubicBezTo>
                  <a:pt x="12" y="103"/>
                  <a:pt x="0" y="194"/>
                  <a:pt x="72" y="260"/>
                </a:cubicBezTo>
                <a:cubicBezTo>
                  <a:pt x="141" y="326"/>
                  <a:pt x="190" y="377"/>
                  <a:pt x="206" y="453"/>
                </a:cubicBezTo>
                <a:cubicBezTo>
                  <a:pt x="257" y="318"/>
                  <a:pt x="277" y="184"/>
                  <a:pt x="206" y="69"/>
                </a:cubicBezTo>
                <a:cubicBezTo>
                  <a:pt x="169" y="10"/>
                  <a:pt x="125" y="0"/>
                  <a:pt x="81" y="13"/>
                </a:cubicBezTo>
                <a:cubicBezTo>
                  <a:pt x="155" y="113"/>
                  <a:pt x="192" y="238"/>
                  <a:pt x="199" y="362"/>
                </a:cubicBezTo>
                <a:cubicBezTo>
                  <a:pt x="180" y="213"/>
                  <a:pt x="134" y="113"/>
                  <a:pt x="65" y="22"/>
                </a:cubicBezTo>
                <a:close/>
              </a:path>
            </a:pathLst>
          </a:custGeom>
          <a:solidFill>
            <a:srgbClr val="FCC725"/>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44" name="Subtitle 19"/>
          <p:cNvSpPr txBox="1">
            <a:spLocks/>
          </p:cNvSpPr>
          <p:nvPr/>
        </p:nvSpPr>
        <p:spPr bwMode="auto">
          <a:xfrm rot="21063923">
            <a:off x="8589211" y="5375330"/>
            <a:ext cx="1697037"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85000" lnSpcReduction="20000"/>
          </a:bodyPr>
          <a:lstStyle>
            <a:lvl1pPr marL="0" indent="0" algn="ctr" rtl="0" eaLnBrk="0" fontAlgn="base" hangingPunct="0">
              <a:spcBef>
                <a:spcPct val="20000"/>
              </a:spcBef>
              <a:spcAft>
                <a:spcPct val="0"/>
              </a:spcAft>
              <a:buFont typeface="Arial" panose="020B0604020202020204" pitchFamily="34"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panose="020B0604020202020204" pitchFamily="34"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panose="020B0604020202020204" pitchFamily="34"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eaLnBrk="1" fontAlgn="auto" hangingPunct="1">
              <a:spcAft>
                <a:spcPts val="0"/>
              </a:spcAft>
              <a:defRPr/>
            </a:pPr>
            <a:r>
              <a:rPr lang="en-US" altLang="en-US" dirty="0">
                <a:solidFill>
                  <a:prstClr val="black"/>
                </a:solidFill>
                <a:latin typeface="Times New Roman" panose="02020603050405020304" pitchFamily="18" charset="0"/>
                <a:cs typeface="Times New Roman" panose="02020603050405020304" pitchFamily="18" charset="0"/>
              </a:rPr>
              <a:t>.................</a:t>
            </a:r>
            <a:endParaRPr lang="en-US" dirty="0">
              <a:solidFill>
                <a:schemeClr val="tx1"/>
              </a:solidFill>
              <a:latin typeface="Times New Roman" pitchFamily="18" charset="0"/>
              <a:cs typeface="Times New Roman" pitchFamily="18" charset="0"/>
            </a:endParaRPr>
          </a:p>
        </p:txBody>
      </p:sp>
      <p:sp>
        <p:nvSpPr>
          <p:cNvPr id="45" name="Subtitle 19"/>
          <p:cNvSpPr txBox="1">
            <a:spLocks/>
          </p:cNvSpPr>
          <p:nvPr/>
        </p:nvSpPr>
        <p:spPr bwMode="auto">
          <a:xfrm rot="1916937">
            <a:off x="3313916" y="1981515"/>
            <a:ext cx="1698625"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lnSpc>
                <a:spcPct val="90000"/>
              </a:lnSpc>
              <a:spcBef>
                <a:spcPts val="1000"/>
              </a:spcBef>
              <a:spcAft>
                <a:spcPct val="0"/>
              </a:spcAft>
            </a:pPr>
            <a:r>
              <a:rPr lang="en-US" altLang="en-US" sz="2400" dirty="0">
                <a:solidFill>
                  <a:prstClr val="black"/>
                </a:solidFill>
                <a:latin typeface="Times New Roman" panose="02020603050405020304" pitchFamily="18" charset="0"/>
                <a:cs typeface="Times New Roman" panose="02020603050405020304" pitchFamily="18" charset="0"/>
              </a:rPr>
              <a:t>.................</a:t>
            </a:r>
            <a:endParaRPr lang="en-US" altLang="en-US" sz="2400" dirty="0" smtClean="0">
              <a:solidFill>
                <a:prstClr val="black"/>
              </a:solidFill>
              <a:latin typeface="Times New Roman" panose="02020603050405020304" pitchFamily="18" charset="0"/>
              <a:cs typeface="Times New Roman" panose="02020603050405020304" pitchFamily="18" charset="0"/>
            </a:endParaRPr>
          </a:p>
        </p:txBody>
      </p:sp>
      <p:pic>
        <p:nvPicPr>
          <p:cNvPr id="46" name="Picture 45"/>
          <p:cNvPicPr>
            <a:picLocks noChangeAspect="1"/>
          </p:cNvPicPr>
          <p:nvPr/>
        </p:nvPicPr>
        <p:blipFill>
          <a:blip r:embed="rId2"/>
          <a:stretch>
            <a:fillRect/>
          </a:stretch>
        </p:blipFill>
        <p:spPr>
          <a:xfrm>
            <a:off x="10936762" y="0"/>
            <a:ext cx="1255238" cy="937524"/>
          </a:xfrm>
          <a:prstGeom prst="rect">
            <a:avLst/>
          </a:prstGeom>
        </p:spPr>
      </p:pic>
      <p:sp>
        <p:nvSpPr>
          <p:cNvPr id="48" name="Rectangle 47"/>
          <p:cNvSpPr>
            <a:spLocks noChangeArrowheads="1"/>
          </p:cNvSpPr>
          <p:nvPr/>
        </p:nvSpPr>
        <p:spPr bwMode="auto">
          <a:xfrm>
            <a:off x="166618" y="138887"/>
            <a:ext cx="438251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2400" b="1" dirty="0">
                <a:solidFill>
                  <a:srgbClr val="FF0000"/>
                </a:solidFill>
                <a:latin typeface="#9Slide05 Fourth" panose="00000500000000000000" pitchFamily="2" charset="0"/>
                <a:ea typeface="Helvetica Neue"/>
                <a:cs typeface="Helvetica Neue"/>
              </a:rPr>
              <a:t>TRÒ CHƠI </a:t>
            </a:r>
          </a:p>
          <a:p>
            <a:pPr algn="ctr" eaLnBrk="0" fontAlgn="base" hangingPunct="0">
              <a:spcBef>
                <a:spcPct val="0"/>
              </a:spcBef>
              <a:spcAft>
                <a:spcPct val="0"/>
              </a:spcAft>
            </a:pPr>
            <a:r>
              <a:rPr lang="en-US" altLang="en-US" sz="2400" b="1" dirty="0" smtClean="0">
                <a:solidFill>
                  <a:srgbClr val="FF0000"/>
                </a:solidFill>
                <a:latin typeface="#9Slide05 Fourth" panose="00000500000000000000" pitchFamily="2" charset="0"/>
                <a:ea typeface="Helvetica Neue"/>
                <a:cs typeface="Helvetica Neue"/>
              </a:rPr>
              <a:t>“NGƯỜI LÀM VƯỜN NHÂN HẬU”</a:t>
            </a:r>
            <a:endParaRPr lang="en-SG" altLang="en-US" sz="2400" b="1" dirty="0">
              <a:solidFill>
                <a:srgbClr val="FF0000"/>
              </a:solidFill>
              <a:latin typeface="#9Slide05 Fourth" panose="00000500000000000000" pitchFamily="2" charset="0"/>
            </a:endParaRPr>
          </a:p>
        </p:txBody>
      </p:sp>
    </p:spTree>
    <p:extLst>
      <p:ext uri="{BB962C8B-B14F-4D97-AF65-F5344CB8AC3E}">
        <p14:creationId xmlns:p14="http://schemas.microsoft.com/office/powerpoint/2010/main" val="3035197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5"/>
          <p:cNvSpPr txBox="1">
            <a:spLocks noChangeArrowheads="1"/>
          </p:cNvSpPr>
          <p:nvPr/>
        </p:nvSpPr>
        <p:spPr bwMode="auto">
          <a:xfrm>
            <a:off x="0" y="833014"/>
            <a:ext cx="11710737" cy="4206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buFont typeface="Arial" panose="020B0604020202020204" pitchFamily="34" charset="0"/>
              <a:buNone/>
            </a:pPr>
            <a:r>
              <a:rPr lang="en-US" b="1" i="1" dirty="0" smtClean="0">
                <a:solidFill>
                  <a:srgbClr val="C00000"/>
                </a:solidFill>
                <a:latin typeface="Time"/>
                <a:cs typeface="Times" pitchFamily="18" charset="0"/>
              </a:rPr>
              <a:t>1. </a:t>
            </a:r>
            <a:r>
              <a:rPr lang="vi-VN" b="1" i="1" dirty="0" smtClean="0">
                <a:solidFill>
                  <a:srgbClr val="C00000"/>
                </a:solidFill>
                <a:latin typeface="Time"/>
                <a:cs typeface="Times" pitchFamily="18" charset="0"/>
              </a:rPr>
              <a:t>Bi</a:t>
            </a:r>
            <a:r>
              <a:rPr lang="en-US" b="1" i="1" dirty="0" smtClean="0">
                <a:solidFill>
                  <a:srgbClr val="C00000"/>
                </a:solidFill>
                <a:latin typeface="Time"/>
                <a:cs typeface="Times" pitchFamily="18" charset="0"/>
              </a:rPr>
              <a:t>ể</a:t>
            </a:r>
            <a:r>
              <a:rPr lang="vi-VN" b="1" i="1" dirty="0" smtClean="0">
                <a:solidFill>
                  <a:srgbClr val="C00000"/>
                </a:solidFill>
                <a:latin typeface="Time"/>
                <a:cs typeface="Times" pitchFamily="18" charset="0"/>
              </a:rPr>
              <a:t>u </a:t>
            </a:r>
            <a:r>
              <a:rPr lang="vi-VN" b="1" i="1" dirty="0">
                <a:solidFill>
                  <a:srgbClr val="C00000"/>
                </a:solidFill>
                <a:latin typeface="Time"/>
                <a:cs typeface="Times" pitchFamily="18" charset="0"/>
              </a:rPr>
              <a:t>hiện của yêu thương con người</a:t>
            </a:r>
            <a:endParaRPr lang="en-US" b="1" dirty="0">
              <a:solidFill>
                <a:srgbClr val="C00000"/>
              </a:solidFill>
              <a:latin typeface="Time"/>
              <a:cs typeface="Times" pitchFamily="18" charset="0"/>
            </a:endParaRPr>
          </a:p>
          <a:p>
            <a:pPr>
              <a:buFont typeface="Arial" panose="020B0604020202020204" pitchFamily="34" charset="0"/>
              <a:buNone/>
            </a:pPr>
            <a:r>
              <a:rPr lang="en-US" b="1" i="1" dirty="0" smtClean="0">
                <a:solidFill>
                  <a:srgbClr val="0000FF"/>
                </a:solidFill>
                <a:latin typeface="Time"/>
                <a:cs typeface="Times" pitchFamily="18" charset="0"/>
              </a:rPr>
              <a:t>a)</a:t>
            </a:r>
            <a:r>
              <a:rPr lang="vi-VN" b="1" i="1" dirty="0" smtClean="0">
                <a:solidFill>
                  <a:srgbClr val="0000FF"/>
                </a:solidFill>
                <a:latin typeface="Time"/>
                <a:cs typeface="Times" pitchFamily="18" charset="0"/>
              </a:rPr>
              <a:t> Bi</a:t>
            </a:r>
            <a:r>
              <a:rPr lang="en-US" b="1" i="1" dirty="0" smtClean="0">
                <a:solidFill>
                  <a:srgbClr val="0000FF"/>
                </a:solidFill>
                <a:latin typeface="Time"/>
                <a:cs typeface="Times" pitchFamily="18" charset="0"/>
              </a:rPr>
              <a:t>ể</a:t>
            </a:r>
            <a:r>
              <a:rPr lang="vi-VN" b="1" i="1" dirty="0" smtClean="0">
                <a:solidFill>
                  <a:srgbClr val="0000FF"/>
                </a:solidFill>
                <a:latin typeface="Time"/>
                <a:cs typeface="Times" pitchFamily="18" charset="0"/>
              </a:rPr>
              <a:t>u </a:t>
            </a:r>
            <a:r>
              <a:rPr lang="vi-VN" b="1" i="1" dirty="0">
                <a:solidFill>
                  <a:srgbClr val="0000FF"/>
                </a:solidFill>
                <a:latin typeface="Time"/>
                <a:cs typeface="Times" pitchFamily="18" charset="0"/>
              </a:rPr>
              <a:t>hiện của yêu thương con người: Quan tâm, giúp </a:t>
            </a:r>
            <a:r>
              <a:rPr lang="vi-VN" b="1" i="1" dirty="0" smtClean="0">
                <a:solidFill>
                  <a:srgbClr val="0000FF"/>
                </a:solidFill>
                <a:latin typeface="Time"/>
                <a:cs typeface="Times" pitchFamily="18" charset="0"/>
              </a:rPr>
              <a:t>đ</a:t>
            </a:r>
            <a:r>
              <a:rPr lang="en-US" b="1" i="1" dirty="0" smtClean="0">
                <a:solidFill>
                  <a:srgbClr val="0000FF"/>
                </a:solidFill>
                <a:latin typeface="Time"/>
                <a:cs typeface="Times" pitchFamily="18" charset="0"/>
              </a:rPr>
              <a:t>ỡ</a:t>
            </a:r>
            <a:r>
              <a:rPr lang="vi-VN" b="1" i="1" dirty="0" smtClean="0">
                <a:solidFill>
                  <a:srgbClr val="0000FF"/>
                </a:solidFill>
                <a:latin typeface="Time"/>
                <a:cs typeface="Times" pitchFamily="18" charset="0"/>
              </a:rPr>
              <a:t> </a:t>
            </a:r>
            <a:r>
              <a:rPr lang="vi-VN" b="1" i="1" dirty="0">
                <a:solidFill>
                  <a:srgbClr val="0000FF"/>
                </a:solidFill>
                <a:latin typeface="Time"/>
                <a:cs typeface="Times" pitchFamily="18" charset="0"/>
              </a:rPr>
              <a:t>thông c</a:t>
            </a:r>
            <a:r>
              <a:rPr lang="en-US" b="1" i="1" dirty="0">
                <a:solidFill>
                  <a:srgbClr val="0000FF"/>
                </a:solidFill>
                <a:latin typeface="Time"/>
                <a:cs typeface="Times" pitchFamily="18" charset="0"/>
              </a:rPr>
              <a:t>ả</a:t>
            </a:r>
            <a:r>
              <a:rPr lang="vi-VN" b="1" i="1" dirty="0">
                <a:solidFill>
                  <a:srgbClr val="0000FF"/>
                </a:solidFill>
                <a:latin typeface="Time"/>
                <a:cs typeface="Times" pitchFamily="18" charset="0"/>
              </a:rPr>
              <a:t>m, sẻ </a:t>
            </a:r>
            <a:r>
              <a:rPr lang="vi-VN" b="1" i="1" dirty="0" smtClean="0">
                <a:solidFill>
                  <a:srgbClr val="0000FF"/>
                </a:solidFill>
                <a:latin typeface="Time"/>
                <a:cs typeface="Times" pitchFamily="18" charset="0"/>
              </a:rPr>
              <a:t>ch</a:t>
            </a:r>
            <a:r>
              <a:rPr lang="en-US" b="1" i="1" dirty="0" err="1" smtClean="0">
                <a:solidFill>
                  <a:srgbClr val="0000FF"/>
                </a:solidFill>
                <a:latin typeface="Time"/>
                <a:cs typeface="Times" pitchFamily="18" charset="0"/>
              </a:rPr>
              <a:t>ia</a:t>
            </a:r>
            <a:r>
              <a:rPr lang="en-US" b="1" i="1" dirty="0" smtClean="0">
                <a:solidFill>
                  <a:srgbClr val="0000FF"/>
                </a:solidFill>
                <a:latin typeface="Time"/>
                <a:cs typeface="Times" pitchFamily="18" charset="0"/>
              </a:rPr>
              <a:t>,</a:t>
            </a:r>
            <a:r>
              <a:rPr lang="vi-VN" b="1" i="1" dirty="0" smtClean="0">
                <a:solidFill>
                  <a:srgbClr val="0000FF"/>
                </a:solidFill>
                <a:latin typeface="Time"/>
                <a:cs typeface="Times" pitchFamily="18" charset="0"/>
              </a:rPr>
              <a:t> </a:t>
            </a:r>
            <a:r>
              <a:rPr lang="vi-VN" b="1" i="1" dirty="0">
                <a:solidFill>
                  <a:srgbClr val="0000FF"/>
                </a:solidFill>
                <a:latin typeface="Time"/>
                <a:cs typeface="Times" pitchFamily="18" charset="0"/>
              </a:rPr>
              <a:t>biết tha </a:t>
            </a:r>
            <a:r>
              <a:rPr lang="vi-VN" b="1" i="1" dirty="0" smtClean="0">
                <a:solidFill>
                  <a:srgbClr val="0000FF"/>
                </a:solidFill>
                <a:latin typeface="Time"/>
                <a:cs typeface="Times" pitchFamily="18" charset="0"/>
              </a:rPr>
              <a:t>th</a:t>
            </a:r>
            <a:r>
              <a:rPr lang="en-US" b="1" i="1" dirty="0" smtClean="0">
                <a:solidFill>
                  <a:srgbClr val="0000FF"/>
                </a:solidFill>
                <a:latin typeface="Time"/>
                <a:cs typeface="Times" pitchFamily="18" charset="0"/>
              </a:rPr>
              <a:t>ứ</a:t>
            </a:r>
            <a:r>
              <a:rPr lang="vi-VN" b="1" i="1" dirty="0" smtClean="0">
                <a:solidFill>
                  <a:srgbClr val="0000FF"/>
                </a:solidFill>
                <a:latin typeface="Time"/>
                <a:cs typeface="Times" pitchFamily="18" charset="0"/>
              </a:rPr>
              <a:t>, </a:t>
            </a:r>
            <a:r>
              <a:rPr lang="vi-VN" b="1" i="1" dirty="0">
                <a:solidFill>
                  <a:srgbClr val="0000FF"/>
                </a:solidFill>
                <a:latin typeface="Time"/>
                <a:cs typeface="Times" pitchFamily="18" charset="0"/>
              </a:rPr>
              <a:t>biết hi sinh vì người khác, ...</a:t>
            </a:r>
            <a:endParaRPr lang="en-US" b="1" dirty="0">
              <a:solidFill>
                <a:srgbClr val="0000FF"/>
              </a:solidFill>
              <a:latin typeface="Time"/>
              <a:cs typeface="Times" pitchFamily="18" charset="0"/>
            </a:endParaRPr>
          </a:p>
          <a:p>
            <a:pPr>
              <a:buFont typeface="Arial" panose="020B0604020202020204" pitchFamily="34" charset="0"/>
              <a:buNone/>
            </a:pPr>
            <a:r>
              <a:rPr lang="en-US" b="1" i="1" dirty="0" smtClean="0">
                <a:solidFill>
                  <a:srgbClr val="0000FF"/>
                </a:solidFill>
                <a:latin typeface="Time"/>
                <a:cs typeface="Times" pitchFamily="18" charset="0"/>
              </a:rPr>
              <a:t>b)</a:t>
            </a:r>
            <a:r>
              <a:rPr lang="vi-VN" b="1" i="1" dirty="0" smtClean="0">
                <a:solidFill>
                  <a:srgbClr val="0000FF"/>
                </a:solidFill>
                <a:latin typeface="Time"/>
                <a:cs typeface="Times" pitchFamily="18" charset="0"/>
              </a:rPr>
              <a:t> Bi</a:t>
            </a:r>
            <a:r>
              <a:rPr lang="en-US" b="1" i="1" dirty="0" smtClean="0">
                <a:solidFill>
                  <a:srgbClr val="0000FF"/>
                </a:solidFill>
                <a:latin typeface="Time"/>
                <a:cs typeface="Times" pitchFamily="18" charset="0"/>
              </a:rPr>
              <a:t>ể</a:t>
            </a:r>
            <a:r>
              <a:rPr lang="vi-VN" b="1" i="1" dirty="0" smtClean="0">
                <a:solidFill>
                  <a:srgbClr val="0000FF"/>
                </a:solidFill>
                <a:latin typeface="Time"/>
                <a:cs typeface="Times" pitchFamily="18" charset="0"/>
              </a:rPr>
              <a:t>u </a:t>
            </a:r>
            <a:r>
              <a:rPr lang="vi-VN" b="1" i="1" dirty="0">
                <a:solidFill>
                  <a:srgbClr val="0000FF"/>
                </a:solidFill>
                <a:latin typeface="Time"/>
                <a:cs typeface="Times" pitchFamily="18" charset="0"/>
              </a:rPr>
              <a:t>hiện trái với yêu thương con người: </a:t>
            </a:r>
            <a:r>
              <a:rPr lang="vi-VN" b="1" i="1" dirty="0" smtClean="0">
                <a:solidFill>
                  <a:srgbClr val="0000FF"/>
                </a:solidFill>
                <a:latin typeface="Time"/>
                <a:cs typeface="Times" pitchFamily="18" charset="0"/>
              </a:rPr>
              <a:t>Nh</a:t>
            </a:r>
            <a:r>
              <a:rPr lang="en-US" b="1" i="1" dirty="0">
                <a:solidFill>
                  <a:srgbClr val="0000FF"/>
                </a:solidFill>
                <a:latin typeface="Time"/>
                <a:cs typeface="Times" pitchFamily="18" charset="0"/>
              </a:rPr>
              <a:t>ỏ</a:t>
            </a:r>
            <a:r>
              <a:rPr lang="vi-VN" b="1" i="1" dirty="0" smtClean="0">
                <a:solidFill>
                  <a:srgbClr val="0000FF"/>
                </a:solidFill>
                <a:latin typeface="Time"/>
                <a:cs typeface="Times" pitchFamily="18" charset="0"/>
              </a:rPr>
              <a:t> </a:t>
            </a:r>
            <a:r>
              <a:rPr lang="vi-VN" b="1" i="1" dirty="0">
                <a:solidFill>
                  <a:srgbClr val="0000FF"/>
                </a:solidFill>
                <a:latin typeface="Time"/>
                <a:cs typeface="Times" pitchFamily="18" charset="0"/>
              </a:rPr>
              <a:t>nhen, ích </a:t>
            </a:r>
            <a:r>
              <a:rPr lang="vi-VN" b="1" i="1" dirty="0" smtClean="0">
                <a:solidFill>
                  <a:srgbClr val="0000FF"/>
                </a:solidFill>
                <a:latin typeface="Time"/>
                <a:cs typeface="Times" pitchFamily="18" charset="0"/>
              </a:rPr>
              <a:t>k</a:t>
            </a:r>
            <a:r>
              <a:rPr lang="en-US" b="1" i="1" dirty="0">
                <a:solidFill>
                  <a:srgbClr val="0000FF"/>
                </a:solidFill>
                <a:latin typeface="Time"/>
                <a:cs typeface="Times" pitchFamily="18" charset="0"/>
              </a:rPr>
              <a:t>ỷ</a:t>
            </a:r>
            <a:r>
              <a:rPr lang="vi-VN" b="1" i="1" dirty="0" smtClean="0">
                <a:solidFill>
                  <a:srgbClr val="0000FF"/>
                </a:solidFill>
                <a:latin typeface="Time"/>
                <a:cs typeface="Times" pitchFamily="18" charset="0"/>
              </a:rPr>
              <a:t> </a:t>
            </a:r>
            <a:r>
              <a:rPr lang="vi-VN" b="1" i="1" dirty="0">
                <a:solidFill>
                  <a:srgbClr val="0000FF"/>
                </a:solidFill>
                <a:latin typeface="Time"/>
                <a:cs typeface="Times" pitchFamily="18" charset="0"/>
              </a:rPr>
              <a:t>thờ ơ trước </a:t>
            </a:r>
            <a:r>
              <a:rPr lang="vi-VN" b="1" i="1" dirty="0" smtClean="0">
                <a:solidFill>
                  <a:srgbClr val="0000FF"/>
                </a:solidFill>
                <a:latin typeface="Time"/>
                <a:cs typeface="Times" pitchFamily="18" charset="0"/>
              </a:rPr>
              <a:t>nh</a:t>
            </a:r>
            <a:r>
              <a:rPr lang="en-US" b="1" i="1" dirty="0" smtClean="0">
                <a:solidFill>
                  <a:srgbClr val="0000FF"/>
                </a:solidFill>
                <a:latin typeface="Time"/>
                <a:cs typeface="Times" pitchFamily="18" charset="0"/>
              </a:rPr>
              <a:t>ữ</a:t>
            </a:r>
            <a:r>
              <a:rPr lang="vi-VN" b="1" i="1" dirty="0" smtClean="0">
                <a:solidFill>
                  <a:srgbClr val="0000FF"/>
                </a:solidFill>
                <a:latin typeface="Time"/>
                <a:cs typeface="Times" pitchFamily="18" charset="0"/>
              </a:rPr>
              <a:t>ng </a:t>
            </a:r>
            <a:r>
              <a:rPr lang="vi-VN" b="1" i="1" dirty="0">
                <a:solidFill>
                  <a:srgbClr val="0000FF"/>
                </a:solidFill>
                <a:latin typeface="Time"/>
                <a:cs typeface="Times" pitchFamily="18" charset="0"/>
              </a:rPr>
              <a:t>khó khăn và đau </a:t>
            </a:r>
            <a:r>
              <a:rPr lang="vi-VN" b="1" i="1" dirty="0" smtClean="0">
                <a:solidFill>
                  <a:srgbClr val="0000FF"/>
                </a:solidFill>
                <a:latin typeface="Time"/>
                <a:cs typeface="Times" pitchFamily="18" charset="0"/>
              </a:rPr>
              <a:t>kh</a:t>
            </a:r>
            <a:r>
              <a:rPr lang="en-US" b="1" i="1" dirty="0" smtClean="0">
                <a:solidFill>
                  <a:srgbClr val="0000FF"/>
                </a:solidFill>
                <a:latin typeface="Time"/>
                <a:cs typeface="Times" pitchFamily="18" charset="0"/>
              </a:rPr>
              <a:t>ổ</a:t>
            </a:r>
            <a:r>
              <a:rPr lang="vi-VN" b="1" i="1" dirty="0" smtClean="0">
                <a:solidFill>
                  <a:srgbClr val="0000FF"/>
                </a:solidFill>
                <a:latin typeface="Time"/>
                <a:cs typeface="Times" pitchFamily="18" charset="0"/>
              </a:rPr>
              <a:t> </a:t>
            </a:r>
            <a:r>
              <a:rPr lang="vi-VN" b="1" i="1" dirty="0">
                <a:solidFill>
                  <a:srgbClr val="0000FF"/>
                </a:solidFill>
                <a:latin typeface="Time"/>
                <a:cs typeface="Times" pitchFamily="18" charset="0"/>
              </a:rPr>
              <a:t>của người khác, bao che cho điều xấu, </a:t>
            </a:r>
            <a:r>
              <a:rPr lang="vi-VN" b="1" i="1" dirty="0" smtClean="0">
                <a:solidFill>
                  <a:srgbClr val="0000FF"/>
                </a:solidFill>
                <a:latin typeface="Time"/>
                <a:cs typeface="Times" pitchFamily="18" charset="0"/>
              </a:rPr>
              <a:t>v</a:t>
            </a:r>
            <a:r>
              <a:rPr lang="en-US" b="1" i="1" dirty="0">
                <a:solidFill>
                  <a:srgbClr val="0000FF"/>
                </a:solidFill>
                <a:latin typeface="Time"/>
                <a:cs typeface="Times" pitchFamily="18" charset="0"/>
              </a:rPr>
              <a:t>ô</a:t>
            </a:r>
            <a:r>
              <a:rPr lang="vi-VN" b="1" i="1" dirty="0" smtClean="0">
                <a:solidFill>
                  <a:srgbClr val="0000FF"/>
                </a:solidFill>
                <a:latin typeface="Time"/>
                <a:cs typeface="Times" pitchFamily="18" charset="0"/>
              </a:rPr>
              <a:t> c</a:t>
            </a:r>
            <a:r>
              <a:rPr lang="en-US" b="1" i="1" dirty="0">
                <a:solidFill>
                  <a:srgbClr val="0000FF"/>
                </a:solidFill>
                <a:latin typeface="Time"/>
                <a:cs typeface="Times" pitchFamily="18" charset="0"/>
              </a:rPr>
              <a:t>ả</a:t>
            </a:r>
            <a:r>
              <a:rPr lang="vi-VN" b="1" i="1" dirty="0" smtClean="0">
                <a:solidFill>
                  <a:srgbClr val="0000FF"/>
                </a:solidFill>
                <a:latin typeface="Time"/>
                <a:cs typeface="Times" pitchFamily="18" charset="0"/>
              </a:rPr>
              <a:t>m</a:t>
            </a:r>
            <a:r>
              <a:rPr lang="vi-VN" b="1" i="1" dirty="0">
                <a:solidFill>
                  <a:srgbClr val="0000FF"/>
                </a:solidFill>
                <a:latin typeface="Time"/>
                <a:cs typeface="Times" pitchFamily="18" charset="0"/>
              </a:rPr>
              <a:t>, </a:t>
            </a:r>
            <a:r>
              <a:rPr lang="vi-VN" b="1" i="1" dirty="0" smtClean="0">
                <a:solidFill>
                  <a:srgbClr val="0000FF"/>
                </a:solidFill>
                <a:latin typeface="Time"/>
                <a:cs typeface="Times" pitchFamily="18" charset="0"/>
              </a:rPr>
              <a:t>v</a:t>
            </a:r>
            <a:r>
              <a:rPr lang="en-US" b="1" i="1" dirty="0">
                <a:solidFill>
                  <a:srgbClr val="0000FF"/>
                </a:solidFill>
                <a:latin typeface="Time"/>
                <a:cs typeface="Times" pitchFamily="18" charset="0"/>
              </a:rPr>
              <a:t>ụ</a:t>
            </a:r>
            <a:r>
              <a:rPr lang="vi-VN" b="1" i="1" dirty="0" smtClean="0">
                <a:solidFill>
                  <a:srgbClr val="0000FF"/>
                </a:solidFill>
                <a:latin typeface="Time"/>
                <a:cs typeface="Times" pitchFamily="18" charset="0"/>
              </a:rPr>
              <a:t> l</a:t>
            </a:r>
            <a:r>
              <a:rPr lang="en-US" b="1" i="1" dirty="0" err="1" smtClean="0">
                <a:solidFill>
                  <a:srgbClr val="0000FF"/>
                </a:solidFill>
                <a:latin typeface="Time"/>
                <a:cs typeface="Times" pitchFamily="18" charset="0"/>
              </a:rPr>
              <a:t>ợi</a:t>
            </a:r>
            <a:r>
              <a:rPr lang="vi-VN" b="1" i="1" dirty="0" smtClean="0">
                <a:solidFill>
                  <a:srgbClr val="0000FF"/>
                </a:solidFill>
                <a:latin typeface="Time"/>
                <a:cs typeface="Times" pitchFamily="18" charset="0"/>
              </a:rPr>
              <a:t> </a:t>
            </a:r>
            <a:r>
              <a:rPr lang="vi-VN" b="1" i="1" dirty="0">
                <a:solidFill>
                  <a:srgbClr val="0000FF"/>
                </a:solidFill>
                <a:latin typeface="Time"/>
                <a:cs typeface="Times" pitchFamily="18" charset="0"/>
              </a:rPr>
              <a:t>cá nhân, đánh đập, </a:t>
            </a:r>
            <a:r>
              <a:rPr lang="vi-VN" b="1" i="1" dirty="0" smtClean="0">
                <a:solidFill>
                  <a:srgbClr val="0000FF"/>
                </a:solidFill>
                <a:latin typeface="Time"/>
                <a:cs typeface="Times" pitchFamily="18" charset="0"/>
              </a:rPr>
              <a:t>s</a:t>
            </a:r>
            <a:r>
              <a:rPr lang="en-US" b="1" i="1" dirty="0">
                <a:solidFill>
                  <a:srgbClr val="0000FF"/>
                </a:solidFill>
                <a:latin typeface="Time"/>
                <a:cs typeface="Times" pitchFamily="18" charset="0"/>
              </a:rPr>
              <a:t>ỉ</a:t>
            </a:r>
            <a:r>
              <a:rPr lang="vi-VN" b="1" i="1" dirty="0" smtClean="0">
                <a:solidFill>
                  <a:srgbClr val="0000FF"/>
                </a:solidFill>
                <a:latin typeface="Time"/>
                <a:cs typeface="Times" pitchFamily="18" charset="0"/>
              </a:rPr>
              <a:t> </a:t>
            </a:r>
            <a:r>
              <a:rPr lang="vi-VN" b="1" i="1" dirty="0">
                <a:solidFill>
                  <a:srgbClr val="0000FF"/>
                </a:solidFill>
                <a:latin typeface="Time"/>
                <a:cs typeface="Times" pitchFamily="18" charset="0"/>
              </a:rPr>
              <a:t>nhục người </a:t>
            </a:r>
            <a:r>
              <a:rPr lang="vi-VN" b="1" i="1" dirty="0" smtClean="0">
                <a:solidFill>
                  <a:srgbClr val="0000FF"/>
                </a:solidFill>
                <a:latin typeface="Time"/>
                <a:cs typeface="Times" pitchFamily="18" charset="0"/>
              </a:rPr>
              <a:t>khác…</a:t>
            </a:r>
            <a:endParaRPr lang="en-US" b="1" i="1" dirty="0" smtClean="0">
              <a:solidFill>
                <a:srgbClr val="0000FF"/>
              </a:solidFill>
              <a:latin typeface="Time"/>
              <a:cs typeface="Times" pitchFamily="18" charset="0"/>
            </a:endParaRPr>
          </a:p>
          <a:p>
            <a:pPr>
              <a:buFont typeface="Arial" panose="020B0604020202020204" pitchFamily="34" charset="0"/>
              <a:buNone/>
            </a:pPr>
            <a:endParaRPr lang="en-US" b="1" i="1" dirty="0">
              <a:solidFill>
                <a:srgbClr val="0000FF"/>
              </a:solidFill>
              <a:latin typeface="Time"/>
              <a:cs typeface="Times" pitchFamily="18" charset="0"/>
            </a:endParaRPr>
          </a:p>
          <a:p>
            <a:pPr>
              <a:buFont typeface="Arial" panose="020B0604020202020204" pitchFamily="34" charset="0"/>
              <a:buNone/>
            </a:pPr>
            <a:r>
              <a:rPr lang="en-US" sz="3600" b="1" i="1" dirty="0" err="1" smtClean="0">
                <a:solidFill>
                  <a:srgbClr val="FF0000"/>
                </a:solidFill>
                <a:latin typeface="Time"/>
                <a:cs typeface="Times" pitchFamily="18" charset="0"/>
              </a:rPr>
              <a:t>Chuẩn</a:t>
            </a:r>
            <a:r>
              <a:rPr lang="en-US" sz="3600" b="1" i="1" dirty="0" smtClean="0">
                <a:solidFill>
                  <a:srgbClr val="FF0000"/>
                </a:solidFill>
                <a:latin typeface="Time"/>
                <a:cs typeface="Times" pitchFamily="18" charset="0"/>
              </a:rPr>
              <a:t> </a:t>
            </a:r>
            <a:r>
              <a:rPr lang="en-US" sz="3600" b="1" i="1" dirty="0" err="1" smtClean="0">
                <a:solidFill>
                  <a:srgbClr val="FF0000"/>
                </a:solidFill>
                <a:latin typeface="Time"/>
                <a:cs typeface="Times" pitchFamily="18" charset="0"/>
              </a:rPr>
              <a:t>bị</a:t>
            </a:r>
            <a:r>
              <a:rPr lang="en-US" sz="3600" b="1" i="1" dirty="0" smtClean="0">
                <a:solidFill>
                  <a:srgbClr val="FF0000"/>
                </a:solidFill>
                <a:latin typeface="Time"/>
                <a:cs typeface="Times" pitchFamily="18" charset="0"/>
              </a:rPr>
              <a:t> </a:t>
            </a:r>
            <a:r>
              <a:rPr lang="en-US" sz="3600" b="1" i="1" dirty="0" err="1" smtClean="0">
                <a:solidFill>
                  <a:srgbClr val="FF0000"/>
                </a:solidFill>
                <a:latin typeface="Time"/>
                <a:cs typeface="Times" pitchFamily="18" charset="0"/>
              </a:rPr>
              <a:t>ktra</a:t>
            </a:r>
            <a:r>
              <a:rPr lang="en-US" sz="3600" b="1" i="1" dirty="0" smtClean="0">
                <a:solidFill>
                  <a:srgbClr val="FF0000"/>
                </a:solidFill>
                <a:latin typeface="Time"/>
                <a:cs typeface="Times" pitchFamily="18" charset="0"/>
              </a:rPr>
              <a:t> 15 </a:t>
            </a:r>
            <a:r>
              <a:rPr lang="en-US" sz="3600" b="1" i="1" dirty="0" err="1" smtClean="0">
                <a:solidFill>
                  <a:srgbClr val="FF0000"/>
                </a:solidFill>
                <a:latin typeface="Time"/>
                <a:cs typeface="Times" pitchFamily="18" charset="0"/>
              </a:rPr>
              <a:t>phút</a:t>
            </a:r>
            <a:r>
              <a:rPr lang="en-US" sz="3600" b="1" i="1" dirty="0" smtClean="0">
                <a:solidFill>
                  <a:srgbClr val="FF0000"/>
                </a:solidFill>
                <a:latin typeface="Time"/>
                <a:cs typeface="Times" pitchFamily="18" charset="0"/>
              </a:rPr>
              <a:t>: </a:t>
            </a:r>
            <a:r>
              <a:rPr lang="en-US" b="1" i="1" dirty="0" err="1" smtClean="0">
                <a:solidFill>
                  <a:srgbClr val="0000FF"/>
                </a:solidFill>
                <a:latin typeface="Time"/>
                <a:cs typeface="Times" pitchFamily="18" charset="0"/>
              </a:rPr>
              <a:t>học</a:t>
            </a:r>
            <a:r>
              <a:rPr lang="en-US" b="1" i="1" dirty="0" smtClean="0">
                <a:solidFill>
                  <a:srgbClr val="0000FF"/>
                </a:solidFill>
                <a:latin typeface="Time"/>
                <a:cs typeface="Times" pitchFamily="18" charset="0"/>
              </a:rPr>
              <a:t> </a:t>
            </a:r>
            <a:r>
              <a:rPr lang="en-US" b="1" i="1" dirty="0" err="1" smtClean="0">
                <a:solidFill>
                  <a:srgbClr val="0000FF"/>
                </a:solidFill>
                <a:latin typeface="Time"/>
                <a:cs typeface="Times" pitchFamily="18" charset="0"/>
              </a:rPr>
              <a:t>kĩ</a:t>
            </a:r>
            <a:r>
              <a:rPr lang="en-US" b="1" i="1" dirty="0" smtClean="0">
                <a:solidFill>
                  <a:srgbClr val="0000FF"/>
                </a:solidFill>
                <a:latin typeface="Time"/>
                <a:cs typeface="Times" pitchFamily="18" charset="0"/>
              </a:rPr>
              <a:t> </a:t>
            </a:r>
            <a:r>
              <a:rPr lang="en-US" b="1" i="1" dirty="0" err="1" smtClean="0">
                <a:solidFill>
                  <a:srgbClr val="0000FF"/>
                </a:solidFill>
                <a:latin typeface="Time"/>
                <a:cs typeface="Times" pitchFamily="18" charset="0"/>
              </a:rPr>
              <a:t>biểu</a:t>
            </a:r>
            <a:r>
              <a:rPr lang="en-US" b="1" i="1" dirty="0" smtClean="0">
                <a:solidFill>
                  <a:srgbClr val="0000FF"/>
                </a:solidFill>
                <a:latin typeface="Time"/>
                <a:cs typeface="Times" pitchFamily="18" charset="0"/>
              </a:rPr>
              <a:t> </a:t>
            </a:r>
            <a:r>
              <a:rPr lang="en-US" b="1" i="1" dirty="0" err="1" smtClean="0">
                <a:solidFill>
                  <a:srgbClr val="0000FF"/>
                </a:solidFill>
                <a:latin typeface="Time"/>
                <a:cs typeface="Times" pitchFamily="18" charset="0"/>
              </a:rPr>
              <a:t>hiện</a:t>
            </a:r>
            <a:r>
              <a:rPr lang="en-US" b="1" i="1" dirty="0" smtClean="0">
                <a:solidFill>
                  <a:srgbClr val="0000FF"/>
                </a:solidFill>
                <a:latin typeface="Time"/>
                <a:cs typeface="Times" pitchFamily="18" charset="0"/>
              </a:rPr>
              <a:t> </a:t>
            </a:r>
            <a:r>
              <a:rPr lang="en-US" b="1" i="1" dirty="0" err="1" smtClean="0">
                <a:solidFill>
                  <a:srgbClr val="0000FF"/>
                </a:solidFill>
                <a:latin typeface="Time"/>
                <a:cs typeface="Times" pitchFamily="18" charset="0"/>
              </a:rPr>
              <a:t>của</a:t>
            </a:r>
            <a:r>
              <a:rPr lang="en-US" b="1" i="1" dirty="0" smtClean="0">
                <a:solidFill>
                  <a:srgbClr val="0000FF"/>
                </a:solidFill>
                <a:latin typeface="Time"/>
                <a:cs typeface="Times" pitchFamily="18" charset="0"/>
              </a:rPr>
              <a:t> </a:t>
            </a:r>
            <a:r>
              <a:rPr lang="en-US" b="1" i="1" dirty="0" err="1" smtClean="0">
                <a:solidFill>
                  <a:srgbClr val="0000FF"/>
                </a:solidFill>
                <a:latin typeface="Time"/>
                <a:cs typeface="Times" pitchFamily="18" charset="0"/>
              </a:rPr>
              <a:t>yêu</a:t>
            </a:r>
            <a:r>
              <a:rPr lang="en-US" b="1" i="1" dirty="0" smtClean="0">
                <a:solidFill>
                  <a:srgbClr val="0000FF"/>
                </a:solidFill>
                <a:latin typeface="Time"/>
                <a:cs typeface="Times" pitchFamily="18" charset="0"/>
              </a:rPr>
              <a:t> </a:t>
            </a:r>
            <a:r>
              <a:rPr lang="en-US" b="1" i="1" dirty="0" err="1" smtClean="0">
                <a:solidFill>
                  <a:srgbClr val="0000FF"/>
                </a:solidFill>
                <a:latin typeface="Time"/>
                <a:cs typeface="Times" pitchFamily="18" charset="0"/>
              </a:rPr>
              <a:t>thương</a:t>
            </a:r>
            <a:r>
              <a:rPr lang="en-US" b="1" i="1" dirty="0" smtClean="0">
                <a:solidFill>
                  <a:srgbClr val="0000FF"/>
                </a:solidFill>
                <a:latin typeface="Time"/>
                <a:cs typeface="Times" pitchFamily="18" charset="0"/>
              </a:rPr>
              <a:t> con </a:t>
            </a:r>
            <a:r>
              <a:rPr lang="en-US" b="1" i="1" dirty="0" err="1" smtClean="0">
                <a:solidFill>
                  <a:srgbClr val="0000FF"/>
                </a:solidFill>
                <a:latin typeface="Time"/>
                <a:cs typeface="Times" pitchFamily="18" charset="0"/>
              </a:rPr>
              <a:t>người</a:t>
            </a:r>
            <a:r>
              <a:rPr lang="en-US" b="1" i="1" dirty="0" smtClean="0">
                <a:solidFill>
                  <a:srgbClr val="0000FF"/>
                </a:solidFill>
                <a:latin typeface="Time"/>
                <a:cs typeface="Times" pitchFamily="18" charset="0"/>
              </a:rPr>
              <a:t>, </a:t>
            </a:r>
            <a:r>
              <a:rPr lang="en-US" b="1" i="1" dirty="0" err="1" smtClean="0">
                <a:solidFill>
                  <a:srgbClr val="0000FF"/>
                </a:solidFill>
                <a:latin typeface="Time"/>
                <a:cs typeface="Times" pitchFamily="18" charset="0"/>
              </a:rPr>
              <a:t>lấy</a:t>
            </a:r>
            <a:r>
              <a:rPr lang="en-US" b="1" i="1" dirty="0" smtClean="0">
                <a:solidFill>
                  <a:srgbClr val="0000FF"/>
                </a:solidFill>
                <a:latin typeface="Time"/>
                <a:cs typeface="Times" pitchFamily="18" charset="0"/>
              </a:rPr>
              <a:t> </a:t>
            </a:r>
            <a:r>
              <a:rPr lang="en-US" b="1" i="1" dirty="0" err="1" smtClean="0">
                <a:solidFill>
                  <a:srgbClr val="0000FF"/>
                </a:solidFill>
                <a:latin typeface="Time"/>
                <a:cs typeface="Times" pitchFamily="18" charset="0"/>
              </a:rPr>
              <a:t>ví</a:t>
            </a:r>
            <a:r>
              <a:rPr lang="en-US" b="1" i="1" dirty="0" smtClean="0">
                <a:solidFill>
                  <a:srgbClr val="0000FF"/>
                </a:solidFill>
                <a:latin typeface="Time"/>
                <a:cs typeface="Times" pitchFamily="18" charset="0"/>
              </a:rPr>
              <a:t> </a:t>
            </a:r>
            <a:r>
              <a:rPr lang="en-US" b="1" i="1" dirty="0" err="1" smtClean="0">
                <a:solidFill>
                  <a:srgbClr val="0000FF"/>
                </a:solidFill>
                <a:latin typeface="Time"/>
                <a:cs typeface="Times" pitchFamily="18" charset="0"/>
              </a:rPr>
              <a:t>dụ</a:t>
            </a:r>
            <a:r>
              <a:rPr lang="en-US" b="1" i="1" dirty="0" smtClean="0">
                <a:solidFill>
                  <a:srgbClr val="0000FF"/>
                </a:solidFill>
                <a:latin typeface="Time"/>
                <a:cs typeface="Times" pitchFamily="18" charset="0"/>
              </a:rPr>
              <a:t> </a:t>
            </a:r>
            <a:r>
              <a:rPr lang="en-US" b="1" i="1" dirty="0" err="1" smtClean="0">
                <a:solidFill>
                  <a:srgbClr val="0000FF"/>
                </a:solidFill>
                <a:latin typeface="Time"/>
                <a:cs typeface="Times" pitchFamily="18" charset="0"/>
              </a:rPr>
              <a:t>về</a:t>
            </a:r>
            <a:r>
              <a:rPr lang="en-US" b="1" i="1" dirty="0" smtClean="0">
                <a:solidFill>
                  <a:srgbClr val="0000FF"/>
                </a:solidFill>
                <a:latin typeface="Time"/>
                <a:cs typeface="Times" pitchFamily="18" charset="0"/>
              </a:rPr>
              <a:t> </a:t>
            </a:r>
            <a:r>
              <a:rPr lang="en-US" b="1" i="1" dirty="0" err="1" smtClean="0">
                <a:solidFill>
                  <a:srgbClr val="0000FF"/>
                </a:solidFill>
                <a:latin typeface="Time"/>
                <a:cs typeface="Times" pitchFamily="18" charset="0"/>
              </a:rPr>
              <a:t>lòng</a:t>
            </a:r>
            <a:r>
              <a:rPr lang="en-US" b="1" i="1" dirty="0" smtClean="0">
                <a:solidFill>
                  <a:srgbClr val="0000FF"/>
                </a:solidFill>
                <a:latin typeface="Time"/>
                <a:cs typeface="Times" pitchFamily="18" charset="0"/>
              </a:rPr>
              <a:t> </a:t>
            </a:r>
            <a:r>
              <a:rPr lang="en-US" b="1" i="1" dirty="0" err="1" smtClean="0">
                <a:solidFill>
                  <a:srgbClr val="0000FF"/>
                </a:solidFill>
                <a:latin typeface="Time"/>
                <a:cs typeface="Times" pitchFamily="18" charset="0"/>
              </a:rPr>
              <a:t>yêu</a:t>
            </a:r>
            <a:r>
              <a:rPr lang="en-US" b="1" i="1" dirty="0" smtClean="0">
                <a:solidFill>
                  <a:srgbClr val="0000FF"/>
                </a:solidFill>
                <a:latin typeface="Time"/>
                <a:cs typeface="Times" pitchFamily="18" charset="0"/>
              </a:rPr>
              <a:t> </a:t>
            </a:r>
            <a:r>
              <a:rPr lang="en-US" b="1" i="1" dirty="0" err="1" smtClean="0">
                <a:solidFill>
                  <a:srgbClr val="0000FF"/>
                </a:solidFill>
                <a:latin typeface="Time"/>
                <a:cs typeface="Times" pitchFamily="18" charset="0"/>
              </a:rPr>
              <a:t>thương</a:t>
            </a:r>
            <a:r>
              <a:rPr lang="en-US" b="1" i="1" dirty="0" smtClean="0">
                <a:solidFill>
                  <a:srgbClr val="0000FF"/>
                </a:solidFill>
                <a:latin typeface="Time"/>
                <a:cs typeface="Times" pitchFamily="18" charset="0"/>
              </a:rPr>
              <a:t> con </a:t>
            </a:r>
            <a:r>
              <a:rPr lang="en-US" b="1" i="1" dirty="0" err="1" smtClean="0">
                <a:solidFill>
                  <a:srgbClr val="0000FF"/>
                </a:solidFill>
                <a:latin typeface="Time"/>
                <a:cs typeface="Times" pitchFamily="18" charset="0"/>
              </a:rPr>
              <a:t>người</a:t>
            </a:r>
            <a:r>
              <a:rPr lang="en-US" b="1" i="1" dirty="0" smtClean="0">
                <a:solidFill>
                  <a:srgbClr val="0000FF"/>
                </a:solidFill>
                <a:latin typeface="Time"/>
                <a:cs typeface="Times" pitchFamily="18" charset="0"/>
              </a:rPr>
              <a:t> </a:t>
            </a:r>
            <a:r>
              <a:rPr lang="en-US" b="1" i="1" dirty="0" err="1" smtClean="0">
                <a:solidFill>
                  <a:srgbClr val="0000FF"/>
                </a:solidFill>
                <a:latin typeface="Time"/>
                <a:cs typeface="Times" pitchFamily="18" charset="0"/>
              </a:rPr>
              <a:t>trong</a:t>
            </a:r>
            <a:r>
              <a:rPr lang="en-US" b="1" i="1" dirty="0" smtClean="0">
                <a:solidFill>
                  <a:srgbClr val="0000FF"/>
                </a:solidFill>
                <a:latin typeface="Time"/>
                <a:cs typeface="Times" pitchFamily="18" charset="0"/>
              </a:rPr>
              <a:t> </a:t>
            </a:r>
            <a:r>
              <a:rPr lang="en-US" b="1" i="1" dirty="0" err="1" smtClean="0">
                <a:solidFill>
                  <a:srgbClr val="0000FF"/>
                </a:solidFill>
                <a:latin typeface="Time"/>
                <a:cs typeface="Times" pitchFamily="18" charset="0"/>
              </a:rPr>
              <a:t>cuộc</a:t>
            </a:r>
            <a:r>
              <a:rPr lang="en-US" b="1" i="1" dirty="0" smtClean="0">
                <a:solidFill>
                  <a:srgbClr val="0000FF"/>
                </a:solidFill>
                <a:latin typeface="Time"/>
                <a:cs typeface="Times" pitchFamily="18" charset="0"/>
              </a:rPr>
              <a:t> </a:t>
            </a:r>
            <a:r>
              <a:rPr lang="en-US" b="1" i="1" dirty="0" err="1" smtClean="0">
                <a:solidFill>
                  <a:srgbClr val="0000FF"/>
                </a:solidFill>
                <a:latin typeface="Time"/>
                <a:cs typeface="Times" pitchFamily="18" charset="0"/>
              </a:rPr>
              <a:t>sống</a:t>
            </a:r>
            <a:endParaRPr lang="en-US" b="1" dirty="0">
              <a:solidFill>
                <a:srgbClr val="0000FF"/>
              </a:solidFill>
              <a:latin typeface="Time"/>
              <a:cs typeface="Times" pitchFamily="18" charset="0"/>
            </a:endParaRPr>
          </a:p>
        </p:txBody>
      </p:sp>
      <p:pic>
        <p:nvPicPr>
          <p:cNvPr id="15" name="Picture 14"/>
          <p:cNvPicPr>
            <a:picLocks noChangeAspect="1"/>
          </p:cNvPicPr>
          <p:nvPr/>
        </p:nvPicPr>
        <p:blipFill>
          <a:blip r:embed="rId2"/>
          <a:stretch>
            <a:fillRect/>
          </a:stretch>
        </p:blipFill>
        <p:spPr>
          <a:xfrm>
            <a:off x="10936762" y="0"/>
            <a:ext cx="1255238" cy="937524"/>
          </a:xfrm>
          <a:prstGeom prst="rect">
            <a:avLst/>
          </a:prstGeom>
        </p:spPr>
      </p:pic>
    </p:spTree>
    <p:extLst>
      <p:ext uri="{BB962C8B-B14F-4D97-AF65-F5344CB8AC3E}">
        <p14:creationId xmlns:p14="http://schemas.microsoft.com/office/powerpoint/2010/main" val="157726992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fltVal val="0"/>
                                          </p:val>
                                        </p:tav>
                                        <p:tav tm="100000">
                                          <p:val>
                                            <p:strVal val="#ppt_w"/>
                                          </p:val>
                                        </p:tav>
                                      </p:tavLst>
                                    </p:anim>
                                    <p:anim calcmode="lin" valueType="num">
                                      <p:cBhvr>
                                        <p:cTn id="8" dur="1000" fill="hold"/>
                                        <p:tgtEl>
                                          <p:spTgt spid="14"/>
                                        </p:tgtEl>
                                        <p:attrNameLst>
                                          <p:attrName>ppt_h</p:attrName>
                                        </p:attrNameLst>
                                      </p:cBhvr>
                                      <p:tavLst>
                                        <p:tav tm="0">
                                          <p:val>
                                            <p:fltVal val="0"/>
                                          </p:val>
                                        </p:tav>
                                        <p:tav tm="100000">
                                          <p:val>
                                            <p:strVal val="#ppt_h"/>
                                          </p:val>
                                        </p:tav>
                                      </p:tavLst>
                                    </p:anim>
                                    <p:animEffect transition="in" filter="fade">
                                      <p:cBhvr>
                                        <p:cTn id="9"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915454" y="441228"/>
            <a:ext cx="10174557" cy="5604731"/>
            <a:chOff x="676916" y="624234"/>
            <a:chExt cx="10174557" cy="5604731"/>
          </a:xfrm>
        </p:grpSpPr>
        <p:pic>
          <p:nvPicPr>
            <p:cNvPr id="6" name="Picture 5">
              <a:extLst>
                <a:ext uri="{FF2B5EF4-FFF2-40B4-BE49-F238E27FC236}">
                  <a16:creationId xmlns:a16="http://schemas.microsoft.com/office/drawing/2014/main" xmlns="" id="{D0BB1765-7606-44FC-8D0A-725A206946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916" y="624234"/>
              <a:ext cx="5064981" cy="5604731"/>
            </a:xfrm>
            <a:prstGeom prst="rect">
              <a:avLst/>
            </a:prstGeom>
          </p:spPr>
        </p:pic>
        <p:pic>
          <p:nvPicPr>
            <p:cNvPr id="2" name="Picture 3"/>
            <p:cNvPicPr>
              <a:picLocks noChangeAspect="1" noChangeArrowheads="1"/>
            </p:cNvPicPr>
            <p:nvPr/>
          </p:nvPicPr>
          <p:blipFill>
            <a:blip r:embed="rId3">
              <a:extLst>
                <a:ext uri="{28A0092B-C50C-407E-A947-70E740481C1C}">
                  <a14:useLocalDpi xmlns:a14="http://schemas.microsoft.com/office/drawing/2010/main" val="0"/>
                </a:ext>
              </a:extLst>
            </a:blip>
            <a:srcRect l="6453" t="2155" r="6544" b="13266"/>
            <a:stretch>
              <a:fillRect/>
            </a:stretch>
          </p:blipFill>
          <p:spPr bwMode="auto">
            <a:xfrm>
              <a:off x="834887" y="879342"/>
              <a:ext cx="10016586" cy="4595667"/>
            </a:xfrm>
            <a:prstGeom prst="rect">
              <a:avLst/>
            </a:prstGeom>
            <a:blipFill>
              <a:blip r:embed="rId4">
                <a:alphaModFix amt="1000"/>
              </a:blip>
              <a:stretch>
                <a:fillRect/>
              </a:stretch>
            </a:blipFill>
            <a:ln>
              <a:noFill/>
            </a:ln>
            <a:extLst/>
          </p:spPr>
        </p:pic>
        <p:sp>
          <p:nvSpPr>
            <p:cNvPr id="9" name="Rectangle 1"/>
            <p:cNvSpPr>
              <a:spLocks noChangeArrowheads="1"/>
            </p:cNvSpPr>
            <p:nvPr/>
          </p:nvSpPr>
          <p:spPr bwMode="auto">
            <a:xfrm>
              <a:off x="1258342" y="5489899"/>
              <a:ext cx="4867651" cy="55399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eaLnBrk="0" fontAlgn="base" hangingPunct="0">
                <a:spcBef>
                  <a:spcPct val="0"/>
                </a:spcBef>
                <a:spcAft>
                  <a:spcPct val="0"/>
                </a:spcAft>
              </a:pPr>
              <a:endParaRPr lang="en-US" sz="3000" b="1" dirty="0">
                <a:solidFill>
                  <a:srgbClr val="FF0000"/>
                </a:solidFill>
                <a:latin typeface="SVN-Very Berry" panose="00000500000000000000" pitchFamily="2" charset="0"/>
                <a:ea typeface="Calibri" pitchFamily="34" charset="0"/>
                <a:cs typeface="Times New Roman" pitchFamily="18" charset="0"/>
                <a:sym typeface="Wingdings" pitchFamily="2" charset="2"/>
              </a:endParaRPr>
            </a:p>
          </p:txBody>
        </p:sp>
      </p:grpSp>
      <p:sp>
        <p:nvSpPr>
          <p:cNvPr id="11" name="Rectangle 10"/>
          <p:cNvSpPr/>
          <p:nvPr/>
        </p:nvSpPr>
        <p:spPr>
          <a:xfrm>
            <a:off x="3131110" y="2712684"/>
            <a:ext cx="6035040" cy="674287"/>
          </a:xfrm>
          <a:prstGeom prst="rect">
            <a:avLst/>
          </a:prstGeom>
        </p:spPr>
        <p:txBody>
          <a:bodyPr wrap="square">
            <a:spAutoFit/>
          </a:bodyPr>
          <a:lstStyle/>
          <a:p>
            <a:pPr>
              <a:lnSpc>
                <a:spcPct val="115000"/>
              </a:lnSpc>
              <a:spcAft>
                <a:spcPts val="500"/>
              </a:spcAft>
              <a:buClr>
                <a:srgbClr val="000000"/>
              </a:buClr>
              <a:buSzPts val="1200"/>
              <a:tabLst>
                <a:tab pos="252730" algn="l"/>
              </a:tabLst>
            </a:pPr>
            <a:r>
              <a:rPr lang="en-US" sz="3600" b="1" dirty="0" smtClean="0">
                <a:solidFill>
                  <a:srgbClr val="FF0000"/>
                </a:solidFill>
                <a:latin typeface="#9Slide06 SVNSlow Attack" pitchFamily="2" charset="0"/>
                <a:ea typeface="Arial" panose="020B0604020202020204" pitchFamily="34" charset="0"/>
                <a:cs typeface="Arial" panose="020B0604020202020204" pitchFamily="34" charset="0"/>
              </a:rPr>
              <a:t>2. Ý </a:t>
            </a:r>
            <a:r>
              <a:rPr lang="en-US" sz="3600" b="1" dirty="0" err="1" smtClean="0">
                <a:solidFill>
                  <a:srgbClr val="FF0000"/>
                </a:solidFill>
                <a:latin typeface="#9Slide06 SVNSlow Attack" pitchFamily="2" charset="0"/>
                <a:ea typeface="Arial" panose="020B0604020202020204" pitchFamily="34" charset="0"/>
                <a:cs typeface="Arial" panose="020B0604020202020204" pitchFamily="34" charset="0"/>
              </a:rPr>
              <a:t>nghĩa</a:t>
            </a:r>
            <a:r>
              <a:rPr lang="en-US" sz="3600" b="1" dirty="0" smtClean="0">
                <a:solidFill>
                  <a:srgbClr val="FF0000"/>
                </a:solidFill>
                <a:latin typeface="#9Slide06 SVNSlow Attack" pitchFamily="2" charset="0"/>
                <a:ea typeface="Arial" panose="020B0604020202020204" pitchFamily="34" charset="0"/>
                <a:cs typeface="Arial" panose="020B0604020202020204" pitchFamily="34" charset="0"/>
              </a:rPr>
              <a:t> </a:t>
            </a:r>
            <a:r>
              <a:rPr lang="en-US" sz="3600" b="1" dirty="0" err="1" smtClean="0">
                <a:solidFill>
                  <a:srgbClr val="FF0000"/>
                </a:solidFill>
                <a:latin typeface="#9Slide06 SVNSlow Attack" pitchFamily="2" charset="0"/>
                <a:ea typeface="Arial" panose="020B0604020202020204" pitchFamily="34" charset="0"/>
                <a:cs typeface="Arial" panose="020B0604020202020204" pitchFamily="34" charset="0"/>
              </a:rPr>
              <a:t>của</a:t>
            </a:r>
            <a:r>
              <a:rPr lang="en-US" sz="3600" b="1" dirty="0" smtClean="0">
                <a:solidFill>
                  <a:srgbClr val="FF0000"/>
                </a:solidFill>
                <a:latin typeface="#9Slide06 SVNSlow Attack" pitchFamily="2" charset="0"/>
                <a:ea typeface="Arial" panose="020B0604020202020204" pitchFamily="34" charset="0"/>
                <a:cs typeface="Arial" panose="020B0604020202020204" pitchFamily="34" charset="0"/>
              </a:rPr>
              <a:t> y</a:t>
            </a:r>
            <a:r>
              <a:rPr lang="vi-VN" sz="3600" b="1" dirty="0" smtClean="0">
                <a:solidFill>
                  <a:srgbClr val="FF0000"/>
                </a:solidFill>
                <a:latin typeface="#9Slide06 SVNSlow Attack" pitchFamily="2" charset="0"/>
                <a:ea typeface="Arial" panose="020B0604020202020204" pitchFamily="34" charset="0"/>
                <a:cs typeface="Arial" panose="020B0604020202020204" pitchFamily="34" charset="0"/>
              </a:rPr>
              <a:t>êu </a:t>
            </a:r>
            <a:r>
              <a:rPr lang="vi-VN" sz="3600" b="1" dirty="0">
                <a:solidFill>
                  <a:srgbClr val="FF0000"/>
                </a:solidFill>
                <a:latin typeface="#9Slide06 SVNSlow Attack" pitchFamily="2" charset="0"/>
                <a:ea typeface="Arial" panose="020B0604020202020204" pitchFamily="34" charset="0"/>
                <a:cs typeface="Arial" panose="020B0604020202020204" pitchFamily="34" charset="0"/>
              </a:rPr>
              <a:t>thương con người </a:t>
            </a:r>
            <a:endParaRPr lang="en-US" sz="3600" b="1" dirty="0" smtClean="0">
              <a:solidFill>
                <a:srgbClr val="FF0000"/>
              </a:solidFill>
              <a:latin typeface="#9Slide06 SVNSlow Attack" pitchFamily="2" charset="0"/>
              <a:ea typeface="Arial" panose="020B0604020202020204" pitchFamily="34" charset="0"/>
              <a:cs typeface="Arial" panose="020B0604020202020204" pitchFamily="34" charset="0"/>
            </a:endParaRPr>
          </a:p>
        </p:txBody>
      </p:sp>
      <p:pic>
        <p:nvPicPr>
          <p:cNvPr id="13" name="Picture 12"/>
          <p:cNvPicPr>
            <a:picLocks noChangeAspect="1"/>
          </p:cNvPicPr>
          <p:nvPr/>
        </p:nvPicPr>
        <p:blipFill>
          <a:blip r:embed="rId5"/>
          <a:stretch>
            <a:fillRect/>
          </a:stretch>
        </p:blipFill>
        <p:spPr>
          <a:xfrm>
            <a:off x="10936762" y="0"/>
            <a:ext cx="1255238" cy="937524"/>
          </a:xfrm>
          <a:prstGeom prst="rect">
            <a:avLst/>
          </a:prstGeom>
        </p:spPr>
      </p:pic>
    </p:spTree>
    <p:extLst>
      <p:ext uri="{BB962C8B-B14F-4D97-AF65-F5344CB8AC3E}">
        <p14:creationId xmlns:p14="http://schemas.microsoft.com/office/powerpoint/2010/main" val="14253836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www.hoasengroup.vn/Content/Uploads/images/6_TRUYEN_THONG/6_2_TAI_TRO/HOAT_DONG_CONG_DONG/CAP_LA_YEU_THUONG/2_Cap%20la%20yeu%20thuon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744" y="1264648"/>
            <a:ext cx="3534205" cy="2771775"/>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4" descr="Xin Chào Cuộc Sống - Home | Faceboo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pic>
        <p:nvPicPr>
          <p:cNvPr id="3" name="Picture 2"/>
          <p:cNvPicPr>
            <a:picLocks noChangeAspect="1"/>
          </p:cNvPicPr>
          <p:nvPr/>
        </p:nvPicPr>
        <p:blipFill>
          <a:blip r:embed="rId3"/>
          <a:stretch>
            <a:fillRect/>
          </a:stretch>
        </p:blipFill>
        <p:spPr>
          <a:xfrm>
            <a:off x="4394243" y="1264648"/>
            <a:ext cx="3597865" cy="2556706"/>
          </a:xfrm>
          <a:prstGeom prst="rect">
            <a:avLst/>
          </a:prstGeom>
        </p:spPr>
      </p:pic>
      <p:pic>
        <p:nvPicPr>
          <p:cNvPr id="4" name="Picture 3"/>
          <p:cNvPicPr>
            <a:picLocks noChangeAspect="1"/>
          </p:cNvPicPr>
          <p:nvPr/>
        </p:nvPicPr>
        <p:blipFill>
          <a:blip r:embed="rId4"/>
          <a:stretch>
            <a:fillRect/>
          </a:stretch>
        </p:blipFill>
        <p:spPr>
          <a:xfrm>
            <a:off x="7992108" y="1115979"/>
            <a:ext cx="4197941" cy="2780231"/>
          </a:xfrm>
          <a:prstGeom prst="rect">
            <a:avLst/>
          </a:prstGeom>
        </p:spPr>
      </p:pic>
      <p:sp>
        <p:nvSpPr>
          <p:cNvPr id="6" name="Rectangle 5"/>
          <p:cNvSpPr/>
          <p:nvPr/>
        </p:nvSpPr>
        <p:spPr>
          <a:xfrm>
            <a:off x="155575" y="-72212"/>
            <a:ext cx="8755855" cy="1047979"/>
          </a:xfrm>
          <a:prstGeom prst="rect">
            <a:avLst/>
          </a:prstGeom>
        </p:spPr>
        <p:txBody>
          <a:bodyPr wrap="square">
            <a:spAutoFit/>
          </a:bodyPr>
          <a:lstStyle/>
          <a:p>
            <a:pPr>
              <a:lnSpc>
                <a:spcPct val="115000"/>
              </a:lnSpc>
              <a:spcAft>
                <a:spcPts val="500"/>
              </a:spcAft>
              <a:buClr>
                <a:srgbClr val="000000"/>
              </a:buClr>
              <a:buSzPts val="1200"/>
              <a:tabLst>
                <a:tab pos="252730" algn="l"/>
              </a:tabLst>
            </a:pPr>
            <a:r>
              <a:rPr lang="en-US" sz="5400" b="1" dirty="0" err="1" smtClean="0">
                <a:solidFill>
                  <a:srgbClr val="FF0000"/>
                </a:solidFill>
                <a:latin typeface="#9Slide06 SVNSlow Attack" pitchFamily="2" charset="0"/>
                <a:ea typeface="Arial" panose="020B0604020202020204" pitchFamily="34" charset="0"/>
                <a:cs typeface="Arial" panose="020B0604020202020204" pitchFamily="34" charset="0"/>
              </a:rPr>
              <a:t>Trò</a:t>
            </a:r>
            <a:r>
              <a:rPr lang="en-US" sz="5400" b="1" dirty="0" smtClean="0">
                <a:solidFill>
                  <a:srgbClr val="FF0000"/>
                </a:solidFill>
                <a:latin typeface="#9Slide06 SVNSlow Attack" pitchFamily="2" charset="0"/>
                <a:ea typeface="Arial" panose="020B0604020202020204" pitchFamily="34" charset="0"/>
                <a:cs typeface="Arial" panose="020B0604020202020204" pitchFamily="34" charset="0"/>
              </a:rPr>
              <a:t> </a:t>
            </a:r>
            <a:r>
              <a:rPr lang="en-US" sz="5400" b="1" dirty="0" err="1" smtClean="0">
                <a:solidFill>
                  <a:srgbClr val="FF0000"/>
                </a:solidFill>
                <a:latin typeface="#9Slide06 SVNSlow Attack" pitchFamily="2" charset="0"/>
                <a:ea typeface="Arial" panose="020B0604020202020204" pitchFamily="34" charset="0"/>
                <a:cs typeface="Arial" panose="020B0604020202020204" pitchFamily="34" charset="0"/>
              </a:rPr>
              <a:t>chơi</a:t>
            </a:r>
            <a:r>
              <a:rPr lang="en-US" sz="5400" b="1" dirty="0" smtClean="0">
                <a:solidFill>
                  <a:srgbClr val="FF0000"/>
                </a:solidFill>
                <a:latin typeface="#9Slide06 SVNSlow Attack" pitchFamily="2" charset="0"/>
                <a:ea typeface="Arial" panose="020B0604020202020204" pitchFamily="34" charset="0"/>
                <a:cs typeface="Arial" panose="020B0604020202020204" pitchFamily="34" charset="0"/>
              </a:rPr>
              <a:t>: </a:t>
            </a:r>
            <a:r>
              <a:rPr lang="en-US" sz="5400" b="1" dirty="0" err="1" smtClean="0">
                <a:solidFill>
                  <a:srgbClr val="FF0000"/>
                </a:solidFill>
                <a:latin typeface="#9Slide06 SVNSlow Attack" pitchFamily="2" charset="0"/>
                <a:ea typeface="Arial" panose="020B0604020202020204" pitchFamily="34" charset="0"/>
                <a:cs typeface="Arial" panose="020B0604020202020204" pitchFamily="34" charset="0"/>
              </a:rPr>
              <a:t>Thử</a:t>
            </a:r>
            <a:r>
              <a:rPr lang="en-US" sz="5400" b="1" dirty="0" smtClean="0">
                <a:solidFill>
                  <a:srgbClr val="FF0000"/>
                </a:solidFill>
                <a:latin typeface="#9Slide06 SVNSlow Attack" pitchFamily="2" charset="0"/>
                <a:ea typeface="Arial" panose="020B0604020202020204" pitchFamily="34" charset="0"/>
                <a:cs typeface="Arial" panose="020B0604020202020204" pitchFamily="34" charset="0"/>
              </a:rPr>
              <a:t> </a:t>
            </a:r>
            <a:r>
              <a:rPr lang="en-US" sz="5400" b="1" dirty="0" err="1" smtClean="0">
                <a:solidFill>
                  <a:srgbClr val="FF0000"/>
                </a:solidFill>
                <a:latin typeface="#9Slide06 SVNSlow Attack" pitchFamily="2" charset="0"/>
                <a:ea typeface="Arial" panose="020B0604020202020204" pitchFamily="34" charset="0"/>
                <a:cs typeface="Arial" panose="020B0604020202020204" pitchFamily="34" charset="0"/>
              </a:rPr>
              <a:t>tài</a:t>
            </a:r>
            <a:r>
              <a:rPr lang="en-US" sz="5400" b="1" dirty="0" smtClean="0">
                <a:solidFill>
                  <a:srgbClr val="FF0000"/>
                </a:solidFill>
                <a:latin typeface="#9Slide06 SVNSlow Attack" pitchFamily="2" charset="0"/>
                <a:ea typeface="Arial" panose="020B0604020202020204" pitchFamily="34" charset="0"/>
                <a:cs typeface="Arial" panose="020B0604020202020204" pitchFamily="34" charset="0"/>
              </a:rPr>
              <a:t> </a:t>
            </a:r>
            <a:r>
              <a:rPr lang="en-US" sz="5400" b="1" dirty="0" err="1" smtClean="0">
                <a:solidFill>
                  <a:srgbClr val="FF0000"/>
                </a:solidFill>
                <a:latin typeface="#9Slide06 SVNSlow Attack" pitchFamily="2" charset="0"/>
                <a:ea typeface="Arial" panose="020B0604020202020204" pitchFamily="34" charset="0"/>
                <a:cs typeface="Arial" panose="020B0604020202020204" pitchFamily="34" charset="0"/>
              </a:rPr>
              <a:t>hiểu</a:t>
            </a:r>
            <a:r>
              <a:rPr lang="en-US" sz="5400" b="1" dirty="0" smtClean="0">
                <a:solidFill>
                  <a:srgbClr val="FF0000"/>
                </a:solidFill>
                <a:latin typeface="#9Slide06 SVNSlow Attack" pitchFamily="2" charset="0"/>
                <a:ea typeface="Arial" panose="020B0604020202020204" pitchFamily="34" charset="0"/>
                <a:cs typeface="Arial" panose="020B0604020202020204" pitchFamily="34" charset="0"/>
              </a:rPr>
              <a:t> </a:t>
            </a:r>
            <a:r>
              <a:rPr lang="en-US" sz="5400" b="1" dirty="0" err="1" smtClean="0">
                <a:solidFill>
                  <a:srgbClr val="FF0000"/>
                </a:solidFill>
                <a:latin typeface="#9Slide06 SVNSlow Attack" pitchFamily="2" charset="0"/>
                <a:ea typeface="Arial" panose="020B0604020202020204" pitchFamily="34" charset="0"/>
                <a:cs typeface="Arial" panose="020B0604020202020204" pitchFamily="34" charset="0"/>
              </a:rPr>
              <a:t>biết</a:t>
            </a:r>
            <a:r>
              <a:rPr lang="vi-VN" sz="5400" b="1" dirty="0" smtClean="0">
                <a:solidFill>
                  <a:srgbClr val="FF0000"/>
                </a:solidFill>
                <a:latin typeface="#9Slide06 SVNSlow Attack" pitchFamily="2" charset="0"/>
                <a:ea typeface="Arial" panose="020B0604020202020204" pitchFamily="34" charset="0"/>
                <a:cs typeface="Arial" panose="020B0604020202020204" pitchFamily="34" charset="0"/>
              </a:rPr>
              <a:t> </a:t>
            </a:r>
            <a:endParaRPr lang="en-US" sz="5400" b="1" dirty="0" smtClean="0">
              <a:solidFill>
                <a:srgbClr val="FF0000"/>
              </a:solidFill>
              <a:latin typeface="#9Slide06 SVNSlow Attack" pitchFamily="2" charset="0"/>
              <a:ea typeface="Arial" panose="020B0604020202020204" pitchFamily="34" charset="0"/>
              <a:cs typeface="Arial" panose="020B0604020202020204" pitchFamily="34" charset="0"/>
            </a:endParaRPr>
          </a:p>
        </p:txBody>
      </p:sp>
      <p:sp>
        <p:nvSpPr>
          <p:cNvPr id="5" name="AutoShape 2" descr="Lục Lạc Vàng - Posts | Faceboo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p:cNvPicPr>
            <a:picLocks noChangeAspect="1"/>
          </p:cNvPicPr>
          <p:nvPr/>
        </p:nvPicPr>
        <p:blipFill>
          <a:blip r:embed="rId5"/>
          <a:stretch>
            <a:fillRect/>
          </a:stretch>
        </p:blipFill>
        <p:spPr>
          <a:xfrm>
            <a:off x="307975" y="4325305"/>
            <a:ext cx="3697198" cy="2532696"/>
          </a:xfrm>
          <a:prstGeom prst="rect">
            <a:avLst/>
          </a:prstGeom>
        </p:spPr>
      </p:pic>
      <p:sp>
        <p:nvSpPr>
          <p:cNvPr id="8" name="AutoShape 4" descr="Chương trình Khuyến học Đèn Đom Đóm - Home | Faceboo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 name="Picture 8"/>
          <p:cNvPicPr>
            <a:picLocks noChangeAspect="1"/>
          </p:cNvPicPr>
          <p:nvPr/>
        </p:nvPicPr>
        <p:blipFill>
          <a:blip r:embed="rId6"/>
          <a:stretch>
            <a:fillRect/>
          </a:stretch>
        </p:blipFill>
        <p:spPr>
          <a:xfrm>
            <a:off x="4715691" y="4260226"/>
            <a:ext cx="3435531" cy="2601124"/>
          </a:xfrm>
          <a:prstGeom prst="rect">
            <a:avLst/>
          </a:prstGeom>
        </p:spPr>
      </p:pic>
      <p:pic>
        <p:nvPicPr>
          <p:cNvPr id="3078" name="Picture 6" descr="Chủ tịch Quốc hội Nguyễn Thị Kim Ngân dự và phát biểu tại Chương trình"/>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660253" y="4036423"/>
            <a:ext cx="3318387" cy="2495006"/>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5544761" y="-59634"/>
            <a:ext cx="6230983" cy="1201034"/>
          </a:xfrm>
          <a:prstGeom prst="rect">
            <a:avLst/>
          </a:prstGeom>
        </p:spPr>
        <p:txBody>
          <a:bodyPr wrap="square">
            <a:spAutoFit/>
          </a:bodyPr>
          <a:lstStyle/>
          <a:p>
            <a:pPr marL="1054100" marR="0" indent="38100" algn="just">
              <a:lnSpc>
                <a:spcPct val="115000"/>
              </a:lnSpc>
              <a:spcBef>
                <a:spcPts val="0"/>
              </a:spcBef>
              <a:spcAft>
                <a:spcPts val="600"/>
              </a:spcAft>
            </a:pPr>
            <a:r>
              <a:rPr lang="en-US" sz="3200" b="1" dirty="0" err="1" smtClean="0">
                <a:solidFill>
                  <a:srgbClr val="1D02DA"/>
                </a:solidFill>
                <a:latin typeface="#9Slide05 IcielSanelma" pitchFamily="2" charset="0"/>
                <a:ea typeface="Arial" panose="020B0604020202020204" pitchFamily="34" charset="0"/>
              </a:rPr>
              <a:t>Kể</a:t>
            </a:r>
            <a:r>
              <a:rPr lang="en-US" sz="3200" b="1" dirty="0" smtClean="0">
                <a:solidFill>
                  <a:srgbClr val="1D02DA"/>
                </a:solidFill>
                <a:latin typeface="#9Slide05 IcielSanelma" pitchFamily="2" charset="0"/>
                <a:ea typeface="Arial" panose="020B0604020202020204" pitchFamily="34" charset="0"/>
              </a:rPr>
              <a:t> </a:t>
            </a:r>
            <a:r>
              <a:rPr lang="en-US" sz="3200" b="1" dirty="0" err="1" smtClean="0">
                <a:solidFill>
                  <a:srgbClr val="1D02DA"/>
                </a:solidFill>
                <a:latin typeface="#9Slide05 IcielSanelma" pitchFamily="2" charset="0"/>
                <a:ea typeface="Arial" panose="020B0604020202020204" pitchFamily="34" charset="0"/>
              </a:rPr>
              <a:t>tên</a:t>
            </a:r>
            <a:r>
              <a:rPr lang="en-US" sz="3200" b="1" dirty="0" smtClean="0">
                <a:solidFill>
                  <a:srgbClr val="1D02DA"/>
                </a:solidFill>
                <a:latin typeface="#9Slide05 IcielSanelma" pitchFamily="2" charset="0"/>
                <a:ea typeface="Arial" panose="020B0604020202020204" pitchFamily="34" charset="0"/>
              </a:rPr>
              <a:t> </a:t>
            </a:r>
            <a:r>
              <a:rPr lang="en-US" sz="3200" b="1" dirty="0" err="1" smtClean="0">
                <a:solidFill>
                  <a:srgbClr val="1D02DA"/>
                </a:solidFill>
                <a:latin typeface="#9Slide05 IcielSanelma" pitchFamily="2" charset="0"/>
                <a:ea typeface="Arial" panose="020B0604020202020204" pitchFamily="34" charset="0"/>
              </a:rPr>
              <a:t>các</a:t>
            </a:r>
            <a:r>
              <a:rPr lang="en-US" sz="3200" b="1" dirty="0" smtClean="0">
                <a:solidFill>
                  <a:srgbClr val="1D02DA"/>
                </a:solidFill>
                <a:latin typeface="#9Slide05 IcielSanelma" pitchFamily="2" charset="0"/>
                <a:ea typeface="Arial" panose="020B0604020202020204" pitchFamily="34" charset="0"/>
              </a:rPr>
              <a:t> </a:t>
            </a:r>
            <a:r>
              <a:rPr lang="en-US" sz="3200" b="1" dirty="0" err="1" smtClean="0">
                <a:solidFill>
                  <a:srgbClr val="1D02DA"/>
                </a:solidFill>
                <a:latin typeface="#9Slide05 IcielSanelma" pitchFamily="2" charset="0"/>
                <a:ea typeface="Arial" panose="020B0604020202020204" pitchFamily="34" charset="0"/>
              </a:rPr>
              <a:t>chương</a:t>
            </a:r>
            <a:r>
              <a:rPr lang="en-US" sz="3200" b="1" dirty="0" smtClean="0">
                <a:solidFill>
                  <a:srgbClr val="1D02DA"/>
                </a:solidFill>
                <a:latin typeface="#9Slide05 IcielSanelma" pitchFamily="2" charset="0"/>
                <a:ea typeface="Arial" panose="020B0604020202020204" pitchFamily="34" charset="0"/>
              </a:rPr>
              <a:t> </a:t>
            </a:r>
            <a:r>
              <a:rPr lang="en-US" sz="3200" b="1" dirty="0" err="1" smtClean="0">
                <a:solidFill>
                  <a:srgbClr val="1D02DA"/>
                </a:solidFill>
                <a:latin typeface="#9Slide05 IcielSanelma" pitchFamily="2" charset="0"/>
                <a:ea typeface="Arial" panose="020B0604020202020204" pitchFamily="34" charset="0"/>
              </a:rPr>
              <a:t>trình</a:t>
            </a:r>
            <a:r>
              <a:rPr lang="en-US" sz="3200" b="1" dirty="0" smtClean="0">
                <a:solidFill>
                  <a:srgbClr val="1D02DA"/>
                </a:solidFill>
                <a:latin typeface="#9Slide05 IcielSanelma" pitchFamily="2" charset="0"/>
                <a:ea typeface="Arial" panose="020B0604020202020204" pitchFamily="34" charset="0"/>
              </a:rPr>
              <a:t> </a:t>
            </a:r>
            <a:r>
              <a:rPr lang="en-US" sz="3200" b="1" dirty="0" err="1" smtClean="0">
                <a:solidFill>
                  <a:srgbClr val="1D02DA"/>
                </a:solidFill>
                <a:latin typeface="#9Slide05 IcielSanelma" pitchFamily="2" charset="0"/>
                <a:ea typeface="Arial" panose="020B0604020202020204" pitchFamily="34" charset="0"/>
              </a:rPr>
              <a:t>nhân</a:t>
            </a:r>
            <a:r>
              <a:rPr lang="en-US" sz="3200" b="1" dirty="0" smtClean="0">
                <a:solidFill>
                  <a:srgbClr val="1D02DA"/>
                </a:solidFill>
                <a:latin typeface="#9Slide05 IcielSanelma" pitchFamily="2" charset="0"/>
                <a:ea typeface="Arial" panose="020B0604020202020204" pitchFamily="34" charset="0"/>
              </a:rPr>
              <a:t> </a:t>
            </a:r>
            <a:r>
              <a:rPr lang="en-US" sz="3200" b="1" dirty="0" err="1" smtClean="0">
                <a:solidFill>
                  <a:srgbClr val="1D02DA"/>
                </a:solidFill>
                <a:latin typeface="#9Slide05 IcielSanelma" pitchFamily="2" charset="0"/>
                <a:ea typeface="Arial" panose="020B0604020202020204" pitchFamily="34" charset="0"/>
              </a:rPr>
              <a:t>ái</a:t>
            </a:r>
            <a:r>
              <a:rPr lang="en-US" sz="3200" b="1" dirty="0" smtClean="0">
                <a:solidFill>
                  <a:srgbClr val="1D02DA"/>
                </a:solidFill>
                <a:latin typeface="#9Slide05 IcielSanelma" pitchFamily="2" charset="0"/>
                <a:ea typeface="Arial" panose="020B0604020202020204" pitchFamily="34" charset="0"/>
              </a:rPr>
              <a:t> </a:t>
            </a:r>
            <a:r>
              <a:rPr lang="en-US" sz="3200" b="1" dirty="0" err="1" smtClean="0">
                <a:solidFill>
                  <a:srgbClr val="1D02DA"/>
                </a:solidFill>
                <a:latin typeface="#9Slide05 IcielSanelma" pitchFamily="2" charset="0"/>
                <a:ea typeface="Arial" panose="020B0604020202020204" pitchFamily="34" charset="0"/>
              </a:rPr>
              <a:t>trên</a:t>
            </a:r>
            <a:r>
              <a:rPr lang="en-US" sz="3200" b="1" dirty="0" smtClean="0">
                <a:solidFill>
                  <a:srgbClr val="1D02DA"/>
                </a:solidFill>
                <a:latin typeface="#9Slide05 IcielSanelma" pitchFamily="2" charset="0"/>
                <a:ea typeface="Arial" panose="020B0604020202020204" pitchFamily="34" charset="0"/>
              </a:rPr>
              <a:t> </a:t>
            </a:r>
            <a:r>
              <a:rPr lang="en-US" sz="3200" b="1" dirty="0" err="1" smtClean="0">
                <a:solidFill>
                  <a:srgbClr val="1D02DA"/>
                </a:solidFill>
                <a:latin typeface="#9Slide05 IcielSanelma" pitchFamily="2" charset="0"/>
                <a:ea typeface="Arial" panose="020B0604020202020204" pitchFamily="34" charset="0"/>
              </a:rPr>
              <a:t>truyền</a:t>
            </a:r>
            <a:r>
              <a:rPr lang="en-US" sz="3200" b="1" dirty="0" smtClean="0">
                <a:solidFill>
                  <a:srgbClr val="1D02DA"/>
                </a:solidFill>
                <a:latin typeface="#9Slide05 IcielSanelma" pitchFamily="2" charset="0"/>
                <a:ea typeface="Arial" panose="020B0604020202020204" pitchFamily="34" charset="0"/>
              </a:rPr>
              <a:t> </a:t>
            </a:r>
            <a:r>
              <a:rPr lang="en-US" sz="3200" b="1" dirty="0" err="1" smtClean="0">
                <a:solidFill>
                  <a:srgbClr val="1D02DA"/>
                </a:solidFill>
                <a:latin typeface="#9Slide05 IcielSanelma" pitchFamily="2" charset="0"/>
                <a:ea typeface="Arial" panose="020B0604020202020204" pitchFamily="34" charset="0"/>
              </a:rPr>
              <a:t>hình</a:t>
            </a:r>
            <a:r>
              <a:rPr lang="en-US" sz="3200" b="1" dirty="0" smtClean="0">
                <a:solidFill>
                  <a:srgbClr val="1D02DA"/>
                </a:solidFill>
                <a:latin typeface="#9Slide05 IcielSanelma" pitchFamily="2" charset="0"/>
                <a:ea typeface="Arial" panose="020B0604020202020204" pitchFamily="34" charset="0"/>
              </a:rPr>
              <a:t> </a:t>
            </a:r>
            <a:r>
              <a:rPr lang="en-US" sz="3200" b="1" dirty="0" err="1" smtClean="0">
                <a:solidFill>
                  <a:srgbClr val="1D02DA"/>
                </a:solidFill>
                <a:latin typeface="#9Slide05 IcielSanelma" pitchFamily="2" charset="0"/>
                <a:ea typeface="Arial" panose="020B0604020202020204" pitchFamily="34" charset="0"/>
              </a:rPr>
              <a:t>mà</a:t>
            </a:r>
            <a:r>
              <a:rPr lang="en-US" sz="3200" b="1" dirty="0" smtClean="0">
                <a:solidFill>
                  <a:srgbClr val="1D02DA"/>
                </a:solidFill>
                <a:latin typeface="#9Slide05 IcielSanelma" pitchFamily="2" charset="0"/>
                <a:ea typeface="Arial" panose="020B0604020202020204" pitchFamily="34" charset="0"/>
              </a:rPr>
              <a:t> </a:t>
            </a:r>
            <a:r>
              <a:rPr lang="en-US" sz="3200" b="1" dirty="0" err="1" smtClean="0">
                <a:solidFill>
                  <a:srgbClr val="1D02DA"/>
                </a:solidFill>
                <a:latin typeface="#9Slide05 IcielSanelma" pitchFamily="2" charset="0"/>
                <a:ea typeface="Arial" panose="020B0604020202020204" pitchFamily="34" charset="0"/>
              </a:rPr>
              <a:t>em</a:t>
            </a:r>
            <a:r>
              <a:rPr lang="en-US" sz="3200" b="1" dirty="0" smtClean="0">
                <a:solidFill>
                  <a:srgbClr val="1D02DA"/>
                </a:solidFill>
                <a:latin typeface="#9Slide05 IcielSanelma" pitchFamily="2" charset="0"/>
                <a:ea typeface="Arial" panose="020B0604020202020204" pitchFamily="34" charset="0"/>
              </a:rPr>
              <a:t> </a:t>
            </a:r>
            <a:r>
              <a:rPr lang="en-US" sz="3200" b="1" dirty="0" err="1" smtClean="0">
                <a:solidFill>
                  <a:srgbClr val="1D02DA"/>
                </a:solidFill>
                <a:latin typeface="#9Slide05 IcielSanelma" pitchFamily="2" charset="0"/>
                <a:ea typeface="Arial" panose="020B0604020202020204" pitchFamily="34" charset="0"/>
              </a:rPr>
              <a:t>biết</a:t>
            </a:r>
            <a:endParaRPr lang="en-US" sz="3200" b="1" dirty="0">
              <a:effectLst/>
              <a:latin typeface="#9Slide05 IcielSanelma" pitchFamily="2" charset="0"/>
              <a:ea typeface="Arial" panose="020B0604020202020204" pitchFamily="34" charset="0"/>
            </a:endParaRPr>
          </a:p>
        </p:txBody>
      </p:sp>
    </p:spTree>
    <p:extLst>
      <p:ext uri="{BB962C8B-B14F-4D97-AF65-F5344CB8AC3E}">
        <p14:creationId xmlns:p14="http://schemas.microsoft.com/office/powerpoint/2010/main" val="2256661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050"/>
                                        </p:tgtEl>
                                        <p:attrNameLst>
                                          <p:attrName>style.visibility</p:attrName>
                                        </p:attrNameLst>
                                      </p:cBhvr>
                                      <p:to>
                                        <p:strVal val="visible"/>
                                      </p:to>
                                    </p:set>
                                    <p:animEffect transition="in" filter="barn(inVertical)">
                                      <p:cBhvr>
                                        <p:cTn id="14" dur="500"/>
                                        <p:tgtEl>
                                          <p:spTgt spid="2050"/>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arn(inVertical)">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heel(1)">
                                      <p:cBhvr>
                                        <p:cTn id="24" dur="20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circle(in)">
                                      <p:cBhvr>
                                        <p:cTn id="29" dur="20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additive="base">
                                        <p:cTn id="34" dur="500" fill="hold"/>
                                        <p:tgtEl>
                                          <p:spTgt spid="9"/>
                                        </p:tgtEl>
                                        <p:attrNameLst>
                                          <p:attrName>ppt_x</p:attrName>
                                        </p:attrNameLst>
                                      </p:cBhvr>
                                      <p:tavLst>
                                        <p:tav tm="0">
                                          <p:val>
                                            <p:strVal val="#ppt_x"/>
                                          </p:val>
                                        </p:tav>
                                        <p:tav tm="100000">
                                          <p:val>
                                            <p:strVal val="#ppt_x"/>
                                          </p:val>
                                        </p:tav>
                                      </p:tavLst>
                                    </p:anim>
                                    <p:anim calcmode="lin" valueType="num">
                                      <p:cBhvr additive="base">
                                        <p:cTn id="3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30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164;p9"/>
          <p:cNvPicPr preferRelativeResize="0"/>
          <p:nvPr/>
        </p:nvPicPr>
        <p:blipFill rotWithShape="1">
          <a:blip r:embed="rId2">
            <a:alphaModFix/>
          </a:blip>
          <a:srcRect l="15285" t="10430" r="46645" b="11190"/>
          <a:stretch/>
        </p:blipFill>
        <p:spPr>
          <a:xfrm>
            <a:off x="-1569988" y="670008"/>
            <a:ext cx="14499771" cy="6436397"/>
          </a:xfrm>
          <a:prstGeom prst="rect">
            <a:avLst/>
          </a:prstGeom>
          <a:noFill/>
          <a:ln>
            <a:noFill/>
          </a:ln>
        </p:spPr>
      </p:pic>
      <p:sp>
        <p:nvSpPr>
          <p:cNvPr id="3" name="Snip Diagonal Corner Rectangle 2"/>
          <p:cNvSpPr/>
          <p:nvPr/>
        </p:nvSpPr>
        <p:spPr>
          <a:xfrm>
            <a:off x="0" y="10854"/>
            <a:ext cx="4492482" cy="719320"/>
          </a:xfrm>
          <a:prstGeom prst="snip2DiagRect">
            <a:avLst>
              <a:gd name="adj1" fmla="val 26917"/>
              <a:gd name="adj2" fmla="val 16667"/>
            </a:avLst>
          </a:prstGeom>
          <a:solidFill>
            <a:srgbClr val="ED7D31">
              <a:lumMod val="40000"/>
              <a:lumOff val="60000"/>
            </a:srgbClr>
          </a:solidFill>
          <a:ln w="12700" cap="flat" cmpd="sng" algn="ctr">
            <a:solidFill>
              <a:srgbClr val="5B9BD5">
                <a:shade val="50000"/>
              </a:srgbClr>
            </a:solidFill>
            <a:prstDash val="solid"/>
            <a:miter lim="800000"/>
          </a:ln>
          <a:effectLst/>
        </p:spPr>
        <p:txBody>
          <a:bodyPr rtlCol="0" anchor="ctr"/>
          <a:lstStyle/>
          <a:p>
            <a:pPr algn="ctr">
              <a:defRPr/>
            </a:pPr>
            <a:r>
              <a:rPr lang="en-US" sz="2400" b="1" kern="0" dirty="0" err="1" smtClean="0">
                <a:solidFill>
                  <a:prstClr val="black"/>
                </a:solidFill>
                <a:latin typeface="Times New Roman" panose="02020603050405020304" pitchFamily="18" charset="0"/>
                <a:cs typeface="Times New Roman" panose="02020603050405020304" pitchFamily="18" charset="0"/>
              </a:rPr>
              <a:t>Đọc</a:t>
            </a:r>
            <a:r>
              <a:rPr lang="en-US" sz="2400" b="1" kern="0" dirty="0" smtClean="0">
                <a:solidFill>
                  <a:prstClr val="black"/>
                </a:solidFill>
                <a:latin typeface="Times New Roman" panose="02020603050405020304" pitchFamily="18" charset="0"/>
                <a:cs typeface="Times New Roman" panose="02020603050405020304" pitchFamily="18" charset="0"/>
              </a:rPr>
              <a:t> </a:t>
            </a:r>
            <a:r>
              <a:rPr lang="en-US" sz="2400" b="1" kern="0" dirty="0" err="1" smtClean="0">
                <a:solidFill>
                  <a:prstClr val="black"/>
                </a:solidFill>
                <a:latin typeface="Times New Roman" panose="02020603050405020304" pitchFamily="18" charset="0"/>
                <a:cs typeface="Times New Roman" panose="02020603050405020304" pitchFamily="18" charset="0"/>
              </a:rPr>
              <a:t>thông</a:t>
            </a:r>
            <a:r>
              <a:rPr lang="en-US" sz="2400" b="1" kern="0" dirty="0" smtClean="0">
                <a:solidFill>
                  <a:prstClr val="black"/>
                </a:solidFill>
                <a:latin typeface="Times New Roman" panose="02020603050405020304" pitchFamily="18" charset="0"/>
                <a:cs typeface="Times New Roman" panose="02020603050405020304" pitchFamily="18" charset="0"/>
              </a:rPr>
              <a:t> tin </a:t>
            </a:r>
            <a:r>
              <a:rPr lang="en-US" sz="2400" b="1" kern="0" dirty="0" err="1" smtClean="0">
                <a:solidFill>
                  <a:prstClr val="black"/>
                </a:solidFill>
                <a:latin typeface="Times New Roman" panose="02020603050405020304" pitchFamily="18" charset="0"/>
                <a:cs typeface="Times New Roman" panose="02020603050405020304" pitchFamily="18" charset="0"/>
              </a:rPr>
              <a:t>và</a:t>
            </a:r>
            <a:r>
              <a:rPr lang="en-US" sz="2400" b="1" kern="0" dirty="0" smtClean="0">
                <a:solidFill>
                  <a:prstClr val="black"/>
                </a:solidFill>
                <a:latin typeface="Times New Roman" panose="02020603050405020304" pitchFamily="18" charset="0"/>
                <a:cs typeface="Times New Roman" panose="02020603050405020304" pitchFamily="18" charset="0"/>
              </a:rPr>
              <a:t> </a:t>
            </a:r>
            <a:r>
              <a:rPr lang="en-US" sz="2400" b="1" kern="0" dirty="0" err="1" smtClean="0">
                <a:solidFill>
                  <a:prstClr val="black"/>
                </a:solidFill>
                <a:latin typeface="Times New Roman" panose="02020603050405020304" pitchFamily="18" charset="0"/>
                <a:cs typeface="Times New Roman" panose="02020603050405020304" pitchFamily="18" charset="0"/>
              </a:rPr>
              <a:t>trả</a:t>
            </a:r>
            <a:r>
              <a:rPr lang="en-US" sz="2400" b="1" kern="0" dirty="0" smtClean="0">
                <a:solidFill>
                  <a:prstClr val="black"/>
                </a:solidFill>
                <a:latin typeface="Times New Roman" panose="02020603050405020304" pitchFamily="18" charset="0"/>
                <a:cs typeface="Times New Roman" panose="02020603050405020304" pitchFamily="18" charset="0"/>
              </a:rPr>
              <a:t> </a:t>
            </a:r>
            <a:r>
              <a:rPr lang="en-US" sz="2400" b="1" kern="0" dirty="0" err="1" smtClean="0">
                <a:solidFill>
                  <a:prstClr val="black"/>
                </a:solidFill>
                <a:latin typeface="Times New Roman" panose="02020603050405020304" pitchFamily="18" charset="0"/>
                <a:cs typeface="Times New Roman" panose="02020603050405020304" pitchFamily="18" charset="0"/>
              </a:rPr>
              <a:t>lời</a:t>
            </a:r>
            <a:r>
              <a:rPr lang="en-US" sz="2400" b="1" kern="0" dirty="0" smtClean="0">
                <a:solidFill>
                  <a:prstClr val="black"/>
                </a:solidFill>
                <a:latin typeface="Times New Roman" panose="02020603050405020304" pitchFamily="18" charset="0"/>
                <a:cs typeface="Times New Roman" panose="02020603050405020304" pitchFamily="18" charset="0"/>
              </a:rPr>
              <a:t> </a:t>
            </a:r>
            <a:r>
              <a:rPr lang="en-US" sz="2400" b="1" kern="0" dirty="0" err="1" smtClean="0">
                <a:solidFill>
                  <a:prstClr val="black"/>
                </a:solidFill>
                <a:latin typeface="Times New Roman" panose="02020603050405020304" pitchFamily="18" charset="0"/>
                <a:cs typeface="Times New Roman" panose="02020603050405020304" pitchFamily="18" charset="0"/>
              </a:rPr>
              <a:t>câu</a:t>
            </a:r>
            <a:r>
              <a:rPr lang="en-US" sz="2400" b="1" kern="0" dirty="0" smtClean="0">
                <a:solidFill>
                  <a:prstClr val="black"/>
                </a:solidFill>
                <a:latin typeface="Times New Roman" panose="02020603050405020304" pitchFamily="18" charset="0"/>
                <a:cs typeface="Times New Roman" panose="02020603050405020304" pitchFamily="18" charset="0"/>
              </a:rPr>
              <a:t> </a:t>
            </a:r>
            <a:r>
              <a:rPr lang="en-US" sz="2400" b="1" kern="0" dirty="0" err="1" smtClean="0">
                <a:solidFill>
                  <a:prstClr val="black"/>
                </a:solidFill>
                <a:latin typeface="Times New Roman" panose="02020603050405020304" pitchFamily="18" charset="0"/>
                <a:cs typeface="Times New Roman" panose="02020603050405020304" pitchFamily="18" charset="0"/>
              </a:rPr>
              <a:t>hỏi</a:t>
            </a:r>
            <a:endParaRPr lang="en-US" sz="2400" b="1" kern="0" dirty="0" smtClean="0">
              <a:solidFill>
                <a:prstClr val="black"/>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765131" y="1453922"/>
            <a:ext cx="10799250" cy="5262979"/>
          </a:xfrm>
          <a:prstGeom prst="rect">
            <a:avLst/>
          </a:prstGeom>
          <a:noFill/>
        </p:spPr>
        <p:txBody>
          <a:bodyPr wrap="square" rtlCol="0">
            <a:spAutoFit/>
          </a:bodyPr>
          <a:lstStyle/>
          <a:p>
            <a:pPr algn="just"/>
            <a:r>
              <a:rPr lang="en-US" sz="2400" i="1" dirty="0" smtClean="0">
                <a:latin typeface="Time"/>
              </a:rPr>
              <a:t>    </a:t>
            </a:r>
            <a:r>
              <a:rPr lang="vi-VN" sz="2400" i="1" dirty="0" smtClean="0">
                <a:latin typeface="Time"/>
              </a:rPr>
              <a:t>Các</a:t>
            </a:r>
            <a:r>
              <a:rPr lang="vi-VN" sz="2400" dirty="0" smtClean="0">
                <a:latin typeface="Time"/>
              </a:rPr>
              <a:t> </a:t>
            </a:r>
            <a:r>
              <a:rPr lang="vi-VN" sz="2400" dirty="0">
                <a:latin typeface="Time"/>
              </a:rPr>
              <a:t>chương trình nhân ái trên truyền hình như những nh</a:t>
            </a:r>
            <a:r>
              <a:rPr lang="en-US" sz="2400" dirty="0">
                <a:latin typeface="Time"/>
              </a:rPr>
              <a:t>ị</a:t>
            </a:r>
            <a:r>
              <a:rPr lang="vi-VN" sz="2400" dirty="0">
                <a:latin typeface="Time"/>
              </a:rPr>
              <a:t>p cầu, mang phép màu đến v</a:t>
            </a:r>
            <a:r>
              <a:rPr lang="en-US" sz="2400" dirty="0">
                <a:latin typeface="Time"/>
              </a:rPr>
              <a:t>ớ</a:t>
            </a:r>
            <a:r>
              <a:rPr lang="vi-VN" sz="2400" dirty="0">
                <a:latin typeface="Time"/>
              </a:rPr>
              <a:t>i những người nghèo khổ, bất h</a:t>
            </a:r>
            <a:r>
              <a:rPr lang="en-US" sz="2400" dirty="0">
                <a:latin typeface="Time"/>
              </a:rPr>
              <a:t>ạ</a:t>
            </a:r>
            <a:r>
              <a:rPr lang="vi-VN" sz="2400" dirty="0">
                <a:latin typeface="Time"/>
              </a:rPr>
              <a:t>nh. </a:t>
            </a:r>
            <a:r>
              <a:rPr lang="en-US" sz="2400" dirty="0">
                <a:latin typeface="Time"/>
              </a:rPr>
              <a:t>Đ</a:t>
            </a:r>
            <a:r>
              <a:rPr lang="vi-VN" sz="2400" dirty="0">
                <a:latin typeface="Time"/>
              </a:rPr>
              <a:t>ó là thông điệp của lòng yêu thương lan toả t</a:t>
            </a:r>
            <a:r>
              <a:rPr lang="en-US" sz="2400" dirty="0">
                <a:latin typeface="Time"/>
              </a:rPr>
              <a:t>ớ</a:t>
            </a:r>
            <a:r>
              <a:rPr lang="vi-VN" sz="2400" dirty="0">
                <a:latin typeface="Time"/>
              </a:rPr>
              <a:t>i những trái tim biết rung cảm, thấu hiểu và chia </a:t>
            </a:r>
            <a:r>
              <a:rPr lang="vi-VN" sz="2400" i="1" dirty="0">
                <a:latin typeface="Time"/>
              </a:rPr>
              <a:t>sẻ</a:t>
            </a:r>
            <a:r>
              <a:rPr lang="vi-VN" sz="2400" dirty="0">
                <a:latin typeface="Time"/>
              </a:rPr>
              <a:t> v</a:t>
            </a:r>
            <a:r>
              <a:rPr lang="en-US" sz="2400" dirty="0">
                <a:latin typeface="Time"/>
              </a:rPr>
              <a:t>ớ</a:t>
            </a:r>
            <a:r>
              <a:rPr lang="vi-VN" sz="2400" dirty="0">
                <a:latin typeface="Time"/>
              </a:rPr>
              <a:t>i những mảnh đời khốn khó.</a:t>
            </a:r>
            <a:endParaRPr lang="en-US" sz="2400" dirty="0">
              <a:latin typeface="Time"/>
            </a:endParaRPr>
          </a:p>
          <a:p>
            <a:pPr algn="just"/>
            <a:r>
              <a:rPr lang="en-US" sz="2400" dirty="0" smtClean="0">
                <a:latin typeface="Time"/>
              </a:rPr>
              <a:t>    </a:t>
            </a:r>
            <a:r>
              <a:rPr lang="vi-VN" sz="2400" dirty="0" smtClean="0">
                <a:latin typeface="Time"/>
              </a:rPr>
              <a:t>Chương </a:t>
            </a:r>
            <a:r>
              <a:rPr lang="vi-VN" sz="2400" dirty="0">
                <a:latin typeface="Time"/>
              </a:rPr>
              <a:t>trình </a:t>
            </a:r>
            <a:r>
              <a:rPr lang="vi-VN" sz="2400" i="1" dirty="0">
                <a:latin typeface="Time"/>
              </a:rPr>
              <a:t>C</a:t>
            </a:r>
            <a:r>
              <a:rPr lang="en-US" sz="2400" i="1" dirty="0">
                <a:latin typeface="Time"/>
              </a:rPr>
              <a:t>ặ</a:t>
            </a:r>
            <a:r>
              <a:rPr lang="vi-VN" sz="2400" i="1" dirty="0">
                <a:latin typeface="Time"/>
              </a:rPr>
              <a:t>p lá yêu thương</a:t>
            </a:r>
            <a:r>
              <a:rPr lang="vi-VN" sz="2400" dirty="0">
                <a:latin typeface="Time"/>
              </a:rPr>
              <a:t> là dự án hỗ trợ các em học sinh có hoàn cảnh khó kh</a:t>
            </a:r>
            <a:r>
              <a:rPr lang="en-US" sz="2400" dirty="0">
                <a:latin typeface="Time"/>
              </a:rPr>
              <a:t>ă</a:t>
            </a:r>
            <a:r>
              <a:rPr lang="vi-VN" sz="2400" dirty="0">
                <a:latin typeface="Time"/>
              </a:rPr>
              <a:t>n, vươn lên trong cuộc sống để tiếp tục t</a:t>
            </a:r>
            <a:r>
              <a:rPr lang="en-US" sz="2400" dirty="0">
                <a:latin typeface="Time"/>
              </a:rPr>
              <a:t>ớ</a:t>
            </a:r>
            <a:r>
              <a:rPr lang="vi-VN" sz="2400" dirty="0">
                <a:latin typeface="Time"/>
              </a:rPr>
              <a:t>i trường. Chương trình </a:t>
            </a:r>
            <a:r>
              <a:rPr lang="vi-VN" sz="2400" i="1" dirty="0">
                <a:latin typeface="Time"/>
              </a:rPr>
              <a:t>Xin chào cuộc s</a:t>
            </a:r>
            <a:r>
              <a:rPr lang="en-US" sz="2400" i="1" dirty="0">
                <a:latin typeface="Time"/>
              </a:rPr>
              <a:t>ố</a:t>
            </a:r>
            <a:r>
              <a:rPr lang="vi-VN" sz="2400" i="1" dirty="0">
                <a:latin typeface="Time"/>
              </a:rPr>
              <a:t>ng</a:t>
            </a:r>
            <a:r>
              <a:rPr lang="vi-VN" sz="2400" dirty="0">
                <a:latin typeface="Time"/>
              </a:rPr>
              <a:t> chữa lành những vết thương bằng chính tình yêu thương dành cho những em bé khuyết t</a:t>
            </a:r>
            <a:r>
              <a:rPr lang="en-US" sz="2400" dirty="0" err="1">
                <a:latin typeface="Time"/>
              </a:rPr>
              <a:t>ật</a:t>
            </a:r>
            <a:r>
              <a:rPr lang="vi-VN" sz="2400" dirty="0">
                <a:latin typeface="Time"/>
              </a:rPr>
              <a:t>. Sau mỗi ca phẫu thuật giúp các em bước ra khỏi nỗi bất h</a:t>
            </a:r>
            <a:r>
              <a:rPr lang="en-US" sz="2400" dirty="0">
                <a:latin typeface="Time"/>
              </a:rPr>
              <a:t>ạ</a:t>
            </a:r>
            <a:r>
              <a:rPr lang="vi-VN" sz="2400" dirty="0">
                <a:latin typeface="Time"/>
              </a:rPr>
              <a:t>nh, tr</a:t>
            </a:r>
            <a:r>
              <a:rPr lang="en-US" sz="2400" dirty="0">
                <a:latin typeface="Time"/>
              </a:rPr>
              <a:t>ở</a:t>
            </a:r>
            <a:r>
              <a:rPr lang="vi-VN" sz="2400" dirty="0">
                <a:latin typeface="Time"/>
              </a:rPr>
              <a:t> về vói tuổi thơ bình thường như các em đáng được hưởng. Chương trình </a:t>
            </a:r>
            <a:r>
              <a:rPr lang="vi-VN" sz="2400" i="1" dirty="0">
                <a:latin typeface="Time"/>
              </a:rPr>
              <a:t>Cùng xây mơ ước</a:t>
            </a:r>
            <a:r>
              <a:rPr lang="vi-VN" sz="2400" dirty="0">
                <a:latin typeface="Time"/>
              </a:rPr>
              <a:t> giúp giảm b</a:t>
            </a:r>
            <a:r>
              <a:rPr lang="en-US" sz="2400" dirty="0">
                <a:latin typeface="Time"/>
              </a:rPr>
              <a:t>ớ</a:t>
            </a:r>
            <a:r>
              <a:rPr lang="vi-VN" sz="2400" dirty="0">
                <a:latin typeface="Time"/>
              </a:rPr>
              <a:t>t những c</a:t>
            </a:r>
            <a:r>
              <a:rPr lang="en-US" sz="2400" dirty="0">
                <a:latin typeface="Time"/>
              </a:rPr>
              <a:t>ă</a:t>
            </a:r>
            <a:r>
              <a:rPr lang="vi-VN" sz="2400" dirty="0">
                <a:latin typeface="Time"/>
              </a:rPr>
              <a:t>n nhà dột nát, xiêu vẹo. Trên mảnh đất ấy, sẽ là những ngôi nhà m</a:t>
            </a:r>
            <a:r>
              <a:rPr lang="en-US" sz="2400" dirty="0">
                <a:latin typeface="Time"/>
              </a:rPr>
              <a:t>ớ</a:t>
            </a:r>
            <a:r>
              <a:rPr lang="vi-VN" sz="2400" dirty="0">
                <a:latin typeface="Time"/>
              </a:rPr>
              <a:t>i khang trang được dụng lên từ những viên g</a:t>
            </a:r>
            <a:r>
              <a:rPr lang="en-US" sz="2400" dirty="0" err="1">
                <a:latin typeface="Time"/>
              </a:rPr>
              <a:t>ạch</a:t>
            </a:r>
            <a:r>
              <a:rPr lang="vi-VN" sz="2400" dirty="0">
                <a:latin typeface="Time"/>
              </a:rPr>
              <a:t> tình nghĩa, từ bàn tay, khối óc và tấm lòng của tất cả cộng đồng,... để mỗi ngôi nhà th</a:t>
            </a:r>
            <a:r>
              <a:rPr lang="en-US" sz="2400" dirty="0" err="1">
                <a:latin typeface="Time"/>
              </a:rPr>
              <a:t>ật</a:t>
            </a:r>
            <a:r>
              <a:rPr lang="vi-VN" sz="2400" dirty="0">
                <a:latin typeface="Time"/>
              </a:rPr>
              <a:t> sự tr</a:t>
            </a:r>
            <a:r>
              <a:rPr lang="en-US" sz="2400" dirty="0">
                <a:latin typeface="Time"/>
              </a:rPr>
              <a:t>ở</a:t>
            </a:r>
            <a:r>
              <a:rPr lang="vi-VN" sz="2400" dirty="0">
                <a:latin typeface="Time"/>
              </a:rPr>
              <a:t> thành một mái ấm, một chốn an cư, ươm mầm cho một cuộc đời m</a:t>
            </a:r>
            <a:r>
              <a:rPr lang="en-US" sz="2400" dirty="0">
                <a:latin typeface="Time"/>
              </a:rPr>
              <a:t>ớ</a:t>
            </a:r>
            <a:r>
              <a:rPr lang="vi-VN" sz="2400" dirty="0">
                <a:latin typeface="Time"/>
              </a:rPr>
              <a:t>i tươi sáng và ấm áp hơn.</a:t>
            </a:r>
            <a:endParaRPr lang="en-US" sz="2400" dirty="0">
              <a:latin typeface="Time"/>
            </a:endParaRPr>
          </a:p>
        </p:txBody>
      </p:sp>
      <p:pic>
        <p:nvPicPr>
          <p:cNvPr id="6" name="Picture 5"/>
          <p:cNvPicPr>
            <a:picLocks noChangeAspect="1"/>
          </p:cNvPicPr>
          <p:nvPr/>
        </p:nvPicPr>
        <p:blipFill>
          <a:blip r:embed="rId3"/>
          <a:stretch>
            <a:fillRect/>
          </a:stretch>
        </p:blipFill>
        <p:spPr>
          <a:xfrm>
            <a:off x="10507102" y="6152606"/>
            <a:ext cx="1684898" cy="705394"/>
          </a:xfrm>
          <a:prstGeom prst="ellipse">
            <a:avLst/>
          </a:prstGeom>
          <a:ln>
            <a:noFill/>
          </a:ln>
          <a:effectLst>
            <a:softEdge rad="112500"/>
          </a:effectLst>
        </p:spPr>
      </p:pic>
      <p:pic>
        <p:nvPicPr>
          <p:cNvPr id="7" name="Picture 6"/>
          <p:cNvPicPr>
            <a:picLocks noChangeAspect="1"/>
          </p:cNvPicPr>
          <p:nvPr/>
        </p:nvPicPr>
        <p:blipFill>
          <a:blip r:embed="rId4"/>
          <a:stretch>
            <a:fillRect/>
          </a:stretch>
        </p:blipFill>
        <p:spPr>
          <a:xfrm>
            <a:off x="10936762" y="0"/>
            <a:ext cx="1255238" cy="937524"/>
          </a:xfrm>
          <a:prstGeom prst="rect">
            <a:avLst/>
          </a:prstGeom>
        </p:spPr>
      </p:pic>
      <p:sp>
        <p:nvSpPr>
          <p:cNvPr id="8" name="Rectangle 7"/>
          <p:cNvSpPr/>
          <p:nvPr/>
        </p:nvSpPr>
        <p:spPr>
          <a:xfrm>
            <a:off x="3659014" y="157538"/>
            <a:ext cx="6848088" cy="1047979"/>
          </a:xfrm>
          <a:prstGeom prst="rect">
            <a:avLst/>
          </a:prstGeom>
        </p:spPr>
        <p:txBody>
          <a:bodyPr wrap="square">
            <a:spAutoFit/>
          </a:bodyPr>
          <a:lstStyle/>
          <a:p>
            <a:pPr marL="1054100" marR="0" indent="38100" algn="just">
              <a:lnSpc>
                <a:spcPct val="115000"/>
              </a:lnSpc>
              <a:spcBef>
                <a:spcPts val="0"/>
              </a:spcBef>
              <a:spcAft>
                <a:spcPts val="600"/>
              </a:spcAft>
            </a:pPr>
            <a:r>
              <a:rPr lang="vi-VN" b="1" dirty="0">
                <a:solidFill>
                  <a:srgbClr val="1D02DA"/>
                </a:solidFill>
                <a:latin typeface="#9Slide05 IcielSmoothy Cursive" panose="00000500000000000000" pitchFamily="2" charset="0"/>
                <a:ea typeface="Arial" panose="020B0604020202020204" pitchFamily="34" charset="0"/>
              </a:rPr>
              <a:t>Theo em, tình yêu thương con người có ý nghĩa như thế nào đối với người được nhận tình yêu thương và người </a:t>
            </a:r>
            <a:r>
              <a:rPr lang="vi-VN" b="1" dirty="0" smtClean="0">
                <a:solidFill>
                  <a:srgbClr val="1D02DA"/>
                </a:solidFill>
                <a:latin typeface="#9Slide05 IcielSmoothy Cursive" panose="00000500000000000000" pitchFamily="2" charset="0"/>
                <a:ea typeface="Arial" panose="020B0604020202020204" pitchFamily="34" charset="0"/>
              </a:rPr>
              <a:t>th</a:t>
            </a:r>
            <a:r>
              <a:rPr lang="en-US" b="1" dirty="0" smtClean="0">
                <a:solidFill>
                  <a:srgbClr val="1D02DA"/>
                </a:solidFill>
                <a:latin typeface="#9Slide05 IcielSmoothy Cursive" panose="00000500000000000000" pitchFamily="2" charset="0"/>
                <a:ea typeface="Arial" panose="020B0604020202020204" pitchFamily="34" charset="0"/>
              </a:rPr>
              <a:t>ể</a:t>
            </a:r>
            <a:r>
              <a:rPr lang="vi-VN" b="1" dirty="0" smtClean="0">
                <a:solidFill>
                  <a:srgbClr val="1D02DA"/>
                </a:solidFill>
                <a:latin typeface="#9Slide05 IcielSmoothy Cursive" panose="00000500000000000000" pitchFamily="2" charset="0"/>
                <a:ea typeface="Arial" panose="020B0604020202020204" pitchFamily="34" charset="0"/>
              </a:rPr>
              <a:t> </a:t>
            </a:r>
            <a:r>
              <a:rPr lang="vi-VN" b="1" dirty="0">
                <a:solidFill>
                  <a:srgbClr val="1D02DA"/>
                </a:solidFill>
                <a:latin typeface="#9Slide05 IcielSmoothy Cursive" panose="00000500000000000000" pitchFamily="2" charset="0"/>
                <a:ea typeface="Arial" panose="020B0604020202020204" pitchFamily="34" charset="0"/>
              </a:rPr>
              <a:t>hiện tình yêu thương với người khác?</a:t>
            </a:r>
            <a:endParaRPr lang="en-US" b="1" dirty="0">
              <a:effectLst/>
              <a:latin typeface="#9Slide05 IcielSmoothy Cursive" panose="00000500000000000000" pitchFamily="2" charset="0"/>
              <a:ea typeface="Arial" panose="020B0604020202020204" pitchFamily="34" charset="0"/>
            </a:endParaRPr>
          </a:p>
        </p:txBody>
      </p:sp>
    </p:spTree>
    <p:extLst>
      <p:ext uri="{BB962C8B-B14F-4D97-AF65-F5344CB8AC3E}">
        <p14:creationId xmlns:p14="http://schemas.microsoft.com/office/powerpoint/2010/main" val="646441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ircle(in)">
                                      <p:cBhvr>
                                        <p:cTn id="15" dur="20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strVal val="#ppt_x"/>
                                          </p:val>
                                        </p:tav>
                                        <p:tav tm="100000">
                                          <p:val>
                                            <p:strVal val="#ppt_x"/>
                                          </p:val>
                                        </p:tav>
                                      </p:tavLst>
                                    </p:anim>
                                    <p:anim calcmode="lin" valueType="num">
                                      <p:cBhvr>
                                        <p:cTn id="2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Xin Chào Cuộc Sống - Home | Faceboo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Google Shape;154;p8"/>
          <p:cNvPicPr preferRelativeResize="0"/>
          <p:nvPr/>
        </p:nvPicPr>
        <p:blipFill rotWithShape="1">
          <a:blip r:embed="rId2">
            <a:alphaModFix/>
          </a:blip>
          <a:srcRect l="16992" t="-937" r="50159" b="17086"/>
          <a:stretch/>
        </p:blipFill>
        <p:spPr>
          <a:xfrm>
            <a:off x="155575" y="7937"/>
            <a:ext cx="9667694" cy="7106855"/>
          </a:xfrm>
          <a:prstGeom prst="rect">
            <a:avLst/>
          </a:prstGeom>
          <a:noFill/>
          <a:ln>
            <a:noFill/>
          </a:ln>
        </p:spPr>
      </p:pic>
      <p:pic>
        <p:nvPicPr>
          <p:cNvPr id="8" name="Picture 7"/>
          <p:cNvPicPr>
            <a:picLocks noChangeAspect="1"/>
          </p:cNvPicPr>
          <p:nvPr/>
        </p:nvPicPr>
        <p:blipFill>
          <a:blip r:embed="rId3"/>
          <a:stretch>
            <a:fillRect/>
          </a:stretch>
        </p:blipFill>
        <p:spPr>
          <a:xfrm>
            <a:off x="3895142" y="-144463"/>
            <a:ext cx="2584200" cy="1971579"/>
          </a:xfrm>
          <a:prstGeom prst="ellipse">
            <a:avLst/>
          </a:prstGeom>
          <a:ln>
            <a:noFill/>
          </a:ln>
          <a:effectLst>
            <a:softEdge rad="112500"/>
          </a:effectLst>
        </p:spPr>
      </p:pic>
      <p:pic>
        <p:nvPicPr>
          <p:cNvPr id="9" name="Picture 8"/>
          <p:cNvPicPr>
            <a:picLocks noChangeAspect="1"/>
          </p:cNvPicPr>
          <p:nvPr/>
        </p:nvPicPr>
        <p:blipFill>
          <a:blip r:embed="rId4"/>
          <a:stretch>
            <a:fillRect/>
          </a:stretch>
        </p:blipFill>
        <p:spPr>
          <a:xfrm>
            <a:off x="10936762" y="0"/>
            <a:ext cx="1255238" cy="937524"/>
          </a:xfrm>
          <a:prstGeom prst="rect">
            <a:avLst/>
          </a:prstGeom>
        </p:spPr>
      </p:pic>
      <p:pic>
        <p:nvPicPr>
          <p:cNvPr id="10" name="Picture 9"/>
          <p:cNvPicPr>
            <a:picLocks noChangeAspect="1"/>
          </p:cNvPicPr>
          <p:nvPr/>
        </p:nvPicPr>
        <p:blipFill>
          <a:blip r:embed="rId5"/>
          <a:stretch>
            <a:fillRect/>
          </a:stretch>
        </p:blipFill>
        <p:spPr>
          <a:xfrm>
            <a:off x="9707417" y="2463890"/>
            <a:ext cx="2900751" cy="4359018"/>
          </a:xfrm>
          <a:prstGeom prst="rect">
            <a:avLst/>
          </a:prstGeom>
        </p:spPr>
      </p:pic>
      <p:pic>
        <p:nvPicPr>
          <p:cNvPr id="11" name="Picture 10" descr="IMG_1582517675295_1582518075254">
            <a:extLst>
              <a:ext uri="{FF2B5EF4-FFF2-40B4-BE49-F238E27FC236}"/>
            </a:extLst>
          </p:cNvPr>
          <p:cNvPicPr>
            <a:picLocks noGrp="1" noChangeAspect="1"/>
          </p:cNvPicPr>
          <p:nvPr isPhoto="1"/>
        </p:nvPicPr>
        <p:blipFill>
          <a:blip r:embed="rId6" cstate="print">
            <a:lum bright="-6000"/>
            <a:extLst>
              <a:ext uri="{28A0092B-C50C-407E-A947-70E740481C1C}">
                <a14:useLocalDpi xmlns:a14="http://schemas.microsoft.com/office/drawing/2010/main" val="0"/>
              </a:ext>
            </a:extLst>
          </a:blip>
          <a:stretch>
            <a:fillRect/>
          </a:stretch>
        </p:blipFill>
        <p:spPr>
          <a:xfrm>
            <a:off x="10837028" y="1059969"/>
            <a:ext cx="1195346" cy="1088799"/>
          </a:xfrm>
          <a:prstGeom prst="roundRect">
            <a:avLst>
              <a:gd name="adj" fmla="val 49675"/>
            </a:avLst>
          </a:prstGeom>
          <a:solidFill>
            <a:sysClr val="window" lastClr="FFFFFF">
              <a:lumMod val="95000"/>
            </a:sysClr>
          </a:solidFill>
          <a:ln>
            <a:noFill/>
          </a:ln>
          <a:effectLst>
            <a:outerShdw blurRad="50800" dist="38100" dir="5400000" algn="t" rotWithShape="0">
              <a:prstClr val="black">
                <a:alpha val="40000"/>
              </a:prstClr>
            </a:outerShdw>
          </a:effectLst>
        </p:spPr>
      </p:pic>
      <p:sp>
        <p:nvSpPr>
          <p:cNvPr id="12" name="Text Box 5"/>
          <p:cNvSpPr txBox="1">
            <a:spLocks noChangeArrowheads="1"/>
          </p:cNvSpPr>
          <p:nvPr/>
        </p:nvSpPr>
        <p:spPr bwMode="auto">
          <a:xfrm>
            <a:off x="862046" y="1827116"/>
            <a:ext cx="8132616" cy="460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lvl="0">
              <a:buNone/>
            </a:pPr>
            <a:r>
              <a:rPr lang="en-US" sz="3000" dirty="0" smtClean="0">
                <a:solidFill>
                  <a:srgbClr val="C00000"/>
                </a:solidFill>
                <a:latin typeface="+mj-lt"/>
              </a:rPr>
              <a:t>-</a:t>
            </a:r>
            <a:r>
              <a:rPr lang="vi-VN" sz="3000" dirty="0" smtClean="0">
                <a:solidFill>
                  <a:srgbClr val="C00000"/>
                </a:solidFill>
                <a:latin typeface="+mj-lt"/>
              </a:rPr>
              <a:t>Tình </a:t>
            </a:r>
            <a:r>
              <a:rPr lang="vi-VN" sz="3000" dirty="0">
                <a:solidFill>
                  <a:srgbClr val="C00000"/>
                </a:solidFill>
                <a:latin typeface="+mj-lt"/>
              </a:rPr>
              <a:t>yêu thương con người mang lại niềm vui, sự tin tưởng vào bản thân và cuộc </a:t>
            </a:r>
            <a:r>
              <a:rPr lang="vi-VN" sz="3000" dirty="0" smtClean="0">
                <a:solidFill>
                  <a:srgbClr val="C00000"/>
                </a:solidFill>
                <a:latin typeface="+mj-lt"/>
              </a:rPr>
              <a:t>sống</a:t>
            </a:r>
            <a:endParaRPr lang="en-US" sz="3000" dirty="0" smtClean="0">
              <a:solidFill>
                <a:srgbClr val="C00000"/>
              </a:solidFill>
              <a:latin typeface="+mj-lt"/>
            </a:endParaRPr>
          </a:p>
          <a:p>
            <a:pPr lvl="0">
              <a:buNone/>
            </a:pPr>
            <a:r>
              <a:rPr lang="en-US" sz="3000" dirty="0" smtClean="0">
                <a:solidFill>
                  <a:srgbClr val="C00000"/>
                </a:solidFill>
                <a:latin typeface="+mj-lt"/>
              </a:rPr>
              <a:t>- G</a:t>
            </a:r>
            <a:r>
              <a:rPr lang="vi-VN" sz="3000" dirty="0" smtClean="0">
                <a:solidFill>
                  <a:srgbClr val="C00000"/>
                </a:solidFill>
                <a:latin typeface="+mj-lt"/>
              </a:rPr>
              <a:t>iúp </a:t>
            </a:r>
            <a:r>
              <a:rPr lang="vi-VN" sz="3000" dirty="0">
                <a:solidFill>
                  <a:srgbClr val="C00000"/>
                </a:solidFill>
                <a:latin typeface="+mj-lt"/>
              </a:rPr>
              <a:t>con người có thêm sức mạnh vượt qua khó khăn, hoạn </a:t>
            </a:r>
            <a:r>
              <a:rPr lang="vi-VN" sz="3000" dirty="0" smtClean="0">
                <a:solidFill>
                  <a:srgbClr val="C00000"/>
                </a:solidFill>
                <a:latin typeface="+mj-lt"/>
              </a:rPr>
              <a:t>nạn</a:t>
            </a:r>
            <a:endParaRPr lang="en-US" sz="3000" dirty="0" smtClean="0">
              <a:solidFill>
                <a:srgbClr val="C00000"/>
              </a:solidFill>
              <a:latin typeface="+mj-lt"/>
            </a:endParaRPr>
          </a:p>
          <a:p>
            <a:pPr lvl="0">
              <a:buNone/>
            </a:pPr>
            <a:r>
              <a:rPr lang="en-US" sz="3000" dirty="0" smtClean="0">
                <a:solidFill>
                  <a:srgbClr val="C00000"/>
                </a:solidFill>
                <a:latin typeface="+mj-lt"/>
              </a:rPr>
              <a:t>- </a:t>
            </a:r>
            <a:r>
              <a:rPr lang="en-US" sz="3000" dirty="0">
                <a:solidFill>
                  <a:srgbClr val="C00000"/>
                </a:solidFill>
                <a:latin typeface="+mj-lt"/>
              </a:rPr>
              <a:t>L</a:t>
            </a:r>
            <a:r>
              <a:rPr lang="vi-VN" sz="3000" dirty="0" smtClean="0">
                <a:solidFill>
                  <a:srgbClr val="C00000"/>
                </a:solidFill>
                <a:latin typeface="+mj-lt"/>
              </a:rPr>
              <a:t>àm </a:t>
            </a:r>
            <a:r>
              <a:rPr lang="vi-VN" sz="3000" dirty="0">
                <a:solidFill>
                  <a:srgbClr val="C00000"/>
                </a:solidFill>
                <a:latin typeface="+mj-lt"/>
              </a:rPr>
              <a:t>cho mối quan hệ giữa con người với con người thêm gần gũi, gắn bó; góp phần xây dựng cộng đồng an toàn, lành mạnh và tốt đẹp hơn. </a:t>
            </a:r>
            <a:endParaRPr lang="en-US" sz="3000" dirty="0" smtClean="0">
              <a:solidFill>
                <a:srgbClr val="C00000"/>
              </a:solidFill>
              <a:latin typeface="+mj-lt"/>
            </a:endParaRPr>
          </a:p>
          <a:p>
            <a:pPr lvl="0">
              <a:buNone/>
            </a:pPr>
            <a:r>
              <a:rPr lang="en-US" sz="3000" dirty="0" smtClean="0">
                <a:solidFill>
                  <a:srgbClr val="C00000"/>
                </a:solidFill>
                <a:latin typeface="+mj-lt"/>
              </a:rPr>
              <a:t>-</a:t>
            </a:r>
            <a:r>
              <a:rPr lang="vi-VN" sz="3000" dirty="0" smtClean="0">
                <a:solidFill>
                  <a:srgbClr val="C00000"/>
                </a:solidFill>
                <a:latin typeface="+mj-lt"/>
              </a:rPr>
              <a:t>Yêu </a:t>
            </a:r>
            <a:r>
              <a:rPr lang="vi-VN" sz="3000" dirty="0">
                <a:solidFill>
                  <a:srgbClr val="C00000"/>
                </a:solidFill>
                <a:latin typeface="+mj-lt"/>
              </a:rPr>
              <a:t>thương con người là truyền thống quý báu của dân tộc, cần được giữ gìn và phát huy</a:t>
            </a:r>
            <a:r>
              <a:rPr lang="vi-VN" sz="3000" dirty="0" smtClean="0">
                <a:solidFill>
                  <a:srgbClr val="C00000"/>
                </a:solidFill>
                <a:latin typeface="+mj-lt"/>
              </a:rPr>
              <a:t>.</a:t>
            </a:r>
            <a:r>
              <a:rPr lang="vi-VN" dirty="0">
                <a:latin typeface="+mj-lt"/>
              </a:rPr>
              <a:t/>
            </a:r>
            <a:br>
              <a:rPr lang="vi-VN" dirty="0">
                <a:latin typeface="+mj-lt"/>
              </a:rPr>
            </a:br>
            <a:endParaRPr lang="en-US" b="1" dirty="0">
              <a:latin typeface="+mj-lt"/>
            </a:endParaRPr>
          </a:p>
        </p:txBody>
      </p:sp>
      <p:sp>
        <p:nvSpPr>
          <p:cNvPr id="3" name="TextBox 2"/>
          <p:cNvSpPr txBox="1"/>
          <p:nvPr/>
        </p:nvSpPr>
        <p:spPr>
          <a:xfrm>
            <a:off x="2060620" y="283077"/>
            <a:ext cx="6973098" cy="95410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US" sz="2800" b="1" i="1" dirty="0" smtClean="0">
                <a:solidFill>
                  <a:schemeClr val="bg1"/>
                </a:solidFill>
              </a:rPr>
              <a:t>2.</a:t>
            </a:r>
            <a:r>
              <a:rPr lang="vi-VN" sz="2800" b="1" i="1" dirty="0" smtClean="0">
                <a:solidFill>
                  <a:schemeClr val="bg1"/>
                </a:solidFill>
              </a:rPr>
              <a:t> </a:t>
            </a:r>
            <a:r>
              <a:rPr lang="en-US" sz="2800" b="1" i="1" dirty="0">
                <a:solidFill>
                  <a:schemeClr val="bg1"/>
                </a:solidFill>
              </a:rPr>
              <a:t>Ý </a:t>
            </a:r>
            <a:r>
              <a:rPr lang="en-US" sz="2800" b="1" i="1" dirty="0" err="1">
                <a:solidFill>
                  <a:schemeClr val="bg1"/>
                </a:solidFill>
              </a:rPr>
              <a:t>nghĩa</a:t>
            </a:r>
            <a:r>
              <a:rPr lang="en-US" sz="2800" b="1" i="1" dirty="0">
                <a:solidFill>
                  <a:schemeClr val="bg1"/>
                </a:solidFill>
              </a:rPr>
              <a:t> </a:t>
            </a:r>
            <a:r>
              <a:rPr lang="vi-VN" sz="2800" b="1" i="1" dirty="0">
                <a:solidFill>
                  <a:schemeClr val="bg1"/>
                </a:solidFill>
              </a:rPr>
              <a:t>của yêu thương con người</a:t>
            </a:r>
            <a:endParaRPr lang="en-US" sz="2800" b="1" dirty="0">
              <a:solidFill>
                <a:schemeClr val="bg1"/>
              </a:solidFill>
            </a:endParaRPr>
          </a:p>
          <a:p>
            <a:pPr algn="ctr"/>
            <a:endParaRPr lang="en-US" sz="2800" dirty="0">
              <a:solidFill>
                <a:schemeClr val="bg1"/>
              </a:solidFill>
            </a:endParaRPr>
          </a:p>
        </p:txBody>
      </p:sp>
    </p:spTree>
    <p:extLst>
      <p:ext uri="{BB962C8B-B14F-4D97-AF65-F5344CB8AC3E}">
        <p14:creationId xmlns:p14="http://schemas.microsoft.com/office/powerpoint/2010/main" val="732614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53"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 calcmode="lin" valueType="num">
                                      <p:cBhvr>
                                        <p:cTn id="10" dur="1000" fill="hold"/>
                                        <p:tgtEl>
                                          <p:spTgt spid="12"/>
                                        </p:tgtEl>
                                        <p:attrNameLst>
                                          <p:attrName>ppt_w</p:attrName>
                                        </p:attrNameLst>
                                      </p:cBhvr>
                                      <p:tavLst>
                                        <p:tav tm="0">
                                          <p:val>
                                            <p:fltVal val="0"/>
                                          </p:val>
                                        </p:tav>
                                        <p:tav tm="100000">
                                          <p:val>
                                            <p:strVal val="#ppt_w"/>
                                          </p:val>
                                        </p:tav>
                                      </p:tavLst>
                                    </p:anim>
                                    <p:anim calcmode="lin" valueType="num">
                                      <p:cBhvr>
                                        <p:cTn id="11" dur="1000" fill="hold"/>
                                        <p:tgtEl>
                                          <p:spTgt spid="12"/>
                                        </p:tgtEl>
                                        <p:attrNameLst>
                                          <p:attrName>ppt_h</p:attrName>
                                        </p:attrNameLst>
                                      </p:cBhvr>
                                      <p:tavLst>
                                        <p:tav tm="0">
                                          <p:val>
                                            <p:fltVal val="0"/>
                                          </p:val>
                                        </p:tav>
                                        <p:tav tm="100000">
                                          <p:val>
                                            <p:strVal val="#ppt_h"/>
                                          </p:val>
                                        </p:tav>
                                      </p:tavLst>
                                    </p:anim>
                                    <p:animEffect transition="in" filter="fade">
                                      <p:cBhvr>
                                        <p:cTn id="12"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420472"/>
            <a:ext cx="8182303" cy="6592149"/>
            <a:chOff x="114868" y="-346472"/>
            <a:chExt cx="7805125" cy="7426902"/>
          </a:xfrm>
        </p:grpSpPr>
        <p:pic>
          <p:nvPicPr>
            <p:cNvPr id="6" name="Google Shape;154;p8"/>
            <p:cNvPicPr preferRelativeResize="0"/>
            <p:nvPr/>
          </p:nvPicPr>
          <p:blipFill rotWithShape="1">
            <a:blip r:embed="rId2">
              <a:alphaModFix/>
            </a:blip>
            <a:srcRect l="16992" t="-937" r="50159" b="17086"/>
            <a:stretch/>
          </p:blipFill>
          <p:spPr>
            <a:xfrm>
              <a:off x="114868" y="-346472"/>
              <a:ext cx="7805125" cy="6999519"/>
            </a:xfrm>
            <a:prstGeom prst="rect">
              <a:avLst/>
            </a:prstGeom>
            <a:noFill/>
            <a:ln>
              <a:noFill/>
            </a:ln>
          </p:spPr>
        </p:pic>
        <p:pic>
          <p:nvPicPr>
            <p:cNvPr id="7" name="Google Shape;155;p8"/>
            <p:cNvPicPr preferRelativeResize="0"/>
            <p:nvPr/>
          </p:nvPicPr>
          <p:blipFill rotWithShape="1">
            <a:blip r:embed="rId3">
              <a:alphaModFix/>
            </a:blip>
            <a:srcRect/>
            <a:stretch/>
          </p:blipFill>
          <p:spPr>
            <a:xfrm>
              <a:off x="3068240" y="4750073"/>
              <a:ext cx="2072846" cy="2330357"/>
            </a:xfrm>
            <a:prstGeom prst="rect">
              <a:avLst/>
            </a:prstGeom>
            <a:noFill/>
            <a:ln>
              <a:noFill/>
            </a:ln>
          </p:spPr>
        </p:pic>
      </p:grpSp>
      <p:sp>
        <p:nvSpPr>
          <p:cNvPr id="8" name="Rectangle 7"/>
          <p:cNvSpPr/>
          <p:nvPr/>
        </p:nvSpPr>
        <p:spPr>
          <a:xfrm>
            <a:off x="572964" y="2280319"/>
            <a:ext cx="6721739" cy="3427157"/>
          </a:xfrm>
          <a:prstGeom prst="rect">
            <a:avLst/>
          </a:prstGeom>
        </p:spPr>
        <p:txBody>
          <a:bodyPr wrap="square">
            <a:spAutoFit/>
          </a:bodyPr>
          <a:lstStyle/>
          <a:p>
            <a:pPr marL="342900" indent="-342900" algn="just">
              <a:lnSpc>
                <a:spcPct val="129000"/>
              </a:lnSpc>
              <a:spcAft>
                <a:spcPts val="200"/>
              </a:spcAft>
              <a:buClr>
                <a:srgbClr val="000000"/>
              </a:buClr>
              <a:buSzPts val="1000"/>
              <a:buFont typeface="Symbol" panose="05050102010706020507" pitchFamily="18" charset="2"/>
              <a:buChar char="-"/>
              <a:tabLst>
                <a:tab pos="542290" algn="l"/>
              </a:tabLst>
            </a:pPr>
            <a:r>
              <a:rPr lang="vi-VN" sz="2800" b="1" dirty="0" smtClean="0">
                <a:solidFill>
                  <a:prstClr val="black"/>
                </a:solidFill>
                <a:latin typeface="#9Slide07 Marbelia Regular" panose="02000500000000000000" pitchFamily="2" charset="0"/>
                <a:ea typeface="Cambria" panose="02040503050406030204" pitchFamily="18" charset="0"/>
                <a:cs typeface="Cambria" panose="02040503050406030204" pitchFamily="18" charset="0"/>
              </a:rPr>
              <a:t>Em </a:t>
            </a:r>
            <a:r>
              <a:rPr lang="vi-VN" sz="2800" b="1" dirty="0">
                <a:solidFill>
                  <a:prstClr val="black"/>
                </a:solidFill>
                <a:latin typeface="#9Slide07 Marbelia Regular" panose="02000500000000000000" pitchFamily="2" charset="0"/>
                <a:ea typeface="Cambria" panose="02040503050406030204" pitchFamily="18" charset="0"/>
                <a:cs typeface="Cambria" panose="02040503050406030204" pitchFamily="18" charset="0"/>
              </a:rPr>
              <a:t>hãy thực hiện một việc làm thể hiện tình yêu thương đối với người thân trong gia đình và chia sẻ trước lớp.</a:t>
            </a:r>
            <a:endParaRPr lang="en-US" sz="2800" b="1" dirty="0">
              <a:solidFill>
                <a:prstClr val="black"/>
              </a:solidFill>
              <a:latin typeface="#9Slide07 Marbelia Regular" panose="02000500000000000000" pitchFamily="2" charset="0"/>
              <a:ea typeface="Cambria" panose="02040503050406030204" pitchFamily="18" charset="0"/>
              <a:cs typeface="Cambria" panose="02040503050406030204" pitchFamily="18" charset="0"/>
            </a:endParaRPr>
          </a:p>
          <a:p>
            <a:pPr marL="342900" indent="-342900" algn="just">
              <a:lnSpc>
                <a:spcPct val="127000"/>
              </a:lnSpc>
              <a:spcAft>
                <a:spcPts val="11300"/>
              </a:spcAft>
              <a:buClr>
                <a:srgbClr val="000000"/>
              </a:buClr>
              <a:buSzPts val="1000"/>
              <a:buFont typeface="Symbol" panose="05050102010706020507" pitchFamily="18" charset="2"/>
              <a:buChar char="-"/>
              <a:tabLst>
                <a:tab pos="544830" algn="l"/>
              </a:tabLst>
            </a:pPr>
            <a:r>
              <a:rPr lang="vi-VN" sz="2800" b="1" dirty="0">
                <a:solidFill>
                  <a:prstClr val="black"/>
                </a:solidFill>
                <a:latin typeface="#9Slide07 Marbelia Regular" panose="02000500000000000000" pitchFamily="2" charset="0"/>
                <a:ea typeface="Cambria" panose="02040503050406030204" pitchFamily="18" charset="0"/>
                <a:cs typeface="Cambria" panose="02040503050406030204" pitchFamily="18" charset="0"/>
              </a:rPr>
              <a:t>Em hãy thực hiện một hành động hay một lời nói cụ thể thể hiện tình yêu thương với bạn bè, thầy cô trong lớp em.</a:t>
            </a:r>
            <a:endParaRPr lang="en-US" sz="2800" b="1" dirty="0">
              <a:solidFill>
                <a:prstClr val="black"/>
              </a:solidFill>
              <a:latin typeface="#9Slide07 Marbelia Regular" panose="02000500000000000000" pitchFamily="2" charset="0"/>
              <a:ea typeface="Cambria" panose="02040503050406030204" pitchFamily="18" charset="0"/>
              <a:cs typeface="Cambria" panose="02040503050406030204" pitchFamily="18" charset="0"/>
            </a:endParaRPr>
          </a:p>
        </p:txBody>
      </p:sp>
      <p:pic>
        <p:nvPicPr>
          <p:cNvPr id="9" name="Shape 95"/>
          <p:cNvPicPr/>
          <p:nvPr/>
        </p:nvPicPr>
        <p:blipFill>
          <a:blip r:embed="rId4"/>
          <a:stretch/>
        </p:blipFill>
        <p:spPr>
          <a:xfrm>
            <a:off x="7635766" y="1040525"/>
            <a:ext cx="4556234" cy="4999320"/>
          </a:xfrm>
          <a:prstGeom prst="rect">
            <a:avLst/>
          </a:prstGeom>
        </p:spPr>
      </p:pic>
      <p:pic>
        <p:nvPicPr>
          <p:cNvPr id="10" name="Picture 9"/>
          <p:cNvPicPr>
            <a:picLocks noChangeAspect="1"/>
          </p:cNvPicPr>
          <p:nvPr/>
        </p:nvPicPr>
        <p:blipFill>
          <a:blip r:embed="rId5"/>
          <a:stretch>
            <a:fillRect/>
          </a:stretch>
        </p:blipFill>
        <p:spPr>
          <a:xfrm>
            <a:off x="10936762" y="0"/>
            <a:ext cx="1255238" cy="937524"/>
          </a:xfrm>
          <a:prstGeom prst="rect">
            <a:avLst/>
          </a:prstGeom>
        </p:spPr>
      </p:pic>
      <p:sp>
        <p:nvSpPr>
          <p:cNvPr id="11" name="Rectangle: Rounded Corners 1">
            <a:extLst>
              <a:ext uri="{FF2B5EF4-FFF2-40B4-BE49-F238E27FC236}">
                <a16:creationId xmlns:a16="http://schemas.microsoft.com/office/drawing/2014/main" xmlns="" id="{49368C2B-08BB-4567-BA27-2402FAA3C31F}"/>
              </a:ext>
            </a:extLst>
          </p:cNvPr>
          <p:cNvSpPr/>
          <p:nvPr/>
        </p:nvSpPr>
        <p:spPr>
          <a:xfrm>
            <a:off x="2253363" y="210926"/>
            <a:ext cx="6888480" cy="726598"/>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165100" algn="just">
              <a:lnSpc>
                <a:spcPct val="130000"/>
              </a:lnSpc>
              <a:spcAft>
                <a:spcPts val="200"/>
              </a:spcAft>
            </a:pPr>
            <a:endParaRPr lang="en-US" sz="2400" b="1" dirty="0" smtClean="0">
              <a:solidFill>
                <a:srgbClr val="FF0000"/>
              </a:solidFill>
              <a:latin typeface="SVN-Vanilla Daisy Pro" panose="00000500000000000000" pitchFamily="2" charset="0"/>
              <a:ea typeface="Times New Roman" panose="02020603050405020304" pitchFamily="18" charset="0"/>
            </a:endParaRPr>
          </a:p>
          <a:p>
            <a:pPr lvl="0" indent="165100" algn="just">
              <a:lnSpc>
                <a:spcPct val="130000"/>
              </a:lnSpc>
              <a:spcAft>
                <a:spcPts val="200"/>
              </a:spcAft>
            </a:pPr>
            <a:r>
              <a:rPr lang="en-US" sz="2400" b="1" dirty="0" err="1" smtClean="0">
                <a:solidFill>
                  <a:srgbClr val="FF0000"/>
                </a:solidFill>
                <a:latin typeface="SVN-Vanilla Daisy Pro" panose="00000500000000000000" pitchFamily="2" charset="0"/>
                <a:ea typeface="Times New Roman" panose="02020603050405020304" pitchFamily="18" charset="0"/>
              </a:rPr>
              <a:t>Hoạt</a:t>
            </a:r>
            <a:r>
              <a:rPr lang="en-US" sz="2400" b="1" dirty="0" smtClean="0">
                <a:solidFill>
                  <a:srgbClr val="FF0000"/>
                </a:solidFill>
                <a:latin typeface="SVN-Vanilla Daisy Pro" panose="00000500000000000000" pitchFamily="2" charset="0"/>
                <a:ea typeface="Times New Roman" panose="02020603050405020304" pitchFamily="18" charset="0"/>
              </a:rPr>
              <a:t> </a:t>
            </a:r>
            <a:r>
              <a:rPr lang="en-US" sz="2400" b="1" dirty="0" err="1" smtClean="0">
                <a:solidFill>
                  <a:srgbClr val="FF0000"/>
                </a:solidFill>
                <a:latin typeface="SVN-Vanilla Daisy Pro" panose="00000500000000000000" pitchFamily="2" charset="0"/>
                <a:ea typeface="Times New Roman" panose="02020603050405020304" pitchFamily="18" charset="0"/>
              </a:rPr>
              <a:t>động</a:t>
            </a:r>
            <a:r>
              <a:rPr lang="en-US" sz="2400" b="1" dirty="0" smtClean="0">
                <a:solidFill>
                  <a:srgbClr val="FF0000"/>
                </a:solidFill>
                <a:latin typeface="SVN-Vanilla Daisy Pro" panose="00000500000000000000" pitchFamily="2" charset="0"/>
                <a:ea typeface="Times New Roman" panose="02020603050405020304" pitchFamily="18" charset="0"/>
              </a:rPr>
              <a:t>: </a:t>
            </a:r>
            <a:r>
              <a:rPr lang="vi-VN" sz="2400" b="1" dirty="0">
                <a:solidFill>
                  <a:srgbClr val="FF0000"/>
                </a:solidFill>
                <a:latin typeface="#9Slide07 Marbelia Regular" panose="02000500000000000000" pitchFamily="2" charset="0"/>
                <a:ea typeface="Arial" panose="020B0604020202020204" pitchFamily="34" charset="0"/>
              </a:rPr>
              <a:t>Thực hiện hành động yêu thương.</a:t>
            </a:r>
            <a:endParaRPr lang="en-US" sz="2400" b="1" dirty="0">
              <a:solidFill>
                <a:srgbClr val="FF0000"/>
              </a:solidFill>
              <a:latin typeface="#9Slide07 Marbelia Regular" panose="02000500000000000000" pitchFamily="2" charset="0"/>
              <a:ea typeface="Arial" panose="020B0604020202020204" pitchFamily="34" charset="0"/>
            </a:endParaRPr>
          </a:p>
          <a:p>
            <a:pPr algn="ctr"/>
            <a:endParaRPr lang="en-US" sz="3200" b="1" dirty="0" smtClean="0">
              <a:solidFill>
                <a:srgbClr val="FF0000"/>
              </a:solidFill>
              <a:latin typeface="SVN-Vanilla Daisy Pro" panose="00000500000000000000" pitchFamily="2" charset="0"/>
              <a:ea typeface="Times New Roman" panose="02020603050405020304" pitchFamily="18" charset="0"/>
            </a:endParaRPr>
          </a:p>
          <a:p>
            <a:pPr algn="ctr"/>
            <a:r>
              <a:rPr lang="en-US" dirty="0">
                <a:solidFill>
                  <a:prstClr val="white"/>
                </a:solidFill>
                <a:latin typeface="Times New Roman" panose="02020603050405020304" pitchFamily="18" charset="0"/>
                <a:ea typeface="Times New Roman" panose="02020603050405020304" pitchFamily="18" charset="0"/>
              </a:rPr>
              <a:t> </a:t>
            </a:r>
          </a:p>
        </p:txBody>
      </p:sp>
    </p:spTree>
    <p:extLst>
      <p:ext uri="{BB962C8B-B14F-4D97-AF65-F5344CB8AC3E}">
        <p14:creationId xmlns:p14="http://schemas.microsoft.com/office/powerpoint/2010/main" val="3187910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29" name="Picture 25" descr="Cov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35563" y="5843588"/>
            <a:ext cx="3429000" cy="1003300"/>
          </a:xfrm>
          <a:prstGeom prst="rect">
            <a:avLst/>
          </a:prstGeom>
          <a:noFill/>
          <a:extLst>
            <a:ext uri="{909E8E84-426E-40DD-AFC4-6F175D3DCCD1}">
              <a14:hiddenFill xmlns:a14="http://schemas.microsoft.com/office/drawing/2010/main">
                <a:solidFill>
                  <a:srgbClr val="FFFFFF"/>
                </a:solidFill>
              </a14:hiddenFill>
            </a:ext>
          </a:extLst>
        </p:spPr>
      </p:pic>
      <p:pic>
        <p:nvPicPr>
          <p:cNvPr id="21528" name="Picture 24" descr="Co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35564" y="5832475"/>
            <a:ext cx="4746625" cy="706438"/>
          </a:xfrm>
          <a:prstGeom prst="rect">
            <a:avLst/>
          </a:prstGeom>
          <a:noFill/>
          <a:extLst>
            <a:ext uri="{909E8E84-426E-40DD-AFC4-6F175D3DCCD1}">
              <a14:hiddenFill xmlns:a14="http://schemas.microsoft.com/office/drawing/2010/main">
                <a:solidFill>
                  <a:srgbClr val="FFFFFF"/>
                </a:solidFill>
              </a14:hiddenFill>
            </a:ext>
          </a:extLst>
        </p:spPr>
      </p:pic>
      <p:pic>
        <p:nvPicPr>
          <p:cNvPr id="21527" name="Picture 23" descr="Cov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18100" y="5551489"/>
            <a:ext cx="3429000" cy="523875"/>
          </a:xfrm>
          <a:prstGeom prst="rect">
            <a:avLst/>
          </a:prstGeom>
          <a:noFill/>
          <a:extLst>
            <a:ext uri="{909E8E84-426E-40DD-AFC4-6F175D3DCCD1}">
              <a14:hiddenFill xmlns:a14="http://schemas.microsoft.com/office/drawing/2010/main">
                <a:solidFill>
                  <a:srgbClr val="FFFFFF"/>
                </a:solidFill>
              </a14:hiddenFill>
            </a:ext>
          </a:extLst>
        </p:spPr>
      </p:pic>
      <p:pic>
        <p:nvPicPr>
          <p:cNvPr id="21526" name="Picture 22" descr="Cov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86339" y="5105401"/>
            <a:ext cx="4949825" cy="887413"/>
          </a:xfrm>
          <a:prstGeom prst="rect">
            <a:avLst/>
          </a:prstGeom>
          <a:noFill/>
          <a:extLst>
            <a:ext uri="{909E8E84-426E-40DD-AFC4-6F175D3DCCD1}">
              <a14:hiddenFill xmlns:a14="http://schemas.microsoft.com/office/drawing/2010/main">
                <a:solidFill>
                  <a:srgbClr val="FFFFFF"/>
                </a:solidFill>
              </a14:hiddenFill>
            </a:ext>
          </a:extLst>
        </p:spPr>
      </p:pic>
      <p:pic>
        <p:nvPicPr>
          <p:cNvPr id="21525" name="Picture 21" descr="Cov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98750" y="2827339"/>
            <a:ext cx="2552700" cy="3368675"/>
          </a:xfrm>
          <a:prstGeom prst="rect">
            <a:avLst/>
          </a:prstGeom>
          <a:noFill/>
          <a:extLst>
            <a:ext uri="{909E8E84-426E-40DD-AFC4-6F175D3DCCD1}">
              <a14:hiddenFill xmlns:a14="http://schemas.microsoft.com/office/drawing/2010/main">
                <a:solidFill>
                  <a:srgbClr val="FFFFFF"/>
                </a:solidFill>
              </a14:hiddenFill>
            </a:ext>
          </a:extLst>
        </p:spPr>
      </p:pic>
      <p:pic>
        <p:nvPicPr>
          <p:cNvPr id="21524" name="Picture 20" descr="Cov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65664" y="4140200"/>
            <a:ext cx="5297487" cy="1119188"/>
          </a:xfrm>
          <a:prstGeom prst="rect">
            <a:avLst/>
          </a:prstGeom>
          <a:noFill/>
          <a:extLst>
            <a:ext uri="{909E8E84-426E-40DD-AFC4-6F175D3DCCD1}">
              <a14:hiddenFill xmlns:a14="http://schemas.microsoft.com/office/drawing/2010/main">
                <a:solidFill>
                  <a:srgbClr val="FFFFFF"/>
                </a:solidFill>
              </a14:hiddenFill>
            </a:ext>
          </a:extLst>
        </p:spPr>
      </p:pic>
      <p:pic>
        <p:nvPicPr>
          <p:cNvPr id="21523" name="Picture 19" descr="Cove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65663" y="4002088"/>
            <a:ext cx="5270500" cy="633412"/>
          </a:xfrm>
          <a:prstGeom prst="rect">
            <a:avLst/>
          </a:prstGeom>
          <a:noFill/>
          <a:extLst>
            <a:ext uri="{909E8E84-426E-40DD-AFC4-6F175D3DCCD1}">
              <a14:hiddenFill xmlns:a14="http://schemas.microsoft.com/office/drawing/2010/main">
                <a:solidFill>
                  <a:srgbClr val="FFFFFF"/>
                </a:solidFill>
              </a14:hiddenFill>
            </a:ext>
          </a:extLst>
        </p:spPr>
      </p:pic>
      <p:pic>
        <p:nvPicPr>
          <p:cNvPr id="21522" name="Picture 18" descr="Cove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18026" y="3538538"/>
            <a:ext cx="5419725" cy="749300"/>
          </a:xfrm>
          <a:prstGeom prst="rect">
            <a:avLst/>
          </a:prstGeom>
          <a:noFill/>
          <a:extLst>
            <a:ext uri="{909E8E84-426E-40DD-AFC4-6F175D3DCCD1}">
              <a14:hiddenFill xmlns:a14="http://schemas.microsoft.com/office/drawing/2010/main">
                <a:solidFill>
                  <a:srgbClr val="FFFFFF"/>
                </a:solidFill>
              </a14:hiddenFill>
            </a:ext>
          </a:extLst>
        </p:spPr>
      </p:pic>
      <p:pic>
        <p:nvPicPr>
          <p:cNvPr id="21521" name="Picture 17" descr="Cove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698750" y="2822575"/>
            <a:ext cx="2084388" cy="1670050"/>
          </a:xfrm>
          <a:prstGeom prst="rect">
            <a:avLst/>
          </a:prstGeom>
          <a:noFill/>
          <a:extLst>
            <a:ext uri="{909E8E84-426E-40DD-AFC4-6F175D3DCCD1}">
              <a14:hiddenFill xmlns:a14="http://schemas.microsoft.com/office/drawing/2010/main">
                <a:solidFill>
                  <a:srgbClr val="FFFFFF"/>
                </a:solidFill>
              </a14:hiddenFill>
            </a:ext>
          </a:extLst>
        </p:spPr>
      </p:pic>
      <p:pic>
        <p:nvPicPr>
          <p:cNvPr id="21520" name="Picture 16" descr="Cove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629400" y="2833688"/>
            <a:ext cx="2051050" cy="842962"/>
          </a:xfrm>
          <a:prstGeom prst="rect">
            <a:avLst/>
          </a:prstGeom>
          <a:noFill/>
          <a:extLst>
            <a:ext uri="{909E8E84-426E-40DD-AFC4-6F175D3DCCD1}">
              <a14:hiddenFill xmlns:a14="http://schemas.microsoft.com/office/drawing/2010/main">
                <a:solidFill>
                  <a:srgbClr val="FFFFFF"/>
                </a:solidFill>
              </a14:hiddenFill>
            </a:ext>
          </a:extLst>
        </p:spPr>
      </p:pic>
      <p:pic>
        <p:nvPicPr>
          <p:cNvPr id="21519" name="Picture 15" descr="Cove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629400" y="2795588"/>
            <a:ext cx="2078038" cy="584200"/>
          </a:xfrm>
          <a:prstGeom prst="rect">
            <a:avLst/>
          </a:prstGeom>
          <a:noFill/>
          <a:extLst>
            <a:ext uri="{909E8E84-426E-40DD-AFC4-6F175D3DCCD1}">
              <a14:hiddenFill xmlns:a14="http://schemas.microsoft.com/office/drawing/2010/main">
                <a:solidFill>
                  <a:srgbClr val="FFFFFF"/>
                </a:solidFill>
              </a14:hiddenFill>
            </a:ext>
          </a:extLst>
        </p:spPr>
      </p:pic>
      <p:pic>
        <p:nvPicPr>
          <p:cNvPr id="21518" name="Picture 14" descr="Cove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589713" y="2486025"/>
            <a:ext cx="3357562" cy="590550"/>
          </a:xfrm>
          <a:prstGeom prst="rect">
            <a:avLst/>
          </a:prstGeom>
          <a:noFill/>
          <a:extLst>
            <a:ext uri="{909E8E84-426E-40DD-AFC4-6F175D3DCCD1}">
              <a14:hiddenFill xmlns:a14="http://schemas.microsoft.com/office/drawing/2010/main">
                <a:solidFill>
                  <a:srgbClr val="FFFFFF"/>
                </a:solidFill>
              </a14:hiddenFill>
            </a:ext>
          </a:extLst>
        </p:spPr>
      </p:pic>
      <p:pic>
        <p:nvPicPr>
          <p:cNvPr id="21517" name="Picture 13" descr="Cove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738688" y="2012950"/>
            <a:ext cx="2012950" cy="1239838"/>
          </a:xfrm>
          <a:prstGeom prst="rect">
            <a:avLst/>
          </a:prstGeom>
          <a:noFill/>
          <a:extLst>
            <a:ext uri="{909E8E84-426E-40DD-AFC4-6F175D3DCCD1}">
              <a14:hiddenFill xmlns:a14="http://schemas.microsoft.com/office/drawing/2010/main">
                <a:solidFill>
                  <a:srgbClr val="FFFFFF"/>
                </a:solidFill>
              </a14:hiddenFill>
            </a:ext>
          </a:extLst>
        </p:spPr>
      </p:pic>
      <p:pic>
        <p:nvPicPr>
          <p:cNvPr id="21516" name="Picture 12" descr="Cove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518275" y="1339851"/>
            <a:ext cx="3297238" cy="1273175"/>
          </a:xfrm>
          <a:prstGeom prst="rect">
            <a:avLst/>
          </a:prstGeom>
          <a:noFill/>
          <a:extLst>
            <a:ext uri="{909E8E84-426E-40DD-AFC4-6F175D3DCCD1}">
              <a14:hiddenFill xmlns:a14="http://schemas.microsoft.com/office/drawing/2010/main">
                <a:solidFill>
                  <a:srgbClr val="FFFFFF"/>
                </a:solidFill>
              </a14:hiddenFill>
            </a:ext>
          </a:extLst>
        </p:spPr>
      </p:pic>
      <p:pic>
        <p:nvPicPr>
          <p:cNvPr id="21515" name="Picture 11" descr="Cove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518275" y="1333500"/>
            <a:ext cx="3297238" cy="838200"/>
          </a:xfrm>
          <a:prstGeom prst="rect">
            <a:avLst/>
          </a:prstGeom>
          <a:noFill/>
          <a:extLst>
            <a:ext uri="{909E8E84-426E-40DD-AFC4-6F175D3DCCD1}">
              <a14:hiddenFill xmlns:a14="http://schemas.microsoft.com/office/drawing/2010/main">
                <a:solidFill>
                  <a:srgbClr val="FFFFFF"/>
                </a:solidFill>
              </a14:hiddenFill>
            </a:ext>
          </a:extLst>
        </p:spPr>
      </p:pic>
      <p:pic>
        <p:nvPicPr>
          <p:cNvPr id="21514" name="Picture 10" descr="Cove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518276" y="1201739"/>
            <a:ext cx="3186113" cy="534987"/>
          </a:xfrm>
          <a:prstGeom prst="rect">
            <a:avLst/>
          </a:prstGeom>
          <a:noFill/>
          <a:extLst>
            <a:ext uri="{909E8E84-426E-40DD-AFC4-6F175D3DCCD1}">
              <a14:hiddenFill xmlns:a14="http://schemas.microsoft.com/office/drawing/2010/main">
                <a:solidFill>
                  <a:srgbClr val="FFFFFF"/>
                </a:solidFill>
              </a14:hiddenFill>
            </a:ext>
          </a:extLst>
        </p:spPr>
      </p:pic>
      <p:pic>
        <p:nvPicPr>
          <p:cNvPr id="21513" name="Picture 9" descr="Cove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402388" y="804863"/>
            <a:ext cx="3357562" cy="677862"/>
          </a:xfrm>
          <a:prstGeom prst="rect">
            <a:avLst/>
          </a:prstGeom>
          <a:noFill/>
          <a:extLst>
            <a:ext uri="{909E8E84-426E-40DD-AFC4-6F175D3DCCD1}">
              <a14:hiddenFill xmlns:a14="http://schemas.microsoft.com/office/drawing/2010/main">
                <a:solidFill>
                  <a:srgbClr val="FFFFFF"/>
                </a:solidFill>
              </a14:hiddenFill>
            </a:ext>
          </a:extLst>
        </p:spPr>
      </p:pic>
      <p:pic>
        <p:nvPicPr>
          <p:cNvPr id="21512" name="Picture 8" descr="Cove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369050" y="463551"/>
            <a:ext cx="3390900" cy="1025525"/>
          </a:xfrm>
          <a:prstGeom prst="rect">
            <a:avLst/>
          </a:prstGeom>
          <a:noFill/>
          <a:extLst>
            <a:ext uri="{909E8E84-426E-40DD-AFC4-6F175D3DCCD1}">
              <a14:hiddenFill xmlns:a14="http://schemas.microsoft.com/office/drawing/2010/main">
                <a:solidFill>
                  <a:srgbClr val="FFFFFF"/>
                </a:solidFill>
              </a14:hiddenFill>
            </a:ext>
          </a:extLst>
        </p:spPr>
      </p:pic>
      <p:pic>
        <p:nvPicPr>
          <p:cNvPr id="21511" name="Picture 7" descr="Cove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583113" y="1146176"/>
            <a:ext cx="2055812" cy="1014413"/>
          </a:xfrm>
          <a:prstGeom prst="rect">
            <a:avLst/>
          </a:prstGeom>
          <a:noFill/>
          <a:extLst>
            <a:ext uri="{909E8E84-426E-40DD-AFC4-6F175D3DCCD1}">
              <a14:hiddenFill xmlns:a14="http://schemas.microsoft.com/office/drawing/2010/main">
                <a:solidFill>
                  <a:srgbClr val="FFFFFF"/>
                </a:solidFill>
              </a14:hiddenFill>
            </a:ext>
          </a:extLst>
        </p:spPr>
      </p:pic>
      <p:pic>
        <p:nvPicPr>
          <p:cNvPr id="21510" name="Picture 6" descr="Cove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698751" y="1841500"/>
            <a:ext cx="2155825" cy="1295400"/>
          </a:xfrm>
          <a:prstGeom prst="rect">
            <a:avLst/>
          </a:prstGeom>
          <a:noFill/>
          <a:extLst>
            <a:ext uri="{909E8E84-426E-40DD-AFC4-6F175D3DCCD1}">
              <a14:hiddenFill xmlns:a14="http://schemas.microsoft.com/office/drawing/2010/main">
                <a:solidFill>
                  <a:srgbClr val="FFFFFF"/>
                </a:solidFill>
              </a14:hiddenFill>
            </a:ext>
          </a:extLst>
        </p:spPr>
      </p:pic>
      <p:pic>
        <p:nvPicPr>
          <p:cNvPr id="21509" name="Picture 5" descr="Cove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659063" y="1"/>
            <a:ext cx="7105650" cy="3148013"/>
          </a:xfrm>
          <a:prstGeom prst="rect">
            <a:avLst/>
          </a:prstGeom>
          <a:noFill/>
          <a:extLst>
            <a:ext uri="{909E8E84-426E-40DD-AFC4-6F175D3DCCD1}">
              <a14:hiddenFill xmlns:a14="http://schemas.microsoft.com/office/drawing/2010/main">
                <a:solidFill>
                  <a:srgbClr val="FFFFFF"/>
                </a:solidFill>
              </a14:hiddenFill>
            </a:ext>
          </a:extLst>
        </p:spPr>
      </p:pic>
      <p:pic>
        <p:nvPicPr>
          <p:cNvPr id="21508" name="Picture 4" descr="Cove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705394" y="2481264"/>
            <a:ext cx="2769646" cy="1658936"/>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5"/>
          <p:cNvPicPr>
            <a:picLocks noChangeAspect="1"/>
          </p:cNvPicPr>
          <p:nvPr/>
        </p:nvPicPr>
        <p:blipFill>
          <a:blip r:embed="rId24"/>
          <a:stretch>
            <a:fillRect/>
          </a:stretch>
        </p:blipFill>
        <p:spPr>
          <a:xfrm>
            <a:off x="9842864" y="2498982"/>
            <a:ext cx="2516829" cy="4359018"/>
          </a:xfrm>
          <a:prstGeom prst="rect">
            <a:avLst/>
          </a:prstGeom>
        </p:spPr>
      </p:pic>
      <p:pic>
        <p:nvPicPr>
          <p:cNvPr id="27" name="图片 1"/>
          <p:cNvPicPr>
            <a:picLocks noChangeAspect="1"/>
          </p:cNvPicPr>
          <p:nvPr/>
        </p:nvPicPr>
        <p:blipFill rotWithShape="1">
          <a:blip r:embed="rId25" cstate="print">
            <a:extLst>
              <a:ext uri="{28A0092B-C50C-407E-A947-70E740481C1C}">
                <a14:useLocalDpi xmlns:a14="http://schemas.microsoft.com/office/drawing/2010/main" val="0"/>
              </a:ext>
            </a:extLst>
          </a:blip>
          <a:srcRect l="32760" r="8347"/>
          <a:stretch>
            <a:fillRect/>
          </a:stretch>
        </p:blipFill>
        <p:spPr>
          <a:xfrm flipH="1">
            <a:off x="-160098" y="398193"/>
            <a:ext cx="2150029" cy="2112622"/>
          </a:xfrm>
          <a:prstGeom prst="rect">
            <a:avLst/>
          </a:prstGeom>
        </p:spPr>
      </p:pic>
      <p:pic>
        <p:nvPicPr>
          <p:cNvPr id="29" name="Picture 28"/>
          <p:cNvPicPr>
            <a:picLocks noChangeAspect="1"/>
          </p:cNvPicPr>
          <p:nvPr/>
        </p:nvPicPr>
        <p:blipFill>
          <a:blip r:embed="rId26"/>
          <a:stretch>
            <a:fillRect/>
          </a:stretch>
        </p:blipFill>
        <p:spPr>
          <a:xfrm>
            <a:off x="10936762" y="0"/>
            <a:ext cx="1255238" cy="937524"/>
          </a:xfrm>
          <a:prstGeom prst="rect">
            <a:avLst/>
          </a:prstGeom>
        </p:spPr>
      </p:pic>
    </p:spTree>
    <p:extLst>
      <p:ext uri="{BB962C8B-B14F-4D97-AF65-F5344CB8AC3E}">
        <p14:creationId xmlns:p14="http://schemas.microsoft.com/office/powerpoint/2010/main" val="38610779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21508"/>
                                        </p:tgtEl>
                                        <p:attrNameLst>
                                          <p:attrName>style.visibility</p:attrName>
                                        </p:attrNameLst>
                                      </p:cBhvr>
                                      <p:to>
                                        <p:strVal val="visible"/>
                                      </p:to>
                                    </p:set>
                                    <p:animEffect transition="in" filter="box(out)">
                                      <p:cBhvr>
                                        <p:cTn id="7" dur="500"/>
                                        <p:tgtEl>
                                          <p:spTgt spid="2150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1509"/>
                                        </p:tgtEl>
                                        <p:attrNameLst>
                                          <p:attrName>style.visibility</p:attrName>
                                        </p:attrNameLst>
                                      </p:cBhvr>
                                      <p:to>
                                        <p:strVal val="visible"/>
                                      </p:to>
                                    </p:set>
                                    <p:animEffect transition="in" filter="wipe(left)">
                                      <p:cBhvr>
                                        <p:cTn id="12" dur="500"/>
                                        <p:tgtEl>
                                          <p:spTgt spid="2150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21510"/>
                                        </p:tgtEl>
                                        <p:attrNameLst>
                                          <p:attrName>style.visibility</p:attrName>
                                        </p:attrNameLst>
                                      </p:cBhvr>
                                      <p:to>
                                        <p:strVal val="visible"/>
                                      </p:to>
                                    </p:set>
                                    <p:animEffect transition="in" filter="wipe(left)">
                                      <p:cBhvr>
                                        <p:cTn id="17" dur="500"/>
                                        <p:tgtEl>
                                          <p:spTgt spid="2151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21511"/>
                                        </p:tgtEl>
                                        <p:attrNameLst>
                                          <p:attrName>style.visibility</p:attrName>
                                        </p:attrNameLst>
                                      </p:cBhvr>
                                      <p:to>
                                        <p:strVal val="visible"/>
                                      </p:to>
                                    </p:set>
                                    <p:animEffect transition="in" filter="wipe(left)">
                                      <p:cBhvr>
                                        <p:cTn id="22" dur="500"/>
                                        <p:tgtEl>
                                          <p:spTgt spid="2151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21512"/>
                                        </p:tgtEl>
                                        <p:attrNameLst>
                                          <p:attrName>style.visibility</p:attrName>
                                        </p:attrNameLst>
                                      </p:cBhvr>
                                      <p:to>
                                        <p:strVal val="visible"/>
                                      </p:to>
                                    </p:set>
                                    <p:animEffect transition="in" filter="wipe(left)">
                                      <p:cBhvr>
                                        <p:cTn id="27" dur="500"/>
                                        <p:tgtEl>
                                          <p:spTgt spid="2151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21513"/>
                                        </p:tgtEl>
                                        <p:attrNameLst>
                                          <p:attrName>style.visibility</p:attrName>
                                        </p:attrNameLst>
                                      </p:cBhvr>
                                      <p:to>
                                        <p:strVal val="visible"/>
                                      </p:to>
                                    </p:set>
                                    <p:animEffect transition="in" filter="wipe(left)">
                                      <p:cBhvr>
                                        <p:cTn id="32" dur="500"/>
                                        <p:tgtEl>
                                          <p:spTgt spid="2151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21514"/>
                                        </p:tgtEl>
                                        <p:attrNameLst>
                                          <p:attrName>style.visibility</p:attrName>
                                        </p:attrNameLst>
                                      </p:cBhvr>
                                      <p:to>
                                        <p:strVal val="visible"/>
                                      </p:to>
                                    </p:set>
                                    <p:animEffect transition="in" filter="wipe(left)">
                                      <p:cBhvr>
                                        <p:cTn id="37" dur="500"/>
                                        <p:tgtEl>
                                          <p:spTgt spid="21514"/>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nodeType="clickEffect">
                                  <p:stCondLst>
                                    <p:cond delay="0"/>
                                  </p:stCondLst>
                                  <p:childTnLst>
                                    <p:set>
                                      <p:cBhvr>
                                        <p:cTn id="41" dur="1" fill="hold">
                                          <p:stCondLst>
                                            <p:cond delay="0"/>
                                          </p:stCondLst>
                                        </p:cTn>
                                        <p:tgtEl>
                                          <p:spTgt spid="21515"/>
                                        </p:tgtEl>
                                        <p:attrNameLst>
                                          <p:attrName>style.visibility</p:attrName>
                                        </p:attrNameLst>
                                      </p:cBhvr>
                                      <p:to>
                                        <p:strVal val="visible"/>
                                      </p:to>
                                    </p:set>
                                    <p:animEffect transition="in" filter="wipe(left)">
                                      <p:cBhvr>
                                        <p:cTn id="42" dur="500"/>
                                        <p:tgtEl>
                                          <p:spTgt spid="21515"/>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nodeType="clickEffect">
                                  <p:stCondLst>
                                    <p:cond delay="0"/>
                                  </p:stCondLst>
                                  <p:childTnLst>
                                    <p:set>
                                      <p:cBhvr>
                                        <p:cTn id="46" dur="1" fill="hold">
                                          <p:stCondLst>
                                            <p:cond delay="0"/>
                                          </p:stCondLst>
                                        </p:cTn>
                                        <p:tgtEl>
                                          <p:spTgt spid="21516"/>
                                        </p:tgtEl>
                                        <p:attrNameLst>
                                          <p:attrName>style.visibility</p:attrName>
                                        </p:attrNameLst>
                                      </p:cBhvr>
                                      <p:to>
                                        <p:strVal val="visible"/>
                                      </p:to>
                                    </p:set>
                                    <p:animEffect transition="in" filter="wipe(left)">
                                      <p:cBhvr>
                                        <p:cTn id="47" dur="500"/>
                                        <p:tgtEl>
                                          <p:spTgt spid="21516"/>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nodeType="clickEffect">
                                  <p:stCondLst>
                                    <p:cond delay="0"/>
                                  </p:stCondLst>
                                  <p:childTnLst>
                                    <p:set>
                                      <p:cBhvr>
                                        <p:cTn id="51" dur="1" fill="hold">
                                          <p:stCondLst>
                                            <p:cond delay="0"/>
                                          </p:stCondLst>
                                        </p:cTn>
                                        <p:tgtEl>
                                          <p:spTgt spid="21517"/>
                                        </p:tgtEl>
                                        <p:attrNameLst>
                                          <p:attrName>style.visibility</p:attrName>
                                        </p:attrNameLst>
                                      </p:cBhvr>
                                      <p:to>
                                        <p:strVal val="visible"/>
                                      </p:to>
                                    </p:set>
                                    <p:animEffect transition="in" filter="wipe(left)">
                                      <p:cBhvr>
                                        <p:cTn id="52" dur="500"/>
                                        <p:tgtEl>
                                          <p:spTgt spid="21517"/>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8" fill="hold" nodeType="clickEffect">
                                  <p:stCondLst>
                                    <p:cond delay="0"/>
                                  </p:stCondLst>
                                  <p:childTnLst>
                                    <p:set>
                                      <p:cBhvr>
                                        <p:cTn id="56" dur="1" fill="hold">
                                          <p:stCondLst>
                                            <p:cond delay="0"/>
                                          </p:stCondLst>
                                        </p:cTn>
                                        <p:tgtEl>
                                          <p:spTgt spid="21518"/>
                                        </p:tgtEl>
                                        <p:attrNameLst>
                                          <p:attrName>style.visibility</p:attrName>
                                        </p:attrNameLst>
                                      </p:cBhvr>
                                      <p:to>
                                        <p:strVal val="visible"/>
                                      </p:to>
                                    </p:set>
                                    <p:animEffect transition="in" filter="wipe(left)">
                                      <p:cBhvr>
                                        <p:cTn id="57" dur="500"/>
                                        <p:tgtEl>
                                          <p:spTgt spid="21518"/>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8" fill="hold" nodeType="clickEffect">
                                  <p:stCondLst>
                                    <p:cond delay="0"/>
                                  </p:stCondLst>
                                  <p:childTnLst>
                                    <p:set>
                                      <p:cBhvr>
                                        <p:cTn id="61" dur="1" fill="hold">
                                          <p:stCondLst>
                                            <p:cond delay="0"/>
                                          </p:stCondLst>
                                        </p:cTn>
                                        <p:tgtEl>
                                          <p:spTgt spid="21519"/>
                                        </p:tgtEl>
                                        <p:attrNameLst>
                                          <p:attrName>style.visibility</p:attrName>
                                        </p:attrNameLst>
                                      </p:cBhvr>
                                      <p:to>
                                        <p:strVal val="visible"/>
                                      </p:to>
                                    </p:set>
                                    <p:animEffect transition="in" filter="wipe(left)">
                                      <p:cBhvr>
                                        <p:cTn id="62" dur="500"/>
                                        <p:tgtEl>
                                          <p:spTgt spid="21519"/>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8" fill="hold" nodeType="clickEffect">
                                  <p:stCondLst>
                                    <p:cond delay="0"/>
                                  </p:stCondLst>
                                  <p:childTnLst>
                                    <p:set>
                                      <p:cBhvr>
                                        <p:cTn id="66" dur="1" fill="hold">
                                          <p:stCondLst>
                                            <p:cond delay="0"/>
                                          </p:stCondLst>
                                        </p:cTn>
                                        <p:tgtEl>
                                          <p:spTgt spid="21520"/>
                                        </p:tgtEl>
                                        <p:attrNameLst>
                                          <p:attrName>style.visibility</p:attrName>
                                        </p:attrNameLst>
                                      </p:cBhvr>
                                      <p:to>
                                        <p:strVal val="visible"/>
                                      </p:to>
                                    </p:set>
                                    <p:animEffect transition="in" filter="wipe(left)">
                                      <p:cBhvr>
                                        <p:cTn id="67" dur="500"/>
                                        <p:tgtEl>
                                          <p:spTgt spid="21520"/>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22" presetClass="entr" presetSubtype="8" fill="hold" nodeType="clickEffect">
                                  <p:stCondLst>
                                    <p:cond delay="0"/>
                                  </p:stCondLst>
                                  <p:childTnLst>
                                    <p:set>
                                      <p:cBhvr>
                                        <p:cTn id="71" dur="1" fill="hold">
                                          <p:stCondLst>
                                            <p:cond delay="0"/>
                                          </p:stCondLst>
                                        </p:cTn>
                                        <p:tgtEl>
                                          <p:spTgt spid="21521"/>
                                        </p:tgtEl>
                                        <p:attrNameLst>
                                          <p:attrName>style.visibility</p:attrName>
                                        </p:attrNameLst>
                                      </p:cBhvr>
                                      <p:to>
                                        <p:strVal val="visible"/>
                                      </p:to>
                                    </p:set>
                                    <p:animEffect transition="in" filter="wipe(left)">
                                      <p:cBhvr>
                                        <p:cTn id="72" dur="500"/>
                                        <p:tgtEl>
                                          <p:spTgt spid="21521"/>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22" presetClass="entr" presetSubtype="8" fill="hold" nodeType="clickEffect">
                                  <p:stCondLst>
                                    <p:cond delay="0"/>
                                  </p:stCondLst>
                                  <p:childTnLst>
                                    <p:set>
                                      <p:cBhvr>
                                        <p:cTn id="76" dur="1" fill="hold">
                                          <p:stCondLst>
                                            <p:cond delay="0"/>
                                          </p:stCondLst>
                                        </p:cTn>
                                        <p:tgtEl>
                                          <p:spTgt spid="21522"/>
                                        </p:tgtEl>
                                        <p:attrNameLst>
                                          <p:attrName>style.visibility</p:attrName>
                                        </p:attrNameLst>
                                      </p:cBhvr>
                                      <p:to>
                                        <p:strVal val="visible"/>
                                      </p:to>
                                    </p:set>
                                    <p:animEffect transition="in" filter="wipe(left)">
                                      <p:cBhvr>
                                        <p:cTn id="77" dur="500"/>
                                        <p:tgtEl>
                                          <p:spTgt spid="21522"/>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22" presetClass="entr" presetSubtype="8" fill="hold" nodeType="clickEffect">
                                  <p:stCondLst>
                                    <p:cond delay="0"/>
                                  </p:stCondLst>
                                  <p:childTnLst>
                                    <p:set>
                                      <p:cBhvr>
                                        <p:cTn id="81" dur="1" fill="hold">
                                          <p:stCondLst>
                                            <p:cond delay="0"/>
                                          </p:stCondLst>
                                        </p:cTn>
                                        <p:tgtEl>
                                          <p:spTgt spid="21523"/>
                                        </p:tgtEl>
                                        <p:attrNameLst>
                                          <p:attrName>style.visibility</p:attrName>
                                        </p:attrNameLst>
                                      </p:cBhvr>
                                      <p:to>
                                        <p:strVal val="visible"/>
                                      </p:to>
                                    </p:set>
                                    <p:animEffect transition="in" filter="wipe(left)">
                                      <p:cBhvr>
                                        <p:cTn id="82" dur="500"/>
                                        <p:tgtEl>
                                          <p:spTgt spid="21523"/>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22" presetClass="entr" presetSubtype="8" fill="hold" nodeType="clickEffect">
                                  <p:stCondLst>
                                    <p:cond delay="0"/>
                                  </p:stCondLst>
                                  <p:childTnLst>
                                    <p:set>
                                      <p:cBhvr>
                                        <p:cTn id="86" dur="1" fill="hold">
                                          <p:stCondLst>
                                            <p:cond delay="0"/>
                                          </p:stCondLst>
                                        </p:cTn>
                                        <p:tgtEl>
                                          <p:spTgt spid="21524"/>
                                        </p:tgtEl>
                                        <p:attrNameLst>
                                          <p:attrName>style.visibility</p:attrName>
                                        </p:attrNameLst>
                                      </p:cBhvr>
                                      <p:to>
                                        <p:strVal val="visible"/>
                                      </p:to>
                                    </p:set>
                                    <p:animEffect transition="in" filter="wipe(left)">
                                      <p:cBhvr>
                                        <p:cTn id="87" dur="500"/>
                                        <p:tgtEl>
                                          <p:spTgt spid="21524"/>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22" presetClass="entr" presetSubtype="8" fill="hold" nodeType="clickEffect">
                                  <p:stCondLst>
                                    <p:cond delay="0"/>
                                  </p:stCondLst>
                                  <p:childTnLst>
                                    <p:set>
                                      <p:cBhvr>
                                        <p:cTn id="91" dur="1" fill="hold">
                                          <p:stCondLst>
                                            <p:cond delay="0"/>
                                          </p:stCondLst>
                                        </p:cTn>
                                        <p:tgtEl>
                                          <p:spTgt spid="21525"/>
                                        </p:tgtEl>
                                        <p:attrNameLst>
                                          <p:attrName>style.visibility</p:attrName>
                                        </p:attrNameLst>
                                      </p:cBhvr>
                                      <p:to>
                                        <p:strVal val="visible"/>
                                      </p:to>
                                    </p:set>
                                    <p:animEffect transition="in" filter="wipe(left)">
                                      <p:cBhvr>
                                        <p:cTn id="92" dur="500"/>
                                        <p:tgtEl>
                                          <p:spTgt spid="21525"/>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22" presetClass="entr" presetSubtype="8" fill="hold" nodeType="clickEffect">
                                  <p:stCondLst>
                                    <p:cond delay="0"/>
                                  </p:stCondLst>
                                  <p:childTnLst>
                                    <p:set>
                                      <p:cBhvr>
                                        <p:cTn id="96" dur="1" fill="hold">
                                          <p:stCondLst>
                                            <p:cond delay="0"/>
                                          </p:stCondLst>
                                        </p:cTn>
                                        <p:tgtEl>
                                          <p:spTgt spid="21526"/>
                                        </p:tgtEl>
                                        <p:attrNameLst>
                                          <p:attrName>style.visibility</p:attrName>
                                        </p:attrNameLst>
                                      </p:cBhvr>
                                      <p:to>
                                        <p:strVal val="visible"/>
                                      </p:to>
                                    </p:set>
                                    <p:animEffect transition="in" filter="wipe(left)">
                                      <p:cBhvr>
                                        <p:cTn id="97" dur="500"/>
                                        <p:tgtEl>
                                          <p:spTgt spid="21526"/>
                                        </p:tgtEl>
                                      </p:cBhvr>
                                    </p:animEffect>
                                  </p:childTnLst>
                                </p:cTn>
                              </p:par>
                            </p:childTnLst>
                          </p:cTn>
                        </p:par>
                      </p:childTnLst>
                    </p:cTn>
                  </p:par>
                  <p:par>
                    <p:cTn id="98" fill="hold" nodeType="clickPar">
                      <p:stCondLst>
                        <p:cond delay="indefinite"/>
                      </p:stCondLst>
                      <p:childTnLst>
                        <p:par>
                          <p:cTn id="99" fill="hold" nodeType="withGroup">
                            <p:stCondLst>
                              <p:cond delay="0"/>
                            </p:stCondLst>
                            <p:childTnLst>
                              <p:par>
                                <p:cTn id="100" presetID="22" presetClass="entr" presetSubtype="8" fill="hold" nodeType="clickEffect">
                                  <p:stCondLst>
                                    <p:cond delay="0"/>
                                  </p:stCondLst>
                                  <p:childTnLst>
                                    <p:set>
                                      <p:cBhvr>
                                        <p:cTn id="101" dur="1" fill="hold">
                                          <p:stCondLst>
                                            <p:cond delay="0"/>
                                          </p:stCondLst>
                                        </p:cTn>
                                        <p:tgtEl>
                                          <p:spTgt spid="21527"/>
                                        </p:tgtEl>
                                        <p:attrNameLst>
                                          <p:attrName>style.visibility</p:attrName>
                                        </p:attrNameLst>
                                      </p:cBhvr>
                                      <p:to>
                                        <p:strVal val="visible"/>
                                      </p:to>
                                    </p:set>
                                    <p:animEffect transition="in" filter="wipe(left)">
                                      <p:cBhvr>
                                        <p:cTn id="102" dur="500"/>
                                        <p:tgtEl>
                                          <p:spTgt spid="21527"/>
                                        </p:tgtEl>
                                      </p:cBhvr>
                                    </p:animEffec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22" presetClass="entr" presetSubtype="8" fill="hold" nodeType="clickEffect">
                                  <p:stCondLst>
                                    <p:cond delay="0"/>
                                  </p:stCondLst>
                                  <p:childTnLst>
                                    <p:set>
                                      <p:cBhvr>
                                        <p:cTn id="106" dur="1" fill="hold">
                                          <p:stCondLst>
                                            <p:cond delay="0"/>
                                          </p:stCondLst>
                                        </p:cTn>
                                        <p:tgtEl>
                                          <p:spTgt spid="21528"/>
                                        </p:tgtEl>
                                        <p:attrNameLst>
                                          <p:attrName>style.visibility</p:attrName>
                                        </p:attrNameLst>
                                      </p:cBhvr>
                                      <p:to>
                                        <p:strVal val="visible"/>
                                      </p:to>
                                    </p:set>
                                    <p:animEffect transition="in" filter="wipe(left)">
                                      <p:cBhvr>
                                        <p:cTn id="107" dur="500"/>
                                        <p:tgtEl>
                                          <p:spTgt spid="21528"/>
                                        </p:tgtEl>
                                      </p:cBhvr>
                                    </p:animEffect>
                                  </p:childTnLst>
                                </p:cTn>
                              </p:par>
                            </p:childTnLst>
                          </p:cTn>
                        </p:par>
                      </p:childTnLst>
                    </p:cTn>
                  </p:par>
                  <p:par>
                    <p:cTn id="108" fill="hold" nodeType="clickPar">
                      <p:stCondLst>
                        <p:cond delay="indefinite"/>
                      </p:stCondLst>
                      <p:childTnLst>
                        <p:par>
                          <p:cTn id="109" fill="hold" nodeType="withGroup">
                            <p:stCondLst>
                              <p:cond delay="0"/>
                            </p:stCondLst>
                            <p:childTnLst>
                              <p:par>
                                <p:cTn id="110" presetID="22" presetClass="entr" presetSubtype="8" fill="hold" nodeType="clickEffect">
                                  <p:stCondLst>
                                    <p:cond delay="0"/>
                                  </p:stCondLst>
                                  <p:childTnLst>
                                    <p:set>
                                      <p:cBhvr>
                                        <p:cTn id="111" dur="1" fill="hold">
                                          <p:stCondLst>
                                            <p:cond delay="0"/>
                                          </p:stCondLst>
                                        </p:cTn>
                                        <p:tgtEl>
                                          <p:spTgt spid="21529"/>
                                        </p:tgtEl>
                                        <p:attrNameLst>
                                          <p:attrName>style.visibility</p:attrName>
                                        </p:attrNameLst>
                                      </p:cBhvr>
                                      <p:to>
                                        <p:strVal val="visible"/>
                                      </p:to>
                                    </p:set>
                                    <p:animEffect transition="in" filter="wipe(left)">
                                      <p:cBhvr>
                                        <p:cTn id="112" dur="500"/>
                                        <p:tgtEl>
                                          <p:spTgt spid="215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xmlns=""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374864" y="425542"/>
            <a:ext cx="5207535" cy="5948218"/>
          </a:xfrm>
          <a:prstGeom prst="rect">
            <a:avLst/>
          </a:prstGeom>
          <a:noFill/>
          <a:ln>
            <a:noFill/>
          </a:ln>
        </p:spPr>
      </p:pic>
      <p:sp>
        <p:nvSpPr>
          <p:cNvPr id="12" name="文本框 15"/>
          <p:cNvSpPr txBox="1"/>
          <p:nvPr/>
        </p:nvSpPr>
        <p:spPr>
          <a:xfrm>
            <a:off x="6448507" y="3380472"/>
            <a:ext cx="5255015" cy="2123658"/>
          </a:xfrm>
          <a:prstGeom prst="rect">
            <a:avLst/>
          </a:prstGeom>
          <a:noFill/>
        </p:spPr>
        <p:txBody>
          <a:bodyPr wrap="square" rtlCol="0">
            <a:spAutoFit/>
          </a:bodyPr>
          <a:lstStyle/>
          <a:p>
            <a:pPr algn="ctr" defTabSz="457200"/>
            <a:r>
              <a:rPr lang="en-US" altLang="zh-CN" sz="6600" b="1" dirty="0" smtClean="0">
                <a:solidFill>
                  <a:srgbClr val="FF0000"/>
                </a:solidFill>
                <a:latin typeface="SVN-Wallington" panose="00000500000000000000" pitchFamily="2" charset="0"/>
                <a:ea typeface="华康海报体W12" panose="040B0C09000000000000" pitchFamily="81" charset="-122"/>
                <a:cs typeface="Times New Roman" pitchFamily="18" charset="0"/>
              </a:rPr>
              <a:t>I.</a:t>
            </a:r>
          </a:p>
          <a:p>
            <a:pPr algn="ctr" defTabSz="457200"/>
            <a:r>
              <a:rPr lang="en-US" altLang="zh-CN" sz="6600" b="1" dirty="0" err="1" smtClean="0">
                <a:solidFill>
                  <a:srgbClr val="FF0000"/>
                </a:solidFill>
                <a:latin typeface="SVN-Wallington" panose="00000500000000000000" pitchFamily="2" charset="0"/>
                <a:ea typeface="华康海报体W12" panose="040B0C09000000000000" pitchFamily="81" charset="-122"/>
                <a:cs typeface="Times New Roman" pitchFamily="18" charset="0"/>
              </a:rPr>
              <a:t>Khởi</a:t>
            </a:r>
            <a:r>
              <a:rPr lang="en-US" altLang="zh-CN" sz="6600" b="1" dirty="0" smtClean="0">
                <a:solidFill>
                  <a:srgbClr val="FF0000"/>
                </a:solidFill>
                <a:latin typeface="SVN-Wallington" panose="00000500000000000000" pitchFamily="2" charset="0"/>
                <a:ea typeface="华康海报体W12" panose="040B0C09000000000000" pitchFamily="81" charset="-122"/>
                <a:cs typeface="Times New Roman" pitchFamily="18" charset="0"/>
              </a:rPr>
              <a:t> </a:t>
            </a:r>
            <a:r>
              <a:rPr lang="en-US" altLang="zh-CN" sz="6600" b="1" dirty="0" err="1" smtClean="0">
                <a:solidFill>
                  <a:srgbClr val="FF0000"/>
                </a:solidFill>
                <a:latin typeface="SVN-Wallington" panose="00000500000000000000" pitchFamily="2" charset="0"/>
                <a:ea typeface="华康海报体W12" panose="040B0C09000000000000" pitchFamily="81" charset="-122"/>
                <a:cs typeface="Times New Roman" pitchFamily="18" charset="0"/>
              </a:rPr>
              <a:t>động</a:t>
            </a:r>
            <a:endParaRPr lang="zh-CN" altLang="en-US" sz="6600" b="1" dirty="0">
              <a:solidFill>
                <a:srgbClr val="FF0000"/>
              </a:solidFill>
              <a:latin typeface="SVN-Wallington" panose="00000500000000000000" pitchFamily="2" charset="0"/>
              <a:ea typeface="华康海报体W12" panose="040B0C09000000000000" pitchFamily="81" charset="-122"/>
              <a:cs typeface="Times New Roman" pitchFamily="18" charset="0"/>
            </a:endParaRPr>
          </a:p>
        </p:txBody>
      </p:sp>
      <p:grpSp>
        <p:nvGrpSpPr>
          <p:cNvPr id="3" name="Group 2"/>
          <p:cNvGrpSpPr/>
          <p:nvPr/>
        </p:nvGrpSpPr>
        <p:grpSpPr>
          <a:xfrm>
            <a:off x="839417" y="578106"/>
            <a:ext cx="5286576" cy="5604731"/>
            <a:chOff x="839417" y="578106"/>
            <a:chExt cx="5286576" cy="5604731"/>
          </a:xfrm>
        </p:grpSpPr>
        <p:pic>
          <p:nvPicPr>
            <p:cNvPr id="8" name="Picture 7">
              <a:extLst>
                <a:ext uri="{FF2B5EF4-FFF2-40B4-BE49-F238E27FC236}">
                  <a16:creationId xmlns:a16="http://schemas.microsoft.com/office/drawing/2014/main" xmlns=""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979208" y="1288202"/>
              <a:ext cx="4149384" cy="4040543"/>
            </a:xfrm>
            <a:prstGeom prst="rect">
              <a:avLst/>
            </a:prstGeom>
          </p:spPr>
        </p:pic>
        <p:sp>
          <p:nvSpPr>
            <p:cNvPr id="10" name="Rectangle 9"/>
            <p:cNvSpPr>
              <a:spLocks noChangeArrowheads="1"/>
            </p:cNvSpPr>
            <p:nvPr/>
          </p:nvSpPr>
          <p:spPr bwMode="auto">
            <a:xfrm>
              <a:off x="1410628" y="1594131"/>
              <a:ext cx="331585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dirty="0" err="1" smtClean="0">
                  <a:solidFill>
                    <a:srgbClr val="0000FF"/>
                  </a:solidFill>
                  <a:latin typeface="#9Slide05 Fourth" panose="00000500000000000000" pitchFamily="2" charset="0"/>
                  <a:ea typeface="Helvetica Neue"/>
                  <a:cs typeface="Helvetica Neue"/>
                </a:rPr>
                <a:t>Bài</a:t>
              </a:r>
              <a:r>
                <a:rPr lang="en-US" altLang="en-US" sz="4400" b="1" dirty="0" smtClean="0">
                  <a:solidFill>
                    <a:srgbClr val="0000FF"/>
                  </a:solidFill>
                  <a:latin typeface="#9Slide05 Fourth" panose="00000500000000000000" pitchFamily="2" charset="0"/>
                  <a:ea typeface="Helvetica Neue"/>
                  <a:cs typeface="Helvetica Neue"/>
                </a:rPr>
                <a:t> 2:</a:t>
              </a:r>
              <a:r>
                <a:rPr lang="en-US" altLang="en-US" sz="4400" b="1" dirty="0" smtClean="0">
                  <a:solidFill>
                    <a:srgbClr val="FF0000"/>
                  </a:solidFill>
                  <a:latin typeface="#9Slide05 Fourth" panose="00000500000000000000" pitchFamily="2" charset="0"/>
                  <a:ea typeface="Helvetica Neue"/>
                  <a:cs typeface="Helvetica Neue"/>
                </a:rPr>
                <a:t> </a:t>
              </a:r>
            </a:p>
          </p:txBody>
        </p:sp>
        <p:sp>
          <p:nvSpPr>
            <p:cNvPr id="14" name="Rectangle 1"/>
            <p:cNvSpPr>
              <a:spLocks noChangeArrowheads="1"/>
            </p:cNvSpPr>
            <p:nvPr/>
          </p:nvSpPr>
          <p:spPr bwMode="auto">
            <a:xfrm>
              <a:off x="1258342" y="5489899"/>
              <a:ext cx="4867651" cy="55399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eaLnBrk="0" fontAlgn="base" hangingPunct="0">
                <a:spcBef>
                  <a:spcPct val="0"/>
                </a:spcBef>
                <a:spcAft>
                  <a:spcPct val="0"/>
                </a:spcAft>
              </a:pPr>
              <a:endParaRPr lang="en-US" sz="3000" dirty="0" smtClean="0">
                <a:solidFill>
                  <a:srgbClr val="FF0000"/>
                </a:solidFill>
                <a:latin typeface="SVN-Very Berry" panose="00000500000000000000" pitchFamily="2" charset="0"/>
                <a:ea typeface="Calibri" pitchFamily="34" charset="0"/>
                <a:cs typeface="Times New Roman" pitchFamily="18" charset="0"/>
              </a:endParaRPr>
            </a:p>
          </p:txBody>
        </p:sp>
      </p:grpSp>
      <p:pic>
        <p:nvPicPr>
          <p:cNvPr id="13" name="Picture 12"/>
          <p:cNvPicPr>
            <a:picLocks noChangeAspect="1"/>
          </p:cNvPicPr>
          <p:nvPr/>
        </p:nvPicPr>
        <p:blipFill>
          <a:blip r:embed="rId6"/>
          <a:stretch>
            <a:fillRect/>
          </a:stretch>
        </p:blipFill>
        <p:spPr>
          <a:xfrm>
            <a:off x="10936762" y="0"/>
            <a:ext cx="1255238" cy="937524"/>
          </a:xfrm>
          <a:prstGeom prst="rect">
            <a:avLst/>
          </a:prstGeom>
        </p:spPr>
      </p:pic>
    </p:spTree>
    <p:extLst>
      <p:ext uri="{BB962C8B-B14F-4D97-AF65-F5344CB8AC3E}">
        <p14:creationId xmlns:p14="http://schemas.microsoft.com/office/powerpoint/2010/main" val="1294737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xmlns=""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374864" y="425542"/>
            <a:ext cx="5207535" cy="5948218"/>
          </a:xfrm>
          <a:prstGeom prst="rect">
            <a:avLst/>
          </a:prstGeom>
          <a:noFill/>
          <a:ln>
            <a:noFill/>
          </a:ln>
        </p:spPr>
      </p:pic>
      <p:sp>
        <p:nvSpPr>
          <p:cNvPr id="12" name="文本框 15"/>
          <p:cNvSpPr txBox="1"/>
          <p:nvPr/>
        </p:nvSpPr>
        <p:spPr>
          <a:xfrm>
            <a:off x="6448507" y="3380472"/>
            <a:ext cx="5255015" cy="2123658"/>
          </a:xfrm>
          <a:prstGeom prst="rect">
            <a:avLst/>
          </a:prstGeom>
          <a:noFill/>
        </p:spPr>
        <p:txBody>
          <a:bodyPr wrap="square" rtlCol="0">
            <a:spAutoFit/>
          </a:bodyPr>
          <a:lstStyle/>
          <a:p>
            <a:pPr algn="ctr" defTabSz="457200"/>
            <a:r>
              <a:rPr lang="en-US" altLang="zh-CN" sz="6600" b="1" dirty="0" smtClean="0">
                <a:solidFill>
                  <a:srgbClr val="FF0000"/>
                </a:solidFill>
                <a:latin typeface="SVN-Wallington" panose="00000500000000000000" pitchFamily="2" charset="0"/>
                <a:ea typeface="华康海报体W12" panose="040B0C09000000000000" pitchFamily="81" charset="-122"/>
                <a:cs typeface="Times New Roman" pitchFamily="18" charset="0"/>
              </a:rPr>
              <a:t>III.</a:t>
            </a:r>
          </a:p>
          <a:p>
            <a:pPr algn="ctr" defTabSz="457200"/>
            <a:r>
              <a:rPr lang="en-US" altLang="zh-CN" sz="6600" b="1" dirty="0" err="1" smtClean="0">
                <a:solidFill>
                  <a:srgbClr val="FF0000"/>
                </a:solidFill>
                <a:latin typeface="SVN-Wallington" panose="00000500000000000000" pitchFamily="2" charset="0"/>
                <a:ea typeface="华康海报体W12" panose="040B0C09000000000000" pitchFamily="81" charset="-122"/>
                <a:cs typeface="Times New Roman" pitchFamily="18" charset="0"/>
              </a:rPr>
              <a:t>Luyện</a:t>
            </a:r>
            <a:r>
              <a:rPr lang="en-US" altLang="zh-CN" sz="6600" b="1" dirty="0" smtClean="0">
                <a:solidFill>
                  <a:srgbClr val="FF0000"/>
                </a:solidFill>
                <a:latin typeface="SVN-Wallington" panose="00000500000000000000" pitchFamily="2" charset="0"/>
                <a:ea typeface="华康海报体W12" panose="040B0C09000000000000" pitchFamily="81" charset="-122"/>
                <a:cs typeface="Times New Roman" pitchFamily="18" charset="0"/>
              </a:rPr>
              <a:t> </a:t>
            </a:r>
            <a:r>
              <a:rPr lang="en-US" altLang="zh-CN" sz="6600" b="1" dirty="0" err="1" smtClean="0">
                <a:solidFill>
                  <a:srgbClr val="FF0000"/>
                </a:solidFill>
                <a:latin typeface="SVN-Wallington" panose="00000500000000000000" pitchFamily="2" charset="0"/>
                <a:ea typeface="华康海报体W12" panose="040B0C09000000000000" pitchFamily="81" charset="-122"/>
                <a:cs typeface="Times New Roman" pitchFamily="18" charset="0"/>
              </a:rPr>
              <a:t>tập</a:t>
            </a:r>
            <a:endParaRPr lang="zh-CN" altLang="en-US" sz="6600" b="1" dirty="0">
              <a:solidFill>
                <a:srgbClr val="FF0000"/>
              </a:solidFill>
              <a:latin typeface="SVN-Wallington" panose="00000500000000000000" pitchFamily="2" charset="0"/>
              <a:ea typeface="华康海报体W12" panose="040B0C09000000000000" pitchFamily="81" charset="-122"/>
              <a:cs typeface="Times New Roman" pitchFamily="18" charset="0"/>
            </a:endParaRPr>
          </a:p>
        </p:txBody>
      </p:sp>
      <p:grpSp>
        <p:nvGrpSpPr>
          <p:cNvPr id="3" name="Group 2"/>
          <p:cNvGrpSpPr/>
          <p:nvPr/>
        </p:nvGrpSpPr>
        <p:grpSpPr>
          <a:xfrm>
            <a:off x="839417" y="578106"/>
            <a:ext cx="5286576" cy="5604731"/>
            <a:chOff x="839417" y="578106"/>
            <a:chExt cx="5286576" cy="5604731"/>
          </a:xfrm>
        </p:grpSpPr>
        <p:pic>
          <p:nvPicPr>
            <p:cNvPr id="8" name="Picture 7">
              <a:extLst>
                <a:ext uri="{FF2B5EF4-FFF2-40B4-BE49-F238E27FC236}">
                  <a16:creationId xmlns:a16="http://schemas.microsoft.com/office/drawing/2014/main" xmlns=""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979208" y="1288202"/>
              <a:ext cx="4149384" cy="4040543"/>
            </a:xfrm>
            <a:prstGeom prst="rect">
              <a:avLst/>
            </a:prstGeom>
          </p:spPr>
        </p:pic>
        <p:sp>
          <p:nvSpPr>
            <p:cNvPr id="10" name="Rectangle 9"/>
            <p:cNvSpPr>
              <a:spLocks noChangeArrowheads="1"/>
            </p:cNvSpPr>
            <p:nvPr/>
          </p:nvSpPr>
          <p:spPr bwMode="auto">
            <a:xfrm>
              <a:off x="1410628" y="1594131"/>
              <a:ext cx="3315855"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dirty="0" err="1" smtClean="0">
                  <a:solidFill>
                    <a:srgbClr val="0000FF"/>
                  </a:solidFill>
                  <a:latin typeface="#9Slide05 Fourth" panose="00000500000000000000" pitchFamily="2" charset="0"/>
                  <a:ea typeface="Helvetica Neue"/>
                  <a:cs typeface="Helvetica Neue"/>
                </a:rPr>
                <a:t>Bài</a:t>
              </a:r>
              <a:r>
                <a:rPr lang="en-US" altLang="en-US" sz="4400" b="1" dirty="0" smtClean="0">
                  <a:solidFill>
                    <a:srgbClr val="0000FF"/>
                  </a:solidFill>
                  <a:latin typeface="#9Slide05 Fourth" panose="00000500000000000000" pitchFamily="2" charset="0"/>
                  <a:ea typeface="Helvetica Neue"/>
                  <a:cs typeface="Helvetica Neue"/>
                </a:rPr>
                <a:t> 2:</a:t>
              </a:r>
              <a:r>
                <a:rPr lang="en-US" altLang="en-US" sz="4400" b="1" dirty="0" smtClean="0">
                  <a:solidFill>
                    <a:srgbClr val="FF0000"/>
                  </a:solidFill>
                  <a:latin typeface="#9Slide05 Fourth" panose="00000500000000000000" pitchFamily="2" charset="0"/>
                  <a:ea typeface="Helvetica Neue"/>
                  <a:cs typeface="Helvetica Neue"/>
                </a:rPr>
                <a:t> </a:t>
              </a:r>
            </a:p>
            <a:p>
              <a:pPr algn="ctr" eaLnBrk="0" fontAlgn="base" hangingPunct="0">
                <a:spcBef>
                  <a:spcPct val="0"/>
                </a:spcBef>
                <a:spcAft>
                  <a:spcPct val="0"/>
                </a:spcAft>
              </a:pPr>
              <a:r>
                <a:rPr lang="en-US" altLang="en-US" sz="4400" b="1" dirty="0" smtClean="0">
                  <a:solidFill>
                    <a:srgbClr val="FF0000"/>
                  </a:solidFill>
                  <a:latin typeface="#9Slide05 Fourth" panose="00000500000000000000" pitchFamily="2" charset="0"/>
                  <a:ea typeface="Helvetica Neue"/>
                  <a:cs typeface="Helvetica Neue"/>
                </a:rPr>
                <a:t>YÊU THƯƠNG CON NGƯỜI </a:t>
              </a:r>
              <a:r>
                <a:rPr lang="en-US" altLang="en-US" sz="4400" b="1" dirty="0" smtClean="0">
                  <a:solidFill>
                    <a:srgbClr val="0000FF"/>
                  </a:solidFill>
                  <a:latin typeface="#9Slide05 Fourth" panose="00000500000000000000" pitchFamily="2" charset="0"/>
                  <a:ea typeface="Helvetica Neue"/>
                  <a:cs typeface="Helvetica Neue"/>
                </a:rPr>
                <a:t>KNTT</a:t>
              </a:r>
              <a:endParaRPr lang="en-SG" altLang="en-US" sz="4400" b="1" dirty="0">
                <a:solidFill>
                  <a:srgbClr val="0000FF"/>
                </a:solidFill>
                <a:latin typeface="#9Slide05 Fourth" panose="00000500000000000000" pitchFamily="2" charset="0"/>
              </a:endParaRPr>
            </a:p>
          </p:txBody>
        </p:sp>
        <p:sp>
          <p:nvSpPr>
            <p:cNvPr id="14" name="Rectangle 1"/>
            <p:cNvSpPr>
              <a:spLocks noChangeArrowheads="1"/>
            </p:cNvSpPr>
            <p:nvPr/>
          </p:nvSpPr>
          <p:spPr bwMode="auto">
            <a:xfrm>
              <a:off x="1258342" y="5489899"/>
              <a:ext cx="4867651" cy="55399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eaLnBrk="0" fontAlgn="base" hangingPunct="0">
                <a:spcBef>
                  <a:spcPct val="0"/>
                </a:spcBef>
                <a:spcAft>
                  <a:spcPct val="0"/>
                </a:spcAft>
              </a:pPr>
              <a:endParaRPr lang="en-US" sz="3000" dirty="0" smtClean="0">
                <a:solidFill>
                  <a:srgbClr val="FF0000"/>
                </a:solidFill>
                <a:latin typeface="SVN-Very Berry" panose="00000500000000000000" pitchFamily="2" charset="0"/>
                <a:ea typeface="Calibri" pitchFamily="34" charset="0"/>
                <a:cs typeface="Times New Roman" pitchFamily="18" charset="0"/>
              </a:endParaRPr>
            </a:p>
          </p:txBody>
        </p:sp>
      </p:grpSp>
      <p:pic>
        <p:nvPicPr>
          <p:cNvPr id="13" name="Picture 12"/>
          <p:cNvPicPr>
            <a:picLocks noChangeAspect="1"/>
          </p:cNvPicPr>
          <p:nvPr/>
        </p:nvPicPr>
        <p:blipFill>
          <a:blip r:embed="rId6"/>
          <a:stretch>
            <a:fillRect/>
          </a:stretch>
        </p:blipFill>
        <p:spPr>
          <a:xfrm>
            <a:off x="10936762" y="0"/>
            <a:ext cx="1255238" cy="937524"/>
          </a:xfrm>
          <a:prstGeom prst="rect">
            <a:avLst/>
          </a:prstGeom>
        </p:spPr>
      </p:pic>
    </p:spTree>
    <p:extLst>
      <p:ext uri="{BB962C8B-B14F-4D97-AF65-F5344CB8AC3E}">
        <p14:creationId xmlns:p14="http://schemas.microsoft.com/office/powerpoint/2010/main" val="3945138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F:\360安全浏览器下载\六一\Nipic_2531170_60e991fb751d3f8f\Nipic_2531170_20140501162158900000 [转换].png"/>
          <p:cNvPicPr>
            <a:picLocks noChangeAspect="1" noChangeArrowheads="1"/>
          </p:cNvPicPr>
          <p:nvPr/>
        </p:nvPicPr>
        <p:blipFill>
          <a:blip r:embed="rId2"/>
          <a:srcRect/>
          <a:stretch>
            <a:fillRect/>
          </a:stretch>
        </p:blipFill>
        <p:spPr bwMode="auto">
          <a:xfrm>
            <a:off x="115161" y="2135998"/>
            <a:ext cx="3274783" cy="3175398"/>
          </a:xfrm>
          <a:prstGeom prst="rect">
            <a:avLst/>
          </a:prstGeom>
          <a:noFill/>
          <a:ln w="9525">
            <a:noFill/>
            <a:miter lim="800000"/>
            <a:headEnd/>
            <a:tailEnd/>
          </a:ln>
        </p:spPr>
      </p:pic>
      <p:sp>
        <p:nvSpPr>
          <p:cNvPr id="3" name="Rectangle 189"/>
          <p:cNvSpPr>
            <a:spLocks noChangeArrowheads="1"/>
          </p:cNvSpPr>
          <p:nvPr/>
        </p:nvSpPr>
        <p:spPr bwMode="auto">
          <a:xfrm>
            <a:off x="477794" y="3435577"/>
            <a:ext cx="2667000" cy="830997"/>
          </a:xfrm>
          <a:prstGeom prst="rect">
            <a:avLst/>
          </a:prstGeom>
          <a:noFill/>
          <a:ln>
            <a:noFill/>
          </a:ln>
          <a:effectLst/>
          <a:extLst/>
        </p:spPr>
        <p:txBody>
          <a:bodyPr anchor="ctr">
            <a:spAutoFit/>
          </a:bodyPr>
          <a:lstStyle/>
          <a:p>
            <a:pPr algn="ctr">
              <a:defRPr/>
            </a:pPr>
            <a:r>
              <a:rPr lang="en-US" altLang="zh-CN" sz="2400" b="1" kern="0" dirty="0" err="1" smtClean="0">
                <a:solidFill>
                  <a:prstClr val="black">
                    <a:lumMod val="75000"/>
                    <a:lumOff val="25000"/>
                  </a:prstClr>
                </a:solidFill>
                <a:latin typeface="Times New Roman" pitchFamily="18" charset="0"/>
                <a:ea typeface="微软雅黑" pitchFamily="34" charset="-122"/>
                <a:cs typeface="Times New Roman" pitchFamily="18" charset="0"/>
              </a:rPr>
              <a:t>Hoạt</a:t>
            </a:r>
            <a:r>
              <a:rPr lang="en-US" altLang="zh-CN" sz="2400" b="1" kern="0" dirty="0" smtClean="0">
                <a:solidFill>
                  <a:prstClr val="black">
                    <a:lumMod val="75000"/>
                    <a:lumOff val="25000"/>
                  </a:prstClr>
                </a:solidFill>
                <a:latin typeface="Times New Roman" pitchFamily="18" charset="0"/>
                <a:ea typeface="微软雅黑" pitchFamily="34" charset="-122"/>
                <a:cs typeface="Times New Roman" pitchFamily="18" charset="0"/>
              </a:rPr>
              <a:t> </a:t>
            </a:r>
            <a:r>
              <a:rPr lang="en-US" altLang="zh-CN" sz="2400" b="1" kern="0" dirty="0" err="1" smtClean="0">
                <a:solidFill>
                  <a:prstClr val="black">
                    <a:lumMod val="75000"/>
                    <a:lumOff val="25000"/>
                  </a:prstClr>
                </a:solidFill>
                <a:latin typeface="Times New Roman" pitchFamily="18" charset="0"/>
                <a:ea typeface="微软雅黑" pitchFamily="34" charset="-122"/>
                <a:cs typeface="Times New Roman" pitchFamily="18" charset="0"/>
              </a:rPr>
              <a:t>động</a:t>
            </a:r>
            <a:endParaRPr lang="en-US" altLang="zh-CN" sz="2400" b="1" kern="0" dirty="0" smtClean="0">
              <a:solidFill>
                <a:prstClr val="black">
                  <a:lumMod val="75000"/>
                  <a:lumOff val="25000"/>
                </a:prstClr>
              </a:solidFill>
              <a:latin typeface="Times New Roman" pitchFamily="18" charset="0"/>
              <a:ea typeface="微软雅黑" pitchFamily="34" charset="-122"/>
              <a:cs typeface="Times New Roman" pitchFamily="18" charset="0"/>
            </a:endParaRPr>
          </a:p>
          <a:p>
            <a:pPr algn="ctr">
              <a:defRPr/>
            </a:pPr>
            <a:r>
              <a:rPr lang="en-US" altLang="zh-CN" sz="2400" b="1" kern="0" dirty="0" smtClean="0">
                <a:solidFill>
                  <a:prstClr val="black">
                    <a:lumMod val="75000"/>
                    <a:lumOff val="25000"/>
                  </a:prstClr>
                </a:solidFill>
                <a:latin typeface="Times New Roman" pitchFamily="18" charset="0"/>
                <a:ea typeface="微软雅黑" pitchFamily="34" charset="-122"/>
                <a:cs typeface="Times New Roman" pitchFamily="18" charset="0"/>
              </a:rPr>
              <a:t> </a:t>
            </a:r>
            <a:r>
              <a:rPr lang="en-US" altLang="zh-CN" sz="2400" b="1" kern="0" dirty="0" err="1" smtClean="0">
                <a:solidFill>
                  <a:prstClr val="black">
                    <a:lumMod val="75000"/>
                    <a:lumOff val="25000"/>
                  </a:prstClr>
                </a:solidFill>
                <a:latin typeface="Times New Roman" pitchFamily="18" charset="0"/>
                <a:ea typeface="微软雅黑" pitchFamily="34" charset="-122"/>
                <a:cs typeface="Times New Roman" pitchFamily="18" charset="0"/>
              </a:rPr>
              <a:t>nhóm</a:t>
            </a:r>
            <a:endParaRPr lang="en-US" altLang="zh-CN" sz="2400" b="1" kern="0" dirty="0">
              <a:solidFill>
                <a:prstClr val="black">
                  <a:lumMod val="75000"/>
                  <a:lumOff val="25000"/>
                </a:prstClr>
              </a:solidFill>
              <a:latin typeface="Times New Roman" pitchFamily="18" charset="0"/>
              <a:ea typeface="微软雅黑" pitchFamily="34" charset="-122"/>
              <a:cs typeface="Times New Roman" pitchFamily="18" charset="0"/>
            </a:endParaRPr>
          </a:p>
        </p:txBody>
      </p:sp>
      <p:sp>
        <p:nvSpPr>
          <p:cNvPr id="4" name="WordArt 5"/>
          <p:cNvSpPr>
            <a:spLocks noChangeArrowheads="1" noChangeShapeType="1" noTextEdit="1"/>
          </p:cNvSpPr>
          <p:nvPr/>
        </p:nvSpPr>
        <p:spPr bwMode="auto">
          <a:xfrm>
            <a:off x="1752552" y="44454"/>
            <a:ext cx="9091569" cy="1879893"/>
          </a:xfrm>
          <a:prstGeom prst="rect">
            <a:avLst/>
          </a:prstGeom>
          <a:ln w="57150">
            <a:solidFill>
              <a:schemeClr val="tx1"/>
            </a:solidFill>
          </a:ln>
        </p:spPr>
        <p:txBody>
          <a:bodyPr wrap="none" fromWordArt="1">
            <a:prstTxWarp prst="textPlain">
              <a:avLst>
                <a:gd name="adj" fmla="val 49875"/>
              </a:avLst>
            </a:prstTxWarp>
          </a:bodyPr>
          <a:lstStyle/>
          <a:p>
            <a:pPr algn="ctr" eaLnBrk="0" fontAlgn="base" hangingPunct="0">
              <a:spcBef>
                <a:spcPct val="0"/>
              </a:spcBef>
              <a:spcAft>
                <a:spcPct val="0"/>
              </a:spcAft>
            </a:pPr>
            <a:r>
              <a:rPr lang="vi-VN" sz="3600" b="1" i="1" kern="10" dirty="0">
                <a:ln w="9525">
                  <a:solidFill>
                    <a:srgbClr val="000000"/>
                  </a:solidFill>
                  <a:round/>
                  <a:headEnd/>
                  <a:tailEnd/>
                </a:ln>
                <a:solidFill>
                  <a:srgbClr val="0000FF"/>
                </a:solidFill>
                <a:effectLst>
                  <a:outerShdw dist="107763" dir="13500000" algn="ctr" rotWithShape="0">
                    <a:srgbClr val="808080">
                      <a:alpha val="50000"/>
                    </a:srgbClr>
                  </a:outerShdw>
                </a:effectLst>
                <a:latin typeface="#9Slide07 IcielAmerican Forkbal" pitchFamily="2" charset="0"/>
                <a:ea typeface="Verdana" panose="020B0604030504040204" pitchFamily="34" charset="0"/>
              </a:rPr>
              <a:t>Trò chơi </a:t>
            </a:r>
            <a:endParaRPr lang="en-US" sz="3600" b="1" i="1" kern="10" dirty="0" smtClean="0">
              <a:ln w="9525">
                <a:solidFill>
                  <a:srgbClr val="000000"/>
                </a:solidFill>
                <a:round/>
                <a:headEnd/>
                <a:tailEnd/>
              </a:ln>
              <a:solidFill>
                <a:srgbClr val="0000FF"/>
              </a:solidFill>
              <a:effectLst>
                <a:outerShdw dist="107763" dir="13500000" algn="ctr" rotWithShape="0">
                  <a:srgbClr val="808080">
                    <a:alpha val="50000"/>
                  </a:srgbClr>
                </a:outerShdw>
              </a:effectLst>
              <a:latin typeface="#9Slide07 IcielAmerican Forkbal" pitchFamily="2" charset="0"/>
              <a:ea typeface="Verdana" panose="020B0604030504040204" pitchFamily="34" charset="0"/>
            </a:endParaRPr>
          </a:p>
          <a:p>
            <a:pPr algn="ctr" eaLnBrk="0" fontAlgn="base" hangingPunct="0">
              <a:spcBef>
                <a:spcPct val="0"/>
              </a:spcBef>
              <a:spcAft>
                <a:spcPct val="0"/>
              </a:spcAft>
            </a:pPr>
            <a:r>
              <a:rPr lang="vi-VN" sz="3600" b="1" i="1" kern="10" dirty="0" smtClean="0">
                <a:ln w="9525">
                  <a:solidFill>
                    <a:srgbClr val="000000"/>
                  </a:solidFill>
                  <a:round/>
                  <a:headEnd/>
                  <a:tailEnd/>
                </a:ln>
                <a:solidFill>
                  <a:srgbClr val="FF0000"/>
                </a:solidFill>
                <a:effectLst>
                  <a:outerShdw dist="107763" dir="13500000" algn="ctr" rotWithShape="0">
                    <a:srgbClr val="808080">
                      <a:alpha val="50000"/>
                    </a:srgbClr>
                  </a:outerShdw>
                </a:effectLst>
                <a:latin typeface="#9Slide07 IcielAmerican Forkbal" pitchFamily="2" charset="0"/>
                <a:ea typeface="Verdana" panose="020B0604030504040204" pitchFamily="34" charset="0"/>
              </a:rPr>
              <a:t>“</a:t>
            </a:r>
            <a:r>
              <a:rPr lang="en-US" sz="3600" b="1" i="1" kern="10" dirty="0" err="1" smtClean="0">
                <a:ln w="9525">
                  <a:solidFill>
                    <a:srgbClr val="000000"/>
                  </a:solidFill>
                  <a:round/>
                  <a:headEnd/>
                  <a:tailEnd/>
                </a:ln>
                <a:solidFill>
                  <a:srgbClr val="FF0000"/>
                </a:solidFill>
                <a:effectLst>
                  <a:outerShdw dist="107763" dir="13500000" algn="ctr" rotWithShape="0">
                    <a:srgbClr val="808080">
                      <a:alpha val="50000"/>
                    </a:srgbClr>
                  </a:outerShdw>
                </a:effectLst>
                <a:latin typeface="#9Slide07 IcielAmerican Forkbal" pitchFamily="2" charset="0"/>
                <a:ea typeface="Verdana" panose="020B0604030504040204" pitchFamily="34" charset="0"/>
              </a:rPr>
              <a:t>Tiếp</a:t>
            </a:r>
            <a:r>
              <a:rPr lang="en-US" sz="3600" b="1" i="1" kern="10" dirty="0" smtClean="0">
                <a:ln w="9525">
                  <a:solidFill>
                    <a:srgbClr val="000000"/>
                  </a:solidFill>
                  <a:round/>
                  <a:headEnd/>
                  <a:tailEnd/>
                </a:ln>
                <a:solidFill>
                  <a:srgbClr val="FF0000"/>
                </a:solidFill>
                <a:effectLst>
                  <a:outerShdw dist="107763" dir="13500000" algn="ctr" rotWithShape="0">
                    <a:srgbClr val="808080">
                      <a:alpha val="50000"/>
                    </a:srgbClr>
                  </a:outerShdw>
                </a:effectLst>
                <a:latin typeface="#9Slide07 IcielAmerican Forkbal" pitchFamily="2" charset="0"/>
                <a:ea typeface="Verdana" panose="020B0604030504040204" pitchFamily="34" charset="0"/>
              </a:rPr>
              <a:t> </a:t>
            </a:r>
            <a:r>
              <a:rPr lang="en-US" sz="3600" b="1" i="1" kern="10" dirty="0" err="1" smtClean="0">
                <a:ln w="9525">
                  <a:solidFill>
                    <a:srgbClr val="000000"/>
                  </a:solidFill>
                  <a:round/>
                  <a:headEnd/>
                  <a:tailEnd/>
                </a:ln>
                <a:solidFill>
                  <a:srgbClr val="FF0000"/>
                </a:solidFill>
                <a:effectLst>
                  <a:outerShdw dist="107763" dir="13500000" algn="ctr" rotWithShape="0">
                    <a:srgbClr val="808080">
                      <a:alpha val="50000"/>
                    </a:srgbClr>
                  </a:outerShdw>
                </a:effectLst>
                <a:latin typeface="#9Slide07 IcielAmerican Forkbal" pitchFamily="2" charset="0"/>
                <a:ea typeface="Verdana" panose="020B0604030504040204" pitchFamily="34" charset="0"/>
              </a:rPr>
              <a:t>sức</a:t>
            </a:r>
            <a:r>
              <a:rPr lang="en-US" sz="3600" b="1" i="1" kern="10" dirty="0" smtClean="0">
                <a:ln w="9525">
                  <a:solidFill>
                    <a:srgbClr val="000000"/>
                  </a:solidFill>
                  <a:round/>
                  <a:headEnd/>
                  <a:tailEnd/>
                </a:ln>
                <a:solidFill>
                  <a:srgbClr val="FF0000"/>
                </a:solidFill>
                <a:effectLst>
                  <a:outerShdw dist="107763" dir="13500000" algn="ctr" rotWithShape="0">
                    <a:srgbClr val="808080">
                      <a:alpha val="50000"/>
                    </a:srgbClr>
                  </a:outerShdw>
                </a:effectLst>
                <a:latin typeface="#9Slide07 IcielAmerican Forkbal" pitchFamily="2" charset="0"/>
                <a:ea typeface="Verdana" panose="020B0604030504040204" pitchFamily="34" charset="0"/>
              </a:rPr>
              <a:t> </a:t>
            </a:r>
            <a:r>
              <a:rPr lang="en-US" sz="3600" b="1" i="1" kern="10" dirty="0" err="1" smtClean="0">
                <a:ln w="9525">
                  <a:solidFill>
                    <a:srgbClr val="000000"/>
                  </a:solidFill>
                  <a:round/>
                  <a:headEnd/>
                  <a:tailEnd/>
                </a:ln>
                <a:solidFill>
                  <a:srgbClr val="FF0000"/>
                </a:solidFill>
                <a:effectLst>
                  <a:outerShdw dist="107763" dir="13500000" algn="ctr" rotWithShape="0">
                    <a:srgbClr val="808080">
                      <a:alpha val="50000"/>
                    </a:srgbClr>
                  </a:outerShdw>
                </a:effectLst>
                <a:latin typeface="#9Slide07 IcielAmerican Forkbal" pitchFamily="2" charset="0"/>
                <a:ea typeface="Verdana" panose="020B0604030504040204" pitchFamily="34" charset="0"/>
              </a:rPr>
              <a:t>đồng</a:t>
            </a:r>
            <a:r>
              <a:rPr lang="en-US" sz="3600" b="1" i="1" kern="10" dirty="0" smtClean="0">
                <a:ln w="9525">
                  <a:solidFill>
                    <a:srgbClr val="000000"/>
                  </a:solidFill>
                  <a:round/>
                  <a:headEnd/>
                  <a:tailEnd/>
                </a:ln>
                <a:solidFill>
                  <a:srgbClr val="FF0000"/>
                </a:solidFill>
                <a:effectLst>
                  <a:outerShdw dist="107763" dir="13500000" algn="ctr" rotWithShape="0">
                    <a:srgbClr val="808080">
                      <a:alpha val="50000"/>
                    </a:srgbClr>
                  </a:outerShdw>
                </a:effectLst>
                <a:latin typeface="#9Slide07 IcielAmerican Forkbal" pitchFamily="2" charset="0"/>
                <a:ea typeface="Verdana" panose="020B0604030504040204" pitchFamily="34" charset="0"/>
              </a:rPr>
              <a:t> </a:t>
            </a:r>
            <a:r>
              <a:rPr lang="en-US" sz="3600" b="1" i="1" kern="10" dirty="0" err="1" smtClean="0">
                <a:ln w="9525">
                  <a:solidFill>
                    <a:srgbClr val="000000"/>
                  </a:solidFill>
                  <a:round/>
                  <a:headEnd/>
                  <a:tailEnd/>
                </a:ln>
                <a:solidFill>
                  <a:srgbClr val="FF0000"/>
                </a:solidFill>
                <a:effectLst>
                  <a:outerShdw dist="107763" dir="13500000" algn="ctr" rotWithShape="0">
                    <a:srgbClr val="808080">
                      <a:alpha val="50000"/>
                    </a:srgbClr>
                  </a:outerShdw>
                </a:effectLst>
                <a:latin typeface="#9Slide07 IcielAmerican Forkbal" pitchFamily="2" charset="0"/>
                <a:ea typeface="Verdana" panose="020B0604030504040204" pitchFamily="34" charset="0"/>
              </a:rPr>
              <a:t>đội</a:t>
            </a:r>
            <a:r>
              <a:rPr lang="vi-VN" sz="3600" b="1" i="1" kern="10" dirty="0" smtClean="0">
                <a:ln w="9525">
                  <a:solidFill>
                    <a:srgbClr val="000000"/>
                  </a:solidFill>
                  <a:round/>
                  <a:headEnd/>
                  <a:tailEnd/>
                </a:ln>
                <a:solidFill>
                  <a:srgbClr val="FF0000"/>
                </a:solidFill>
                <a:effectLst>
                  <a:outerShdw dist="107763" dir="13500000" algn="ctr" rotWithShape="0">
                    <a:srgbClr val="808080">
                      <a:alpha val="50000"/>
                    </a:srgbClr>
                  </a:outerShdw>
                </a:effectLst>
                <a:latin typeface="#9Slide07 IcielAmerican Forkbal" pitchFamily="2" charset="0"/>
                <a:ea typeface="Verdana" panose="020B0604030504040204" pitchFamily="34" charset="0"/>
              </a:rPr>
              <a:t>"</a:t>
            </a:r>
            <a:r>
              <a:rPr lang="en-US" sz="3600" b="1" i="1" kern="10" dirty="0" smtClean="0">
                <a:ln w="9525">
                  <a:solidFill>
                    <a:srgbClr val="000000"/>
                  </a:solidFill>
                  <a:round/>
                  <a:headEnd/>
                  <a:tailEnd/>
                </a:ln>
                <a:solidFill>
                  <a:srgbClr val="FF0000"/>
                </a:solidFill>
                <a:effectLst>
                  <a:outerShdw dist="107763" dir="13500000" algn="ctr" rotWithShape="0">
                    <a:srgbClr val="808080">
                      <a:alpha val="50000"/>
                    </a:srgbClr>
                  </a:outerShdw>
                </a:effectLst>
                <a:latin typeface="#9Slide07 Marbelia Regular" panose="02000500000000000000" pitchFamily="2" charset="0"/>
                <a:ea typeface="Verdana" panose="020B0604030504040204" pitchFamily="34" charset="0"/>
              </a:rPr>
              <a:t>  </a:t>
            </a:r>
            <a:endParaRPr lang="en-US" sz="3600" b="1" i="1" kern="10" dirty="0">
              <a:ln w="9525">
                <a:solidFill>
                  <a:srgbClr val="000000"/>
                </a:solidFill>
                <a:round/>
                <a:headEnd/>
                <a:tailEnd/>
              </a:ln>
              <a:solidFill>
                <a:srgbClr val="FF0000"/>
              </a:solidFill>
              <a:effectLst>
                <a:outerShdw dist="107763" dir="13500000" algn="ctr" rotWithShape="0">
                  <a:srgbClr val="808080">
                    <a:alpha val="50000"/>
                  </a:srgbClr>
                </a:outerShdw>
              </a:effectLst>
              <a:latin typeface="#9Slide07 Marbelia Regular" panose="02000500000000000000" pitchFamily="2" charset="0"/>
              <a:ea typeface="Verdana" panose="020B0604030504040204" pitchFamily="34" charset="0"/>
            </a:endParaRPr>
          </a:p>
        </p:txBody>
      </p:sp>
      <p:sp>
        <p:nvSpPr>
          <p:cNvPr id="5" name="Text Box 33"/>
          <p:cNvSpPr txBox="1">
            <a:spLocks noChangeArrowheads="1"/>
          </p:cNvSpPr>
          <p:nvPr/>
        </p:nvSpPr>
        <p:spPr bwMode="auto">
          <a:xfrm>
            <a:off x="3535681" y="2062462"/>
            <a:ext cx="6365965" cy="1323439"/>
          </a:xfrm>
          <a:prstGeom prst="rect">
            <a:avLst/>
          </a:prstGeom>
          <a:solidFill>
            <a:srgbClr val="FFFF00"/>
          </a:solidFill>
          <a:ln w="9525">
            <a:solidFill>
              <a:srgbClr val="FF3300"/>
            </a:solidFill>
            <a:miter lim="800000"/>
            <a:headEnd/>
            <a:tailEnd/>
          </a:ln>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FontTx/>
              <a:buNone/>
            </a:pPr>
            <a:r>
              <a:rPr lang="en-US" altLang="en-US" sz="4000" b="1" dirty="0" err="1">
                <a:solidFill>
                  <a:srgbClr val="FF00FF"/>
                </a:solidFill>
                <a:latin typeface="#9Slide05 Kathya" panose="02000000000000000000" pitchFamily="2" charset="0"/>
              </a:rPr>
              <a:t>Tìm</a:t>
            </a:r>
            <a:r>
              <a:rPr lang="en-US" altLang="en-US" sz="4000" b="1" dirty="0">
                <a:solidFill>
                  <a:srgbClr val="FF00FF"/>
                </a:solidFill>
                <a:latin typeface="#9Slide05 Kathya" panose="02000000000000000000" pitchFamily="2" charset="0"/>
              </a:rPr>
              <a:t> </a:t>
            </a:r>
            <a:r>
              <a:rPr lang="en-US" altLang="en-US" sz="4000" b="1" dirty="0" err="1" smtClean="0">
                <a:solidFill>
                  <a:srgbClr val="FF00FF"/>
                </a:solidFill>
                <a:latin typeface="#9Slide05 Kathya" panose="02000000000000000000" pitchFamily="2" charset="0"/>
              </a:rPr>
              <a:t>những</a:t>
            </a:r>
            <a:r>
              <a:rPr lang="en-US" altLang="en-US" sz="4000" b="1" dirty="0" smtClean="0">
                <a:solidFill>
                  <a:srgbClr val="FF00FF"/>
                </a:solidFill>
                <a:latin typeface="#9Slide05 Kathya" panose="02000000000000000000" pitchFamily="2" charset="0"/>
              </a:rPr>
              <a:t> </a:t>
            </a:r>
            <a:r>
              <a:rPr lang="en-US" altLang="en-US" sz="4000" b="1" dirty="0" err="1" smtClean="0">
                <a:solidFill>
                  <a:srgbClr val="FF00FF"/>
                </a:solidFill>
                <a:latin typeface="#9Slide05 Kathya" panose="02000000000000000000" pitchFamily="2" charset="0"/>
              </a:rPr>
              <a:t>biểu</a:t>
            </a:r>
            <a:r>
              <a:rPr lang="en-US" altLang="en-US" sz="4000" b="1" dirty="0" smtClean="0">
                <a:solidFill>
                  <a:srgbClr val="FF00FF"/>
                </a:solidFill>
                <a:latin typeface="#9Slide05 Kathya" panose="02000000000000000000" pitchFamily="2" charset="0"/>
              </a:rPr>
              <a:t> </a:t>
            </a:r>
            <a:r>
              <a:rPr lang="en-US" altLang="en-US" sz="4000" b="1" dirty="0" err="1" smtClean="0">
                <a:solidFill>
                  <a:srgbClr val="FF00FF"/>
                </a:solidFill>
                <a:latin typeface="#9Slide05 Kathya" panose="02000000000000000000" pitchFamily="2" charset="0"/>
              </a:rPr>
              <a:t>hiện</a:t>
            </a:r>
            <a:r>
              <a:rPr lang="en-US" altLang="en-US" sz="4000" b="1" dirty="0" smtClean="0">
                <a:solidFill>
                  <a:srgbClr val="FF00FF"/>
                </a:solidFill>
                <a:latin typeface="#9Slide05 Kathya" panose="02000000000000000000" pitchFamily="2" charset="0"/>
              </a:rPr>
              <a:t> </a:t>
            </a:r>
            <a:r>
              <a:rPr lang="en-US" altLang="en-US" sz="4000" b="1" dirty="0" err="1" smtClean="0">
                <a:solidFill>
                  <a:srgbClr val="FF00FF"/>
                </a:solidFill>
                <a:latin typeface="#9Slide05 Kathya" panose="02000000000000000000" pitchFamily="2" charset="0"/>
              </a:rPr>
              <a:t>yêu</a:t>
            </a:r>
            <a:r>
              <a:rPr lang="en-US" altLang="en-US" sz="4000" b="1" dirty="0" smtClean="0">
                <a:solidFill>
                  <a:srgbClr val="FF00FF"/>
                </a:solidFill>
                <a:latin typeface="#9Slide05 Kathya" panose="02000000000000000000" pitchFamily="2" charset="0"/>
              </a:rPr>
              <a:t> </a:t>
            </a:r>
            <a:r>
              <a:rPr lang="en-US" altLang="en-US" sz="4000" b="1" dirty="0" err="1" smtClean="0">
                <a:solidFill>
                  <a:srgbClr val="FF00FF"/>
                </a:solidFill>
                <a:latin typeface="#9Slide05 Kathya" panose="02000000000000000000" pitchFamily="2" charset="0"/>
              </a:rPr>
              <a:t>thương</a:t>
            </a:r>
            <a:r>
              <a:rPr lang="en-US" altLang="en-US" sz="4000" b="1" dirty="0" smtClean="0">
                <a:solidFill>
                  <a:srgbClr val="FF00FF"/>
                </a:solidFill>
                <a:latin typeface="#9Slide05 Kathya" panose="02000000000000000000" pitchFamily="2" charset="0"/>
              </a:rPr>
              <a:t> con </a:t>
            </a:r>
            <a:r>
              <a:rPr lang="en-US" altLang="en-US" sz="4000" b="1" dirty="0" err="1" smtClean="0">
                <a:solidFill>
                  <a:srgbClr val="FF00FF"/>
                </a:solidFill>
                <a:latin typeface="#9Slide05 Kathya" panose="02000000000000000000" pitchFamily="2" charset="0"/>
              </a:rPr>
              <a:t>người</a:t>
            </a:r>
            <a:r>
              <a:rPr lang="en-US" altLang="en-US" sz="4000" b="1" dirty="0" smtClean="0">
                <a:solidFill>
                  <a:srgbClr val="FF00FF"/>
                </a:solidFill>
                <a:latin typeface="#9Slide05 Kathya" panose="02000000000000000000" pitchFamily="2" charset="0"/>
              </a:rPr>
              <a:t>  </a:t>
            </a:r>
            <a:r>
              <a:rPr lang="en-US" altLang="en-US" sz="4000" b="1" dirty="0" err="1" smtClean="0">
                <a:solidFill>
                  <a:srgbClr val="FF00FF"/>
                </a:solidFill>
                <a:latin typeface="#9Slide05 Kathya" panose="02000000000000000000" pitchFamily="2" charset="0"/>
              </a:rPr>
              <a:t>và</a:t>
            </a:r>
            <a:r>
              <a:rPr lang="en-US" altLang="en-US" sz="4000" b="1" dirty="0" smtClean="0">
                <a:solidFill>
                  <a:srgbClr val="FF00FF"/>
                </a:solidFill>
                <a:latin typeface="#9Slide05 Kathya" panose="02000000000000000000" pitchFamily="2" charset="0"/>
              </a:rPr>
              <a:t> </a:t>
            </a:r>
            <a:r>
              <a:rPr lang="en-US" altLang="en-US" sz="4000" b="1" dirty="0" err="1" smtClean="0">
                <a:solidFill>
                  <a:srgbClr val="FF00FF"/>
                </a:solidFill>
                <a:latin typeface="#9Slide05 Kathya" panose="02000000000000000000" pitchFamily="2" charset="0"/>
              </a:rPr>
              <a:t>trái</a:t>
            </a:r>
            <a:r>
              <a:rPr lang="en-US" altLang="en-US" sz="4000" b="1" dirty="0" smtClean="0">
                <a:solidFill>
                  <a:srgbClr val="FF00FF"/>
                </a:solidFill>
                <a:latin typeface="#9Slide05 Kathya" panose="02000000000000000000" pitchFamily="2" charset="0"/>
              </a:rPr>
              <a:t> </a:t>
            </a:r>
            <a:r>
              <a:rPr lang="en-US" altLang="en-US" sz="4000" b="1" dirty="0" err="1" smtClean="0">
                <a:solidFill>
                  <a:srgbClr val="FF00FF"/>
                </a:solidFill>
                <a:latin typeface="#9Slide05 Kathya" panose="02000000000000000000" pitchFamily="2" charset="0"/>
              </a:rPr>
              <a:t>với</a:t>
            </a:r>
            <a:r>
              <a:rPr lang="en-US" altLang="en-US" sz="4000" b="1" dirty="0" smtClean="0">
                <a:solidFill>
                  <a:srgbClr val="FF00FF"/>
                </a:solidFill>
                <a:latin typeface="#9Slide05 Kathya" panose="02000000000000000000" pitchFamily="2" charset="0"/>
              </a:rPr>
              <a:t> </a:t>
            </a:r>
            <a:r>
              <a:rPr lang="en-US" altLang="en-US" sz="4000" b="1" dirty="0" err="1" smtClean="0">
                <a:solidFill>
                  <a:srgbClr val="FF00FF"/>
                </a:solidFill>
                <a:latin typeface="#9Slide05 Kathya" panose="02000000000000000000" pitchFamily="2" charset="0"/>
              </a:rPr>
              <a:t>yêu</a:t>
            </a:r>
            <a:r>
              <a:rPr lang="en-US" altLang="en-US" sz="4000" b="1" dirty="0" smtClean="0">
                <a:solidFill>
                  <a:srgbClr val="FF00FF"/>
                </a:solidFill>
                <a:latin typeface="#9Slide05 Kathya" panose="02000000000000000000" pitchFamily="2" charset="0"/>
              </a:rPr>
              <a:t> </a:t>
            </a:r>
            <a:r>
              <a:rPr lang="en-US" altLang="en-US" sz="4000" b="1" dirty="0" err="1" smtClean="0">
                <a:solidFill>
                  <a:srgbClr val="FF00FF"/>
                </a:solidFill>
                <a:latin typeface="#9Slide05 Kathya" panose="02000000000000000000" pitchFamily="2" charset="0"/>
              </a:rPr>
              <a:t>thương</a:t>
            </a:r>
            <a:r>
              <a:rPr lang="en-US" altLang="en-US" sz="4000" b="1" dirty="0" smtClean="0">
                <a:solidFill>
                  <a:srgbClr val="FF00FF"/>
                </a:solidFill>
                <a:latin typeface="#9Slide05 Kathya" panose="02000000000000000000" pitchFamily="2" charset="0"/>
              </a:rPr>
              <a:t> con </a:t>
            </a:r>
            <a:r>
              <a:rPr lang="en-US" altLang="en-US" sz="4000" b="1" dirty="0" err="1" smtClean="0">
                <a:solidFill>
                  <a:srgbClr val="FF00FF"/>
                </a:solidFill>
                <a:latin typeface="#9Slide05 Kathya" panose="02000000000000000000" pitchFamily="2" charset="0"/>
              </a:rPr>
              <a:t>người</a:t>
            </a:r>
            <a:endParaRPr lang="en-US" altLang="en-US" sz="4000" b="1" dirty="0">
              <a:solidFill>
                <a:srgbClr val="FF00FF"/>
              </a:solidFill>
              <a:latin typeface="#9Slide05 Kathya" panose="02000000000000000000" pitchFamily="2" charset="0"/>
            </a:endParaRPr>
          </a:p>
        </p:txBody>
      </p:sp>
      <p:sp>
        <p:nvSpPr>
          <p:cNvPr id="6" name="Rectangle 5"/>
          <p:cNvSpPr/>
          <p:nvPr/>
        </p:nvSpPr>
        <p:spPr>
          <a:xfrm>
            <a:off x="3295377" y="3851075"/>
            <a:ext cx="6945903" cy="2308324"/>
          </a:xfrm>
          <a:prstGeom prst="rect">
            <a:avLst/>
          </a:prstGeom>
        </p:spPr>
        <p:txBody>
          <a:bodyPr wrap="square">
            <a:spAutoFit/>
          </a:bodyPr>
          <a:lstStyle/>
          <a:p>
            <a:r>
              <a:rPr lang="en-US" sz="2400" b="1" dirty="0">
                <a:solidFill>
                  <a:prstClr val="black"/>
                </a:solidFill>
                <a:latin typeface="Times New Roman" panose="02020603050405020304" pitchFamily="18" charset="0"/>
                <a:cs typeface="Times New Roman" panose="02020603050405020304" pitchFamily="18" charset="0"/>
              </a:rPr>
              <a:t>LUẬT CHƠI</a:t>
            </a:r>
            <a:r>
              <a:rPr lang="en-US" sz="2400" dirty="0">
                <a:solidFill>
                  <a:prstClr val="black"/>
                </a:solidFill>
                <a:latin typeface="Times New Roman" panose="02020603050405020304" pitchFamily="18" charset="0"/>
                <a:cs typeface="Times New Roman" panose="02020603050405020304" pitchFamily="18" charset="0"/>
              </a:rPr>
              <a:t>: </a:t>
            </a:r>
            <a:endParaRPr lang="en-US" sz="2400" dirty="0" smtClean="0">
              <a:solidFill>
                <a:prstClr val="black"/>
              </a:solidFill>
              <a:latin typeface="Times New Roman" panose="02020603050405020304" pitchFamily="18" charset="0"/>
              <a:cs typeface="Times New Roman" panose="02020603050405020304" pitchFamily="18" charset="0"/>
            </a:endParaRPr>
          </a:p>
          <a:p>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Số</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người</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tham</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gia</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cả</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lớp</a:t>
            </a:r>
            <a:endParaRPr lang="en-US" sz="2400" b="1" dirty="0" smtClean="0">
              <a:solidFill>
                <a:prstClr val="black"/>
              </a:solidFill>
              <a:latin typeface="SVN-Vanilla Daisy Pro" panose="00000500000000000000" pitchFamily="2" charset="0"/>
              <a:cs typeface="Times New Roman" panose="02020603050405020304" pitchFamily="18" charset="0"/>
            </a:endParaRPr>
          </a:p>
          <a:p>
            <a:pPr marL="342900" indent="-342900">
              <a:buFontTx/>
              <a:buChar char="-"/>
            </a:pPr>
            <a:r>
              <a:rPr lang="en-US" sz="2400" b="1" dirty="0" err="1" smtClean="0">
                <a:solidFill>
                  <a:prstClr val="black"/>
                </a:solidFill>
                <a:latin typeface="SVN-Vanilla Daisy Pro" panose="00000500000000000000" pitchFamily="2" charset="0"/>
                <a:cs typeface="Times New Roman" panose="02020603050405020304" pitchFamily="18" charset="0"/>
              </a:rPr>
              <a:t>Cách</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thức</a:t>
            </a:r>
            <a:r>
              <a:rPr lang="en-US" sz="2400" b="1" dirty="0" smtClean="0">
                <a:solidFill>
                  <a:prstClr val="black"/>
                </a:solidFill>
                <a:latin typeface="SVN-Vanilla Daisy Pro" panose="00000500000000000000" pitchFamily="2" charset="0"/>
                <a:cs typeface="Times New Roman" panose="02020603050405020304" pitchFamily="18" charset="0"/>
              </a:rPr>
              <a:t>: Chia </a:t>
            </a:r>
            <a:r>
              <a:rPr lang="en-US" sz="2400" b="1" dirty="0" err="1" smtClean="0">
                <a:solidFill>
                  <a:prstClr val="black"/>
                </a:solidFill>
                <a:latin typeface="SVN-Vanilla Daisy Pro" panose="00000500000000000000" pitchFamily="2" charset="0"/>
                <a:cs typeface="Times New Roman" panose="02020603050405020304" pitchFamily="18" charset="0"/>
              </a:rPr>
              <a:t>lớp</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làm</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hai</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đội</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theo</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dãy</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bàn</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Mỗi</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dãy</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cử</a:t>
            </a:r>
            <a:r>
              <a:rPr lang="en-US" sz="2400" b="1" dirty="0" smtClean="0">
                <a:solidFill>
                  <a:prstClr val="black"/>
                </a:solidFill>
                <a:latin typeface="SVN-Vanilla Daisy Pro" panose="00000500000000000000" pitchFamily="2" charset="0"/>
                <a:cs typeface="Times New Roman" panose="02020603050405020304" pitchFamily="18" charset="0"/>
              </a:rPr>
              <a:t> 5 </a:t>
            </a:r>
            <a:r>
              <a:rPr lang="en-US" sz="2400" b="1" dirty="0" err="1" smtClean="0">
                <a:solidFill>
                  <a:prstClr val="black"/>
                </a:solidFill>
                <a:latin typeface="SVN-Vanilla Daisy Pro" panose="00000500000000000000" pitchFamily="2" charset="0"/>
                <a:cs typeface="Times New Roman" panose="02020603050405020304" pitchFamily="18" charset="0"/>
              </a:rPr>
              <a:t>bạn</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đạị</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diện</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Lần</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lượt</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viết</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biểu</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hiện</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Không</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được</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đọc</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lặp</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lại</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câu</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của</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người</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khác</a:t>
            </a:r>
            <a:r>
              <a:rPr lang="en-US" sz="2400" b="1" dirty="0" smtClean="0">
                <a:solidFill>
                  <a:prstClr val="black"/>
                </a:solidFill>
                <a:latin typeface="SVN-Vanilla Daisy Pro" panose="00000500000000000000" pitchFamily="2" charset="0"/>
                <a:cs typeface="Times New Roman" panose="02020603050405020304" pitchFamily="18" charset="0"/>
              </a:rPr>
              <a:t>.) </a:t>
            </a:r>
          </a:p>
          <a:p>
            <a:pPr marL="342900" indent="-342900">
              <a:buFontTx/>
              <a:buChar char="-"/>
            </a:pPr>
            <a:r>
              <a:rPr lang="en-US" sz="2400" b="1" dirty="0" err="1" smtClean="0">
                <a:solidFill>
                  <a:prstClr val="black"/>
                </a:solidFill>
                <a:latin typeface="SVN-Vanilla Daisy Pro" panose="00000500000000000000" pitchFamily="2" charset="0"/>
                <a:cs typeface="Times New Roman" panose="02020603050405020304" pitchFamily="18" charset="0"/>
              </a:rPr>
              <a:t>Thời</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gian</a:t>
            </a:r>
            <a:r>
              <a:rPr lang="en-US" sz="2400" b="1" dirty="0" smtClean="0">
                <a:solidFill>
                  <a:prstClr val="black"/>
                </a:solidFill>
                <a:latin typeface="SVN-Vanilla Daisy Pro" panose="00000500000000000000" pitchFamily="2" charset="0"/>
                <a:cs typeface="Times New Roman" panose="02020603050405020304" pitchFamily="18" charset="0"/>
              </a:rPr>
              <a:t>: 5 </a:t>
            </a:r>
            <a:r>
              <a:rPr lang="en-US" sz="2400" b="1" dirty="0" err="1" smtClean="0">
                <a:solidFill>
                  <a:prstClr val="black"/>
                </a:solidFill>
                <a:latin typeface="SVN-Vanilla Daisy Pro" panose="00000500000000000000" pitchFamily="2" charset="0"/>
                <a:cs typeface="Times New Roman" panose="02020603050405020304" pitchFamily="18" charset="0"/>
              </a:rPr>
              <a:t>phút</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thảo</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luận</a:t>
            </a:r>
            <a:r>
              <a:rPr lang="en-US" sz="2400" b="1" dirty="0" smtClean="0">
                <a:solidFill>
                  <a:prstClr val="black"/>
                </a:solidFill>
                <a:latin typeface="SVN-Vanilla Daisy Pro" panose="00000500000000000000" pitchFamily="2" charset="0"/>
                <a:cs typeface="Times New Roman" panose="02020603050405020304" pitchFamily="18" charset="0"/>
              </a:rPr>
              <a:t>, 3 </a:t>
            </a:r>
            <a:r>
              <a:rPr lang="en-US" sz="2400" b="1" dirty="0" err="1" smtClean="0">
                <a:solidFill>
                  <a:prstClr val="black"/>
                </a:solidFill>
                <a:latin typeface="SVN-Vanilla Daisy Pro" panose="00000500000000000000" pitchFamily="2" charset="0"/>
                <a:cs typeface="Times New Roman" panose="02020603050405020304" pitchFamily="18" charset="0"/>
              </a:rPr>
              <a:t>phút</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viết</a:t>
            </a:r>
            <a:r>
              <a:rPr lang="en-US" sz="2400" b="1" dirty="0" smtClean="0">
                <a:solidFill>
                  <a:prstClr val="black"/>
                </a:solidFill>
                <a:latin typeface="SVN-Vanilla Daisy Pro" panose="00000500000000000000" pitchFamily="2" charset="0"/>
                <a:cs typeface="Times New Roman" panose="02020603050405020304" pitchFamily="18" charset="0"/>
              </a:rPr>
              <a:t>. </a:t>
            </a:r>
            <a:endParaRPr lang="en-US" sz="2400" b="1" dirty="0">
              <a:solidFill>
                <a:prstClr val="black"/>
              </a:solidFill>
              <a:latin typeface="SVN-Vanilla Daisy Pro" panose="00000500000000000000" pitchFamily="2" charset="0"/>
              <a:cs typeface="Times New Roman" panose="02020603050405020304" pitchFamily="18" charset="0"/>
            </a:endParaRPr>
          </a:p>
        </p:txBody>
      </p:sp>
      <p:pic>
        <p:nvPicPr>
          <p:cNvPr id="7" name="Picture 6"/>
          <p:cNvPicPr>
            <a:picLocks noChangeAspect="1"/>
          </p:cNvPicPr>
          <p:nvPr/>
        </p:nvPicPr>
        <p:blipFill>
          <a:blip r:embed="rId3"/>
          <a:stretch>
            <a:fillRect/>
          </a:stretch>
        </p:blipFill>
        <p:spPr>
          <a:xfrm>
            <a:off x="10936763" y="2422"/>
            <a:ext cx="1255238" cy="937524"/>
          </a:xfrm>
          <a:prstGeom prst="rect">
            <a:avLst/>
          </a:prstGeom>
        </p:spPr>
      </p:pic>
      <p:pic>
        <p:nvPicPr>
          <p:cNvPr id="8" name="Picture 7"/>
          <p:cNvPicPr>
            <a:picLocks noChangeAspect="1"/>
          </p:cNvPicPr>
          <p:nvPr/>
        </p:nvPicPr>
        <p:blipFill>
          <a:blip r:embed="rId4"/>
          <a:stretch>
            <a:fillRect/>
          </a:stretch>
        </p:blipFill>
        <p:spPr>
          <a:xfrm>
            <a:off x="9790612" y="2498982"/>
            <a:ext cx="2516829" cy="4359018"/>
          </a:xfrm>
          <a:prstGeom prst="rect">
            <a:avLst/>
          </a:prstGeom>
        </p:spPr>
      </p:pic>
      <p:pic>
        <p:nvPicPr>
          <p:cNvPr id="9" name="图片 1"/>
          <p:cNvPicPr>
            <a:picLocks noChangeAspect="1"/>
          </p:cNvPicPr>
          <p:nvPr/>
        </p:nvPicPr>
        <p:blipFill rotWithShape="1">
          <a:blip r:embed="rId5" cstate="print">
            <a:extLst>
              <a:ext uri="{28A0092B-C50C-407E-A947-70E740481C1C}">
                <a14:useLocalDpi xmlns:a14="http://schemas.microsoft.com/office/drawing/2010/main" val="0"/>
              </a:ext>
            </a:extLst>
          </a:blip>
          <a:srcRect l="32760" r="8347"/>
          <a:stretch>
            <a:fillRect/>
          </a:stretch>
        </p:blipFill>
        <p:spPr>
          <a:xfrm flipH="1">
            <a:off x="0" y="138592"/>
            <a:ext cx="1440259" cy="2112622"/>
          </a:xfrm>
          <a:prstGeom prst="rect">
            <a:avLst/>
          </a:prstGeom>
        </p:spPr>
      </p:pic>
    </p:spTree>
    <p:extLst>
      <p:ext uri="{BB962C8B-B14F-4D97-AF65-F5344CB8AC3E}">
        <p14:creationId xmlns:p14="http://schemas.microsoft.com/office/powerpoint/2010/main" val="569865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22" presetClass="entr" presetSubtype="1"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up)">
                                      <p:cBhvr>
                                        <p:cTn id="13" dur="500"/>
                                        <p:tgtEl>
                                          <p:spTgt spid="3"/>
                                        </p:tgtEl>
                                      </p:cBhvr>
                                    </p:animEffect>
                                  </p:childTnLst>
                                </p:cTn>
                              </p:par>
                              <p:par>
                                <p:cTn id="14" presetID="42"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anim calcmode="lin" valueType="num">
                                      <p:cBhvr>
                                        <p:cTn id="17" dur="1000" fill="hold"/>
                                        <p:tgtEl>
                                          <p:spTgt spid="4"/>
                                        </p:tgtEl>
                                        <p:attrNameLst>
                                          <p:attrName>ppt_x</p:attrName>
                                        </p:attrNameLst>
                                      </p:cBhvr>
                                      <p:tavLst>
                                        <p:tav tm="0">
                                          <p:val>
                                            <p:strVal val="#ppt_x"/>
                                          </p:val>
                                        </p:tav>
                                        <p:tav tm="100000">
                                          <p:val>
                                            <p:strVal val="#ppt_x"/>
                                          </p:val>
                                        </p:tav>
                                      </p:tavLst>
                                    </p:anim>
                                    <p:anim calcmode="lin" valueType="num">
                                      <p:cBhvr>
                                        <p:cTn id="1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2" presetClass="entr" presetSubtype="4"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slide(fromBottom)">
                                      <p:cBhvr>
                                        <p:cTn id="23" dur="500"/>
                                        <p:tgtEl>
                                          <p:spTgt spid="5"/>
                                        </p:tgtEl>
                                      </p:cBhvr>
                                    </p:animEffect>
                                  </p:childTnLst>
                                </p:cTn>
                              </p:par>
                              <p:par>
                                <p:cTn id="24" presetID="42"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6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29105" y="-189516"/>
            <a:ext cx="674043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Shape 77"/>
          <p:cNvPicPr/>
          <p:nvPr/>
        </p:nvPicPr>
        <p:blipFill>
          <a:blip r:embed="rId3"/>
          <a:stretch/>
        </p:blipFill>
        <p:spPr>
          <a:xfrm>
            <a:off x="141890" y="953484"/>
            <a:ext cx="3026099" cy="1673256"/>
          </a:xfrm>
          <a:prstGeom prst="rect">
            <a:avLst/>
          </a:prstGeom>
        </p:spPr>
      </p:pic>
      <p:sp>
        <p:nvSpPr>
          <p:cNvPr id="22" name="AutoShape 3"/>
          <p:cNvSpPr>
            <a:spLocks noChangeArrowheads="1"/>
          </p:cNvSpPr>
          <p:nvPr/>
        </p:nvSpPr>
        <p:spPr bwMode="gray">
          <a:xfrm>
            <a:off x="141890" y="72403"/>
            <a:ext cx="3919994" cy="574675"/>
          </a:xfrm>
          <a:prstGeom prst="roundRect">
            <a:avLst>
              <a:gd name="adj" fmla="val 50000"/>
            </a:avLst>
          </a:prstGeom>
          <a:solidFill>
            <a:srgbClr val="5B9BD5"/>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20000"/>
              </a:spcBef>
              <a:spcAft>
                <a:spcPct val="20000"/>
              </a:spcAft>
              <a:defRPr/>
            </a:pPr>
            <a:r>
              <a:rPr lang="en-US" altLang="en-US" sz="2400" b="1" kern="0" dirty="0" smtClean="0">
                <a:solidFill>
                  <a:srgbClr val="FFFF00"/>
                </a:solidFill>
                <a:latin typeface="Times New Roman" panose="02020603050405020304" pitchFamily="18" charset="0"/>
                <a:cs typeface="Times New Roman" panose="02020603050405020304" pitchFamily="18" charset="0"/>
              </a:rPr>
              <a:t>Ai </a:t>
            </a:r>
            <a:r>
              <a:rPr lang="en-US" altLang="en-US" sz="2400" b="1" kern="0" dirty="0" err="1" smtClean="0">
                <a:solidFill>
                  <a:srgbClr val="FFFF00"/>
                </a:solidFill>
                <a:latin typeface="Times New Roman" panose="02020603050405020304" pitchFamily="18" charset="0"/>
                <a:cs typeface="Times New Roman" panose="02020603050405020304" pitchFamily="18" charset="0"/>
              </a:rPr>
              <a:t>nhanh</a:t>
            </a:r>
            <a:r>
              <a:rPr lang="en-US" altLang="en-US" sz="2400" b="1" kern="0" dirty="0" smtClean="0">
                <a:solidFill>
                  <a:srgbClr val="FFFF00"/>
                </a:solidFill>
                <a:latin typeface="Times New Roman" panose="02020603050405020304" pitchFamily="18" charset="0"/>
                <a:cs typeface="Times New Roman" panose="02020603050405020304" pitchFamily="18" charset="0"/>
              </a:rPr>
              <a:t> </a:t>
            </a:r>
            <a:r>
              <a:rPr lang="en-US" altLang="en-US" sz="2400" b="1" kern="0" dirty="0" err="1" smtClean="0">
                <a:solidFill>
                  <a:srgbClr val="FFFF00"/>
                </a:solidFill>
                <a:latin typeface="Times New Roman" panose="02020603050405020304" pitchFamily="18" charset="0"/>
                <a:cs typeface="Times New Roman" panose="02020603050405020304" pitchFamily="18" charset="0"/>
              </a:rPr>
              <a:t>hơn</a:t>
            </a:r>
            <a:endParaRPr lang="en-US" altLang="en-US" sz="2400" b="1" kern="0" dirty="0">
              <a:solidFill>
                <a:srgbClr val="FFFF00"/>
              </a:solidFill>
              <a:latin typeface="Times New Roman" panose="02020603050405020304" pitchFamily="18" charset="0"/>
              <a:cs typeface="Times New Roman" panose="02020603050405020304" pitchFamily="18" charset="0"/>
            </a:endParaRPr>
          </a:p>
        </p:txBody>
      </p:sp>
      <p:pic>
        <p:nvPicPr>
          <p:cNvPr id="16" name="Picture 15"/>
          <p:cNvPicPr>
            <a:picLocks noChangeAspect="1"/>
          </p:cNvPicPr>
          <p:nvPr/>
        </p:nvPicPr>
        <p:blipFill>
          <a:blip r:embed="rId4"/>
          <a:stretch>
            <a:fillRect/>
          </a:stretch>
        </p:blipFill>
        <p:spPr>
          <a:xfrm>
            <a:off x="10936762" y="0"/>
            <a:ext cx="1255238" cy="937524"/>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2419366948"/>
              </p:ext>
            </p:extLst>
          </p:nvPr>
        </p:nvGraphicFramePr>
        <p:xfrm>
          <a:off x="3167989" y="1008830"/>
          <a:ext cx="8744960" cy="2103120"/>
        </p:xfrm>
        <a:graphic>
          <a:graphicData uri="http://schemas.openxmlformats.org/drawingml/2006/table">
            <a:tbl>
              <a:tblPr>
                <a:tableStyleId>{5C22544A-7EE6-4342-B048-85BDC9FD1C3A}</a:tableStyleId>
              </a:tblPr>
              <a:tblGrid>
                <a:gridCol w="8744960"/>
              </a:tblGrid>
              <a:tr h="815340">
                <a:tc>
                  <a:txBody>
                    <a:bodyPr/>
                    <a:lstStyle/>
                    <a:p>
                      <a:pPr marL="190500" marR="0" indent="-190500" algn="just">
                        <a:lnSpc>
                          <a:spcPct val="115000"/>
                        </a:lnSpc>
                        <a:spcBef>
                          <a:spcPts val="0"/>
                        </a:spcBef>
                        <a:spcAft>
                          <a:spcPts val="0"/>
                        </a:spcAft>
                      </a:pPr>
                      <a:r>
                        <a:rPr lang="vi-VN" sz="2400" dirty="0">
                          <a:effectLst/>
                          <a:latin typeface="#9Slide05 IcielSanelma" pitchFamily="2" charset="0"/>
                        </a:rPr>
                        <a:t>Gia đình Hà có bốn người: bố, mẹ, em trai và Hà. Để hai chị em Hà có nhiều thời gian học tập và vui chơi, mọi việc trong gia đình bố mẹ thường làm hết. Mấy hôm nay, mẹ bị ốm nên mọi việc đều do một mình bố xoay xở nhưng Hà vẫn mải chơi, không giúp đỡ bố cũng không hỏi han, động viên mẹ.</a:t>
                      </a:r>
                      <a:endParaRPr lang="en-US" sz="2400" dirty="0">
                        <a:effectLst/>
                        <a:latin typeface="#9Slide05 IcielSanelma" pitchFamily="2" charset="0"/>
                        <a:ea typeface="Arial" panose="020B0604020202020204" pitchFamily="34" charset="0"/>
                      </a:endParaRPr>
                    </a:p>
                  </a:txBody>
                  <a:tcPr marL="0" marR="0" marT="0" marB="0"/>
                </a:tc>
              </a:tr>
            </a:tbl>
          </a:graphicData>
        </a:graphic>
      </p:graphicFrame>
      <p:sp>
        <p:nvSpPr>
          <p:cNvPr id="3" name="Rectangle 1"/>
          <p:cNvSpPr>
            <a:spLocks noChangeArrowheads="1"/>
          </p:cNvSpPr>
          <p:nvPr/>
        </p:nvSpPr>
        <p:spPr bwMode="auto">
          <a:xfrm>
            <a:off x="3058976" y="225768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4050260082"/>
              </p:ext>
            </p:extLst>
          </p:nvPr>
        </p:nvGraphicFramePr>
        <p:xfrm>
          <a:off x="481524" y="2928390"/>
          <a:ext cx="8348968" cy="3154680"/>
        </p:xfrm>
        <a:graphic>
          <a:graphicData uri="http://schemas.openxmlformats.org/drawingml/2006/table">
            <a:tbl>
              <a:tblPr/>
              <a:tblGrid>
                <a:gridCol w="8348968"/>
              </a:tblGrid>
              <a:tr h="1135380">
                <a:tc>
                  <a:txBody>
                    <a:bodyPr/>
                    <a:lstStyle/>
                    <a:p>
                      <a:pPr marL="190500" marR="0" indent="-190500" algn="just">
                        <a:lnSpc>
                          <a:spcPct val="115000"/>
                        </a:lnSpc>
                        <a:spcBef>
                          <a:spcPts val="0"/>
                        </a:spcBef>
                        <a:spcAft>
                          <a:spcPts val="0"/>
                        </a:spcAft>
                      </a:pPr>
                      <a:r>
                        <a:rPr lang="vi-VN" sz="3600" b="1" dirty="0">
                          <a:solidFill>
                            <a:srgbClr val="0000FF"/>
                          </a:solidFill>
                          <a:effectLst/>
                          <a:latin typeface="#9Slide05 Israquella" pitchFamily="2" charset="0"/>
                          <a:ea typeface="Arial" panose="020B0604020202020204" pitchFamily="34" charset="0"/>
                        </a:rPr>
                        <a:t>Lan là học sinh khuyết tật mới chuyển về lớp. Em thường ngồi một chỗ xem các bạn vui đùa, chạy nhảy. Thấy vậy, Mai đến trò chuyện và cùng chơi với </a:t>
                      </a:r>
                      <a:r>
                        <a:rPr lang="vi-VN" sz="3600" b="1" dirty="0" smtClean="0">
                          <a:solidFill>
                            <a:srgbClr val="0000FF"/>
                          </a:solidFill>
                          <a:effectLst/>
                          <a:latin typeface="#9Slide05 Israquella" pitchFamily="2" charset="0"/>
                          <a:ea typeface="Arial" panose="020B0604020202020204" pitchFamily="34" charset="0"/>
                        </a:rPr>
                        <a:t>Lan</a:t>
                      </a:r>
                      <a:endParaRPr lang="en-US" sz="3600" b="1" dirty="0">
                        <a:solidFill>
                          <a:srgbClr val="0000FF"/>
                        </a:solidFill>
                        <a:effectLst/>
                        <a:latin typeface="#9Slide05 Israquella" pitchFamily="2" charset="0"/>
                        <a:ea typeface="Arial" panose="020B0604020202020204" pitchFamily="34" charset="0"/>
                      </a:endParaRPr>
                    </a:p>
                  </a:txBody>
                  <a:tcPr marL="0" marR="0" marT="0" marB="0">
                    <a:lnL>
                      <a:noFill/>
                    </a:lnL>
                    <a:lnR>
                      <a:noFill/>
                    </a:lnR>
                    <a:lnT>
                      <a:noFill/>
                    </a:lnT>
                    <a:lnB>
                      <a:noFill/>
                    </a:lnB>
                    <a:solidFill>
                      <a:schemeClr val="accent6">
                        <a:lumMod val="20000"/>
                        <a:lumOff val="80000"/>
                      </a:schemeClr>
                    </a:solidFill>
                  </a:tcPr>
                </a:tc>
              </a:tr>
            </a:tbl>
          </a:graphicData>
        </a:graphic>
      </p:graphicFrame>
      <p:sp>
        <p:nvSpPr>
          <p:cNvPr id="5" name="Rectangle 2"/>
          <p:cNvSpPr>
            <a:spLocks noChangeArrowheads="1"/>
          </p:cNvSpPr>
          <p:nvPr/>
        </p:nvSpPr>
        <p:spPr bwMode="auto">
          <a:xfrm>
            <a:off x="5056188" y="34226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pic>
        <p:nvPicPr>
          <p:cNvPr id="6" name="Picture 5"/>
          <p:cNvPicPr>
            <a:picLocks noChangeAspect="1"/>
          </p:cNvPicPr>
          <p:nvPr/>
        </p:nvPicPr>
        <p:blipFill>
          <a:blip r:embed="rId5"/>
          <a:stretch>
            <a:fillRect/>
          </a:stretch>
        </p:blipFill>
        <p:spPr>
          <a:xfrm>
            <a:off x="9154976" y="2656378"/>
            <a:ext cx="2947004" cy="1650456"/>
          </a:xfrm>
          <a:prstGeom prst="rect">
            <a:avLst/>
          </a:prstGeom>
        </p:spPr>
      </p:pic>
      <p:sp>
        <p:nvSpPr>
          <p:cNvPr id="7" name="Rectangle 6"/>
          <p:cNvSpPr/>
          <p:nvPr/>
        </p:nvSpPr>
        <p:spPr>
          <a:xfrm>
            <a:off x="4823948" y="4587617"/>
            <a:ext cx="6740433" cy="1938992"/>
          </a:xfrm>
          <a:prstGeom prst="rect">
            <a:avLst/>
          </a:prstGeom>
        </p:spPr>
        <p:txBody>
          <a:bodyPr wrap="square">
            <a:spAutoFit/>
          </a:bodyPr>
          <a:lstStyle/>
          <a:p>
            <a:pPr algn="just"/>
            <a:r>
              <a:rPr lang="vi-VN" sz="2400" b="1" dirty="0">
                <a:solidFill>
                  <a:srgbClr val="C00000"/>
                </a:solidFill>
                <a:latin typeface="#9Slide05 SVNTaiga" pitchFamily="2" charset="0"/>
                <a:ea typeface="Courier New" panose="02070309020205020404" pitchFamily="49" charset="0"/>
              </a:rPr>
              <a:t>Cạnh nhà Phúc có một bà cụ neo đơn. Phúc thường sang chơi với cụ mỗi khi rảnh rỗi. Cuối tuần được nghỉ, Phúc rủ các bạn hàng xóm sang quét dọn nhà cửa, nhổ cỏ vườn và nói chuyện để cụ đỡ buồn.</a:t>
            </a:r>
            <a:endParaRPr lang="en-US" sz="2400" b="1" dirty="0">
              <a:solidFill>
                <a:srgbClr val="C00000"/>
              </a:solidFill>
              <a:latin typeface="#9Slide05 SVNTaiga" pitchFamily="2" charset="0"/>
            </a:endParaRPr>
          </a:p>
        </p:txBody>
      </p:sp>
      <p:pic>
        <p:nvPicPr>
          <p:cNvPr id="4102" name="Picture 6" descr="Sóc Nhí - xem tranh - Họa sĩ nhí - Xem tranh - General hand protection  environmental because a planet green - clean - beautiful !"/>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1341" y="4237345"/>
            <a:ext cx="3803093" cy="251535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Table 7"/>
          <p:cNvGraphicFramePr>
            <a:graphicFrameLocks noGrp="1"/>
          </p:cNvGraphicFramePr>
          <p:nvPr>
            <p:extLst>
              <p:ext uri="{D42A27DB-BD31-4B8C-83A1-F6EECF244321}">
                <p14:modId xmlns:p14="http://schemas.microsoft.com/office/powerpoint/2010/main" val="502834248"/>
              </p:ext>
            </p:extLst>
          </p:nvPr>
        </p:nvGraphicFramePr>
        <p:xfrm>
          <a:off x="4532811" y="359740"/>
          <a:ext cx="5982789" cy="841248"/>
        </p:xfrm>
        <a:graphic>
          <a:graphicData uri="http://schemas.openxmlformats.org/drawingml/2006/table">
            <a:tbl>
              <a:tblPr>
                <a:tableStyleId>{5C22544A-7EE6-4342-B048-85BDC9FD1C3A}</a:tableStyleId>
              </a:tblPr>
              <a:tblGrid>
                <a:gridCol w="5982789"/>
              </a:tblGrid>
              <a:tr h="205740">
                <a:tc>
                  <a:txBody>
                    <a:bodyPr/>
                    <a:lstStyle/>
                    <a:p>
                      <a:pPr marL="0" marR="0" algn="l">
                        <a:lnSpc>
                          <a:spcPct val="115000"/>
                        </a:lnSpc>
                        <a:spcBef>
                          <a:spcPts val="0"/>
                        </a:spcBef>
                        <a:spcAft>
                          <a:spcPts val="0"/>
                        </a:spcAft>
                      </a:pPr>
                      <a:r>
                        <a:rPr lang="vi-VN" sz="2400" b="1" dirty="0">
                          <a:solidFill>
                            <a:srgbClr val="FF0000"/>
                          </a:solidFill>
                          <a:effectLst/>
                          <a:latin typeface="#9Slide05 Israquella" pitchFamily="2" charset="0"/>
                        </a:rPr>
                        <a:t>Em đồng tình hoặc không đồng tình với việc làm của bạn nào dưới đây? Vì sao?</a:t>
                      </a:r>
                      <a:endParaRPr lang="en-US" sz="2400" b="1" dirty="0">
                        <a:solidFill>
                          <a:srgbClr val="FF0000"/>
                        </a:solidFill>
                        <a:effectLst/>
                        <a:latin typeface="#9Slide05 Israquella" pitchFamily="2" charset="0"/>
                        <a:ea typeface="Arial" panose="020B0604020202020204" pitchFamily="34" charset="0"/>
                      </a:endParaRPr>
                    </a:p>
                  </a:txBody>
                  <a:tcPr marL="0" marR="0" marT="0" marB="0"/>
                </a:tc>
              </a:tr>
            </a:tbl>
          </a:graphicData>
        </a:graphic>
      </p:graphicFrame>
      <p:sp>
        <p:nvSpPr>
          <p:cNvPr id="10" name="Rectangle 7"/>
          <p:cNvSpPr>
            <a:spLocks noChangeArrowheads="1"/>
          </p:cNvSpPr>
          <p:nvPr/>
        </p:nvSpPr>
        <p:spPr bwMode="auto">
          <a:xfrm>
            <a:off x="3292475" y="38989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80178003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oogle Shape;154;p8"/>
          <p:cNvPicPr preferRelativeResize="0"/>
          <p:nvPr/>
        </p:nvPicPr>
        <p:blipFill rotWithShape="1">
          <a:blip r:embed="rId2">
            <a:alphaModFix/>
          </a:blip>
          <a:srcRect l="16992" t="-937" r="50159" b="17086"/>
          <a:stretch/>
        </p:blipFill>
        <p:spPr>
          <a:xfrm>
            <a:off x="5983378" y="930519"/>
            <a:ext cx="6588568" cy="4811438"/>
          </a:xfrm>
          <a:prstGeom prst="rect">
            <a:avLst/>
          </a:prstGeom>
          <a:noFill/>
          <a:ln>
            <a:noFill/>
          </a:ln>
        </p:spPr>
      </p:pic>
      <p:pic>
        <p:nvPicPr>
          <p:cNvPr id="7" name="Google Shape;164;p9"/>
          <p:cNvPicPr preferRelativeResize="0"/>
          <p:nvPr/>
        </p:nvPicPr>
        <p:blipFill rotWithShape="1">
          <a:blip r:embed="rId3">
            <a:alphaModFix/>
          </a:blip>
          <a:srcRect l="15285" t="10430" r="46645" b="11190"/>
          <a:stretch/>
        </p:blipFill>
        <p:spPr>
          <a:xfrm>
            <a:off x="-662442" y="1583091"/>
            <a:ext cx="6800573" cy="3772871"/>
          </a:xfrm>
          <a:prstGeom prst="rect">
            <a:avLst/>
          </a:prstGeom>
          <a:noFill/>
          <a:ln>
            <a:noFill/>
          </a:ln>
        </p:spPr>
      </p:pic>
      <p:sp>
        <p:nvSpPr>
          <p:cNvPr id="8" name="Snip Diagonal Corner Rectangle 7"/>
          <p:cNvSpPr/>
          <p:nvPr/>
        </p:nvSpPr>
        <p:spPr>
          <a:xfrm>
            <a:off x="957492" y="1242892"/>
            <a:ext cx="3251200" cy="703850"/>
          </a:xfrm>
          <a:prstGeom prst="snip2DiagRect">
            <a:avLst>
              <a:gd name="adj1" fmla="val 26917"/>
              <a:gd name="adj2" fmla="val 16667"/>
            </a:avLst>
          </a:prstGeom>
          <a:solidFill>
            <a:srgbClr val="ED7D31">
              <a:lumMod val="40000"/>
              <a:lumOff val="60000"/>
            </a:srgbClr>
          </a:solidFill>
          <a:ln w="12700" cap="flat" cmpd="sng" algn="ctr">
            <a:solidFill>
              <a:srgbClr val="5B9BD5">
                <a:shade val="50000"/>
              </a:srgbClr>
            </a:solidFill>
            <a:prstDash val="solid"/>
            <a:miter lim="800000"/>
          </a:ln>
          <a:effectLst/>
        </p:spPr>
        <p:txBody>
          <a:bodyPr rtlCol="0" anchor="ctr"/>
          <a:lstStyle/>
          <a:p>
            <a:pPr algn="ctr">
              <a:defRPr/>
            </a:pPr>
            <a:r>
              <a:rPr lang="en-US" sz="2400" b="1" kern="0" dirty="0" smtClean="0">
                <a:solidFill>
                  <a:prstClr val="black"/>
                </a:solidFill>
                <a:latin typeface="Times New Roman" panose="02020603050405020304" pitchFamily="18" charset="0"/>
                <a:cs typeface="Times New Roman" panose="02020603050405020304" pitchFamily="18" charset="0"/>
              </a:rPr>
              <a:t>TÌNH HUỐNG 1</a:t>
            </a:r>
          </a:p>
        </p:txBody>
      </p:sp>
      <p:sp>
        <p:nvSpPr>
          <p:cNvPr id="9" name="Snip Diagonal Corner Rectangle 8"/>
          <p:cNvSpPr/>
          <p:nvPr/>
        </p:nvSpPr>
        <p:spPr>
          <a:xfrm>
            <a:off x="7808857" y="1022548"/>
            <a:ext cx="3389746" cy="733271"/>
          </a:xfrm>
          <a:prstGeom prst="snip2DiagRect">
            <a:avLst>
              <a:gd name="adj1" fmla="val 26917"/>
              <a:gd name="adj2" fmla="val 16667"/>
            </a:avLst>
          </a:prstGeom>
          <a:solidFill>
            <a:srgbClr val="FFC000"/>
          </a:solidFill>
          <a:ln w="12700" cap="flat" cmpd="sng" algn="ctr">
            <a:solidFill>
              <a:srgbClr val="5B9BD5">
                <a:shade val="50000"/>
              </a:srgbClr>
            </a:solidFill>
            <a:prstDash val="solid"/>
            <a:miter lim="800000"/>
          </a:ln>
          <a:effectLst/>
        </p:spPr>
        <p:txBody>
          <a:bodyPr rtlCol="0" anchor="ctr"/>
          <a:lstStyle/>
          <a:p>
            <a:pPr algn="ctr">
              <a:defRPr/>
            </a:pPr>
            <a:r>
              <a:rPr lang="en-US" sz="2400" b="1" kern="0" dirty="0" smtClean="0">
                <a:solidFill>
                  <a:prstClr val="black"/>
                </a:solidFill>
                <a:latin typeface="Times New Roman" panose="02020603050405020304" pitchFamily="18" charset="0"/>
                <a:cs typeface="Times New Roman" panose="02020603050405020304" pitchFamily="18" charset="0"/>
              </a:rPr>
              <a:t>TÌNH HUỐNG 2</a:t>
            </a:r>
          </a:p>
        </p:txBody>
      </p:sp>
      <p:pic>
        <p:nvPicPr>
          <p:cNvPr id="12" name="Picture 11"/>
          <p:cNvPicPr>
            <a:picLocks noChangeAspect="1"/>
          </p:cNvPicPr>
          <p:nvPr/>
        </p:nvPicPr>
        <p:blipFill>
          <a:blip r:embed="rId4"/>
          <a:stretch>
            <a:fillRect/>
          </a:stretch>
        </p:blipFill>
        <p:spPr>
          <a:xfrm>
            <a:off x="4111188" y="835237"/>
            <a:ext cx="2584200" cy="1344792"/>
          </a:xfrm>
          <a:prstGeom prst="ellipse">
            <a:avLst/>
          </a:prstGeom>
          <a:ln>
            <a:noFill/>
          </a:ln>
          <a:effectLst>
            <a:softEdge rad="112500"/>
          </a:effectLst>
        </p:spPr>
      </p:pic>
      <p:pic>
        <p:nvPicPr>
          <p:cNvPr id="13" name="Google Shape;155;p8"/>
          <p:cNvPicPr preferRelativeResize="0"/>
          <p:nvPr/>
        </p:nvPicPr>
        <p:blipFill rotWithShape="1">
          <a:blip r:embed="rId5">
            <a:alphaModFix/>
          </a:blip>
          <a:srcRect/>
          <a:stretch/>
        </p:blipFill>
        <p:spPr>
          <a:xfrm>
            <a:off x="3920376" y="3934786"/>
            <a:ext cx="1872954" cy="1719365"/>
          </a:xfrm>
          <a:prstGeom prst="rect">
            <a:avLst/>
          </a:prstGeom>
          <a:noFill/>
          <a:ln>
            <a:noFill/>
          </a:ln>
        </p:spPr>
      </p:pic>
      <p:pic>
        <p:nvPicPr>
          <p:cNvPr id="15" name="Picture 14"/>
          <p:cNvPicPr>
            <a:picLocks noChangeAspect="1"/>
          </p:cNvPicPr>
          <p:nvPr/>
        </p:nvPicPr>
        <p:blipFill>
          <a:blip r:embed="rId6"/>
          <a:stretch>
            <a:fillRect/>
          </a:stretch>
        </p:blipFill>
        <p:spPr>
          <a:xfrm>
            <a:off x="10936762" y="0"/>
            <a:ext cx="1255238" cy="937524"/>
          </a:xfrm>
          <a:prstGeom prst="rect">
            <a:avLst/>
          </a:prstGeom>
        </p:spPr>
      </p:pic>
      <p:pic>
        <p:nvPicPr>
          <p:cNvPr id="16" name="图片 6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73992" y="-134826"/>
            <a:ext cx="385859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7"/>
          <p:cNvSpPr txBox="1">
            <a:spLocks noChangeArrowheads="1"/>
          </p:cNvSpPr>
          <p:nvPr/>
        </p:nvSpPr>
        <p:spPr bwMode="auto">
          <a:xfrm>
            <a:off x="3473992" y="215693"/>
            <a:ext cx="4152790" cy="661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algn="l" fontAlgn="base">
              <a:lnSpc>
                <a:spcPct val="150000"/>
              </a:lnSpc>
              <a:spcBef>
                <a:spcPct val="0"/>
              </a:spcBef>
              <a:spcAft>
                <a:spcPct val="0"/>
              </a:spcAft>
            </a:pPr>
            <a:r>
              <a:rPr lang="en-US" altLang="en-US" sz="2800" b="1" dirty="0" smtClean="0">
                <a:solidFill>
                  <a:srgbClr val="0070C0"/>
                </a:solidFill>
                <a:latin typeface="Times New Roman" panose="02020603050405020304" pitchFamily="18" charset="0"/>
                <a:cs typeface="Times New Roman" panose="02020603050405020304" pitchFamily="18" charset="0"/>
              </a:rPr>
              <a:t>XỬ LÍ TÌNH HUỐNG</a:t>
            </a:r>
            <a:endParaRPr lang="en-US" altLang="en-US" sz="2000" dirty="0">
              <a:solidFill>
                <a:srgbClr val="5F5F5F"/>
              </a:solidFill>
              <a:latin typeface="Times New Roman" panose="02020603050405020304" pitchFamily="18" charset="0"/>
              <a:cs typeface="Times New Roman" panose="02020603050405020304"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725994333"/>
              </p:ext>
            </p:extLst>
          </p:nvPr>
        </p:nvGraphicFramePr>
        <p:xfrm>
          <a:off x="540575" y="2258940"/>
          <a:ext cx="4971951" cy="3785616"/>
        </p:xfrm>
        <a:graphic>
          <a:graphicData uri="http://schemas.openxmlformats.org/drawingml/2006/table">
            <a:tbl>
              <a:tblPr>
                <a:tableStyleId>{5C22544A-7EE6-4342-B048-85BDC9FD1C3A}</a:tableStyleId>
              </a:tblPr>
              <a:tblGrid>
                <a:gridCol w="4971951"/>
              </a:tblGrid>
              <a:tr h="990600">
                <a:tc>
                  <a:txBody>
                    <a:bodyPr/>
                    <a:lstStyle/>
                    <a:p>
                      <a:pPr marL="203200" marR="0" indent="-203200" algn="just">
                        <a:lnSpc>
                          <a:spcPct val="115000"/>
                        </a:lnSpc>
                        <a:spcBef>
                          <a:spcPts val="0"/>
                        </a:spcBef>
                        <a:spcAft>
                          <a:spcPts val="0"/>
                        </a:spcAft>
                      </a:pPr>
                      <a:r>
                        <a:rPr lang="vi-VN" sz="3600" dirty="0">
                          <a:solidFill>
                            <a:srgbClr val="0000FF"/>
                          </a:solidFill>
                          <a:effectLst/>
                          <a:latin typeface="#9Slide05 IcielSanelma" pitchFamily="2" charset="0"/>
                        </a:rPr>
                        <a:t>Bố mẹ cho em tiền ủng hộ những người có hoàn cảnh khó khăn nhưng bạn rủ em dùng số tiền đó để chơi điện tử.</a:t>
                      </a:r>
                      <a:endParaRPr lang="en-US" sz="3600" dirty="0">
                        <a:solidFill>
                          <a:srgbClr val="0000FF"/>
                        </a:solidFill>
                        <a:effectLst/>
                        <a:latin typeface="#9Slide05 IcielSanelma" pitchFamily="2" charset="0"/>
                        <a:ea typeface="Arial" panose="020B0604020202020204" pitchFamily="34" charset="0"/>
                      </a:endParaRPr>
                    </a:p>
                  </a:txBody>
                  <a:tcPr marL="0" marR="0" marT="0" marB="0">
                    <a:noFill/>
                  </a:tcPr>
                </a:tc>
              </a:tr>
            </a:tbl>
          </a:graphicData>
        </a:graphic>
      </p:graphicFrame>
      <p:sp>
        <p:nvSpPr>
          <p:cNvPr id="3" name="Rectangle 1"/>
          <p:cNvSpPr>
            <a:spLocks noChangeArrowheads="1"/>
          </p:cNvSpPr>
          <p:nvPr/>
        </p:nvSpPr>
        <p:spPr bwMode="auto">
          <a:xfrm>
            <a:off x="5059363" y="33670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809276720"/>
              </p:ext>
            </p:extLst>
          </p:nvPr>
        </p:nvGraphicFramePr>
        <p:xfrm>
          <a:off x="6531219" y="2271469"/>
          <a:ext cx="5211709" cy="5047488"/>
        </p:xfrm>
        <a:graphic>
          <a:graphicData uri="http://schemas.openxmlformats.org/drawingml/2006/table">
            <a:tbl>
              <a:tblPr/>
              <a:tblGrid>
                <a:gridCol w="5211709"/>
              </a:tblGrid>
              <a:tr h="960120">
                <a:tc>
                  <a:txBody>
                    <a:bodyPr/>
                    <a:lstStyle/>
                    <a:p>
                      <a:pPr marL="190500" marR="0" indent="-190500" algn="just">
                        <a:lnSpc>
                          <a:spcPct val="115000"/>
                        </a:lnSpc>
                        <a:spcBef>
                          <a:spcPts val="0"/>
                        </a:spcBef>
                        <a:spcAft>
                          <a:spcPts val="0"/>
                        </a:spcAft>
                      </a:pPr>
                      <a:r>
                        <a:rPr lang="vi-VN" sz="3600" b="1" dirty="0">
                          <a:effectLst/>
                          <a:latin typeface="#9Slide05 Israquella" pitchFamily="2" charset="0"/>
                          <a:ea typeface="Arial" panose="020B0604020202020204" pitchFamily="34" charset="0"/>
                        </a:rPr>
                        <a:t>Gia đình bạn Hoa rất khó khăn, mẹ bạn bị bệnh hiểm nghèo. Lớp em tổ chức đi thăm, tặng quà, động viên Hoa nhưng một số bạn trong lớp không muốn tham gia.</a:t>
                      </a:r>
                      <a:endParaRPr lang="en-US" sz="3600" b="1" dirty="0">
                        <a:effectLst/>
                        <a:latin typeface="#9Slide05 Israquella" pitchFamily="2" charset="0"/>
                        <a:ea typeface="Arial" panose="020B0604020202020204" pitchFamily="34" charset="0"/>
                      </a:endParaRPr>
                    </a:p>
                  </a:txBody>
                  <a:tcPr marL="0" marR="0" marT="0" marB="0">
                    <a:lnL>
                      <a:noFill/>
                    </a:lnL>
                    <a:lnR>
                      <a:noFill/>
                    </a:lnR>
                    <a:lnT>
                      <a:noFill/>
                    </a:lnT>
                    <a:lnB>
                      <a:noFill/>
                    </a:lnB>
                  </a:tcPr>
                </a:tc>
              </a:tr>
            </a:tbl>
          </a:graphicData>
        </a:graphic>
      </p:graphicFrame>
      <p:sp>
        <p:nvSpPr>
          <p:cNvPr id="5" name="Rectangle 2"/>
          <p:cNvSpPr>
            <a:spLocks noChangeArrowheads="1"/>
          </p:cNvSpPr>
          <p:nvPr/>
        </p:nvSpPr>
        <p:spPr bwMode="auto">
          <a:xfrm>
            <a:off x="6960671" y="302229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113992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6" presetClass="entr" presetSubtype="21"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arn(inVertical)">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circle(in)">
                                      <p:cBhvr>
                                        <p:cTn id="20" dur="20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arn(inVertical)">
                                      <p:cBhvr>
                                        <p:cTn id="25" dur="500"/>
                                        <p:tgtEl>
                                          <p:spTgt spid="6"/>
                                        </p:tgtEl>
                                      </p:cBhvr>
                                    </p:animEffect>
                                  </p:childTnLst>
                                </p:cTn>
                              </p:par>
                            </p:childTnLst>
                          </p:cTn>
                        </p:par>
                        <p:par>
                          <p:cTn id="26" fill="hold">
                            <p:stCondLst>
                              <p:cond delay="500"/>
                            </p:stCondLst>
                            <p:childTnLst>
                              <p:par>
                                <p:cTn id="27" presetID="5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animEffect transition="in" filter="fade">
                                      <p:cBhvr>
                                        <p:cTn id="3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WordArt 5"/>
          <p:cNvSpPr>
            <a:spLocks noChangeArrowheads="1" noChangeShapeType="1" noTextEdit="1"/>
          </p:cNvSpPr>
          <p:nvPr/>
        </p:nvSpPr>
        <p:spPr bwMode="auto">
          <a:xfrm>
            <a:off x="1460993" y="86473"/>
            <a:ext cx="9144000" cy="2514600"/>
          </a:xfrm>
          <a:prstGeom prst="rect">
            <a:avLst/>
          </a:prstGeom>
        </p:spPr>
        <p:txBody>
          <a:bodyPr wrap="none" fromWordArt="1">
            <a:prstTxWarp prst="textPlain">
              <a:avLst>
                <a:gd name="adj" fmla="val 49875"/>
              </a:avLst>
            </a:prstTxWarp>
          </a:bodyPr>
          <a:lstStyle/>
          <a:p>
            <a:pPr algn="ctr" eaLnBrk="0" fontAlgn="base" hangingPunct="0">
              <a:spcBef>
                <a:spcPct val="0"/>
              </a:spcBef>
              <a:spcAft>
                <a:spcPct val="0"/>
              </a:spcAft>
            </a:pPr>
            <a:r>
              <a:rPr lang="vi-VN" sz="3600" b="1" i="1" kern="10" dirty="0">
                <a:ln w="9525">
                  <a:solidFill>
                    <a:srgbClr val="000000"/>
                  </a:solidFill>
                  <a:round/>
                  <a:headEnd/>
                  <a:tailEnd/>
                </a:ln>
                <a:solidFill>
                  <a:srgbClr val="0000FF"/>
                </a:solidFill>
                <a:effectLst>
                  <a:outerShdw dist="107763" dir="13500000" algn="ctr" rotWithShape="0">
                    <a:srgbClr val="808080">
                      <a:alpha val="50000"/>
                    </a:srgbClr>
                  </a:outerShdw>
                </a:effectLst>
                <a:latin typeface="#9Slide07 Marbelia Regular" panose="02000500000000000000" pitchFamily="2" charset="0"/>
                <a:ea typeface="Verdana" panose="020B0604030504040204" pitchFamily="34" charset="0"/>
              </a:rPr>
              <a:t>Trò chơi </a:t>
            </a:r>
            <a:endParaRPr lang="en-US" sz="3600" b="1" i="1" kern="10" dirty="0" smtClean="0">
              <a:ln w="9525">
                <a:solidFill>
                  <a:srgbClr val="000000"/>
                </a:solidFill>
                <a:round/>
                <a:headEnd/>
                <a:tailEnd/>
              </a:ln>
              <a:solidFill>
                <a:srgbClr val="0000FF"/>
              </a:solidFill>
              <a:effectLst>
                <a:outerShdw dist="107763" dir="13500000" algn="ctr" rotWithShape="0">
                  <a:srgbClr val="808080">
                    <a:alpha val="50000"/>
                  </a:srgbClr>
                </a:outerShdw>
              </a:effectLst>
              <a:latin typeface="#9Slide07 Marbelia Regular" panose="02000500000000000000" pitchFamily="2" charset="0"/>
              <a:ea typeface="Verdana" panose="020B0604030504040204" pitchFamily="34" charset="0"/>
            </a:endParaRPr>
          </a:p>
          <a:p>
            <a:pPr algn="ctr" eaLnBrk="0" fontAlgn="base" hangingPunct="0">
              <a:spcBef>
                <a:spcPct val="0"/>
              </a:spcBef>
              <a:spcAft>
                <a:spcPct val="0"/>
              </a:spcAft>
            </a:pPr>
            <a:r>
              <a:rPr lang="vi-VN" sz="3600" b="1" i="1" kern="10" dirty="0" smtClean="0">
                <a:ln w="9525">
                  <a:solidFill>
                    <a:srgbClr val="000000"/>
                  </a:solidFill>
                  <a:round/>
                  <a:headEnd/>
                  <a:tailEnd/>
                </a:ln>
                <a:solidFill>
                  <a:srgbClr val="FF0000"/>
                </a:solidFill>
                <a:effectLst>
                  <a:outerShdw dist="107763" dir="13500000" algn="ctr" rotWithShape="0">
                    <a:srgbClr val="808080">
                      <a:alpha val="50000"/>
                    </a:srgbClr>
                  </a:outerShdw>
                </a:effectLst>
                <a:latin typeface="#9Slide07 Marbelia Regular" panose="02000500000000000000" pitchFamily="2" charset="0"/>
                <a:ea typeface="Verdana" panose="020B0604030504040204" pitchFamily="34" charset="0"/>
              </a:rPr>
              <a:t>“</a:t>
            </a:r>
            <a:r>
              <a:rPr lang="en-US" sz="3600" b="1" i="1" kern="10" dirty="0" smtClean="0">
                <a:ln w="9525">
                  <a:solidFill>
                    <a:srgbClr val="000000"/>
                  </a:solidFill>
                  <a:round/>
                  <a:headEnd/>
                  <a:tailEnd/>
                </a:ln>
                <a:solidFill>
                  <a:srgbClr val="FF0000"/>
                </a:solidFill>
                <a:effectLst>
                  <a:outerShdw dist="107763" dir="13500000" algn="ctr" rotWithShape="0">
                    <a:srgbClr val="808080">
                      <a:alpha val="50000"/>
                    </a:srgbClr>
                  </a:outerShdw>
                </a:effectLst>
                <a:latin typeface="#9Slide07 Marbelia Regular" panose="02000500000000000000" pitchFamily="2" charset="0"/>
                <a:ea typeface="Verdana" panose="020B0604030504040204" pitchFamily="34" charset="0"/>
              </a:rPr>
              <a:t>KÌ PHÙNG ĐỊCH THỦ</a:t>
            </a:r>
            <a:r>
              <a:rPr lang="vi-VN" sz="3600" b="1" i="1" kern="10" dirty="0" smtClean="0">
                <a:ln w="9525">
                  <a:solidFill>
                    <a:srgbClr val="000000"/>
                  </a:solidFill>
                  <a:round/>
                  <a:headEnd/>
                  <a:tailEnd/>
                </a:ln>
                <a:solidFill>
                  <a:srgbClr val="FF0000"/>
                </a:solidFill>
                <a:effectLst>
                  <a:outerShdw dist="107763" dir="13500000" algn="ctr" rotWithShape="0">
                    <a:srgbClr val="808080">
                      <a:alpha val="50000"/>
                    </a:srgbClr>
                  </a:outerShdw>
                </a:effectLst>
                <a:latin typeface="#9Slide07 Marbelia Regular" panose="02000500000000000000" pitchFamily="2" charset="0"/>
                <a:ea typeface="Verdana" panose="020B0604030504040204" pitchFamily="34" charset="0"/>
              </a:rPr>
              <a:t>"</a:t>
            </a:r>
            <a:r>
              <a:rPr lang="en-US" sz="3600" b="1" i="1" kern="10" dirty="0" smtClean="0">
                <a:ln w="9525">
                  <a:solidFill>
                    <a:srgbClr val="000000"/>
                  </a:solidFill>
                  <a:round/>
                  <a:headEnd/>
                  <a:tailEnd/>
                </a:ln>
                <a:solidFill>
                  <a:srgbClr val="FF0000"/>
                </a:solidFill>
                <a:effectLst>
                  <a:outerShdw dist="107763" dir="13500000" algn="ctr" rotWithShape="0">
                    <a:srgbClr val="808080">
                      <a:alpha val="50000"/>
                    </a:srgbClr>
                  </a:outerShdw>
                </a:effectLst>
                <a:latin typeface="#9Slide07 Marbelia Regular" panose="02000500000000000000" pitchFamily="2" charset="0"/>
                <a:ea typeface="Verdana" panose="020B0604030504040204" pitchFamily="34" charset="0"/>
              </a:rPr>
              <a:t>  </a:t>
            </a:r>
            <a:endParaRPr lang="en-US" sz="3600" b="1" i="1" kern="10" dirty="0">
              <a:ln w="9525">
                <a:solidFill>
                  <a:srgbClr val="000000"/>
                </a:solidFill>
                <a:round/>
                <a:headEnd/>
                <a:tailEnd/>
              </a:ln>
              <a:solidFill>
                <a:srgbClr val="FF0000"/>
              </a:solidFill>
              <a:effectLst>
                <a:outerShdw dist="107763" dir="13500000" algn="ctr" rotWithShape="0">
                  <a:srgbClr val="808080">
                    <a:alpha val="50000"/>
                  </a:srgbClr>
                </a:outerShdw>
              </a:effectLst>
              <a:latin typeface="#9Slide07 Marbelia Regular" panose="02000500000000000000" pitchFamily="2" charset="0"/>
              <a:ea typeface="Verdana" panose="020B0604030504040204" pitchFamily="34" charset="0"/>
            </a:endParaRPr>
          </a:p>
        </p:txBody>
      </p:sp>
      <p:sp>
        <p:nvSpPr>
          <p:cNvPr id="6" name="Text Box 33"/>
          <p:cNvSpPr txBox="1">
            <a:spLocks noChangeArrowheads="1"/>
          </p:cNvSpPr>
          <p:nvPr/>
        </p:nvSpPr>
        <p:spPr bwMode="auto">
          <a:xfrm>
            <a:off x="1248159" y="2741644"/>
            <a:ext cx="9569669" cy="707886"/>
          </a:xfrm>
          <a:prstGeom prst="rect">
            <a:avLst/>
          </a:prstGeom>
          <a:solidFill>
            <a:srgbClr val="FFFF00"/>
          </a:solidFill>
          <a:ln w="9525">
            <a:solidFill>
              <a:srgbClr val="FF3300"/>
            </a:solidFill>
            <a:miter lim="800000"/>
            <a:headEnd/>
            <a:tailEnd/>
          </a:ln>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FontTx/>
              <a:buNone/>
            </a:pPr>
            <a:r>
              <a:rPr lang="en-US" altLang="en-US" sz="4000" b="1" dirty="0" err="1">
                <a:solidFill>
                  <a:srgbClr val="FF00FF"/>
                </a:solidFill>
                <a:latin typeface="#9Slide05 Kathya" panose="02000000000000000000" pitchFamily="2" charset="0"/>
              </a:rPr>
              <a:t>Tìm</a:t>
            </a:r>
            <a:r>
              <a:rPr lang="en-US" altLang="en-US" sz="4000" b="1" dirty="0">
                <a:solidFill>
                  <a:srgbClr val="FF00FF"/>
                </a:solidFill>
                <a:latin typeface="#9Slide05 Kathya" panose="02000000000000000000" pitchFamily="2" charset="0"/>
              </a:rPr>
              <a:t> ca </a:t>
            </a:r>
            <a:r>
              <a:rPr lang="en-US" altLang="en-US" sz="4000" b="1" dirty="0" err="1">
                <a:solidFill>
                  <a:srgbClr val="FF00FF"/>
                </a:solidFill>
                <a:latin typeface="#9Slide05 Kathya" panose="02000000000000000000" pitchFamily="2" charset="0"/>
              </a:rPr>
              <a:t>dao</a:t>
            </a:r>
            <a:r>
              <a:rPr lang="en-US" altLang="en-US" sz="4000" b="1" dirty="0">
                <a:solidFill>
                  <a:srgbClr val="FF00FF"/>
                </a:solidFill>
                <a:latin typeface="#9Slide05 Kathya" panose="02000000000000000000" pitchFamily="2" charset="0"/>
              </a:rPr>
              <a:t>, </a:t>
            </a:r>
            <a:r>
              <a:rPr lang="en-US" altLang="en-US" sz="4000" b="1" dirty="0" err="1">
                <a:solidFill>
                  <a:srgbClr val="FF00FF"/>
                </a:solidFill>
                <a:latin typeface="#9Slide05 Kathya" panose="02000000000000000000" pitchFamily="2" charset="0"/>
              </a:rPr>
              <a:t>tục</a:t>
            </a:r>
            <a:r>
              <a:rPr lang="en-US" altLang="en-US" sz="4000" b="1" dirty="0">
                <a:solidFill>
                  <a:srgbClr val="FF00FF"/>
                </a:solidFill>
                <a:latin typeface="#9Slide05 Kathya" panose="02000000000000000000" pitchFamily="2" charset="0"/>
              </a:rPr>
              <a:t> </a:t>
            </a:r>
            <a:r>
              <a:rPr lang="en-US" altLang="en-US" sz="4000" b="1" dirty="0" err="1">
                <a:solidFill>
                  <a:srgbClr val="FF00FF"/>
                </a:solidFill>
                <a:latin typeface="#9Slide05 Kathya" panose="02000000000000000000" pitchFamily="2" charset="0"/>
              </a:rPr>
              <a:t>ngữ</a:t>
            </a:r>
            <a:r>
              <a:rPr lang="vi-VN" altLang="en-US" sz="4000" b="1" dirty="0">
                <a:solidFill>
                  <a:srgbClr val="FF00FF"/>
                </a:solidFill>
                <a:latin typeface="#9Slide05 Kathya" panose="02000000000000000000" pitchFamily="2" charset="0"/>
              </a:rPr>
              <a:t>, châm ngôn</a:t>
            </a:r>
            <a:r>
              <a:rPr lang="en-US" altLang="en-US" sz="4000" b="1" dirty="0">
                <a:solidFill>
                  <a:srgbClr val="FF00FF"/>
                </a:solidFill>
                <a:latin typeface="#9Slide05 Kathya" panose="02000000000000000000" pitchFamily="2" charset="0"/>
              </a:rPr>
              <a:t> </a:t>
            </a:r>
            <a:r>
              <a:rPr lang="en-US" altLang="en-US" sz="4000" b="1" dirty="0" err="1">
                <a:solidFill>
                  <a:srgbClr val="FF00FF"/>
                </a:solidFill>
                <a:latin typeface="#9Slide05 Kathya" panose="02000000000000000000" pitchFamily="2" charset="0"/>
              </a:rPr>
              <a:t>về</a:t>
            </a:r>
            <a:r>
              <a:rPr lang="en-US" altLang="en-US" sz="4000" b="1" dirty="0">
                <a:solidFill>
                  <a:srgbClr val="FF00FF"/>
                </a:solidFill>
                <a:latin typeface="#9Slide05 Kathya" panose="02000000000000000000" pitchFamily="2" charset="0"/>
              </a:rPr>
              <a:t> </a:t>
            </a:r>
            <a:r>
              <a:rPr lang="en-US" altLang="en-US" sz="4000" b="1" dirty="0" smtClean="0">
                <a:solidFill>
                  <a:srgbClr val="FF00FF"/>
                </a:solidFill>
                <a:latin typeface="#9Slide05 Kathya" panose="02000000000000000000" pitchFamily="2" charset="0"/>
              </a:rPr>
              <a:t> </a:t>
            </a:r>
            <a:r>
              <a:rPr lang="en-US" altLang="en-US" sz="4000" b="1" dirty="0" err="1" smtClean="0">
                <a:solidFill>
                  <a:srgbClr val="FF00FF"/>
                </a:solidFill>
                <a:latin typeface="#9Slide05 Kathya" panose="02000000000000000000" pitchFamily="2" charset="0"/>
              </a:rPr>
              <a:t>yêu</a:t>
            </a:r>
            <a:r>
              <a:rPr lang="en-US" altLang="en-US" sz="4000" b="1" dirty="0" smtClean="0">
                <a:solidFill>
                  <a:srgbClr val="FF00FF"/>
                </a:solidFill>
                <a:latin typeface="#9Slide05 Kathya" panose="02000000000000000000" pitchFamily="2" charset="0"/>
              </a:rPr>
              <a:t> </a:t>
            </a:r>
            <a:r>
              <a:rPr lang="en-US" altLang="en-US" sz="4000" b="1" dirty="0" err="1" smtClean="0">
                <a:solidFill>
                  <a:srgbClr val="FF00FF"/>
                </a:solidFill>
                <a:latin typeface="#9Slide05 Kathya" panose="02000000000000000000" pitchFamily="2" charset="0"/>
              </a:rPr>
              <a:t>thương</a:t>
            </a:r>
            <a:r>
              <a:rPr lang="en-US" altLang="en-US" sz="4000" b="1" dirty="0" smtClean="0">
                <a:solidFill>
                  <a:srgbClr val="FF00FF"/>
                </a:solidFill>
                <a:latin typeface="#9Slide05 Kathya" panose="02000000000000000000" pitchFamily="2" charset="0"/>
              </a:rPr>
              <a:t> con </a:t>
            </a:r>
            <a:r>
              <a:rPr lang="en-US" altLang="en-US" sz="4000" b="1" dirty="0" err="1" smtClean="0">
                <a:solidFill>
                  <a:srgbClr val="FF00FF"/>
                </a:solidFill>
                <a:latin typeface="#9Slide05 Kathya" panose="02000000000000000000" pitchFamily="2" charset="0"/>
              </a:rPr>
              <a:t>người</a:t>
            </a:r>
            <a:endParaRPr lang="en-US" altLang="en-US" sz="4000" b="1" dirty="0">
              <a:solidFill>
                <a:srgbClr val="FF00FF"/>
              </a:solidFill>
              <a:latin typeface="#9Slide05 Kathya" panose="02000000000000000000" pitchFamily="2" charset="0"/>
            </a:endParaRPr>
          </a:p>
        </p:txBody>
      </p:sp>
      <p:sp>
        <p:nvSpPr>
          <p:cNvPr id="7" name="Rectangle 6"/>
          <p:cNvSpPr/>
          <p:nvPr/>
        </p:nvSpPr>
        <p:spPr>
          <a:xfrm>
            <a:off x="2662218" y="4099517"/>
            <a:ext cx="7774007" cy="2308324"/>
          </a:xfrm>
          <a:prstGeom prst="rect">
            <a:avLst/>
          </a:prstGeom>
        </p:spPr>
        <p:txBody>
          <a:bodyPr wrap="square">
            <a:spAutoFit/>
          </a:bodyPr>
          <a:lstStyle/>
          <a:p>
            <a:r>
              <a:rPr lang="en-US" sz="2400" b="1" dirty="0">
                <a:solidFill>
                  <a:prstClr val="black"/>
                </a:solidFill>
                <a:latin typeface="Times New Roman" panose="02020603050405020304" pitchFamily="18" charset="0"/>
                <a:cs typeface="Times New Roman" panose="02020603050405020304" pitchFamily="18" charset="0"/>
              </a:rPr>
              <a:t>LUẬT CHƠI</a:t>
            </a:r>
            <a:r>
              <a:rPr lang="en-US" sz="2400" dirty="0">
                <a:solidFill>
                  <a:prstClr val="black"/>
                </a:solidFill>
                <a:latin typeface="Times New Roman" panose="02020603050405020304" pitchFamily="18" charset="0"/>
                <a:cs typeface="Times New Roman" panose="02020603050405020304" pitchFamily="18" charset="0"/>
              </a:rPr>
              <a:t>: </a:t>
            </a:r>
            <a:endParaRPr lang="en-US" sz="2400" dirty="0" smtClean="0">
              <a:solidFill>
                <a:prstClr val="black"/>
              </a:solidFill>
              <a:latin typeface="Times New Roman" panose="02020603050405020304" pitchFamily="18" charset="0"/>
              <a:cs typeface="Times New Roman" panose="02020603050405020304" pitchFamily="18" charset="0"/>
            </a:endParaRPr>
          </a:p>
          <a:p>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Số</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người</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tham</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gia</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cả</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lớp</a:t>
            </a:r>
            <a:endParaRPr lang="en-US" sz="2400" b="1" dirty="0" smtClean="0">
              <a:solidFill>
                <a:prstClr val="black"/>
              </a:solidFill>
              <a:latin typeface="SVN-Vanilla Daisy Pro" panose="00000500000000000000" pitchFamily="2" charset="0"/>
              <a:cs typeface="Times New Roman" panose="02020603050405020304" pitchFamily="18" charset="0"/>
            </a:endParaRPr>
          </a:p>
          <a:p>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Cách</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thức</a:t>
            </a:r>
            <a:r>
              <a:rPr lang="en-US" sz="2400" b="1" dirty="0" smtClean="0">
                <a:solidFill>
                  <a:prstClr val="black"/>
                </a:solidFill>
                <a:latin typeface="SVN-Vanilla Daisy Pro" panose="00000500000000000000" pitchFamily="2" charset="0"/>
                <a:cs typeface="Times New Roman" panose="02020603050405020304" pitchFamily="18" charset="0"/>
              </a:rPr>
              <a:t>: Chia </a:t>
            </a:r>
            <a:r>
              <a:rPr lang="en-US" sz="2400" b="1" dirty="0" err="1" smtClean="0">
                <a:solidFill>
                  <a:prstClr val="black"/>
                </a:solidFill>
                <a:latin typeface="SVN-Vanilla Daisy Pro" panose="00000500000000000000" pitchFamily="2" charset="0"/>
                <a:cs typeface="Times New Roman" panose="02020603050405020304" pitchFamily="18" charset="0"/>
              </a:rPr>
              <a:t>lớp</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làm</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hai</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đội</a:t>
            </a:r>
            <a:r>
              <a:rPr lang="en-US" sz="2400" b="1" dirty="0" smtClean="0">
                <a:solidFill>
                  <a:prstClr val="black"/>
                </a:solidFill>
                <a:latin typeface="SVN-Vanilla Daisy Pro" panose="00000500000000000000" pitchFamily="2" charset="0"/>
                <a:cs typeface="Times New Roman" panose="02020603050405020304" pitchFamily="18" charset="0"/>
              </a:rPr>
              <a:t>(</a:t>
            </a:r>
            <a:r>
              <a:rPr lang="en-US" sz="2400" b="1" dirty="0" err="1" smtClean="0">
                <a:solidFill>
                  <a:prstClr val="black"/>
                </a:solidFill>
                <a:latin typeface="SVN-Vanilla Daisy Pro" panose="00000500000000000000" pitchFamily="2" charset="0"/>
                <a:cs typeface="Times New Roman" panose="02020603050405020304" pitchFamily="18" charset="0"/>
              </a:rPr>
              <a:t>hoặc</a:t>
            </a:r>
            <a:r>
              <a:rPr lang="en-US" sz="2400" b="1" dirty="0" smtClean="0">
                <a:solidFill>
                  <a:prstClr val="black"/>
                </a:solidFill>
                <a:latin typeface="SVN-Vanilla Daisy Pro" panose="00000500000000000000" pitchFamily="2" charset="0"/>
                <a:cs typeface="Times New Roman" panose="02020603050405020304" pitchFamily="18" charset="0"/>
              </a:rPr>
              <a:t> 3) </a:t>
            </a:r>
            <a:r>
              <a:rPr lang="en-US" sz="2400" b="1" dirty="0" err="1" smtClean="0">
                <a:solidFill>
                  <a:prstClr val="black"/>
                </a:solidFill>
                <a:latin typeface="SVN-Vanilla Daisy Pro" panose="00000500000000000000" pitchFamily="2" charset="0"/>
                <a:cs typeface="Times New Roman" panose="02020603050405020304" pitchFamily="18" charset="0"/>
              </a:rPr>
              <a:t>theo</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dãy</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bàn</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Mỗi</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dãy</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cử</a:t>
            </a:r>
            <a:r>
              <a:rPr lang="en-US" sz="2400" b="1" dirty="0" smtClean="0">
                <a:solidFill>
                  <a:prstClr val="black"/>
                </a:solidFill>
                <a:latin typeface="SVN-Vanilla Daisy Pro" panose="00000500000000000000" pitchFamily="2" charset="0"/>
                <a:cs typeface="Times New Roman" panose="02020603050405020304" pitchFamily="18" charset="0"/>
              </a:rPr>
              <a:t> 1 </a:t>
            </a:r>
            <a:r>
              <a:rPr lang="en-US" sz="2400" b="1" dirty="0" err="1" smtClean="0">
                <a:solidFill>
                  <a:prstClr val="black"/>
                </a:solidFill>
                <a:latin typeface="SVN-Vanilla Daisy Pro" panose="00000500000000000000" pitchFamily="2" charset="0"/>
                <a:cs typeface="Times New Roman" panose="02020603050405020304" pitchFamily="18" charset="0"/>
              </a:rPr>
              <a:t>đâị</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diện</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Lần</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lượt</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đọc</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câu</a:t>
            </a:r>
            <a:r>
              <a:rPr lang="en-US" sz="2400" b="1" dirty="0" smtClean="0">
                <a:solidFill>
                  <a:prstClr val="black"/>
                </a:solidFill>
                <a:latin typeface="SVN-Vanilla Daisy Pro" panose="00000500000000000000" pitchFamily="2" charset="0"/>
                <a:cs typeface="Times New Roman" panose="02020603050405020304" pitchFamily="18" charset="0"/>
              </a:rPr>
              <a:t> ca </a:t>
            </a:r>
            <a:r>
              <a:rPr lang="en-US" sz="2400" b="1" dirty="0" err="1" smtClean="0">
                <a:solidFill>
                  <a:prstClr val="black"/>
                </a:solidFill>
                <a:latin typeface="SVN-Vanilla Daisy Pro" panose="00000500000000000000" pitchFamily="2" charset="0"/>
                <a:cs typeface="Times New Roman" panose="02020603050405020304" pitchFamily="18" charset="0"/>
              </a:rPr>
              <a:t>dao</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tục</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ngữ</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châm</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ngôn</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về</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truyền</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thống</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tốt</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đẹp</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Không</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được</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đọc</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lặp</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lại</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câu</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của</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người</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khác</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Đến</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lượt</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đội</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nào</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không</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đọc</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được</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sẽ</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bị</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loại</a:t>
            </a:r>
            <a:r>
              <a:rPr lang="en-US" sz="2400" b="1" dirty="0" smtClean="0">
                <a:solidFill>
                  <a:prstClr val="black"/>
                </a:solidFill>
                <a:latin typeface="SVN-Vanilla Daisy Pro" panose="00000500000000000000" pitchFamily="2" charset="0"/>
                <a:cs typeface="Times New Roman" panose="02020603050405020304" pitchFamily="18" charset="0"/>
              </a:rPr>
              <a:t>. </a:t>
            </a:r>
            <a:endParaRPr lang="en-US" sz="2400" b="1" dirty="0">
              <a:solidFill>
                <a:prstClr val="black"/>
              </a:solidFill>
              <a:latin typeface="SVN-Vanilla Daisy Pro" panose="00000500000000000000" pitchFamily="2" charset="0"/>
              <a:cs typeface="Times New Roman" panose="02020603050405020304" pitchFamily="18" charset="0"/>
            </a:endParaRPr>
          </a:p>
        </p:txBody>
      </p:sp>
      <p:pic>
        <p:nvPicPr>
          <p:cNvPr id="8" name="Picture 7"/>
          <p:cNvPicPr>
            <a:picLocks noChangeAspect="1"/>
          </p:cNvPicPr>
          <p:nvPr/>
        </p:nvPicPr>
        <p:blipFill>
          <a:blip r:embed="rId2"/>
          <a:stretch>
            <a:fillRect/>
          </a:stretch>
        </p:blipFill>
        <p:spPr>
          <a:xfrm>
            <a:off x="9842864" y="2498982"/>
            <a:ext cx="2516829" cy="4359018"/>
          </a:xfrm>
          <a:prstGeom prst="rect">
            <a:avLst/>
          </a:prstGeom>
        </p:spPr>
      </p:pic>
      <p:pic>
        <p:nvPicPr>
          <p:cNvPr id="9" name="Picture 8" descr="IMG_1582517675295_1582518075254">
            <a:extLst>
              <a:ext uri="{FF2B5EF4-FFF2-40B4-BE49-F238E27FC236}"/>
            </a:extLst>
          </p:cNvPr>
          <p:cNvPicPr>
            <a:picLocks noGrp="1" noChangeAspect="1"/>
          </p:cNvPicPr>
          <p:nvPr isPhoto="1"/>
        </p:nvPicPr>
        <p:blipFill>
          <a:blip r:embed="rId3" cstate="print">
            <a:lum bright="-6000"/>
            <a:extLst>
              <a:ext uri="{28A0092B-C50C-407E-A947-70E740481C1C}">
                <a14:useLocalDpi xmlns:a14="http://schemas.microsoft.com/office/drawing/2010/main" val="0"/>
              </a:ext>
            </a:extLst>
          </a:blip>
          <a:stretch>
            <a:fillRect/>
          </a:stretch>
        </p:blipFill>
        <p:spPr>
          <a:xfrm>
            <a:off x="67712" y="34612"/>
            <a:ext cx="1224513" cy="1115366"/>
          </a:xfrm>
          <a:prstGeom prst="roundRect">
            <a:avLst>
              <a:gd name="adj" fmla="val 49675"/>
            </a:avLst>
          </a:prstGeom>
          <a:solidFill>
            <a:sysClr val="window" lastClr="FFFFFF">
              <a:lumMod val="95000"/>
            </a:sysClr>
          </a:solidFill>
          <a:ln>
            <a:noFill/>
          </a:ln>
          <a:effectLst>
            <a:outerShdw blurRad="50800" dist="38100" dir="5400000" algn="t" rotWithShape="0">
              <a:prstClr val="black">
                <a:alpha val="40000"/>
              </a:prstClr>
            </a:outerShdw>
          </a:effectLst>
        </p:spPr>
      </p:pic>
      <p:pic>
        <p:nvPicPr>
          <p:cNvPr id="10" name="图片 8" descr="6fc417983c9675ce1b60e983870aeb8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28385" y="3649358"/>
            <a:ext cx="1782022" cy="97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图片 1"/>
          <p:cNvPicPr>
            <a:picLocks noChangeAspect="1"/>
          </p:cNvPicPr>
          <p:nvPr/>
        </p:nvPicPr>
        <p:blipFill rotWithShape="1">
          <a:blip r:embed="rId5" cstate="print">
            <a:extLst>
              <a:ext uri="{28A0092B-C50C-407E-A947-70E740481C1C}">
                <a14:useLocalDpi xmlns:a14="http://schemas.microsoft.com/office/drawing/2010/main" val="0"/>
              </a:ext>
            </a:extLst>
          </a:blip>
          <a:srcRect l="32760" r="8347"/>
          <a:stretch>
            <a:fillRect/>
          </a:stretch>
        </p:blipFill>
        <p:spPr>
          <a:xfrm flipH="1">
            <a:off x="-179340" y="2509124"/>
            <a:ext cx="2150029" cy="2112622"/>
          </a:xfrm>
          <a:prstGeom prst="rect">
            <a:avLst/>
          </a:prstGeom>
        </p:spPr>
      </p:pic>
      <p:pic>
        <p:nvPicPr>
          <p:cNvPr id="12" name="Picture 11"/>
          <p:cNvPicPr>
            <a:picLocks noChangeAspect="1"/>
          </p:cNvPicPr>
          <p:nvPr/>
        </p:nvPicPr>
        <p:blipFill>
          <a:blip r:embed="rId6"/>
          <a:stretch>
            <a:fillRect/>
          </a:stretch>
        </p:blipFill>
        <p:spPr>
          <a:xfrm>
            <a:off x="10936762" y="0"/>
            <a:ext cx="1255238" cy="937524"/>
          </a:xfrm>
          <a:prstGeom prst="rect">
            <a:avLst/>
          </a:prstGeom>
        </p:spPr>
      </p:pic>
    </p:spTree>
    <p:extLst>
      <p:ext uri="{BB962C8B-B14F-4D97-AF65-F5344CB8AC3E}">
        <p14:creationId xmlns:p14="http://schemas.microsoft.com/office/powerpoint/2010/main" val="3188597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900" decel="100000" fill="hold"/>
                                        <p:tgtEl>
                                          <p:spTgt spid="1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par>
                                <p:cTn id="11" presetID="42"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2" presetClass="entr" presetSubtype="4"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slide(fromBottom)">
                                      <p:cBhvr>
                                        <p:cTn id="20" dur="500"/>
                                        <p:tgtEl>
                                          <p:spTgt spid="6"/>
                                        </p:tgtEl>
                                      </p:cBhvr>
                                    </p:animEffect>
                                  </p:childTnLst>
                                </p:cTn>
                              </p:par>
                              <p:par>
                                <p:cTn id="21" presetID="42"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000"/>
                                        <p:tgtEl>
                                          <p:spTgt spid="7"/>
                                        </p:tgtEl>
                                      </p:cBhvr>
                                    </p:animEffect>
                                    <p:anim calcmode="lin" valueType="num">
                                      <p:cBhvr>
                                        <p:cTn id="24" dur="1000" fill="hold"/>
                                        <p:tgtEl>
                                          <p:spTgt spid="7"/>
                                        </p:tgtEl>
                                        <p:attrNameLst>
                                          <p:attrName>ppt_x</p:attrName>
                                        </p:attrNameLst>
                                      </p:cBhvr>
                                      <p:tavLst>
                                        <p:tav tm="0">
                                          <p:val>
                                            <p:strVal val="#ppt_x"/>
                                          </p:val>
                                        </p:tav>
                                        <p:tav tm="100000">
                                          <p:val>
                                            <p:strVal val="#ppt_x"/>
                                          </p:val>
                                        </p:tav>
                                      </p:tavLst>
                                    </p:anim>
                                    <p:anim calcmode="lin" valueType="num">
                                      <p:cBhvr>
                                        <p:cTn id="2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xmlns=""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374864" y="425542"/>
            <a:ext cx="5207535" cy="5948218"/>
          </a:xfrm>
          <a:prstGeom prst="rect">
            <a:avLst/>
          </a:prstGeom>
          <a:noFill/>
          <a:ln>
            <a:noFill/>
          </a:ln>
        </p:spPr>
      </p:pic>
      <p:sp>
        <p:nvSpPr>
          <p:cNvPr id="12" name="文本框 15"/>
          <p:cNvSpPr txBox="1"/>
          <p:nvPr/>
        </p:nvSpPr>
        <p:spPr>
          <a:xfrm>
            <a:off x="6448507" y="3380472"/>
            <a:ext cx="5255015" cy="2123658"/>
          </a:xfrm>
          <a:prstGeom prst="rect">
            <a:avLst/>
          </a:prstGeom>
          <a:noFill/>
        </p:spPr>
        <p:txBody>
          <a:bodyPr wrap="square" rtlCol="0">
            <a:spAutoFit/>
          </a:bodyPr>
          <a:lstStyle/>
          <a:p>
            <a:pPr algn="ctr" defTabSz="457200"/>
            <a:r>
              <a:rPr lang="en-US" altLang="zh-CN" sz="6600" b="1" dirty="0" smtClean="0">
                <a:solidFill>
                  <a:srgbClr val="FF0000"/>
                </a:solidFill>
                <a:latin typeface="SVN-Wallington" panose="00000500000000000000" pitchFamily="2" charset="0"/>
                <a:ea typeface="华康海报体W12" panose="040B0C09000000000000" pitchFamily="81" charset="-122"/>
                <a:cs typeface="Times New Roman" pitchFamily="18" charset="0"/>
              </a:rPr>
              <a:t>IV.</a:t>
            </a:r>
          </a:p>
          <a:p>
            <a:pPr algn="ctr" defTabSz="457200"/>
            <a:r>
              <a:rPr lang="en-US" altLang="zh-CN" sz="6600" b="1" dirty="0" err="1" smtClean="0">
                <a:solidFill>
                  <a:srgbClr val="FF0000"/>
                </a:solidFill>
                <a:latin typeface="SVN-Wallington" panose="00000500000000000000" pitchFamily="2" charset="0"/>
                <a:ea typeface="华康海报体W12" panose="040B0C09000000000000" pitchFamily="81" charset="-122"/>
                <a:cs typeface="Times New Roman" pitchFamily="18" charset="0"/>
              </a:rPr>
              <a:t>Vận</a:t>
            </a:r>
            <a:r>
              <a:rPr lang="en-US" altLang="zh-CN" sz="6600" b="1" dirty="0" smtClean="0">
                <a:solidFill>
                  <a:srgbClr val="FF0000"/>
                </a:solidFill>
                <a:latin typeface="SVN-Wallington" panose="00000500000000000000" pitchFamily="2" charset="0"/>
                <a:ea typeface="华康海报体W12" panose="040B0C09000000000000" pitchFamily="81" charset="-122"/>
                <a:cs typeface="Times New Roman" pitchFamily="18" charset="0"/>
              </a:rPr>
              <a:t> </a:t>
            </a:r>
            <a:r>
              <a:rPr lang="en-US" altLang="zh-CN" sz="6600" b="1" dirty="0" err="1" smtClean="0">
                <a:solidFill>
                  <a:srgbClr val="FF0000"/>
                </a:solidFill>
                <a:latin typeface="SVN-Wallington" panose="00000500000000000000" pitchFamily="2" charset="0"/>
                <a:ea typeface="华康海报体W12" panose="040B0C09000000000000" pitchFamily="81" charset="-122"/>
                <a:cs typeface="Times New Roman" pitchFamily="18" charset="0"/>
              </a:rPr>
              <a:t>dụng</a:t>
            </a:r>
            <a:endParaRPr lang="zh-CN" altLang="en-US" sz="6600" b="1" dirty="0">
              <a:solidFill>
                <a:srgbClr val="FF0000"/>
              </a:solidFill>
              <a:latin typeface="SVN-Wallington" panose="00000500000000000000" pitchFamily="2" charset="0"/>
              <a:ea typeface="华康海报体W12" panose="040B0C09000000000000" pitchFamily="81" charset="-122"/>
              <a:cs typeface="Times New Roman" pitchFamily="18" charset="0"/>
            </a:endParaRPr>
          </a:p>
        </p:txBody>
      </p:sp>
      <p:grpSp>
        <p:nvGrpSpPr>
          <p:cNvPr id="3" name="Group 2"/>
          <p:cNvGrpSpPr/>
          <p:nvPr/>
        </p:nvGrpSpPr>
        <p:grpSpPr>
          <a:xfrm>
            <a:off x="839417" y="578106"/>
            <a:ext cx="5286576" cy="5696624"/>
            <a:chOff x="839417" y="578106"/>
            <a:chExt cx="5286576" cy="5696624"/>
          </a:xfrm>
        </p:grpSpPr>
        <p:pic>
          <p:nvPicPr>
            <p:cNvPr id="8" name="Picture 7">
              <a:extLst>
                <a:ext uri="{FF2B5EF4-FFF2-40B4-BE49-F238E27FC236}">
                  <a16:creationId xmlns:a16="http://schemas.microsoft.com/office/drawing/2014/main" xmlns=""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979208" y="1288202"/>
              <a:ext cx="4149384" cy="4040543"/>
            </a:xfrm>
            <a:prstGeom prst="rect">
              <a:avLst/>
            </a:prstGeom>
          </p:spPr>
        </p:pic>
        <p:sp>
          <p:nvSpPr>
            <p:cNvPr id="10" name="Rectangle 9"/>
            <p:cNvSpPr>
              <a:spLocks noChangeArrowheads="1"/>
            </p:cNvSpPr>
            <p:nvPr/>
          </p:nvSpPr>
          <p:spPr bwMode="auto">
            <a:xfrm>
              <a:off x="1410628" y="1594131"/>
              <a:ext cx="3315855"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dirty="0" err="1" smtClean="0">
                  <a:solidFill>
                    <a:srgbClr val="0000FF"/>
                  </a:solidFill>
                  <a:latin typeface="#9Slide05 Fourth" panose="00000500000000000000" pitchFamily="2" charset="0"/>
                  <a:ea typeface="Helvetica Neue"/>
                  <a:cs typeface="Helvetica Neue"/>
                </a:rPr>
                <a:t>Bài</a:t>
              </a:r>
              <a:r>
                <a:rPr lang="en-US" altLang="en-US" sz="4400" b="1" dirty="0" smtClean="0">
                  <a:solidFill>
                    <a:srgbClr val="0000FF"/>
                  </a:solidFill>
                  <a:latin typeface="#9Slide05 Fourth" panose="00000500000000000000" pitchFamily="2" charset="0"/>
                  <a:ea typeface="Helvetica Neue"/>
                  <a:cs typeface="Helvetica Neue"/>
                </a:rPr>
                <a:t> 2:</a:t>
              </a:r>
              <a:r>
                <a:rPr lang="en-US" altLang="en-US" sz="4400" b="1" dirty="0" smtClean="0">
                  <a:solidFill>
                    <a:srgbClr val="FF0000"/>
                  </a:solidFill>
                  <a:latin typeface="#9Slide05 Fourth" panose="00000500000000000000" pitchFamily="2" charset="0"/>
                  <a:ea typeface="Helvetica Neue"/>
                  <a:cs typeface="Helvetica Neue"/>
                </a:rPr>
                <a:t> </a:t>
              </a:r>
            </a:p>
            <a:p>
              <a:pPr algn="ctr" eaLnBrk="0" fontAlgn="base" hangingPunct="0">
                <a:spcBef>
                  <a:spcPct val="0"/>
                </a:spcBef>
                <a:spcAft>
                  <a:spcPct val="0"/>
                </a:spcAft>
              </a:pPr>
              <a:r>
                <a:rPr lang="en-US" altLang="en-US" sz="4400" b="1" dirty="0" smtClean="0">
                  <a:solidFill>
                    <a:srgbClr val="FF0000"/>
                  </a:solidFill>
                  <a:latin typeface="#9Slide05 Fourth" panose="00000500000000000000" pitchFamily="2" charset="0"/>
                  <a:ea typeface="Helvetica Neue"/>
                  <a:cs typeface="Helvetica Neue"/>
                </a:rPr>
                <a:t>YÊU THƯƠNG CON NGƯỜI </a:t>
              </a:r>
              <a:r>
                <a:rPr lang="en-US" altLang="en-US" sz="4400" b="1" dirty="0" smtClean="0">
                  <a:solidFill>
                    <a:srgbClr val="0000FF"/>
                  </a:solidFill>
                  <a:latin typeface="#9Slide05 Fourth" panose="00000500000000000000" pitchFamily="2" charset="0"/>
                  <a:ea typeface="Helvetica Neue"/>
                  <a:cs typeface="Helvetica Neue"/>
                </a:rPr>
                <a:t>KNTT</a:t>
              </a:r>
              <a:endParaRPr lang="en-SG" altLang="en-US" sz="4400" b="1" dirty="0">
                <a:solidFill>
                  <a:srgbClr val="0000FF"/>
                </a:solidFill>
                <a:latin typeface="#9Slide05 Fourth" panose="00000500000000000000" pitchFamily="2" charset="0"/>
              </a:endParaRPr>
            </a:p>
          </p:txBody>
        </p:sp>
        <p:sp>
          <p:nvSpPr>
            <p:cNvPr id="14" name="Rectangle 1"/>
            <p:cNvSpPr>
              <a:spLocks noChangeArrowheads="1"/>
            </p:cNvSpPr>
            <p:nvPr/>
          </p:nvSpPr>
          <p:spPr bwMode="auto">
            <a:xfrm>
              <a:off x="1258342" y="5259067"/>
              <a:ext cx="4867651"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eaLnBrk="0" fontAlgn="base" hangingPunct="0">
                <a:spcBef>
                  <a:spcPct val="0"/>
                </a:spcBef>
                <a:spcAft>
                  <a:spcPct val="0"/>
                </a:spcAft>
              </a:pPr>
              <a:r>
                <a:rPr lang="en-US" sz="3000" b="1" dirty="0" err="1" smtClean="0">
                  <a:solidFill>
                    <a:srgbClr val="FF0000"/>
                  </a:solidFill>
                  <a:latin typeface="SVN-Very Berry" panose="00000500000000000000" pitchFamily="2" charset="0"/>
                  <a:ea typeface="Calibri" pitchFamily="34" charset="0"/>
                  <a:cs typeface="Times New Roman" pitchFamily="18" charset="0"/>
                  <a:sym typeface="Wingdings" pitchFamily="2" charset="2"/>
                </a:rPr>
                <a:t>Vũ</a:t>
              </a:r>
              <a:r>
                <a:rPr lang="en-US" sz="3000" b="1" dirty="0" smtClean="0">
                  <a:solidFill>
                    <a:srgbClr val="FF0000"/>
                  </a:solidFill>
                  <a:latin typeface="SVN-Very Berry" panose="00000500000000000000" pitchFamily="2" charset="0"/>
                  <a:ea typeface="Calibri" pitchFamily="34" charset="0"/>
                  <a:cs typeface="Times New Roman" pitchFamily="18" charset="0"/>
                  <a:sym typeface="Wingdings" pitchFamily="2" charset="2"/>
                </a:rPr>
                <a:t> </a:t>
              </a:r>
              <a:r>
                <a:rPr lang="en-US" sz="3000" b="1" dirty="0" err="1" smtClean="0">
                  <a:solidFill>
                    <a:srgbClr val="FF0000"/>
                  </a:solidFill>
                  <a:latin typeface="SVN-Very Berry" panose="00000500000000000000" pitchFamily="2" charset="0"/>
                  <a:ea typeface="Calibri" pitchFamily="34" charset="0"/>
                  <a:cs typeface="Times New Roman" pitchFamily="18" charset="0"/>
                  <a:sym typeface="Wingdings" pitchFamily="2" charset="2"/>
                </a:rPr>
                <a:t>Thị</a:t>
              </a:r>
              <a:r>
                <a:rPr lang="en-US" sz="3000" b="1" dirty="0" smtClean="0">
                  <a:solidFill>
                    <a:srgbClr val="FF0000"/>
                  </a:solidFill>
                  <a:latin typeface="SVN-Very Berry" panose="00000500000000000000" pitchFamily="2" charset="0"/>
                  <a:ea typeface="Calibri" pitchFamily="34" charset="0"/>
                  <a:cs typeface="Times New Roman" pitchFamily="18" charset="0"/>
                  <a:sym typeface="Wingdings" pitchFamily="2" charset="2"/>
                </a:rPr>
                <a:t> </a:t>
              </a:r>
              <a:r>
                <a:rPr lang="en-US" sz="3000" b="1" dirty="0" err="1" smtClean="0">
                  <a:solidFill>
                    <a:srgbClr val="FF0000"/>
                  </a:solidFill>
                  <a:latin typeface="SVN-Very Berry" panose="00000500000000000000" pitchFamily="2" charset="0"/>
                  <a:ea typeface="Calibri" pitchFamily="34" charset="0"/>
                  <a:cs typeface="Times New Roman" pitchFamily="18" charset="0"/>
                  <a:sym typeface="Wingdings" pitchFamily="2" charset="2"/>
                </a:rPr>
                <a:t>Ánh</a:t>
              </a:r>
              <a:r>
                <a:rPr lang="en-US" sz="3000" b="1" dirty="0" smtClean="0">
                  <a:solidFill>
                    <a:srgbClr val="FF0000"/>
                  </a:solidFill>
                  <a:latin typeface="SVN-Very Berry" panose="00000500000000000000" pitchFamily="2" charset="0"/>
                  <a:ea typeface="Calibri" pitchFamily="34" charset="0"/>
                  <a:cs typeface="Times New Roman" pitchFamily="18" charset="0"/>
                  <a:sym typeface="Wingdings" pitchFamily="2" charset="2"/>
                </a:rPr>
                <a:t> </a:t>
              </a:r>
              <a:r>
                <a:rPr lang="en-US" sz="3000" b="1" dirty="0" err="1" smtClean="0">
                  <a:solidFill>
                    <a:srgbClr val="FF0000"/>
                  </a:solidFill>
                  <a:latin typeface="SVN-Very Berry" panose="00000500000000000000" pitchFamily="2" charset="0"/>
                  <a:ea typeface="Calibri" pitchFamily="34" charset="0"/>
                  <a:cs typeface="Times New Roman" pitchFamily="18" charset="0"/>
                  <a:sym typeface="Wingdings" pitchFamily="2" charset="2"/>
                </a:rPr>
                <a:t>Tuyết</a:t>
              </a:r>
              <a:endParaRPr lang="en-US" sz="3000" b="1" dirty="0">
                <a:solidFill>
                  <a:srgbClr val="FF0000"/>
                </a:solidFill>
                <a:latin typeface="SVN-Very Berry" panose="00000500000000000000" pitchFamily="2" charset="0"/>
                <a:ea typeface="Calibri" pitchFamily="34" charset="0"/>
                <a:cs typeface="Times New Roman" pitchFamily="18" charset="0"/>
                <a:sym typeface="Wingdings" pitchFamily="2" charset="2"/>
              </a:endParaRPr>
            </a:p>
            <a:p>
              <a:pPr algn="ctr" eaLnBrk="0" fontAlgn="base" hangingPunct="0">
                <a:spcBef>
                  <a:spcPct val="0"/>
                </a:spcBef>
                <a:spcAft>
                  <a:spcPct val="0"/>
                </a:spcAft>
              </a:pPr>
              <a:r>
                <a:rPr lang="en-US" sz="3000" dirty="0" smtClean="0">
                  <a:solidFill>
                    <a:srgbClr val="FF0000"/>
                  </a:solidFill>
                  <a:latin typeface="SVN-Very Berry" panose="00000500000000000000" pitchFamily="2" charset="0"/>
                  <a:ea typeface="Calibri" pitchFamily="34" charset="0"/>
                  <a:cs typeface="Times New Roman" pitchFamily="18" charset="0"/>
                  <a:sym typeface="Wingdings" pitchFamily="2" charset="2"/>
                </a:rPr>
                <a:t>THCS </a:t>
              </a:r>
              <a:r>
                <a:rPr lang="en-US" sz="3000" dirty="0" err="1" smtClean="0">
                  <a:solidFill>
                    <a:srgbClr val="FF0000"/>
                  </a:solidFill>
                  <a:latin typeface="SVN-Very Berry" panose="00000500000000000000" pitchFamily="2" charset="0"/>
                  <a:ea typeface="Calibri" pitchFamily="34" charset="0"/>
                  <a:cs typeface="Times New Roman" pitchFamily="18" charset="0"/>
                  <a:sym typeface="Wingdings" pitchFamily="2" charset="2"/>
                </a:rPr>
                <a:t>Tô</a:t>
              </a:r>
              <a:r>
                <a:rPr lang="en-US" sz="3000" dirty="0" smtClean="0">
                  <a:solidFill>
                    <a:srgbClr val="FF0000"/>
                  </a:solidFill>
                  <a:latin typeface="SVN-Very Berry" panose="00000500000000000000" pitchFamily="2" charset="0"/>
                  <a:ea typeface="Calibri" pitchFamily="34" charset="0"/>
                  <a:cs typeface="Times New Roman" pitchFamily="18" charset="0"/>
                  <a:sym typeface="Wingdings" pitchFamily="2" charset="2"/>
                </a:rPr>
                <a:t> </a:t>
              </a:r>
              <a:r>
                <a:rPr lang="en-US" sz="3000" dirty="0" err="1" smtClean="0">
                  <a:solidFill>
                    <a:srgbClr val="FF0000"/>
                  </a:solidFill>
                  <a:latin typeface="SVN-Very Berry" panose="00000500000000000000" pitchFamily="2" charset="0"/>
                  <a:ea typeface="Calibri" pitchFamily="34" charset="0"/>
                  <a:cs typeface="Times New Roman" pitchFamily="18" charset="0"/>
                  <a:sym typeface="Wingdings" pitchFamily="2" charset="2"/>
                </a:rPr>
                <a:t>Hiệu-Lê</a:t>
              </a:r>
              <a:r>
                <a:rPr lang="en-US" sz="3000" dirty="0" smtClean="0">
                  <a:solidFill>
                    <a:srgbClr val="FF0000"/>
                  </a:solidFill>
                  <a:latin typeface="SVN-Very Berry" panose="00000500000000000000" pitchFamily="2" charset="0"/>
                  <a:ea typeface="Calibri" pitchFamily="34" charset="0"/>
                  <a:cs typeface="Times New Roman" pitchFamily="18" charset="0"/>
                  <a:sym typeface="Wingdings" pitchFamily="2" charset="2"/>
                </a:rPr>
                <a:t> </a:t>
              </a:r>
              <a:r>
                <a:rPr lang="en-US" sz="3000" dirty="0" err="1" smtClean="0">
                  <a:solidFill>
                    <a:srgbClr val="FF0000"/>
                  </a:solidFill>
                  <a:latin typeface="SVN-Very Berry" panose="00000500000000000000" pitchFamily="2" charset="0"/>
                  <a:ea typeface="Calibri" pitchFamily="34" charset="0"/>
                  <a:cs typeface="Times New Roman" pitchFamily="18" charset="0"/>
                  <a:sym typeface="Wingdings" pitchFamily="2" charset="2"/>
                </a:rPr>
                <a:t>Chân-Hải</a:t>
              </a:r>
              <a:r>
                <a:rPr lang="en-US" sz="3000" dirty="0" smtClean="0">
                  <a:solidFill>
                    <a:srgbClr val="FF0000"/>
                  </a:solidFill>
                  <a:latin typeface="SVN-Very Berry" panose="00000500000000000000" pitchFamily="2" charset="0"/>
                  <a:ea typeface="Calibri" pitchFamily="34" charset="0"/>
                  <a:cs typeface="Times New Roman" pitchFamily="18" charset="0"/>
                  <a:sym typeface="Wingdings" pitchFamily="2" charset="2"/>
                </a:rPr>
                <a:t> </a:t>
              </a:r>
              <a:r>
                <a:rPr lang="en-US" sz="3000" dirty="0" err="1" smtClean="0">
                  <a:solidFill>
                    <a:srgbClr val="FF0000"/>
                  </a:solidFill>
                  <a:latin typeface="SVN-Very Berry" panose="00000500000000000000" pitchFamily="2" charset="0"/>
                  <a:ea typeface="Calibri" pitchFamily="34" charset="0"/>
                  <a:cs typeface="Times New Roman" pitchFamily="18" charset="0"/>
                  <a:sym typeface="Wingdings" pitchFamily="2" charset="2"/>
                </a:rPr>
                <a:t>Phòng</a:t>
              </a:r>
              <a:endParaRPr lang="en-US" sz="3000" dirty="0" smtClean="0">
                <a:solidFill>
                  <a:srgbClr val="FF0000"/>
                </a:solidFill>
                <a:latin typeface="SVN-Very Berry" panose="00000500000000000000" pitchFamily="2" charset="0"/>
                <a:ea typeface="Calibri" pitchFamily="34" charset="0"/>
                <a:cs typeface="Times New Roman" pitchFamily="18" charset="0"/>
              </a:endParaRPr>
            </a:p>
          </p:txBody>
        </p:sp>
      </p:grpSp>
      <p:pic>
        <p:nvPicPr>
          <p:cNvPr id="15" name="Picture 14" descr="IMG_1582517675295_1582518075254">
            <a:extLst>
              <a:ext uri="{FF2B5EF4-FFF2-40B4-BE49-F238E27FC236}"/>
            </a:extLst>
          </p:cNvPr>
          <p:cNvPicPr>
            <a:picLocks noGrp="1" noChangeAspect="1"/>
          </p:cNvPicPr>
          <p:nvPr isPhoto="1"/>
        </p:nvPicPr>
        <p:blipFill>
          <a:blip r:embed="rId6" cstate="print">
            <a:lum bright="-6000"/>
            <a:extLst>
              <a:ext uri="{28A0092B-C50C-407E-A947-70E740481C1C}">
                <a14:useLocalDpi xmlns:a14="http://schemas.microsoft.com/office/drawing/2010/main" val="0"/>
              </a:ext>
            </a:extLst>
          </a:blip>
          <a:stretch>
            <a:fillRect/>
          </a:stretch>
        </p:blipFill>
        <p:spPr>
          <a:xfrm>
            <a:off x="48031" y="-5212"/>
            <a:ext cx="1340525" cy="1221037"/>
          </a:xfrm>
          <a:prstGeom prst="roundRect">
            <a:avLst>
              <a:gd name="adj" fmla="val 49675"/>
            </a:avLst>
          </a:prstGeom>
          <a:solidFill>
            <a:sysClr val="window" lastClr="FFFFFF">
              <a:lumMod val="95000"/>
            </a:sysClr>
          </a:solidFill>
          <a:ln>
            <a:noFill/>
          </a:ln>
          <a:effectLst>
            <a:outerShdw blurRad="50800" dist="38100" dir="5400000" algn="t" rotWithShape="0">
              <a:prstClr val="black">
                <a:alpha val="40000"/>
              </a:prstClr>
            </a:outerShdw>
          </a:effectLst>
        </p:spPr>
      </p:pic>
      <p:pic>
        <p:nvPicPr>
          <p:cNvPr id="13" name="Picture 12"/>
          <p:cNvPicPr>
            <a:picLocks noChangeAspect="1"/>
          </p:cNvPicPr>
          <p:nvPr/>
        </p:nvPicPr>
        <p:blipFill>
          <a:blip r:embed="rId7"/>
          <a:stretch>
            <a:fillRect/>
          </a:stretch>
        </p:blipFill>
        <p:spPr>
          <a:xfrm>
            <a:off x="10936762" y="0"/>
            <a:ext cx="1255238" cy="937524"/>
          </a:xfrm>
          <a:prstGeom prst="rect">
            <a:avLst/>
          </a:prstGeom>
        </p:spPr>
      </p:pic>
    </p:spTree>
    <p:extLst>
      <p:ext uri="{BB962C8B-B14F-4D97-AF65-F5344CB8AC3E}">
        <p14:creationId xmlns:p14="http://schemas.microsoft.com/office/powerpoint/2010/main" val="32996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2858PICdbgea5Gz679dY_PIC2018.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83481" y="2730137"/>
            <a:ext cx="2506824" cy="4087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1"/>
          <p:cNvPicPr>
            <a:picLocks noChangeAspect="1"/>
          </p:cNvPicPr>
          <p:nvPr/>
        </p:nvPicPr>
        <p:blipFill rotWithShape="1">
          <a:blip r:embed="rId3" cstate="print">
            <a:extLst>
              <a:ext uri="{28A0092B-C50C-407E-A947-70E740481C1C}">
                <a14:useLocalDpi xmlns:a14="http://schemas.microsoft.com/office/drawing/2010/main" val="0"/>
              </a:ext>
            </a:extLst>
          </a:blip>
          <a:srcRect l="32760" r="8347"/>
          <a:stretch>
            <a:fillRect/>
          </a:stretch>
        </p:blipFill>
        <p:spPr>
          <a:xfrm flipH="1">
            <a:off x="222069" y="209006"/>
            <a:ext cx="2141308" cy="2032264"/>
          </a:xfrm>
          <a:prstGeom prst="rect">
            <a:avLst/>
          </a:prstGeom>
        </p:spPr>
      </p:pic>
      <p:sp>
        <p:nvSpPr>
          <p:cNvPr id="4" name="AutoShape 3"/>
          <p:cNvSpPr>
            <a:spLocks noChangeArrowheads="1"/>
          </p:cNvSpPr>
          <p:nvPr/>
        </p:nvSpPr>
        <p:spPr bwMode="gray">
          <a:xfrm>
            <a:off x="3900210" y="328545"/>
            <a:ext cx="5378450" cy="574675"/>
          </a:xfrm>
          <a:prstGeom prst="roundRect">
            <a:avLst>
              <a:gd name="adj" fmla="val 50000"/>
            </a:avLst>
          </a:prstGeom>
          <a:solidFill>
            <a:srgbClr val="FF0000"/>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sz="3200">
                <a:solidFill>
                  <a:schemeClr val="tx1"/>
                </a:solidFill>
                <a:latin typeface="Arial" panose="020B0604020202020204" pitchFamily="34" charset="0"/>
                <a:cs typeface="Arial" panose="020B0604020202020204" pitchFamily="34" charset="0"/>
              </a:defRPr>
            </a:lvl1pPr>
            <a:lvl2pPr marL="742950" indent="-285750">
              <a:defRPr sz="3200">
                <a:solidFill>
                  <a:schemeClr val="tx1"/>
                </a:solidFill>
                <a:latin typeface="Arial" panose="020B0604020202020204" pitchFamily="34" charset="0"/>
                <a:cs typeface="Arial" panose="020B0604020202020204" pitchFamily="34" charset="0"/>
              </a:defRPr>
            </a:lvl2pPr>
            <a:lvl3pPr marL="1143000" indent="-228600">
              <a:defRPr sz="3200">
                <a:solidFill>
                  <a:schemeClr val="tx1"/>
                </a:solidFill>
                <a:latin typeface="Arial" panose="020B0604020202020204" pitchFamily="34" charset="0"/>
                <a:cs typeface="Arial" panose="020B0604020202020204" pitchFamily="34" charset="0"/>
              </a:defRPr>
            </a:lvl3pPr>
            <a:lvl4pPr marL="1600200" indent="-228600">
              <a:defRPr sz="3200">
                <a:solidFill>
                  <a:schemeClr val="tx1"/>
                </a:solidFill>
                <a:latin typeface="Arial" panose="020B0604020202020204" pitchFamily="34" charset="0"/>
                <a:cs typeface="Arial" panose="020B0604020202020204" pitchFamily="34" charset="0"/>
              </a:defRPr>
            </a:lvl4pPr>
            <a:lvl5pPr marL="2057400" indent="-22860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algn="ctr" fontAlgn="base">
              <a:spcBef>
                <a:spcPct val="20000"/>
              </a:spcBef>
              <a:spcAft>
                <a:spcPct val="20000"/>
              </a:spcAft>
            </a:pPr>
            <a:r>
              <a:rPr lang="en-US" altLang="en-US" b="1" dirty="0" smtClean="0">
                <a:solidFill>
                  <a:srgbClr val="FFFF00"/>
                </a:solidFill>
                <a:latin typeface="Times New Roman" panose="02020603050405020304" pitchFamily="18" charset="0"/>
                <a:cs typeface="Times New Roman" panose="02020603050405020304" pitchFamily="18" charset="0"/>
              </a:rPr>
              <a:t>HOẠT ĐỘNG DỰ ÁN</a:t>
            </a:r>
          </a:p>
        </p:txBody>
      </p:sp>
      <p:pic>
        <p:nvPicPr>
          <p:cNvPr id="5" name="Google Shape;164;p9"/>
          <p:cNvPicPr preferRelativeResize="0"/>
          <p:nvPr/>
        </p:nvPicPr>
        <p:blipFill rotWithShape="1">
          <a:blip r:embed="rId4">
            <a:alphaModFix/>
          </a:blip>
          <a:srcRect l="15285" t="10430" r="46645" b="11190"/>
          <a:stretch/>
        </p:blipFill>
        <p:spPr>
          <a:xfrm>
            <a:off x="-551747" y="1987550"/>
            <a:ext cx="6663096" cy="5254815"/>
          </a:xfrm>
          <a:prstGeom prst="rect">
            <a:avLst/>
          </a:prstGeom>
          <a:noFill/>
          <a:ln>
            <a:noFill/>
          </a:ln>
        </p:spPr>
      </p:pic>
      <p:pic>
        <p:nvPicPr>
          <p:cNvPr id="6" name="Picture 5"/>
          <p:cNvPicPr>
            <a:picLocks noChangeAspect="1"/>
          </p:cNvPicPr>
          <p:nvPr/>
        </p:nvPicPr>
        <p:blipFill>
          <a:blip r:embed="rId5"/>
          <a:stretch>
            <a:fillRect/>
          </a:stretch>
        </p:blipFill>
        <p:spPr>
          <a:xfrm>
            <a:off x="4705617" y="209006"/>
            <a:ext cx="6353926" cy="5865304"/>
          </a:xfrm>
          <a:prstGeom prst="rect">
            <a:avLst/>
          </a:prstGeom>
        </p:spPr>
      </p:pic>
      <p:pic>
        <p:nvPicPr>
          <p:cNvPr id="7" name="Picture 6"/>
          <p:cNvPicPr>
            <a:picLocks noChangeAspect="1"/>
          </p:cNvPicPr>
          <p:nvPr/>
        </p:nvPicPr>
        <p:blipFill>
          <a:blip r:embed="rId6"/>
          <a:stretch>
            <a:fillRect/>
          </a:stretch>
        </p:blipFill>
        <p:spPr>
          <a:xfrm>
            <a:off x="10936762" y="0"/>
            <a:ext cx="1255238" cy="937524"/>
          </a:xfrm>
          <a:prstGeom prst="rect">
            <a:avLst/>
          </a:prstGeom>
        </p:spPr>
      </p:pic>
      <p:graphicFrame>
        <p:nvGraphicFramePr>
          <p:cNvPr id="8" name="Table 7"/>
          <p:cNvGraphicFramePr>
            <a:graphicFrameLocks noGrp="1"/>
          </p:cNvGraphicFramePr>
          <p:nvPr>
            <p:extLst>
              <p:ext uri="{D42A27DB-BD31-4B8C-83A1-F6EECF244321}">
                <p14:modId xmlns:p14="http://schemas.microsoft.com/office/powerpoint/2010/main" val="427760513"/>
              </p:ext>
            </p:extLst>
          </p:nvPr>
        </p:nvGraphicFramePr>
        <p:xfrm>
          <a:off x="747571" y="2865543"/>
          <a:ext cx="4258492" cy="4651248"/>
        </p:xfrm>
        <a:graphic>
          <a:graphicData uri="http://schemas.openxmlformats.org/drawingml/2006/table">
            <a:tbl>
              <a:tblPr/>
              <a:tblGrid>
                <a:gridCol w="4258492"/>
              </a:tblGrid>
              <a:tr h="1214845">
                <a:tc>
                  <a:txBody>
                    <a:bodyPr/>
                    <a:lstStyle/>
                    <a:p>
                      <a:pPr marL="0" marR="0" lvl="0" indent="0" algn="l">
                        <a:lnSpc>
                          <a:spcPct val="109000"/>
                        </a:lnSpc>
                        <a:spcBef>
                          <a:spcPts val="0"/>
                        </a:spcBef>
                        <a:spcAft>
                          <a:spcPts val="500"/>
                        </a:spcAft>
                        <a:buClr>
                          <a:srgbClr val="000000"/>
                        </a:buClr>
                        <a:buSzPts val="1200"/>
                        <a:buFont typeface="+mj-lt"/>
                        <a:buNone/>
                        <a:tabLst>
                          <a:tab pos="259080" algn="l"/>
                        </a:tabLst>
                      </a:pPr>
                      <a:r>
                        <a:rPr lang="vi-VN" sz="4000" b="1" u="none" strike="noStrike" spc="0" dirty="0">
                          <a:solidFill>
                            <a:srgbClr val="0000FF"/>
                          </a:solidFill>
                          <a:effectLst/>
                          <a:latin typeface="#9Slide05 IcielSanelma" pitchFamily="2" charset="0"/>
                          <a:ea typeface="Arial" panose="020B0604020202020204" pitchFamily="34" charset="0"/>
                          <a:cs typeface="Arial" panose="020B0604020202020204" pitchFamily="34" charset="0"/>
                        </a:rPr>
                        <a:t>Em hãy vẽ một bức tranh mang thông điệp yêu thương con người đề giới thiệu với bạn bè trong nước và quốc tế.</a:t>
                      </a:r>
                      <a:endParaRPr lang="en-US" sz="4000" b="1" u="none" strike="noStrike" spc="0" dirty="0">
                        <a:solidFill>
                          <a:srgbClr val="0000FF"/>
                        </a:solidFill>
                        <a:effectLst/>
                        <a:latin typeface="#9Slide05 IcielSanelma" pitchFamily="2" charset="0"/>
                        <a:ea typeface="Arial" panose="020B0604020202020204" pitchFamily="34" charset="0"/>
                        <a:cs typeface="Arial" panose="020B0604020202020204" pitchFamily="34" charset="0"/>
                      </a:endParaRPr>
                    </a:p>
                  </a:txBody>
                  <a:tcPr marL="0" marR="0" marT="0" marB="0">
                    <a:lnL>
                      <a:noFill/>
                    </a:lnL>
                    <a:lnR>
                      <a:noFill/>
                    </a:lnR>
                    <a:lnT>
                      <a:noFill/>
                    </a:lnT>
                    <a:lnB>
                      <a:noFill/>
                    </a:lnB>
                  </a:tcP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3357605895"/>
              </p:ext>
            </p:extLst>
          </p:nvPr>
        </p:nvGraphicFramePr>
        <p:xfrm>
          <a:off x="5820664" y="1963307"/>
          <a:ext cx="4123831" cy="8073009"/>
        </p:xfrm>
        <a:graphic>
          <a:graphicData uri="http://schemas.openxmlformats.org/drawingml/2006/table">
            <a:tbl>
              <a:tblPr/>
              <a:tblGrid>
                <a:gridCol w="4123831"/>
              </a:tblGrid>
              <a:tr h="830580">
                <a:tc>
                  <a:txBody>
                    <a:bodyPr/>
                    <a:lstStyle/>
                    <a:p>
                      <a:pPr marL="0" marR="0" lvl="0" indent="0" algn="l">
                        <a:lnSpc>
                          <a:spcPct val="109000"/>
                        </a:lnSpc>
                        <a:spcBef>
                          <a:spcPts val="0"/>
                        </a:spcBef>
                        <a:spcAft>
                          <a:spcPts val="0"/>
                        </a:spcAft>
                        <a:buClr>
                          <a:srgbClr val="000000"/>
                        </a:buClr>
                        <a:buSzPts val="1200"/>
                        <a:buFont typeface="+mj-lt"/>
                        <a:buNone/>
                        <a:tabLst>
                          <a:tab pos="259080" algn="l"/>
                        </a:tabLst>
                      </a:pPr>
                      <a:r>
                        <a:rPr lang="vi-VN" sz="5400" b="1" u="none" strike="noStrike" spc="0" dirty="0">
                          <a:effectLst/>
                          <a:latin typeface="#9Slide05 Israquella" pitchFamily="2" charset="0"/>
                          <a:ea typeface="Arial" panose="020B0604020202020204" pitchFamily="34" charset="0"/>
                          <a:cs typeface="Arial" panose="020B0604020202020204" pitchFamily="34" charset="0"/>
                        </a:rPr>
                        <a:t>Em hãy lập kế hoạch và thực hiện việc giúp đỡ một bạn trong lớp/ trường có hoàn cảnh khó khăn.</a:t>
                      </a:r>
                      <a:endParaRPr lang="en-US" sz="5400" b="1" u="none" strike="noStrike" spc="0" dirty="0">
                        <a:effectLst/>
                        <a:latin typeface="#9Slide05 Israquella" pitchFamily="2" charset="0"/>
                        <a:ea typeface="Arial" panose="020B0604020202020204" pitchFamily="34" charset="0"/>
                        <a:cs typeface="Arial" panose="020B0604020202020204" pitchFamily="34" charset="0"/>
                      </a:endParaRPr>
                    </a:p>
                  </a:txBody>
                  <a:tcPr marL="0" marR="0" marT="0" marB="0">
                    <a:lnL>
                      <a:noFill/>
                    </a:lnL>
                    <a:lnR>
                      <a:noFill/>
                    </a:lnR>
                    <a:lnT>
                      <a:noFill/>
                    </a:lnT>
                    <a:lnB>
                      <a:noFill/>
                    </a:lnB>
                  </a:tcPr>
                </a:tc>
              </a:tr>
            </a:tbl>
          </a:graphicData>
        </a:graphic>
      </p:graphicFrame>
    </p:spTree>
    <p:extLst>
      <p:ext uri="{BB962C8B-B14F-4D97-AF65-F5344CB8AC3E}">
        <p14:creationId xmlns:p14="http://schemas.microsoft.com/office/powerpoint/2010/main" val="2312204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22" presetClass="entr" presetSubtype="4"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xmlns=""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374864" y="425542"/>
            <a:ext cx="5207535" cy="5948218"/>
          </a:xfrm>
          <a:prstGeom prst="rect">
            <a:avLst/>
          </a:prstGeom>
          <a:noFill/>
          <a:ln>
            <a:noFill/>
          </a:ln>
        </p:spPr>
      </p:pic>
      <p:sp>
        <p:nvSpPr>
          <p:cNvPr id="12" name="文本框 15"/>
          <p:cNvSpPr txBox="1"/>
          <p:nvPr/>
        </p:nvSpPr>
        <p:spPr>
          <a:xfrm>
            <a:off x="6448507" y="3380472"/>
            <a:ext cx="5255015" cy="2123658"/>
          </a:xfrm>
          <a:prstGeom prst="rect">
            <a:avLst/>
          </a:prstGeom>
          <a:noFill/>
        </p:spPr>
        <p:txBody>
          <a:bodyPr wrap="square" rtlCol="0">
            <a:spAutoFit/>
          </a:bodyPr>
          <a:lstStyle/>
          <a:p>
            <a:pPr algn="ctr" defTabSz="457200"/>
            <a:r>
              <a:rPr lang="en-US" altLang="zh-CN" sz="6600" b="1" dirty="0" smtClean="0">
                <a:solidFill>
                  <a:srgbClr val="FF0000"/>
                </a:solidFill>
                <a:latin typeface="SVN-Wallington" panose="00000500000000000000" pitchFamily="2" charset="0"/>
                <a:ea typeface="华康海报体W12" panose="040B0C09000000000000" pitchFamily="81" charset="-122"/>
                <a:cs typeface="Times New Roman" pitchFamily="18" charset="0"/>
              </a:rPr>
              <a:t>Xin </a:t>
            </a:r>
            <a:r>
              <a:rPr lang="en-US" altLang="zh-CN" sz="6600" b="1" dirty="0" err="1" smtClean="0">
                <a:solidFill>
                  <a:srgbClr val="FF0000"/>
                </a:solidFill>
                <a:latin typeface="SVN-Wallington" panose="00000500000000000000" pitchFamily="2" charset="0"/>
                <a:ea typeface="华康海报体W12" panose="040B0C09000000000000" pitchFamily="81" charset="-122"/>
                <a:cs typeface="Times New Roman" pitchFamily="18" charset="0"/>
              </a:rPr>
              <a:t>chào</a:t>
            </a:r>
            <a:r>
              <a:rPr lang="en-US" altLang="zh-CN" sz="6600" b="1" dirty="0" smtClean="0">
                <a:solidFill>
                  <a:srgbClr val="FF0000"/>
                </a:solidFill>
                <a:latin typeface="SVN-Wallington" panose="00000500000000000000" pitchFamily="2" charset="0"/>
                <a:ea typeface="华康海报体W12" panose="040B0C09000000000000" pitchFamily="81" charset="-122"/>
                <a:cs typeface="Times New Roman" pitchFamily="18" charset="0"/>
              </a:rPr>
              <a:t> </a:t>
            </a:r>
            <a:r>
              <a:rPr lang="en-US" altLang="zh-CN" sz="6600" b="1" dirty="0" err="1" smtClean="0">
                <a:solidFill>
                  <a:srgbClr val="FF0000"/>
                </a:solidFill>
                <a:latin typeface="SVN-Wallington" panose="00000500000000000000" pitchFamily="2" charset="0"/>
                <a:ea typeface="华康海报体W12" panose="040B0C09000000000000" pitchFamily="81" charset="-122"/>
                <a:cs typeface="Times New Roman" pitchFamily="18" charset="0"/>
              </a:rPr>
              <a:t>và</a:t>
            </a:r>
            <a:r>
              <a:rPr lang="en-US" altLang="zh-CN" sz="6600" b="1" dirty="0" smtClean="0">
                <a:solidFill>
                  <a:srgbClr val="FF0000"/>
                </a:solidFill>
                <a:latin typeface="SVN-Wallington" panose="00000500000000000000" pitchFamily="2" charset="0"/>
                <a:ea typeface="华康海报体W12" panose="040B0C09000000000000" pitchFamily="81" charset="-122"/>
                <a:cs typeface="Times New Roman" pitchFamily="18" charset="0"/>
              </a:rPr>
              <a:t> </a:t>
            </a:r>
            <a:r>
              <a:rPr lang="en-US" altLang="zh-CN" sz="6600" b="1" dirty="0" err="1" smtClean="0">
                <a:solidFill>
                  <a:srgbClr val="FF0000"/>
                </a:solidFill>
                <a:latin typeface="SVN-Wallington" panose="00000500000000000000" pitchFamily="2" charset="0"/>
                <a:ea typeface="华康海报体W12" panose="040B0C09000000000000" pitchFamily="81" charset="-122"/>
                <a:cs typeface="Times New Roman" pitchFamily="18" charset="0"/>
              </a:rPr>
              <a:t>hẹn</a:t>
            </a:r>
            <a:r>
              <a:rPr lang="en-US" altLang="zh-CN" sz="6600" b="1" dirty="0" smtClean="0">
                <a:solidFill>
                  <a:srgbClr val="FF0000"/>
                </a:solidFill>
                <a:latin typeface="SVN-Wallington" panose="00000500000000000000" pitchFamily="2" charset="0"/>
                <a:ea typeface="华康海报体W12" panose="040B0C09000000000000" pitchFamily="81" charset="-122"/>
                <a:cs typeface="Times New Roman" pitchFamily="18" charset="0"/>
              </a:rPr>
              <a:t> </a:t>
            </a:r>
            <a:r>
              <a:rPr lang="en-US" altLang="zh-CN" sz="6600" b="1" dirty="0" err="1" smtClean="0">
                <a:solidFill>
                  <a:srgbClr val="FF0000"/>
                </a:solidFill>
                <a:latin typeface="SVN-Wallington" panose="00000500000000000000" pitchFamily="2" charset="0"/>
                <a:ea typeface="华康海报体W12" panose="040B0C09000000000000" pitchFamily="81" charset="-122"/>
                <a:cs typeface="Times New Roman" pitchFamily="18" charset="0"/>
              </a:rPr>
              <a:t>gặp</a:t>
            </a:r>
            <a:r>
              <a:rPr lang="en-US" altLang="zh-CN" sz="6600" b="1" dirty="0" smtClean="0">
                <a:solidFill>
                  <a:srgbClr val="FF0000"/>
                </a:solidFill>
                <a:latin typeface="SVN-Wallington" panose="00000500000000000000" pitchFamily="2" charset="0"/>
                <a:ea typeface="华康海报体W12" panose="040B0C09000000000000" pitchFamily="81" charset="-122"/>
                <a:cs typeface="Times New Roman" pitchFamily="18" charset="0"/>
              </a:rPr>
              <a:t> </a:t>
            </a:r>
            <a:r>
              <a:rPr lang="en-US" altLang="zh-CN" sz="6600" b="1" dirty="0" err="1" smtClean="0">
                <a:solidFill>
                  <a:srgbClr val="FF0000"/>
                </a:solidFill>
                <a:latin typeface="SVN-Wallington" panose="00000500000000000000" pitchFamily="2" charset="0"/>
                <a:ea typeface="华康海报体W12" panose="040B0C09000000000000" pitchFamily="81" charset="-122"/>
                <a:cs typeface="Times New Roman" pitchFamily="18" charset="0"/>
              </a:rPr>
              <a:t>lại</a:t>
            </a:r>
            <a:r>
              <a:rPr lang="en-US" altLang="zh-CN" sz="6600" b="1" dirty="0" smtClean="0">
                <a:solidFill>
                  <a:srgbClr val="FF0000"/>
                </a:solidFill>
                <a:latin typeface="SVN-Wallington" panose="00000500000000000000" pitchFamily="2" charset="0"/>
                <a:ea typeface="华康海报体W12" panose="040B0C09000000000000" pitchFamily="81" charset="-122"/>
                <a:cs typeface="Times New Roman" pitchFamily="18" charset="0"/>
              </a:rPr>
              <a:t>!</a:t>
            </a:r>
            <a:endParaRPr lang="zh-CN" altLang="en-US" sz="6600" b="1" dirty="0">
              <a:solidFill>
                <a:srgbClr val="FF0000"/>
              </a:solidFill>
              <a:latin typeface="SVN-Wallington" panose="00000500000000000000" pitchFamily="2" charset="0"/>
              <a:ea typeface="华康海报体W12" panose="040B0C09000000000000" pitchFamily="81" charset="-122"/>
              <a:cs typeface="Times New Roman" pitchFamily="18" charset="0"/>
            </a:endParaRPr>
          </a:p>
        </p:txBody>
      </p:sp>
      <p:grpSp>
        <p:nvGrpSpPr>
          <p:cNvPr id="3" name="Group 2"/>
          <p:cNvGrpSpPr/>
          <p:nvPr/>
        </p:nvGrpSpPr>
        <p:grpSpPr>
          <a:xfrm>
            <a:off x="839417" y="578106"/>
            <a:ext cx="5286576" cy="5696624"/>
            <a:chOff x="839417" y="578106"/>
            <a:chExt cx="5286576" cy="5696624"/>
          </a:xfrm>
        </p:grpSpPr>
        <p:pic>
          <p:nvPicPr>
            <p:cNvPr id="8" name="Picture 7">
              <a:extLst>
                <a:ext uri="{FF2B5EF4-FFF2-40B4-BE49-F238E27FC236}">
                  <a16:creationId xmlns:a16="http://schemas.microsoft.com/office/drawing/2014/main" xmlns=""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979208" y="1288202"/>
              <a:ext cx="4149384" cy="4040543"/>
            </a:xfrm>
            <a:prstGeom prst="rect">
              <a:avLst/>
            </a:prstGeom>
          </p:spPr>
        </p:pic>
        <p:sp>
          <p:nvSpPr>
            <p:cNvPr id="10" name="Rectangle 9"/>
            <p:cNvSpPr>
              <a:spLocks noChangeArrowheads="1"/>
            </p:cNvSpPr>
            <p:nvPr/>
          </p:nvSpPr>
          <p:spPr bwMode="auto">
            <a:xfrm>
              <a:off x="1410628" y="1594131"/>
              <a:ext cx="3315855"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dirty="0" err="1" smtClean="0">
                  <a:solidFill>
                    <a:srgbClr val="0000FF"/>
                  </a:solidFill>
                  <a:latin typeface="#9Slide05 Fourth" panose="00000500000000000000" pitchFamily="2" charset="0"/>
                  <a:ea typeface="Helvetica Neue"/>
                  <a:cs typeface="Helvetica Neue"/>
                </a:rPr>
                <a:t>Bài</a:t>
              </a:r>
              <a:r>
                <a:rPr lang="en-US" altLang="en-US" sz="4400" b="1" dirty="0" smtClean="0">
                  <a:solidFill>
                    <a:srgbClr val="0000FF"/>
                  </a:solidFill>
                  <a:latin typeface="#9Slide05 Fourth" panose="00000500000000000000" pitchFamily="2" charset="0"/>
                  <a:ea typeface="Helvetica Neue"/>
                  <a:cs typeface="Helvetica Neue"/>
                </a:rPr>
                <a:t> 2:</a:t>
              </a:r>
              <a:r>
                <a:rPr lang="en-US" altLang="en-US" sz="4400" b="1" dirty="0" smtClean="0">
                  <a:solidFill>
                    <a:srgbClr val="FF0000"/>
                  </a:solidFill>
                  <a:latin typeface="#9Slide05 Fourth" panose="00000500000000000000" pitchFamily="2" charset="0"/>
                  <a:ea typeface="Helvetica Neue"/>
                  <a:cs typeface="Helvetica Neue"/>
                </a:rPr>
                <a:t> </a:t>
              </a:r>
            </a:p>
            <a:p>
              <a:pPr algn="ctr" eaLnBrk="0" fontAlgn="base" hangingPunct="0">
                <a:spcBef>
                  <a:spcPct val="0"/>
                </a:spcBef>
                <a:spcAft>
                  <a:spcPct val="0"/>
                </a:spcAft>
              </a:pPr>
              <a:r>
                <a:rPr lang="en-US" altLang="en-US" sz="4400" b="1" dirty="0" smtClean="0">
                  <a:solidFill>
                    <a:srgbClr val="FF0000"/>
                  </a:solidFill>
                  <a:latin typeface="#9Slide05 Fourth" panose="00000500000000000000" pitchFamily="2" charset="0"/>
                  <a:ea typeface="Helvetica Neue"/>
                  <a:cs typeface="Helvetica Neue"/>
                </a:rPr>
                <a:t>YÊU THƯƠNG CON NGƯỜI </a:t>
              </a:r>
              <a:r>
                <a:rPr lang="en-US" altLang="en-US" sz="4400" b="1" dirty="0" smtClean="0">
                  <a:solidFill>
                    <a:srgbClr val="0000FF"/>
                  </a:solidFill>
                  <a:latin typeface="#9Slide05 Fourth" panose="00000500000000000000" pitchFamily="2" charset="0"/>
                  <a:ea typeface="Helvetica Neue"/>
                  <a:cs typeface="Helvetica Neue"/>
                </a:rPr>
                <a:t>KNTT</a:t>
              </a:r>
              <a:endParaRPr lang="en-SG" altLang="en-US" sz="4400" b="1" dirty="0">
                <a:solidFill>
                  <a:srgbClr val="0000FF"/>
                </a:solidFill>
                <a:latin typeface="#9Slide05 Fourth" panose="00000500000000000000" pitchFamily="2" charset="0"/>
              </a:endParaRPr>
            </a:p>
          </p:txBody>
        </p:sp>
        <p:sp>
          <p:nvSpPr>
            <p:cNvPr id="14" name="Rectangle 1"/>
            <p:cNvSpPr>
              <a:spLocks noChangeArrowheads="1"/>
            </p:cNvSpPr>
            <p:nvPr/>
          </p:nvSpPr>
          <p:spPr bwMode="auto">
            <a:xfrm>
              <a:off x="1258342" y="5259067"/>
              <a:ext cx="4867651"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eaLnBrk="0" fontAlgn="base" hangingPunct="0">
                <a:spcBef>
                  <a:spcPct val="0"/>
                </a:spcBef>
                <a:spcAft>
                  <a:spcPct val="0"/>
                </a:spcAft>
              </a:pPr>
              <a:r>
                <a:rPr lang="en-US" sz="3000" b="1" dirty="0" err="1" smtClean="0">
                  <a:solidFill>
                    <a:srgbClr val="FF0000"/>
                  </a:solidFill>
                  <a:latin typeface="SVN-Very Berry" panose="00000500000000000000" pitchFamily="2" charset="0"/>
                  <a:ea typeface="Calibri" pitchFamily="34" charset="0"/>
                  <a:cs typeface="Times New Roman" pitchFamily="18" charset="0"/>
                  <a:sym typeface="Wingdings" pitchFamily="2" charset="2"/>
                </a:rPr>
                <a:t>Vũ</a:t>
              </a:r>
              <a:r>
                <a:rPr lang="en-US" sz="3000" b="1" dirty="0" smtClean="0">
                  <a:solidFill>
                    <a:srgbClr val="FF0000"/>
                  </a:solidFill>
                  <a:latin typeface="SVN-Very Berry" panose="00000500000000000000" pitchFamily="2" charset="0"/>
                  <a:ea typeface="Calibri" pitchFamily="34" charset="0"/>
                  <a:cs typeface="Times New Roman" pitchFamily="18" charset="0"/>
                  <a:sym typeface="Wingdings" pitchFamily="2" charset="2"/>
                </a:rPr>
                <a:t> </a:t>
              </a:r>
              <a:r>
                <a:rPr lang="en-US" sz="3000" b="1" dirty="0" err="1" smtClean="0">
                  <a:solidFill>
                    <a:srgbClr val="FF0000"/>
                  </a:solidFill>
                  <a:latin typeface="SVN-Very Berry" panose="00000500000000000000" pitchFamily="2" charset="0"/>
                  <a:ea typeface="Calibri" pitchFamily="34" charset="0"/>
                  <a:cs typeface="Times New Roman" pitchFamily="18" charset="0"/>
                  <a:sym typeface="Wingdings" pitchFamily="2" charset="2"/>
                </a:rPr>
                <a:t>Thị</a:t>
              </a:r>
              <a:r>
                <a:rPr lang="en-US" sz="3000" b="1" dirty="0" smtClean="0">
                  <a:solidFill>
                    <a:srgbClr val="FF0000"/>
                  </a:solidFill>
                  <a:latin typeface="SVN-Very Berry" panose="00000500000000000000" pitchFamily="2" charset="0"/>
                  <a:ea typeface="Calibri" pitchFamily="34" charset="0"/>
                  <a:cs typeface="Times New Roman" pitchFamily="18" charset="0"/>
                  <a:sym typeface="Wingdings" pitchFamily="2" charset="2"/>
                </a:rPr>
                <a:t> </a:t>
              </a:r>
              <a:r>
                <a:rPr lang="en-US" sz="3000" b="1" dirty="0" err="1" smtClean="0">
                  <a:solidFill>
                    <a:srgbClr val="FF0000"/>
                  </a:solidFill>
                  <a:latin typeface="SVN-Very Berry" panose="00000500000000000000" pitchFamily="2" charset="0"/>
                  <a:ea typeface="Calibri" pitchFamily="34" charset="0"/>
                  <a:cs typeface="Times New Roman" pitchFamily="18" charset="0"/>
                  <a:sym typeface="Wingdings" pitchFamily="2" charset="2"/>
                </a:rPr>
                <a:t>Ánh</a:t>
              </a:r>
              <a:r>
                <a:rPr lang="en-US" sz="3000" b="1" dirty="0" smtClean="0">
                  <a:solidFill>
                    <a:srgbClr val="FF0000"/>
                  </a:solidFill>
                  <a:latin typeface="SVN-Very Berry" panose="00000500000000000000" pitchFamily="2" charset="0"/>
                  <a:ea typeface="Calibri" pitchFamily="34" charset="0"/>
                  <a:cs typeface="Times New Roman" pitchFamily="18" charset="0"/>
                  <a:sym typeface="Wingdings" pitchFamily="2" charset="2"/>
                </a:rPr>
                <a:t> </a:t>
              </a:r>
              <a:r>
                <a:rPr lang="en-US" sz="3000" b="1" dirty="0" err="1" smtClean="0">
                  <a:solidFill>
                    <a:srgbClr val="FF0000"/>
                  </a:solidFill>
                  <a:latin typeface="SVN-Very Berry" panose="00000500000000000000" pitchFamily="2" charset="0"/>
                  <a:ea typeface="Calibri" pitchFamily="34" charset="0"/>
                  <a:cs typeface="Times New Roman" pitchFamily="18" charset="0"/>
                  <a:sym typeface="Wingdings" pitchFamily="2" charset="2"/>
                </a:rPr>
                <a:t>Tuyết</a:t>
              </a:r>
              <a:endParaRPr lang="en-US" sz="3000" b="1" dirty="0">
                <a:solidFill>
                  <a:srgbClr val="FF0000"/>
                </a:solidFill>
                <a:latin typeface="SVN-Very Berry" panose="00000500000000000000" pitchFamily="2" charset="0"/>
                <a:ea typeface="Calibri" pitchFamily="34" charset="0"/>
                <a:cs typeface="Times New Roman" pitchFamily="18" charset="0"/>
                <a:sym typeface="Wingdings" pitchFamily="2" charset="2"/>
              </a:endParaRPr>
            </a:p>
            <a:p>
              <a:pPr algn="ctr" eaLnBrk="0" fontAlgn="base" hangingPunct="0">
                <a:spcBef>
                  <a:spcPct val="0"/>
                </a:spcBef>
                <a:spcAft>
                  <a:spcPct val="0"/>
                </a:spcAft>
              </a:pPr>
              <a:r>
                <a:rPr lang="en-US" sz="3000" dirty="0" smtClean="0">
                  <a:solidFill>
                    <a:srgbClr val="FF0000"/>
                  </a:solidFill>
                  <a:latin typeface="SVN-Very Berry" panose="00000500000000000000" pitchFamily="2" charset="0"/>
                  <a:ea typeface="Calibri" pitchFamily="34" charset="0"/>
                  <a:cs typeface="Times New Roman" pitchFamily="18" charset="0"/>
                  <a:sym typeface="Wingdings" pitchFamily="2" charset="2"/>
                </a:rPr>
                <a:t>THCS </a:t>
              </a:r>
              <a:r>
                <a:rPr lang="en-US" sz="3000" dirty="0" err="1" smtClean="0">
                  <a:solidFill>
                    <a:srgbClr val="FF0000"/>
                  </a:solidFill>
                  <a:latin typeface="SVN-Very Berry" panose="00000500000000000000" pitchFamily="2" charset="0"/>
                  <a:ea typeface="Calibri" pitchFamily="34" charset="0"/>
                  <a:cs typeface="Times New Roman" pitchFamily="18" charset="0"/>
                  <a:sym typeface="Wingdings" pitchFamily="2" charset="2"/>
                </a:rPr>
                <a:t>Tô</a:t>
              </a:r>
              <a:r>
                <a:rPr lang="en-US" sz="3000" dirty="0" smtClean="0">
                  <a:solidFill>
                    <a:srgbClr val="FF0000"/>
                  </a:solidFill>
                  <a:latin typeface="SVN-Very Berry" panose="00000500000000000000" pitchFamily="2" charset="0"/>
                  <a:ea typeface="Calibri" pitchFamily="34" charset="0"/>
                  <a:cs typeface="Times New Roman" pitchFamily="18" charset="0"/>
                  <a:sym typeface="Wingdings" pitchFamily="2" charset="2"/>
                </a:rPr>
                <a:t> </a:t>
              </a:r>
              <a:r>
                <a:rPr lang="en-US" sz="3000" dirty="0" err="1" smtClean="0">
                  <a:solidFill>
                    <a:srgbClr val="FF0000"/>
                  </a:solidFill>
                  <a:latin typeface="SVN-Very Berry" panose="00000500000000000000" pitchFamily="2" charset="0"/>
                  <a:ea typeface="Calibri" pitchFamily="34" charset="0"/>
                  <a:cs typeface="Times New Roman" pitchFamily="18" charset="0"/>
                  <a:sym typeface="Wingdings" pitchFamily="2" charset="2"/>
                </a:rPr>
                <a:t>Hiệu-Lê</a:t>
              </a:r>
              <a:r>
                <a:rPr lang="en-US" sz="3000" dirty="0" smtClean="0">
                  <a:solidFill>
                    <a:srgbClr val="FF0000"/>
                  </a:solidFill>
                  <a:latin typeface="SVN-Very Berry" panose="00000500000000000000" pitchFamily="2" charset="0"/>
                  <a:ea typeface="Calibri" pitchFamily="34" charset="0"/>
                  <a:cs typeface="Times New Roman" pitchFamily="18" charset="0"/>
                  <a:sym typeface="Wingdings" pitchFamily="2" charset="2"/>
                </a:rPr>
                <a:t> </a:t>
              </a:r>
              <a:r>
                <a:rPr lang="en-US" sz="3000" dirty="0" err="1" smtClean="0">
                  <a:solidFill>
                    <a:srgbClr val="FF0000"/>
                  </a:solidFill>
                  <a:latin typeface="SVN-Very Berry" panose="00000500000000000000" pitchFamily="2" charset="0"/>
                  <a:ea typeface="Calibri" pitchFamily="34" charset="0"/>
                  <a:cs typeface="Times New Roman" pitchFamily="18" charset="0"/>
                  <a:sym typeface="Wingdings" pitchFamily="2" charset="2"/>
                </a:rPr>
                <a:t>Chân-Hải</a:t>
              </a:r>
              <a:r>
                <a:rPr lang="en-US" sz="3000" dirty="0" smtClean="0">
                  <a:solidFill>
                    <a:srgbClr val="FF0000"/>
                  </a:solidFill>
                  <a:latin typeface="SVN-Very Berry" panose="00000500000000000000" pitchFamily="2" charset="0"/>
                  <a:ea typeface="Calibri" pitchFamily="34" charset="0"/>
                  <a:cs typeface="Times New Roman" pitchFamily="18" charset="0"/>
                  <a:sym typeface="Wingdings" pitchFamily="2" charset="2"/>
                </a:rPr>
                <a:t> </a:t>
              </a:r>
              <a:r>
                <a:rPr lang="en-US" sz="3000" dirty="0" err="1" smtClean="0">
                  <a:solidFill>
                    <a:srgbClr val="FF0000"/>
                  </a:solidFill>
                  <a:latin typeface="SVN-Very Berry" panose="00000500000000000000" pitchFamily="2" charset="0"/>
                  <a:ea typeface="Calibri" pitchFamily="34" charset="0"/>
                  <a:cs typeface="Times New Roman" pitchFamily="18" charset="0"/>
                  <a:sym typeface="Wingdings" pitchFamily="2" charset="2"/>
                </a:rPr>
                <a:t>Phòng</a:t>
              </a:r>
              <a:endParaRPr lang="en-US" sz="3000" dirty="0" smtClean="0">
                <a:solidFill>
                  <a:srgbClr val="FF0000"/>
                </a:solidFill>
                <a:latin typeface="SVN-Very Berry" panose="00000500000000000000" pitchFamily="2" charset="0"/>
                <a:ea typeface="Calibri" pitchFamily="34" charset="0"/>
                <a:cs typeface="Times New Roman" pitchFamily="18" charset="0"/>
              </a:endParaRPr>
            </a:p>
          </p:txBody>
        </p:sp>
      </p:grpSp>
      <p:pic>
        <p:nvPicPr>
          <p:cNvPr id="15" name="Picture 14" descr="IMG_1582517675295_1582518075254">
            <a:extLst>
              <a:ext uri="{FF2B5EF4-FFF2-40B4-BE49-F238E27FC236}"/>
            </a:extLst>
          </p:cNvPr>
          <p:cNvPicPr>
            <a:picLocks noGrp="1" noChangeAspect="1"/>
          </p:cNvPicPr>
          <p:nvPr isPhoto="1"/>
        </p:nvPicPr>
        <p:blipFill>
          <a:blip r:embed="rId6" cstate="print">
            <a:lum bright="-6000"/>
            <a:extLst>
              <a:ext uri="{28A0092B-C50C-407E-A947-70E740481C1C}">
                <a14:useLocalDpi xmlns:a14="http://schemas.microsoft.com/office/drawing/2010/main" val="0"/>
              </a:ext>
            </a:extLst>
          </a:blip>
          <a:stretch>
            <a:fillRect/>
          </a:stretch>
        </p:blipFill>
        <p:spPr>
          <a:xfrm>
            <a:off x="178174" y="81467"/>
            <a:ext cx="1660690" cy="1512664"/>
          </a:xfrm>
          <a:prstGeom prst="roundRect">
            <a:avLst>
              <a:gd name="adj" fmla="val 49675"/>
            </a:avLst>
          </a:prstGeom>
          <a:solidFill>
            <a:sysClr val="window" lastClr="FFFFFF">
              <a:lumMod val="95000"/>
            </a:sysClr>
          </a:solidFill>
          <a:ln>
            <a:noFill/>
          </a:ln>
          <a:effectLst>
            <a:outerShdw blurRad="50800" dist="38100" dir="5400000" algn="t" rotWithShape="0">
              <a:prstClr val="black">
                <a:alpha val="40000"/>
              </a:prstClr>
            </a:outerShdw>
          </a:effectLst>
        </p:spPr>
      </p:pic>
      <p:pic>
        <p:nvPicPr>
          <p:cNvPr id="13" name="Picture 12"/>
          <p:cNvPicPr>
            <a:picLocks noChangeAspect="1"/>
          </p:cNvPicPr>
          <p:nvPr/>
        </p:nvPicPr>
        <p:blipFill>
          <a:blip r:embed="rId7"/>
          <a:stretch>
            <a:fillRect/>
          </a:stretch>
        </p:blipFill>
        <p:spPr>
          <a:xfrm>
            <a:off x="10936762" y="0"/>
            <a:ext cx="1255238" cy="937524"/>
          </a:xfrm>
          <a:prstGeom prst="rect">
            <a:avLst/>
          </a:prstGeom>
        </p:spPr>
      </p:pic>
    </p:spTree>
    <p:extLst>
      <p:ext uri="{BB962C8B-B14F-4D97-AF65-F5344CB8AC3E}">
        <p14:creationId xmlns:p14="http://schemas.microsoft.com/office/powerpoint/2010/main" val="151207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676916" y="624234"/>
            <a:ext cx="10174557" cy="5604731"/>
            <a:chOff x="676916" y="624234"/>
            <a:chExt cx="10174557" cy="5604731"/>
          </a:xfrm>
        </p:grpSpPr>
        <p:pic>
          <p:nvPicPr>
            <p:cNvPr id="6" name="Picture 5">
              <a:extLst>
                <a:ext uri="{FF2B5EF4-FFF2-40B4-BE49-F238E27FC236}">
                  <a16:creationId xmlns:a16="http://schemas.microsoft.com/office/drawing/2014/main" xmlns="" id="{D0BB1765-7606-44FC-8D0A-725A206946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916" y="624234"/>
              <a:ext cx="5064981" cy="5604731"/>
            </a:xfrm>
            <a:prstGeom prst="rect">
              <a:avLst/>
            </a:prstGeom>
          </p:spPr>
        </p:pic>
        <p:pic>
          <p:nvPicPr>
            <p:cNvPr id="2" name="Picture 3"/>
            <p:cNvPicPr>
              <a:picLocks noChangeAspect="1" noChangeArrowheads="1"/>
            </p:cNvPicPr>
            <p:nvPr/>
          </p:nvPicPr>
          <p:blipFill>
            <a:blip r:embed="rId3">
              <a:extLst>
                <a:ext uri="{28A0092B-C50C-407E-A947-70E740481C1C}">
                  <a14:useLocalDpi xmlns:a14="http://schemas.microsoft.com/office/drawing/2010/main" val="0"/>
                </a:ext>
              </a:extLst>
            </a:blip>
            <a:srcRect l="6453" t="2155" r="6544" b="13266"/>
            <a:stretch>
              <a:fillRect/>
            </a:stretch>
          </p:blipFill>
          <p:spPr bwMode="auto">
            <a:xfrm>
              <a:off x="834887" y="879342"/>
              <a:ext cx="10016586" cy="4595667"/>
            </a:xfrm>
            <a:prstGeom prst="rect">
              <a:avLst/>
            </a:prstGeom>
            <a:blipFill>
              <a:blip r:embed="rId4">
                <a:alphaModFix amt="1000"/>
              </a:blip>
              <a:stretch>
                <a:fillRect/>
              </a:stretch>
            </a:blipFill>
            <a:ln>
              <a:noFill/>
            </a:ln>
            <a:extLst/>
          </p:spPr>
        </p:pic>
      </p:grpSp>
      <p:sp>
        <p:nvSpPr>
          <p:cNvPr id="11" name="Rectangle 10"/>
          <p:cNvSpPr/>
          <p:nvPr/>
        </p:nvSpPr>
        <p:spPr>
          <a:xfrm>
            <a:off x="3108473" y="2566247"/>
            <a:ext cx="5586348" cy="1366528"/>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marR="0" lvl="0">
              <a:lnSpc>
                <a:spcPct val="115000"/>
              </a:lnSpc>
              <a:spcBef>
                <a:spcPts val="0"/>
              </a:spcBef>
              <a:spcAft>
                <a:spcPts val="500"/>
              </a:spcAft>
              <a:buClr>
                <a:srgbClr val="000000"/>
              </a:buClr>
              <a:buSzPts val="1200"/>
              <a:tabLst>
                <a:tab pos="252730" algn="l"/>
              </a:tabLst>
            </a:pPr>
            <a:r>
              <a:rPr lang="en-US" sz="3600" b="1" dirty="0" smtClean="0">
                <a:solidFill>
                  <a:schemeClr val="tx1"/>
                </a:solidFill>
                <a:latin typeface="#9Slide06 SVNSlow Attack" pitchFamily="2" charset="0"/>
                <a:ea typeface="Arial" panose="020B0604020202020204" pitchFamily="34" charset="0"/>
                <a:cs typeface="Arial" panose="020B0604020202020204" pitchFamily="34" charset="0"/>
              </a:rPr>
              <a:t>1. </a:t>
            </a:r>
            <a:r>
              <a:rPr lang="vi-VN" sz="3600" b="1" dirty="0" smtClean="0">
                <a:solidFill>
                  <a:schemeClr val="tx1"/>
                </a:solidFill>
                <a:latin typeface="#9Slide06 SVNSlow Attack" pitchFamily="2" charset="0"/>
                <a:ea typeface="Arial" panose="020B0604020202020204" pitchFamily="34" charset="0"/>
                <a:cs typeface="Arial" panose="020B0604020202020204" pitchFamily="34" charset="0"/>
              </a:rPr>
              <a:t>Biểu hiện c</a:t>
            </a:r>
            <a:r>
              <a:rPr lang="en-US" sz="3600" b="1" dirty="0">
                <a:solidFill>
                  <a:schemeClr val="tx1"/>
                </a:solidFill>
                <a:latin typeface="#9Slide06 SVNSlow Attack" pitchFamily="2" charset="0"/>
                <a:ea typeface="Arial" panose="020B0604020202020204" pitchFamily="34" charset="0"/>
                <a:cs typeface="Arial" panose="020B0604020202020204" pitchFamily="34" charset="0"/>
              </a:rPr>
              <a:t>ủ</a:t>
            </a:r>
            <a:r>
              <a:rPr lang="vi-VN" sz="3600" b="1" dirty="0" smtClean="0">
                <a:solidFill>
                  <a:schemeClr val="tx1"/>
                </a:solidFill>
                <a:latin typeface="#9Slide06 SVNSlow Attack" pitchFamily="2" charset="0"/>
                <a:ea typeface="Arial" panose="020B0604020202020204" pitchFamily="34" charset="0"/>
                <a:cs typeface="Arial" panose="020B0604020202020204" pitchFamily="34" charset="0"/>
              </a:rPr>
              <a:t>a </a:t>
            </a:r>
            <a:r>
              <a:rPr lang="vi-VN" sz="3600" b="1" dirty="0">
                <a:solidFill>
                  <a:schemeClr val="tx1"/>
                </a:solidFill>
                <a:latin typeface="#9Slide06 SVNSlow Attack" pitchFamily="2" charset="0"/>
                <a:ea typeface="Arial" panose="020B0604020202020204" pitchFamily="34" charset="0"/>
                <a:cs typeface="Arial" panose="020B0604020202020204" pitchFamily="34" charset="0"/>
              </a:rPr>
              <a:t>yêu thương con người</a:t>
            </a:r>
            <a:endParaRPr lang="en-US" sz="3600" u="none" strike="noStrike" spc="0" dirty="0">
              <a:solidFill>
                <a:schemeClr val="tx1"/>
              </a:solidFill>
              <a:effectLst/>
              <a:latin typeface="#9Slide06 SVNSlow Attack" pitchFamily="2" charset="0"/>
              <a:ea typeface="Arial" panose="020B0604020202020204" pitchFamily="34" charset="0"/>
              <a:cs typeface="Arial" panose="020B0604020202020204" pitchFamily="34" charset="0"/>
            </a:endParaRPr>
          </a:p>
        </p:txBody>
      </p:sp>
      <p:pic>
        <p:nvPicPr>
          <p:cNvPr id="13" name="Picture 12"/>
          <p:cNvPicPr>
            <a:picLocks noChangeAspect="1"/>
          </p:cNvPicPr>
          <p:nvPr/>
        </p:nvPicPr>
        <p:blipFill>
          <a:blip r:embed="rId5"/>
          <a:stretch>
            <a:fillRect/>
          </a:stretch>
        </p:blipFill>
        <p:spPr>
          <a:xfrm>
            <a:off x="10936762" y="0"/>
            <a:ext cx="1255238" cy="937524"/>
          </a:xfrm>
          <a:prstGeom prst="rect">
            <a:avLst/>
          </a:prstGeom>
        </p:spPr>
      </p:pic>
    </p:spTree>
    <p:extLst>
      <p:ext uri="{BB962C8B-B14F-4D97-AF65-F5344CB8AC3E}">
        <p14:creationId xmlns:p14="http://schemas.microsoft.com/office/powerpoint/2010/main" val="19339861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6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29102" y="-200932"/>
            <a:ext cx="385859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7"/>
          <p:cNvSpPr txBox="1">
            <a:spLocks noChangeArrowheads="1"/>
          </p:cNvSpPr>
          <p:nvPr/>
        </p:nvSpPr>
        <p:spPr bwMode="auto">
          <a:xfrm>
            <a:off x="4029102" y="149587"/>
            <a:ext cx="4152790" cy="661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algn="l" fontAlgn="base">
              <a:lnSpc>
                <a:spcPct val="150000"/>
              </a:lnSpc>
              <a:spcBef>
                <a:spcPct val="0"/>
              </a:spcBef>
              <a:spcAft>
                <a:spcPct val="0"/>
              </a:spcAft>
            </a:pPr>
            <a:r>
              <a:rPr lang="en-US" altLang="en-US" sz="2800" b="1" dirty="0" smtClean="0">
                <a:solidFill>
                  <a:srgbClr val="0070C0"/>
                </a:solidFill>
                <a:latin typeface="Times New Roman" panose="02020603050405020304" pitchFamily="18" charset="0"/>
                <a:cs typeface="Times New Roman" panose="02020603050405020304" pitchFamily="18" charset="0"/>
              </a:rPr>
              <a:t>ĐỌC THÔNG TIN</a:t>
            </a:r>
            <a:endParaRPr lang="en-US" altLang="en-US" sz="2000" dirty="0">
              <a:solidFill>
                <a:srgbClr val="5F5F5F"/>
              </a:solidFill>
              <a:latin typeface="Times New Roman" panose="02020603050405020304" pitchFamily="18" charset="0"/>
              <a:cs typeface="Times New Roman" panose="02020603050405020304" pitchFamily="18" charset="0"/>
            </a:endParaRPr>
          </a:p>
        </p:txBody>
      </p:sp>
      <p:sp>
        <p:nvSpPr>
          <p:cNvPr id="2" name="Rectangle 1"/>
          <p:cNvSpPr/>
          <p:nvPr/>
        </p:nvSpPr>
        <p:spPr>
          <a:xfrm>
            <a:off x="485030" y="1069596"/>
            <a:ext cx="10956898" cy="3811300"/>
          </a:xfrm>
          <a:prstGeom prst="rect">
            <a:avLst/>
          </a:prstGeom>
        </p:spPr>
        <p:txBody>
          <a:bodyPr wrap="square">
            <a:spAutoFit/>
          </a:bodyPr>
          <a:lstStyle/>
          <a:p>
            <a:pPr indent="342900" algn="just">
              <a:spcAft>
                <a:spcPts val="200"/>
              </a:spcAft>
            </a:pPr>
            <a:r>
              <a:rPr lang="vi-VN" sz="2400" dirty="0" smtClean="0">
                <a:latin typeface="#9Slide05 IcielSanelma" pitchFamily="2" charset="0"/>
                <a:ea typeface="Arial" panose="020B0604020202020204" pitchFamily="34" charset="0"/>
              </a:rPr>
              <a:t>Bé </a:t>
            </a:r>
            <a:r>
              <a:rPr lang="vi-VN" sz="2400" dirty="0">
                <a:latin typeface="#9Slide05 IcielSanelma" pitchFamily="2" charset="0"/>
                <a:ea typeface="Arial" panose="020B0604020202020204" pitchFamily="34" charset="0"/>
              </a:rPr>
              <a:t>Nguyễn Hải An, 7 tuổi </a:t>
            </a:r>
            <a:r>
              <a:rPr lang="vi-VN" sz="2400" dirty="0" smtClean="0">
                <a:latin typeface="#9Slide05 IcielSanelma" pitchFamily="2" charset="0"/>
                <a:ea typeface="Arial" panose="020B0604020202020204" pitchFamily="34" charset="0"/>
              </a:rPr>
              <a:t>b</a:t>
            </a:r>
            <a:r>
              <a:rPr lang="en-US" sz="2400" dirty="0">
                <a:latin typeface="#9Slide05 IcielSanelma" pitchFamily="2" charset="0"/>
                <a:ea typeface="Arial" panose="020B0604020202020204" pitchFamily="34" charset="0"/>
              </a:rPr>
              <a:t>ị</a:t>
            </a:r>
            <a:r>
              <a:rPr lang="vi-VN" sz="2400" dirty="0" smtClean="0">
                <a:latin typeface="#9Slide05 IcielSanelma" pitchFamily="2" charset="0"/>
                <a:ea typeface="Arial" panose="020B0604020202020204" pitchFamily="34" charset="0"/>
              </a:rPr>
              <a:t> c</a:t>
            </a:r>
            <a:r>
              <a:rPr lang="en-US" sz="2400" dirty="0">
                <a:latin typeface="#9Slide05 IcielSanelma" pitchFamily="2" charset="0"/>
                <a:ea typeface="Arial" panose="020B0604020202020204" pitchFamily="34" charset="0"/>
              </a:rPr>
              <a:t>ă</a:t>
            </a:r>
            <a:r>
              <a:rPr lang="vi-VN" sz="2400" dirty="0" smtClean="0">
                <a:latin typeface="#9Slide05 IcielSanelma" pitchFamily="2" charset="0"/>
                <a:ea typeface="Arial" panose="020B0604020202020204" pitchFamily="34" charset="0"/>
              </a:rPr>
              <a:t>n </a:t>
            </a:r>
            <a:r>
              <a:rPr lang="vi-VN" sz="2400" dirty="0">
                <a:latin typeface="#9Slide05 IcielSanelma" pitchFamily="2" charset="0"/>
                <a:ea typeface="Arial" panose="020B0604020202020204" pitchFamily="34" charset="0"/>
              </a:rPr>
              <a:t>bệnh u thần kinh đệm cầu não lan toả - một </a:t>
            </a:r>
            <a:r>
              <a:rPr lang="vi-VN" sz="2400" dirty="0" smtClean="0">
                <a:latin typeface="#9Slide05 IcielSanelma" pitchFamily="2" charset="0"/>
                <a:ea typeface="Arial" panose="020B0604020202020204" pitchFamily="34" charset="0"/>
              </a:rPr>
              <a:t>c</a:t>
            </a:r>
            <a:r>
              <a:rPr lang="en-US" sz="2400" dirty="0">
                <a:latin typeface="#9Slide05 IcielSanelma" pitchFamily="2" charset="0"/>
                <a:ea typeface="Arial" panose="020B0604020202020204" pitchFamily="34" charset="0"/>
              </a:rPr>
              <a:t>ă</a:t>
            </a:r>
            <a:r>
              <a:rPr lang="vi-VN" sz="2400" dirty="0" smtClean="0">
                <a:latin typeface="#9Slide05 IcielSanelma" pitchFamily="2" charset="0"/>
                <a:ea typeface="Arial" panose="020B0604020202020204" pitchFamily="34" charset="0"/>
              </a:rPr>
              <a:t>n </a:t>
            </a:r>
            <a:r>
              <a:rPr lang="vi-VN" sz="2400" dirty="0">
                <a:latin typeface="#9Slide05 IcielSanelma" pitchFamily="2" charset="0"/>
                <a:ea typeface="Arial" panose="020B0604020202020204" pitchFamily="34" charset="0"/>
              </a:rPr>
              <a:t>bệnh hiện </a:t>
            </a:r>
            <a:r>
              <a:rPr lang="vi-VN" sz="2400" dirty="0" smtClean="0">
                <a:latin typeface="#9Slide05 IcielSanelma" pitchFamily="2" charset="0"/>
                <a:ea typeface="Arial" panose="020B0604020202020204" pitchFamily="34" charset="0"/>
              </a:rPr>
              <a:t>t</a:t>
            </a:r>
            <a:r>
              <a:rPr lang="en-US" sz="2400" dirty="0" err="1" smtClean="0">
                <a:latin typeface="#9Slide05 IcielSanelma" pitchFamily="2" charset="0"/>
                <a:ea typeface="Arial" panose="020B0604020202020204" pitchFamily="34" charset="0"/>
              </a:rPr>
              <a:t>ại</a:t>
            </a:r>
            <a:r>
              <a:rPr lang="vi-VN" sz="2400" dirty="0" smtClean="0">
                <a:latin typeface="#9Slide05 IcielSanelma" pitchFamily="2" charset="0"/>
                <a:ea typeface="Arial" panose="020B0604020202020204" pitchFamily="34" charset="0"/>
              </a:rPr>
              <a:t> </a:t>
            </a:r>
            <a:r>
              <a:rPr lang="vi-VN" sz="2400" dirty="0">
                <a:latin typeface="#9Slide05 IcielSanelma" pitchFamily="2" charset="0"/>
                <a:ea typeface="Arial" panose="020B0604020202020204" pitchFamily="34" charset="0"/>
              </a:rPr>
              <a:t>chưa có phương pháp điều tri tối ưu. Thực hiện ưóc nguyện của bé khi còn sống, sau một thời gian điều tri </a:t>
            </a:r>
            <a:r>
              <a:rPr lang="vi-VN" sz="2400" dirty="0" smtClean="0">
                <a:latin typeface="#9Slide05 IcielSanelma" pitchFamily="2" charset="0"/>
                <a:ea typeface="Arial" panose="020B0604020202020204" pitchFamily="34" charset="0"/>
              </a:rPr>
              <a:t>t</a:t>
            </a:r>
            <a:r>
              <a:rPr lang="en-US" sz="2400" dirty="0" err="1" smtClean="0">
                <a:latin typeface="#9Slide05 IcielSanelma" pitchFamily="2" charset="0"/>
                <a:ea typeface="Arial" panose="020B0604020202020204" pitchFamily="34" charset="0"/>
              </a:rPr>
              <a:t>ại</a:t>
            </a:r>
            <a:r>
              <a:rPr lang="vi-VN" sz="2400" dirty="0" smtClean="0">
                <a:latin typeface="#9Slide05 IcielSanelma" pitchFamily="2" charset="0"/>
                <a:ea typeface="Arial" panose="020B0604020202020204" pitchFamily="34" charset="0"/>
              </a:rPr>
              <a:t> </a:t>
            </a:r>
            <a:r>
              <a:rPr lang="vi-VN" sz="2400" dirty="0">
                <a:latin typeface="#9Slide05 IcielSanelma" pitchFamily="2" charset="0"/>
                <a:ea typeface="Arial" panose="020B0604020202020204" pitchFamily="34" charset="0"/>
              </a:rPr>
              <a:t>bệnh viện nhưng không qua khỏi, mẹ bé và gia đình đã quyết định hiến </a:t>
            </a:r>
            <a:r>
              <a:rPr lang="vi-VN" sz="2400" dirty="0" smtClean="0">
                <a:latin typeface="#9Slide05 IcielSanelma" pitchFamily="2" charset="0"/>
                <a:ea typeface="Arial" panose="020B0604020202020204" pitchFamily="34" charset="0"/>
              </a:rPr>
              <a:t>t</a:t>
            </a:r>
            <a:r>
              <a:rPr lang="en-US" sz="2400" dirty="0">
                <a:latin typeface="#9Slide05 IcielSanelma" pitchFamily="2" charset="0"/>
                <a:ea typeface="Arial" panose="020B0604020202020204" pitchFamily="34" charset="0"/>
              </a:rPr>
              <a:t>ạ</a:t>
            </a:r>
            <a:r>
              <a:rPr lang="vi-VN" sz="2400" dirty="0" smtClean="0">
                <a:latin typeface="#9Slide05 IcielSanelma" pitchFamily="2" charset="0"/>
                <a:ea typeface="Arial" panose="020B0604020202020204" pitchFamily="34" charset="0"/>
              </a:rPr>
              <a:t>ng </a:t>
            </a:r>
            <a:r>
              <a:rPr lang="vi-VN" sz="2400" dirty="0">
                <a:latin typeface="#9Slide05 IcielSanelma" pitchFamily="2" charset="0"/>
                <a:ea typeface="Arial" panose="020B0604020202020204" pitchFamily="34" charset="0"/>
              </a:rPr>
              <a:t>giác </a:t>
            </a:r>
            <a:r>
              <a:rPr lang="vi-VN" sz="2400" dirty="0" smtClean="0">
                <a:latin typeface="#9Slide05 IcielSanelma" pitchFamily="2" charset="0"/>
                <a:ea typeface="Arial" panose="020B0604020202020204" pitchFamily="34" charset="0"/>
              </a:rPr>
              <a:t>m</a:t>
            </a:r>
            <a:r>
              <a:rPr lang="en-US" sz="2400" dirty="0">
                <a:latin typeface="#9Slide05 IcielSanelma" pitchFamily="2" charset="0"/>
                <a:ea typeface="Arial" panose="020B0604020202020204" pitchFamily="34" charset="0"/>
              </a:rPr>
              <a:t>ạ</a:t>
            </a:r>
            <a:r>
              <a:rPr lang="vi-VN" sz="2400" dirty="0" smtClean="0">
                <a:latin typeface="#9Slide05 IcielSanelma" pitchFamily="2" charset="0"/>
                <a:ea typeface="Arial" panose="020B0604020202020204" pitchFamily="34" charset="0"/>
              </a:rPr>
              <a:t>c </a:t>
            </a:r>
            <a:r>
              <a:rPr lang="vi-VN" sz="2400" dirty="0">
                <a:latin typeface="#9Slide05 IcielSanelma" pitchFamily="2" charset="0"/>
                <a:ea typeface="Arial" panose="020B0604020202020204" pitchFamily="34" charset="0"/>
              </a:rPr>
              <a:t>của bé. Hai giác </a:t>
            </a:r>
            <a:r>
              <a:rPr lang="vi-VN" sz="2400" dirty="0" smtClean="0">
                <a:latin typeface="#9Slide05 IcielSanelma" pitchFamily="2" charset="0"/>
                <a:ea typeface="Arial" panose="020B0604020202020204" pitchFamily="34" charset="0"/>
              </a:rPr>
              <a:t>m</a:t>
            </a:r>
            <a:r>
              <a:rPr lang="en-US" sz="2400" dirty="0">
                <a:latin typeface="#9Slide05 IcielSanelma" pitchFamily="2" charset="0"/>
                <a:ea typeface="Arial" panose="020B0604020202020204" pitchFamily="34" charset="0"/>
              </a:rPr>
              <a:t>ạ</a:t>
            </a:r>
            <a:r>
              <a:rPr lang="vi-VN" sz="2400" dirty="0" smtClean="0">
                <a:latin typeface="#9Slide05 IcielSanelma" pitchFamily="2" charset="0"/>
                <a:ea typeface="Arial" panose="020B0604020202020204" pitchFamily="34" charset="0"/>
              </a:rPr>
              <a:t>c </a:t>
            </a:r>
            <a:r>
              <a:rPr lang="vi-VN" sz="2400" dirty="0">
                <a:latin typeface="#9Slide05 IcielSanelma" pitchFamily="2" charset="0"/>
                <a:ea typeface="Arial" panose="020B0604020202020204" pitchFamily="34" charset="0"/>
              </a:rPr>
              <a:t>của bé sau đó đã được ghép cho một cụ bà 73 tuổi và một người đàn ông 42 tuổi.</a:t>
            </a:r>
            <a:endParaRPr lang="en-US" sz="3200" dirty="0">
              <a:latin typeface="#9Slide05 IcielSanelma" pitchFamily="2" charset="0"/>
              <a:ea typeface="Arial" panose="020B0604020202020204" pitchFamily="34" charset="0"/>
            </a:endParaRPr>
          </a:p>
          <a:p>
            <a:r>
              <a:rPr lang="en-US" sz="2400" dirty="0" smtClean="0">
                <a:solidFill>
                  <a:srgbClr val="000000"/>
                </a:solidFill>
                <a:latin typeface="#9Slide05 IcielSanelma" pitchFamily="2" charset="0"/>
                <a:ea typeface="Courier New" panose="02070309020205020404" pitchFamily="49" charset="0"/>
              </a:rPr>
              <a:t>  </a:t>
            </a:r>
            <a:r>
              <a:rPr lang="vi-VN" sz="2400" dirty="0" smtClean="0">
                <a:solidFill>
                  <a:srgbClr val="000000"/>
                </a:solidFill>
                <a:latin typeface="#9Slide05 IcielSanelma" pitchFamily="2" charset="0"/>
                <a:ea typeface="Courier New" panose="02070309020205020404" pitchFamily="49" charset="0"/>
              </a:rPr>
              <a:t>Việc </a:t>
            </a:r>
            <a:r>
              <a:rPr lang="vi-VN" sz="2400" dirty="0">
                <a:solidFill>
                  <a:srgbClr val="000000"/>
                </a:solidFill>
                <a:latin typeface="#9Slide05 IcielSanelma" pitchFamily="2" charset="0"/>
                <a:ea typeface="Courier New" panose="02070309020205020404" pitchFamily="49" charset="0"/>
              </a:rPr>
              <a:t>mẹ bé và gia đình đã cố gắng vượt qua nỗi đau, quyết định thực hiện di nguyện của bé là hiến </a:t>
            </a:r>
            <a:r>
              <a:rPr lang="en-US" sz="2400" dirty="0" err="1" smtClean="0">
                <a:solidFill>
                  <a:srgbClr val="000000"/>
                </a:solidFill>
                <a:latin typeface="#9Slide05 IcielSanelma" pitchFamily="2" charset="0"/>
                <a:ea typeface="Courier New" panose="02070309020205020404" pitchFamily="49" charset="0"/>
              </a:rPr>
              <a:t>tạ</a:t>
            </a:r>
            <a:r>
              <a:rPr lang="vi-VN" sz="2400" dirty="0" smtClean="0">
                <a:solidFill>
                  <a:srgbClr val="000000"/>
                </a:solidFill>
                <a:latin typeface="#9Slide05 IcielSanelma" pitchFamily="2" charset="0"/>
                <a:ea typeface="Courier New" panose="02070309020205020404" pitchFamily="49" charset="0"/>
              </a:rPr>
              <a:t>ng </a:t>
            </a:r>
            <a:r>
              <a:rPr lang="vi-VN" sz="2400" dirty="0">
                <a:solidFill>
                  <a:srgbClr val="000000"/>
                </a:solidFill>
                <a:latin typeface="#9Slide05 IcielSanelma" pitchFamily="2" charset="0"/>
                <a:ea typeface="Courier New" panose="02070309020205020404" pitchFamily="49" charset="0"/>
              </a:rPr>
              <a:t>giác mọc </a:t>
            </a:r>
            <a:r>
              <a:rPr lang="vi-VN" sz="2400" dirty="0" smtClean="0">
                <a:solidFill>
                  <a:srgbClr val="000000"/>
                </a:solidFill>
                <a:latin typeface="#9Slide05 IcielSanelma" pitchFamily="2" charset="0"/>
                <a:ea typeface="Courier New" panose="02070309020205020404" pitchFamily="49" charset="0"/>
              </a:rPr>
              <a:t>để</a:t>
            </a:r>
            <a:r>
              <a:rPr lang="en-US" sz="2400" dirty="0" smtClean="0">
                <a:solidFill>
                  <a:srgbClr val="000000"/>
                </a:solidFill>
                <a:latin typeface="#9Slide05 IcielSanelma" pitchFamily="2" charset="0"/>
                <a:ea typeface="Courier New" panose="02070309020205020404" pitchFamily="49" charset="0"/>
              </a:rPr>
              <a:t> t</a:t>
            </a:r>
            <a:r>
              <a:rPr lang="vi-VN" sz="2400" dirty="0" smtClean="0">
                <a:solidFill>
                  <a:srgbClr val="000000"/>
                </a:solidFill>
                <a:latin typeface="#9Slide05 IcielSanelma" pitchFamily="2" charset="0"/>
                <a:ea typeface="Courier New" panose="02070309020205020404" pitchFamily="49" charset="0"/>
              </a:rPr>
              <a:t>rao </a:t>
            </a:r>
            <a:r>
              <a:rPr lang="vi-VN" sz="2400" dirty="0">
                <a:solidFill>
                  <a:srgbClr val="000000"/>
                </a:solidFill>
                <a:latin typeface="#9Slide05 IcielSanelma" pitchFamily="2" charset="0"/>
                <a:ea typeface="Courier New" panose="02070309020205020404" pitchFamily="49" charset="0"/>
              </a:rPr>
              <a:t>ánh sáng cho người khác vói mục đích </a:t>
            </a:r>
            <a:r>
              <a:rPr lang="vi-VN" sz="2400" dirty="0" smtClean="0">
                <a:solidFill>
                  <a:srgbClr val="000000"/>
                </a:solidFill>
                <a:latin typeface="#9Slide05 IcielSanelma" pitchFamily="2" charset="0"/>
                <a:ea typeface="Courier New" panose="02070309020205020404" pitchFamily="49" charset="0"/>
              </a:rPr>
              <a:t>c</a:t>
            </a:r>
            <a:r>
              <a:rPr lang="en-US" sz="2400" dirty="0" smtClean="0">
                <a:solidFill>
                  <a:srgbClr val="000000"/>
                </a:solidFill>
                <a:latin typeface="#9Slide05 IcielSanelma" pitchFamily="2" charset="0"/>
                <a:ea typeface="Courier New" panose="02070309020205020404" pitchFamily="49" charset="0"/>
              </a:rPr>
              <a:t>ứ</a:t>
            </a:r>
            <a:r>
              <a:rPr lang="vi-VN" sz="2400" dirty="0" smtClean="0">
                <a:solidFill>
                  <a:srgbClr val="000000"/>
                </a:solidFill>
                <a:latin typeface="#9Slide05 IcielSanelma" pitchFamily="2" charset="0"/>
                <a:ea typeface="Courier New" panose="02070309020205020404" pitchFamily="49" charset="0"/>
              </a:rPr>
              <a:t>u </a:t>
            </a:r>
            <a:r>
              <a:rPr lang="vi-VN" sz="2400" dirty="0">
                <a:solidFill>
                  <a:srgbClr val="000000"/>
                </a:solidFill>
                <a:latin typeface="#9Slide05 IcielSanelma" pitchFamily="2" charset="0"/>
                <a:ea typeface="Courier New" panose="02070309020205020404" pitchFamily="49" charset="0"/>
              </a:rPr>
              <a:t>người, làm việc thiện </a:t>
            </a:r>
            <a:r>
              <a:rPr lang="vi-VN" sz="2400" dirty="0" smtClean="0">
                <a:solidFill>
                  <a:srgbClr val="000000"/>
                </a:solidFill>
                <a:latin typeface="#9Slide05 IcielSanelma" pitchFamily="2" charset="0"/>
                <a:ea typeface="Courier New" panose="02070309020205020404" pitchFamily="49" charset="0"/>
              </a:rPr>
              <a:t>đã</a:t>
            </a:r>
            <a:r>
              <a:rPr lang="en-US" sz="2400" dirty="0" smtClean="0">
                <a:solidFill>
                  <a:srgbClr val="000000"/>
                </a:solidFill>
                <a:latin typeface="#9Slide05 IcielSanelma" pitchFamily="2" charset="0"/>
                <a:ea typeface="Courier New" panose="02070309020205020404" pitchFamily="49" charset="0"/>
              </a:rPr>
              <a:t> </a:t>
            </a:r>
            <a:r>
              <a:rPr lang="vi-VN" sz="2400" dirty="0" smtClean="0">
                <a:solidFill>
                  <a:srgbClr val="000000"/>
                </a:solidFill>
                <a:latin typeface="#9Slide05 IcielSanelma" pitchFamily="2" charset="0"/>
                <a:ea typeface="Courier New" panose="02070309020205020404" pitchFamily="49" charset="0"/>
              </a:rPr>
              <a:t>viết </a:t>
            </a:r>
            <a:r>
              <a:rPr lang="vi-VN" sz="2400" dirty="0">
                <a:solidFill>
                  <a:srgbClr val="000000"/>
                </a:solidFill>
                <a:latin typeface="#9Slide05 IcielSanelma" pitchFamily="2" charset="0"/>
                <a:ea typeface="Courier New" panose="02070309020205020404" pitchFamily="49" charset="0"/>
              </a:rPr>
              <a:t>nên câu chuyện đẹp về lòng nhân ái, biết sống vì người khác, đem </a:t>
            </a:r>
            <a:r>
              <a:rPr lang="vi-VN" sz="2400" dirty="0" smtClean="0">
                <a:solidFill>
                  <a:srgbClr val="000000"/>
                </a:solidFill>
                <a:latin typeface="#9Slide05 IcielSanelma" pitchFamily="2" charset="0"/>
                <a:ea typeface="Courier New" panose="02070309020205020404" pitchFamily="49" charset="0"/>
              </a:rPr>
              <a:t>l</a:t>
            </a:r>
            <a:r>
              <a:rPr lang="en-US" sz="2400" dirty="0">
                <a:solidFill>
                  <a:srgbClr val="000000"/>
                </a:solidFill>
                <a:latin typeface="#9Slide05 IcielSanelma" pitchFamily="2" charset="0"/>
                <a:ea typeface="Courier New" panose="02070309020205020404" pitchFamily="49" charset="0"/>
              </a:rPr>
              <a:t>ạ</a:t>
            </a:r>
            <a:r>
              <a:rPr lang="vi-VN" sz="2400" dirty="0" smtClean="0">
                <a:solidFill>
                  <a:srgbClr val="000000"/>
                </a:solidFill>
                <a:latin typeface="#9Slide05 IcielSanelma" pitchFamily="2" charset="0"/>
                <a:ea typeface="Courier New" panose="02070309020205020404" pitchFamily="49" charset="0"/>
              </a:rPr>
              <a:t>i h</a:t>
            </a:r>
            <a:r>
              <a:rPr lang="en-US" sz="2400" dirty="0">
                <a:solidFill>
                  <a:srgbClr val="000000"/>
                </a:solidFill>
                <a:latin typeface="#9Slide05 IcielSanelma" pitchFamily="2" charset="0"/>
                <a:ea typeface="Courier New" panose="02070309020205020404" pitchFamily="49" charset="0"/>
              </a:rPr>
              <a:t>ạ</a:t>
            </a:r>
            <a:r>
              <a:rPr lang="vi-VN" sz="2400" dirty="0" smtClean="0">
                <a:solidFill>
                  <a:srgbClr val="000000"/>
                </a:solidFill>
                <a:latin typeface="#9Slide05 IcielSanelma" pitchFamily="2" charset="0"/>
                <a:ea typeface="Courier New" panose="02070309020205020404" pitchFamily="49" charset="0"/>
              </a:rPr>
              <a:t>nh </a:t>
            </a:r>
            <a:r>
              <a:rPr lang="vi-VN" sz="2400" dirty="0">
                <a:solidFill>
                  <a:srgbClr val="000000"/>
                </a:solidFill>
                <a:latin typeface="#9Slide05 IcielSanelma" pitchFamily="2" charset="0"/>
                <a:ea typeface="Courier New" panose="02070309020205020404" pitchFamily="49" charset="0"/>
              </a:rPr>
              <a:t>phúc cho người khác để sự sống mãi tiếp nối, trường tồn.</a:t>
            </a:r>
            <a:r>
              <a:rPr lang="vi-VN" sz="2400" i="1" dirty="0" smtClean="0">
                <a:solidFill>
                  <a:srgbClr val="000000"/>
                </a:solidFill>
                <a:latin typeface="#9Slide05 IcielSanelma" pitchFamily="2" charset="0"/>
                <a:ea typeface="Courier New" panose="02070309020205020404" pitchFamily="49" charset="0"/>
              </a:rPr>
              <a:t>.</a:t>
            </a:r>
            <a:endParaRPr lang="en-US" sz="2400" dirty="0">
              <a:latin typeface="#9Slide05 IcielSanelma" pitchFamily="2" charset="0"/>
            </a:endParaRPr>
          </a:p>
        </p:txBody>
      </p:sp>
      <p:sp>
        <p:nvSpPr>
          <p:cNvPr id="8" name="Rectangle 7"/>
          <p:cNvSpPr/>
          <p:nvPr/>
        </p:nvSpPr>
        <p:spPr>
          <a:xfrm>
            <a:off x="3831421" y="4456001"/>
            <a:ext cx="7726142" cy="461665"/>
          </a:xfrm>
          <a:prstGeom prst="rect">
            <a:avLst/>
          </a:prstGeom>
        </p:spPr>
        <p:txBody>
          <a:bodyPr wrap="square">
            <a:spAutoFit/>
          </a:bodyPr>
          <a:lstStyle/>
          <a:p>
            <a:r>
              <a:rPr lang="vi-VN" sz="2400" dirty="0" smtClean="0">
                <a:latin typeface="#9Slide05 IcielSanelma" pitchFamily="2" charset="0"/>
                <a:ea typeface="Arial" panose="020B0604020202020204" pitchFamily="34" charset="0"/>
              </a:rPr>
              <a:t>.</a:t>
            </a:r>
            <a:endParaRPr lang="en-US" sz="2400" dirty="0">
              <a:effectLst/>
              <a:latin typeface="#9Slide05 IcielSanelma" pitchFamily="2" charset="0"/>
              <a:ea typeface="Arial" panose="020B0604020202020204" pitchFamily="34" charset="0"/>
            </a:endParaRPr>
          </a:p>
        </p:txBody>
      </p:sp>
      <p:pic>
        <p:nvPicPr>
          <p:cNvPr id="13" name="Shape 53"/>
          <p:cNvPicPr/>
          <p:nvPr/>
        </p:nvPicPr>
        <p:blipFill>
          <a:blip r:embed="rId3"/>
          <a:stretch/>
        </p:blipFill>
        <p:spPr>
          <a:xfrm>
            <a:off x="397566" y="4456001"/>
            <a:ext cx="2564575" cy="1973332"/>
          </a:xfrm>
          <a:prstGeom prst="rect">
            <a:avLst/>
          </a:prstGeom>
        </p:spPr>
      </p:pic>
      <p:pic>
        <p:nvPicPr>
          <p:cNvPr id="12" name="Picture 11"/>
          <p:cNvPicPr>
            <a:picLocks noChangeAspect="1"/>
          </p:cNvPicPr>
          <p:nvPr/>
        </p:nvPicPr>
        <p:blipFill>
          <a:blip r:embed="rId4"/>
          <a:stretch>
            <a:fillRect/>
          </a:stretch>
        </p:blipFill>
        <p:spPr>
          <a:xfrm>
            <a:off x="10935926" y="-50055"/>
            <a:ext cx="1255238" cy="937524"/>
          </a:xfrm>
          <a:prstGeom prst="rect">
            <a:avLst/>
          </a:prstGeom>
        </p:spPr>
      </p:pic>
    </p:spTree>
    <p:extLst>
      <p:ext uri="{BB962C8B-B14F-4D97-AF65-F5344CB8AC3E}">
        <p14:creationId xmlns:p14="http://schemas.microsoft.com/office/powerpoint/2010/main" val="183034510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vi-VN" dirty="0">
                <a:latin typeface="#9Slide05 IcielSanelma" pitchFamily="2" charset="0"/>
                <a:ea typeface="Arial" panose="020B0604020202020204" pitchFamily="34" charset="0"/>
              </a:rPr>
              <a:t>Cô Thuỳ Dương, mẹ của bé chia sẻ: “Việc hiến </a:t>
            </a:r>
            <a:r>
              <a:rPr lang="vi-VN" dirty="0" smtClean="0">
                <a:latin typeface="#9Slide05 IcielSanelma" pitchFamily="2" charset="0"/>
                <a:ea typeface="Arial" panose="020B0604020202020204" pitchFamily="34" charset="0"/>
              </a:rPr>
              <a:t>tặng </a:t>
            </a:r>
            <a:r>
              <a:rPr lang="vi-VN" dirty="0">
                <a:latin typeface="#9Slide05 IcielSanelma" pitchFamily="2" charset="0"/>
                <a:ea typeface="Arial" panose="020B0604020202020204" pitchFamily="34" charset="0"/>
              </a:rPr>
              <a:t>nội t</a:t>
            </a:r>
            <a:r>
              <a:rPr lang="en-US" dirty="0">
                <a:latin typeface="#9Slide05 IcielSanelma" pitchFamily="2" charset="0"/>
                <a:ea typeface="Arial" panose="020B0604020202020204" pitchFamily="34" charset="0"/>
              </a:rPr>
              <a:t>ạ</a:t>
            </a:r>
            <a:r>
              <a:rPr lang="vi-VN" dirty="0">
                <a:latin typeface="#9Slide05 IcielSanelma" pitchFamily="2" charset="0"/>
                <a:ea typeface="Arial" panose="020B0604020202020204" pitchFamily="34" charset="0"/>
              </a:rPr>
              <a:t>ng là di nguyện của con. Lúc con còn t</a:t>
            </a:r>
            <a:r>
              <a:rPr lang="en-US" dirty="0">
                <a:latin typeface="#9Slide05 IcielSanelma" pitchFamily="2" charset="0"/>
                <a:ea typeface="Arial" panose="020B0604020202020204" pitchFamily="34" charset="0"/>
              </a:rPr>
              <a:t>ỉ</a:t>
            </a:r>
            <a:r>
              <a:rPr lang="vi-VN" dirty="0">
                <a:latin typeface="#9Slide05 IcielSanelma" pitchFamily="2" charset="0"/>
                <a:ea typeface="Arial" panose="020B0604020202020204" pitchFamily="34" charset="0"/>
              </a:rPr>
              <a:t>nh táo, hai mẹ con hay thủ </a:t>
            </a:r>
            <a:r>
              <a:rPr lang="en-US" dirty="0" err="1">
                <a:latin typeface="#9Slide05 IcielSanelma" pitchFamily="2" charset="0"/>
                <a:ea typeface="Arial" panose="020B0604020202020204" pitchFamily="34" charset="0"/>
              </a:rPr>
              <a:t>thỉ</a:t>
            </a:r>
            <a:r>
              <a:rPr lang="en-US" dirty="0">
                <a:latin typeface="#9Slide05 IcielSanelma" pitchFamily="2" charset="0"/>
                <a:ea typeface="Arial" panose="020B0604020202020204" pitchFamily="34" charset="0"/>
              </a:rPr>
              <a:t> </a:t>
            </a:r>
            <a:r>
              <a:rPr lang="vi-VN" dirty="0">
                <a:latin typeface="#9Slide05 IcielSanelma" pitchFamily="2" charset="0"/>
                <a:ea typeface="Arial" panose="020B0604020202020204" pitchFamily="34" charset="0"/>
              </a:rPr>
              <a:t>và bé đã nói ra mong muốn của mình về hiến t</a:t>
            </a:r>
            <a:r>
              <a:rPr lang="en-US" dirty="0">
                <a:latin typeface="#9Slide05 IcielSanelma" pitchFamily="2" charset="0"/>
                <a:ea typeface="Arial" panose="020B0604020202020204" pitchFamily="34" charset="0"/>
              </a:rPr>
              <a:t>ạ</a:t>
            </a:r>
            <a:r>
              <a:rPr lang="vi-VN" dirty="0">
                <a:latin typeface="#9Slide05 IcielSanelma" pitchFamily="2" charset="0"/>
                <a:ea typeface="Arial" panose="020B0604020202020204" pitchFamily="34" charset="0"/>
              </a:rPr>
              <a:t>ng, một phần là muốn cống hiến cho xã hội, giúp người; một phần là muốn mẹ tiếp tục sống tiếp vì con còn trên thế gian". Như một hiệu ứng kì diệu, sau khi biết nghĩa cử cao đẹp của bé Hải An, đã có hàng ngàn người trên cả nước đang kí hiến t</a:t>
            </a:r>
            <a:r>
              <a:rPr lang="en-US" dirty="0">
                <a:latin typeface="#9Slide05 IcielSanelma" pitchFamily="2" charset="0"/>
                <a:ea typeface="Arial" panose="020B0604020202020204" pitchFamily="34" charset="0"/>
              </a:rPr>
              <a:t>ạ</a:t>
            </a:r>
            <a:r>
              <a:rPr lang="vi-VN" dirty="0">
                <a:latin typeface="#9Slide05 IcielSanelma" pitchFamily="2" charset="0"/>
                <a:ea typeface="Arial" panose="020B0604020202020204" pitchFamily="34" charset="0"/>
              </a:rPr>
              <a:t>ng sau khi qua đời</a:t>
            </a:r>
            <a:endParaRPr lang="en-US" dirty="0"/>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Tree>
    <p:extLst>
      <p:ext uri="{BB962C8B-B14F-4D97-AF65-F5344CB8AC3E}">
        <p14:creationId xmlns:p14="http://schemas.microsoft.com/office/powerpoint/2010/main" val="19891936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1">
            <a:extLst>
              <a:ext uri="{FF2B5EF4-FFF2-40B4-BE49-F238E27FC236}">
                <a16:creationId xmlns:a16="http://schemas.microsoft.com/office/drawing/2014/main" xmlns="" id="{49368C2B-08BB-4567-BA27-2402FAA3C31F}"/>
              </a:ext>
            </a:extLst>
          </p:cNvPr>
          <p:cNvSpPr/>
          <p:nvPr/>
        </p:nvSpPr>
        <p:spPr>
          <a:xfrm>
            <a:off x="2784763" y="194888"/>
            <a:ext cx="6888480" cy="1300480"/>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FF0000"/>
                </a:solidFill>
                <a:latin typeface="SVN-Vanilla Daisy Pro" panose="00000500000000000000" pitchFamily="2" charset="0"/>
                <a:ea typeface="Times New Roman" panose="02020603050405020304" pitchFamily="18" charset="0"/>
              </a:rPr>
              <a:t>PHIẾU BÀI TẬP</a:t>
            </a:r>
          </a:p>
          <a:p>
            <a:r>
              <a:rPr lang="en-US" dirty="0">
                <a:solidFill>
                  <a:prstClr val="white"/>
                </a:solidFill>
                <a:latin typeface="Times New Roman" panose="02020603050405020304" pitchFamily="18" charset="0"/>
                <a:ea typeface="Times New Roman" panose="02020603050405020304" pitchFamily="18" charset="0"/>
              </a:rPr>
              <a:t> </a:t>
            </a:r>
          </a:p>
        </p:txBody>
      </p:sp>
      <p:sp>
        <p:nvSpPr>
          <p:cNvPr id="8" name="Rectangle: Rounded Corners 13">
            <a:extLst>
              <a:ext uri="{FF2B5EF4-FFF2-40B4-BE49-F238E27FC236}">
                <a16:creationId xmlns:a16="http://schemas.microsoft.com/office/drawing/2014/main" xmlns="" id="{D57A15F4-FE97-4AD2-BA74-AA0DC8068413}"/>
              </a:ext>
            </a:extLst>
          </p:cNvPr>
          <p:cNvSpPr/>
          <p:nvPr/>
        </p:nvSpPr>
        <p:spPr>
          <a:xfrm>
            <a:off x="715587" y="2186247"/>
            <a:ext cx="3822412" cy="1772921"/>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smtClean="0">
                <a:solidFill>
                  <a:prstClr val="black"/>
                </a:solidFill>
                <a:latin typeface="SVN-Vanilla Daisy Pro" panose="00000500000000000000" pitchFamily="2" charset="0"/>
                <a:cs typeface="Times" panose="02020603050405020304" pitchFamily="18" charset="0"/>
              </a:rPr>
              <a:t>1. </a:t>
            </a:r>
            <a:r>
              <a:rPr lang="en-US" sz="2800" b="1" dirty="0" err="1" smtClean="0">
                <a:solidFill>
                  <a:prstClr val="black"/>
                </a:solidFill>
                <a:latin typeface="SVN-Vanilla Daisy Pro" panose="00000500000000000000" pitchFamily="2" charset="0"/>
                <a:cs typeface="Times" panose="02020603050405020304" pitchFamily="18" charset="0"/>
              </a:rPr>
              <a:t>Bé</a:t>
            </a:r>
            <a:r>
              <a:rPr lang="en-US" sz="2800" b="1" dirty="0" smtClean="0">
                <a:solidFill>
                  <a:prstClr val="black"/>
                </a:solidFill>
                <a:latin typeface="SVN-Vanilla Daisy Pro" panose="00000500000000000000" pitchFamily="2" charset="0"/>
                <a:cs typeface="Times" panose="02020603050405020304" pitchFamily="18" charset="0"/>
              </a:rPr>
              <a:t> </a:t>
            </a:r>
            <a:r>
              <a:rPr lang="en-US" sz="2800" b="1" dirty="0" err="1" smtClean="0">
                <a:solidFill>
                  <a:prstClr val="black"/>
                </a:solidFill>
                <a:latin typeface="SVN-Vanilla Daisy Pro" panose="00000500000000000000" pitchFamily="2" charset="0"/>
                <a:cs typeface="Times" panose="02020603050405020304" pitchFamily="18" charset="0"/>
              </a:rPr>
              <a:t>Hải</a:t>
            </a:r>
            <a:r>
              <a:rPr lang="en-US" sz="2800" b="1" dirty="0" smtClean="0">
                <a:solidFill>
                  <a:prstClr val="black"/>
                </a:solidFill>
                <a:latin typeface="SVN-Vanilla Daisy Pro" panose="00000500000000000000" pitchFamily="2" charset="0"/>
                <a:cs typeface="Times" panose="02020603050405020304" pitchFamily="18" charset="0"/>
              </a:rPr>
              <a:t> An </a:t>
            </a:r>
            <a:r>
              <a:rPr lang="en-US" sz="2800" b="1" dirty="0" err="1" smtClean="0">
                <a:solidFill>
                  <a:prstClr val="black"/>
                </a:solidFill>
                <a:latin typeface="SVN-Vanilla Daisy Pro" panose="00000500000000000000" pitchFamily="2" charset="0"/>
                <a:cs typeface="Times" panose="02020603050405020304" pitchFamily="18" charset="0"/>
              </a:rPr>
              <a:t>có</a:t>
            </a:r>
            <a:r>
              <a:rPr lang="en-US" sz="2800" b="1" dirty="0" smtClean="0">
                <a:solidFill>
                  <a:prstClr val="black"/>
                </a:solidFill>
                <a:latin typeface="SVN-Vanilla Daisy Pro" panose="00000500000000000000" pitchFamily="2" charset="0"/>
                <a:cs typeface="Times" panose="02020603050405020304" pitchFamily="18" charset="0"/>
              </a:rPr>
              <a:t> </a:t>
            </a:r>
            <a:r>
              <a:rPr lang="en-US" sz="2800" b="1" dirty="0" err="1" smtClean="0">
                <a:solidFill>
                  <a:prstClr val="black"/>
                </a:solidFill>
                <a:latin typeface="SVN-Vanilla Daisy Pro" panose="00000500000000000000" pitchFamily="2" charset="0"/>
                <a:cs typeface="Times" panose="02020603050405020304" pitchFamily="18" charset="0"/>
              </a:rPr>
              <a:t>ước</a:t>
            </a:r>
            <a:r>
              <a:rPr lang="en-US" sz="2800" b="1" dirty="0" smtClean="0">
                <a:solidFill>
                  <a:prstClr val="black"/>
                </a:solidFill>
                <a:latin typeface="SVN-Vanilla Daisy Pro" panose="00000500000000000000" pitchFamily="2" charset="0"/>
                <a:cs typeface="Times" panose="02020603050405020304" pitchFamily="18" charset="0"/>
              </a:rPr>
              <a:t> </a:t>
            </a:r>
            <a:r>
              <a:rPr lang="en-US" sz="2800" b="1" dirty="0" err="1" smtClean="0">
                <a:solidFill>
                  <a:prstClr val="black"/>
                </a:solidFill>
                <a:latin typeface="SVN-Vanilla Daisy Pro" panose="00000500000000000000" pitchFamily="2" charset="0"/>
                <a:cs typeface="Times" panose="02020603050405020304" pitchFamily="18" charset="0"/>
              </a:rPr>
              <a:t>nguyện</a:t>
            </a:r>
            <a:r>
              <a:rPr lang="en-US" sz="2800" b="1" dirty="0" smtClean="0">
                <a:solidFill>
                  <a:prstClr val="black"/>
                </a:solidFill>
                <a:latin typeface="SVN-Vanilla Daisy Pro" panose="00000500000000000000" pitchFamily="2" charset="0"/>
                <a:cs typeface="Times" panose="02020603050405020304" pitchFamily="18" charset="0"/>
              </a:rPr>
              <a:t> </a:t>
            </a:r>
            <a:r>
              <a:rPr lang="en-US" sz="2800" b="1" dirty="0" err="1" smtClean="0">
                <a:solidFill>
                  <a:prstClr val="black"/>
                </a:solidFill>
                <a:latin typeface="SVN-Vanilla Daisy Pro" panose="00000500000000000000" pitchFamily="2" charset="0"/>
                <a:cs typeface="Times" panose="02020603050405020304" pitchFamily="18" charset="0"/>
              </a:rPr>
              <a:t>gì</a:t>
            </a:r>
            <a:r>
              <a:rPr lang="en-US" sz="2800" b="1" dirty="0" smtClean="0">
                <a:solidFill>
                  <a:prstClr val="black"/>
                </a:solidFill>
                <a:latin typeface="SVN-Vanilla Daisy Pro" panose="00000500000000000000" pitchFamily="2" charset="0"/>
                <a:cs typeface="Times" panose="02020603050405020304" pitchFamily="18" charset="0"/>
              </a:rPr>
              <a:t>? </a:t>
            </a:r>
            <a:r>
              <a:rPr lang="en-US" sz="2800" b="1" dirty="0" err="1" smtClean="0">
                <a:solidFill>
                  <a:prstClr val="black"/>
                </a:solidFill>
                <a:latin typeface="SVN-Vanilla Daisy Pro" panose="00000500000000000000" pitchFamily="2" charset="0"/>
                <a:cs typeface="Times" panose="02020603050405020304" pitchFamily="18" charset="0"/>
              </a:rPr>
              <a:t>Ước</a:t>
            </a:r>
            <a:r>
              <a:rPr lang="en-US" sz="2800" b="1" dirty="0" smtClean="0">
                <a:solidFill>
                  <a:prstClr val="black"/>
                </a:solidFill>
                <a:latin typeface="SVN-Vanilla Daisy Pro" panose="00000500000000000000" pitchFamily="2" charset="0"/>
                <a:cs typeface="Times" panose="02020603050405020304" pitchFamily="18" charset="0"/>
              </a:rPr>
              <a:t> </a:t>
            </a:r>
            <a:r>
              <a:rPr lang="en-US" sz="2800" b="1" dirty="0" err="1" smtClean="0">
                <a:solidFill>
                  <a:prstClr val="black"/>
                </a:solidFill>
                <a:latin typeface="SVN-Vanilla Daisy Pro" panose="00000500000000000000" pitchFamily="2" charset="0"/>
                <a:cs typeface="Times" panose="02020603050405020304" pitchFamily="18" charset="0"/>
              </a:rPr>
              <a:t>nguyện</a:t>
            </a:r>
            <a:r>
              <a:rPr lang="en-US" sz="2800" b="1" dirty="0" smtClean="0">
                <a:solidFill>
                  <a:prstClr val="black"/>
                </a:solidFill>
                <a:latin typeface="SVN-Vanilla Daisy Pro" panose="00000500000000000000" pitchFamily="2" charset="0"/>
                <a:cs typeface="Times" panose="02020603050405020304" pitchFamily="18" charset="0"/>
              </a:rPr>
              <a:t> </a:t>
            </a:r>
            <a:r>
              <a:rPr lang="en-US" sz="2800" b="1" dirty="0" err="1" smtClean="0">
                <a:solidFill>
                  <a:prstClr val="black"/>
                </a:solidFill>
                <a:latin typeface="SVN-Vanilla Daisy Pro" panose="00000500000000000000" pitchFamily="2" charset="0"/>
                <a:cs typeface="Times" panose="02020603050405020304" pitchFamily="18" charset="0"/>
              </a:rPr>
              <a:t>đó</a:t>
            </a:r>
            <a:r>
              <a:rPr lang="en-US" sz="2800" b="1" dirty="0" smtClean="0">
                <a:solidFill>
                  <a:prstClr val="black"/>
                </a:solidFill>
                <a:latin typeface="SVN-Vanilla Daisy Pro" panose="00000500000000000000" pitchFamily="2" charset="0"/>
                <a:cs typeface="Times" panose="02020603050405020304" pitchFamily="18" charset="0"/>
              </a:rPr>
              <a:t> </a:t>
            </a:r>
            <a:r>
              <a:rPr lang="en-US" sz="2800" b="1" dirty="0" err="1" smtClean="0">
                <a:solidFill>
                  <a:prstClr val="black"/>
                </a:solidFill>
                <a:latin typeface="SVN-Vanilla Daisy Pro" panose="00000500000000000000" pitchFamily="2" charset="0"/>
                <a:cs typeface="Times" panose="02020603050405020304" pitchFamily="18" charset="0"/>
              </a:rPr>
              <a:t>mang</a:t>
            </a:r>
            <a:r>
              <a:rPr lang="en-US" sz="2800" b="1" dirty="0" smtClean="0">
                <a:solidFill>
                  <a:prstClr val="black"/>
                </a:solidFill>
                <a:latin typeface="SVN-Vanilla Daisy Pro" panose="00000500000000000000" pitchFamily="2" charset="0"/>
                <a:cs typeface="Times" panose="02020603050405020304" pitchFamily="18" charset="0"/>
              </a:rPr>
              <a:t> </a:t>
            </a:r>
            <a:r>
              <a:rPr lang="en-US" sz="2800" b="1" dirty="0" err="1" smtClean="0">
                <a:solidFill>
                  <a:prstClr val="black"/>
                </a:solidFill>
                <a:latin typeface="SVN-Vanilla Daisy Pro" panose="00000500000000000000" pitchFamily="2" charset="0"/>
                <a:cs typeface="Times" panose="02020603050405020304" pitchFamily="18" charset="0"/>
              </a:rPr>
              <a:t>lại</a:t>
            </a:r>
            <a:r>
              <a:rPr lang="en-US" sz="2800" b="1" dirty="0" smtClean="0">
                <a:solidFill>
                  <a:prstClr val="black"/>
                </a:solidFill>
                <a:latin typeface="SVN-Vanilla Daisy Pro" panose="00000500000000000000" pitchFamily="2" charset="0"/>
                <a:cs typeface="Times" panose="02020603050405020304" pitchFamily="18" charset="0"/>
              </a:rPr>
              <a:t> </a:t>
            </a:r>
            <a:r>
              <a:rPr lang="en-US" sz="2800" b="1" dirty="0" err="1" smtClean="0">
                <a:solidFill>
                  <a:prstClr val="black"/>
                </a:solidFill>
                <a:latin typeface="SVN-Vanilla Daisy Pro" panose="00000500000000000000" pitchFamily="2" charset="0"/>
                <a:cs typeface="Times" panose="02020603050405020304" pitchFamily="18" charset="0"/>
              </a:rPr>
              <a:t>điều</a:t>
            </a:r>
            <a:r>
              <a:rPr lang="en-US" sz="2800" b="1" dirty="0" smtClean="0">
                <a:solidFill>
                  <a:prstClr val="black"/>
                </a:solidFill>
                <a:latin typeface="SVN-Vanilla Daisy Pro" panose="00000500000000000000" pitchFamily="2" charset="0"/>
                <a:cs typeface="Times" panose="02020603050405020304" pitchFamily="18" charset="0"/>
              </a:rPr>
              <a:t> </a:t>
            </a:r>
            <a:r>
              <a:rPr lang="en-US" sz="2800" b="1" dirty="0" err="1" smtClean="0">
                <a:solidFill>
                  <a:prstClr val="black"/>
                </a:solidFill>
                <a:latin typeface="SVN-Vanilla Daisy Pro" panose="00000500000000000000" pitchFamily="2" charset="0"/>
                <a:cs typeface="Times" panose="02020603050405020304" pitchFamily="18" charset="0"/>
              </a:rPr>
              <a:t>gì</a:t>
            </a:r>
            <a:r>
              <a:rPr lang="en-US" sz="2800" b="1" dirty="0" smtClean="0">
                <a:solidFill>
                  <a:prstClr val="black"/>
                </a:solidFill>
                <a:latin typeface="SVN-Vanilla Daisy Pro" panose="00000500000000000000" pitchFamily="2" charset="0"/>
                <a:cs typeface="Times" panose="02020603050405020304" pitchFamily="18" charset="0"/>
              </a:rPr>
              <a:t>?</a:t>
            </a:r>
            <a:endParaRPr lang="en-US" sz="2800" dirty="0">
              <a:solidFill>
                <a:prstClr val="black"/>
              </a:solidFill>
              <a:latin typeface="SVN-Vanilla Daisy Pro" panose="00000500000000000000" pitchFamily="2" charset="0"/>
              <a:cs typeface="Times" panose="02020603050405020304" pitchFamily="18" charset="0"/>
            </a:endParaRPr>
          </a:p>
        </p:txBody>
      </p:sp>
      <p:sp>
        <p:nvSpPr>
          <p:cNvPr id="9" name="Rectangle: Rounded Corners 15">
            <a:extLst>
              <a:ext uri="{FF2B5EF4-FFF2-40B4-BE49-F238E27FC236}">
                <a16:creationId xmlns:a16="http://schemas.microsoft.com/office/drawing/2014/main" xmlns="" id="{F00E3249-ACD5-4D11-8D94-2D016D6532E8}"/>
              </a:ext>
            </a:extLst>
          </p:cNvPr>
          <p:cNvSpPr/>
          <p:nvPr/>
        </p:nvSpPr>
        <p:spPr>
          <a:xfrm>
            <a:off x="7394522" y="2186247"/>
            <a:ext cx="3183889" cy="1778000"/>
          </a:xfrm>
          <a:prstGeom prst="roundRect">
            <a:avLst/>
          </a:prstGeom>
          <a:solidFill>
            <a:srgbClr val="CC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000000"/>
              </a:solidFill>
              <a:latin typeface="Times New Roman" panose="02020603050405020304" pitchFamily="18" charset="0"/>
              <a:ea typeface="Times New Roman" panose="02020603050405020304" pitchFamily="18" charset="0"/>
            </a:endParaRPr>
          </a:p>
          <a:p>
            <a:r>
              <a:rPr lang="en-US" sz="2800" b="1" dirty="0" smtClean="0">
                <a:solidFill>
                  <a:prstClr val="black"/>
                </a:solidFill>
                <a:latin typeface="SVN-Vanilla Daisy Pro" panose="00000500000000000000" pitchFamily="2" charset="0"/>
                <a:cs typeface="Times" panose="02020603050405020304" pitchFamily="18" charset="0"/>
              </a:rPr>
              <a:t>2. </a:t>
            </a:r>
            <a:r>
              <a:rPr lang="en-US" sz="2800" b="1" dirty="0" err="1" smtClean="0">
                <a:solidFill>
                  <a:prstClr val="black"/>
                </a:solidFill>
                <a:latin typeface="SVN-Vanilla Daisy Pro" panose="00000500000000000000" pitchFamily="2" charset="0"/>
                <a:cs typeface="Times" panose="02020603050405020304" pitchFamily="18" charset="0"/>
              </a:rPr>
              <a:t>Nhận</a:t>
            </a:r>
            <a:r>
              <a:rPr lang="en-US" sz="2800" b="1" dirty="0" smtClean="0">
                <a:solidFill>
                  <a:prstClr val="black"/>
                </a:solidFill>
                <a:latin typeface="SVN-Vanilla Daisy Pro" panose="00000500000000000000" pitchFamily="2" charset="0"/>
                <a:cs typeface="Times" panose="02020603050405020304" pitchFamily="18" charset="0"/>
              </a:rPr>
              <a:t> </a:t>
            </a:r>
            <a:r>
              <a:rPr lang="en-US" sz="2800" b="1" dirty="0" err="1" smtClean="0">
                <a:solidFill>
                  <a:prstClr val="black"/>
                </a:solidFill>
                <a:latin typeface="SVN-Vanilla Daisy Pro" panose="00000500000000000000" pitchFamily="2" charset="0"/>
                <a:cs typeface="Times" panose="02020603050405020304" pitchFamily="18" charset="0"/>
              </a:rPr>
              <a:t>xét</a:t>
            </a:r>
            <a:r>
              <a:rPr lang="en-US" sz="2800" b="1" dirty="0" smtClean="0">
                <a:solidFill>
                  <a:prstClr val="black"/>
                </a:solidFill>
                <a:latin typeface="SVN-Vanilla Daisy Pro" panose="00000500000000000000" pitchFamily="2" charset="0"/>
                <a:cs typeface="Times" panose="02020603050405020304" pitchFamily="18" charset="0"/>
              </a:rPr>
              <a:t> </a:t>
            </a:r>
            <a:r>
              <a:rPr lang="en-US" sz="2800" b="1" dirty="0" err="1" smtClean="0">
                <a:solidFill>
                  <a:prstClr val="black"/>
                </a:solidFill>
                <a:latin typeface="SVN-Vanilla Daisy Pro" panose="00000500000000000000" pitchFamily="2" charset="0"/>
                <a:cs typeface="Times" panose="02020603050405020304" pitchFamily="18" charset="0"/>
              </a:rPr>
              <a:t>ước</a:t>
            </a:r>
            <a:r>
              <a:rPr lang="en-US" sz="2800" b="1" dirty="0" smtClean="0">
                <a:solidFill>
                  <a:prstClr val="black"/>
                </a:solidFill>
                <a:latin typeface="SVN-Vanilla Daisy Pro" panose="00000500000000000000" pitchFamily="2" charset="0"/>
                <a:cs typeface="Times" panose="02020603050405020304" pitchFamily="18" charset="0"/>
              </a:rPr>
              <a:t> </a:t>
            </a:r>
            <a:r>
              <a:rPr lang="en-US" sz="2800" b="1" dirty="0" err="1" smtClean="0">
                <a:solidFill>
                  <a:prstClr val="black"/>
                </a:solidFill>
                <a:latin typeface="SVN-Vanilla Daisy Pro" panose="00000500000000000000" pitchFamily="2" charset="0"/>
                <a:cs typeface="Times" panose="02020603050405020304" pitchFamily="18" charset="0"/>
              </a:rPr>
              <a:t>nguyện</a:t>
            </a:r>
            <a:r>
              <a:rPr lang="en-US" sz="2800" b="1" dirty="0" smtClean="0">
                <a:solidFill>
                  <a:prstClr val="black"/>
                </a:solidFill>
                <a:latin typeface="SVN-Vanilla Daisy Pro" panose="00000500000000000000" pitchFamily="2" charset="0"/>
                <a:cs typeface="Times" panose="02020603050405020304" pitchFamily="18" charset="0"/>
              </a:rPr>
              <a:t> </a:t>
            </a:r>
            <a:r>
              <a:rPr lang="en-US" sz="2800" b="1" dirty="0" err="1" smtClean="0">
                <a:solidFill>
                  <a:prstClr val="black"/>
                </a:solidFill>
                <a:latin typeface="SVN-Vanilla Daisy Pro" panose="00000500000000000000" pitchFamily="2" charset="0"/>
                <a:cs typeface="Times" panose="02020603050405020304" pitchFamily="18" charset="0"/>
              </a:rPr>
              <a:t>của</a:t>
            </a:r>
            <a:r>
              <a:rPr lang="en-US" sz="2800" b="1" dirty="0" smtClean="0">
                <a:solidFill>
                  <a:prstClr val="black"/>
                </a:solidFill>
                <a:latin typeface="SVN-Vanilla Daisy Pro" panose="00000500000000000000" pitchFamily="2" charset="0"/>
                <a:cs typeface="Times" panose="02020603050405020304" pitchFamily="18" charset="0"/>
              </a:rPr>
              <a:t> </a:t>
            </a:r>
            <a:r>
              <a:rPr lang="en-US" sz="2800" b="1" dirty="0" err="1" smtClean="0">
                <a:solidFill>
                  <a:prstClr val="black"/>
                </a:solidFill>
                <a:latin typeface="SVN-Vanilla Daisy Pro" panose="00000500000000000000" pitchFamily="2" charset="0"/>
                <a:cs typeface="Times" panose="02020603050405020304" pitchFamily="18" charset="0"/>
              </a:rPr>
              <a:t>Hải</a:t>
            </a:r>
            <a:r>
              <a:rPr lang="en-US" sz="2800" b="1" dirty="0" smtClean="0">
                <a:solidFill>
                  <a:prstClr val="black"/>
                </a:solidFill>
                <a:latin typeface="SVN-Vanilla Daisy Pro" panose="00000500000000000000" pitchFamily="2" charset="0"/>
                <a:cs typeface="Times" panose="02020603050405020304" pitchFamily="18" charset="0"/>
              </a:rPr>
              <a:t> An </a:t>
            </a:r>
            <a:r>
              <a:rPr lang="en-US" sz="2800" b="1" dirty="0" err="1" smtClean="0">
                <a:solidFill>
                  <a:prstClr val="black"/>
                </a:solidFill>
                <a:latin typeface="SVN-Vanilla Daisy Pro" panose="00000500000000000000" pitchFamily="2" charset="0"/>
                <a:cs typeface="Times" panose="02020603050405020304" pitchFamily="18" charset="0"/>
              </a:rPr>
              <a:t>và</a:t>
            </a:r>
            <a:r>
              <a:rPr lang="en-US" sz="2800" b="1" dirty="0" smtClean="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việc</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làm</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smtClean="0">
                <a:solidFill>
                  <a:prstClr val="black"/>
                </a:solidFill>
                <a:latin typeface="SVN-Vanilla Daisy Pro" panose="00000500000000000000" pitchFamily="2" charset="0"/>
                <a:cs typeface="Times" panose="02020603050405020304" pitchFamily="18" charset="0"/>
              </a:rPr>
              <a:t>của</a:t>
            </a:r>
            <a:r>
              <a:rPr lang="en-US" sz="2800" b="1" dirty="0" smtClean="0">
                <a:solidFill>
                  <a:prstClr val="black"/>
                </a:solidFill>
                <a:latin typeface="SVN-Vanilla Daisy Pro" panose="00000500000000000000" pitchFamily="2" charset="0"/>
                <a:cs typeface="Times" panose="02020603050405020304" pitchFamily="18" charset="0"/>
              </a:rPr>
              <a:t> </a:t>
            </a:r>
            <a:r>
              <a:rPr lang="en-US" sz="2800" b="1" dirty="0" err="1" smtClean="0">
                <a:solidFill>
                  <a:prstClr val="black"/>
                </a:solidFill>
                <a:latin typeface="SVN-Vanilla Daisy Pro" panose="00000500000000000000" pitchFamily="2" charset="0"/>
                <a:cs typeface="Times" panose="02020603050405020304" pitchFamily="18" charset="0"/>
              </a:rPr>
              <a:t>gia</a:t>
            </a:r>
            <a:r>
              <a:rPr lang="en-US" sz="2800" b="1" dirty="0" smtClean="0">
                <a:solidFill>
                  <a:prstClr val="black"/>
                </a:solidFill>
                <a:latin typeface="SVN-Vanilla Daisy Pro" panose="00000500000000000000" pitchFamily="2" charset="0"/>
                <a:cs typeface="Times" panose="02020603050405020304" pitchFamily="18" charset="0"/>
              </a:rPr>
              <a:t> </a:t>
            </a:r>
            <a:r>
              <a:rPr lang="en-US" sz="2800" b="1" dirty="0" err="1" smtClean="0">
                <a:solidFill>
                  <a:prstClr val="black"/>
                </a:solidFill>
                <a:latin typeface="SVN-Vanilla Daisy Pro" panose="00000500000000000000" pitchFamily="2" charset="0"/>
                <a:cs typeface="Times" panose="02020603050405020304" pitchFamily="18" charset="0"/>
              </a:rPr>
              <a:t>đình</a:t>
            </a:r>
            <a:r>
              <a:rPr lang="en-US" sz="2800" b="1" dirty="0" smtClean="0">
                <a:solidFill>
                  <a:prstClr val="black"/>
                </a:solidFill>
                <a:latin typeface="SVN-Vanilla Daisy Pro" panose="00000500000000000000" pitchFamily="2" charset="0"/>
                <a:cs typeface="Times" panose="02020603050405020304" pitchFamily="18" charset="0"/>
              </a:rPr>
              <a:t> </a:t>
            </a:r>
            <a:r>
              <a:rPr lang="en-US" sz="2800" b="1" dirty="0" err="1" smtClean="0">
                <a:solidFill>
                  <a:prstClr val="black"/>
                </a:solidFill>
                <a:latin typeface="SVN-Vanilla Daisy Pro" panose="00000500000000000000" pitchFamily="2" charset="0"/>
                <a:cs typeface="Times" panose="02020603050405020304" pitchFamily="18" charset="0"/>
              </a:rPr>
              <a:t>bé</a:t>
            </a:r>
            <a:r>
              <a:rPr lang="en-US" sz="2800" b="1" dirty="0" smtClean="0">
                <a:solidFill>
                  <a:prstClr val="black"/>
                </a:solidFill>
                <a:latin typeface="SVN-Vanilla Daisy Pro" panose="00000500000000000000" pitchFamily="2" charset="0"/>
                <a:cs typeface="Times" panose="02020603050405020304" pitchFamily="18" charset="0"/>
              </a:rPr>
              <a:t>?</a:t>
            </a:r>
            <a:endParaRPr lang="en-US" sz="2400" b="1" dirty="0">
              <a:solidFill>
                <a:srgbClr val="000000"/>
              </a:solidFill>
              <a:latin typeface="SVN-Vanilla Daisy Pro" panose="00000500000000000000" pitchFamily="2" charset="0"/>
              <a:ea typeface="Times New Roman" panose="02020603050405020304" pitchFamily="18" charset="0"/>
            </a:endParaRPr>
          </a:p>
          <a:p>
            <a:pPr algn="ctr"/>
            <a:endParaRPr lang="en-US" dirty="0">
              <a:solidFill>
                <a:prstClr val="white"/>
              </a:solidFill>
              <a:latin typeface="Times New Roman" panose="02020603050405020304" pitchFamily="18" charset="0"/>
              <a:ea typeface="Times New Roman" panose="02020603050405020304" pitchFamily="18" charset="0"/>
            </a:endParaRPr>
          </a:p>
        </p:txBody>
      </p:sp>
      <p:sp>
        <p:nvSpPr>
          <p:cNvPr id="11" name="Rectangle: Rounded Corners 23">
            <a:extLst>
              <a:ext uri="{FF2B5EF4-FFF2-40B4-BE49-F238E27FC236}">
                <a16:creationId xmlns:a16="http://schemas.microsoft.com/office/drawing/2014/main" xmlns="" id="{7FC44327-CEE4-4E8B-92C5-96305680DC6A}"/>
              </a:ext>
            </a:extLst>
          </p:cNvPr>
          <p:cNvSpPr/>
          <p:nvPr/>
        </p:nvSpPr>
        <p:spPr>
          <a:xfrm>
            <a:off x="715586" y="4629728"/>
            <a:ext cx="3680806" cy="2122054"/>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000" b="1" i="1" dirty="0" smtClean="0">
                <a:solidFill>
                  <a:srgbClr val="000000"/>
                </a:solidFill>
                <a:latin typeface="Times New Roman" panose="02020603050405020304" pitchFamily="18" charset="0"/>
                <a:ea typeface="Times New Roman" panose="02020603050405020304" pitchFamily="18" charset="0"/>
              </a:rPr>
              <a:t>.............................................................................................................................................................................................................................................................</a:t>
            </a:r>
          </a:p>
        </p:txBody>
      </p:sp>
      <p:sp>
        <p:nvSpPr>
          <p:cNvPr id="12" name="Rectangle: Rounded Corners 24">
            <a:extLst>
              <a:ext uri="{FF2B5EF4-FFF2-40B4-BE49-F238E27FC236}">
                <a16:creationId xmlns:a16="http://schemas.microsoft.com/office/drawing/2014/main" xmlns="" id="{ED9BAAF3-BB42-469D-9A1D-E12DA3DD343C}"/>
              </a:ext>
            </a:extLst>
          </p:cNvPr>
          <p:cNvSpPr/>
          <p:nvPr/>
        </p:nvSpPr>
        <p:spPr>
          <a:xfrm>
            <a:off x="7503287" y="4629726"/>
            <a:ext cx="3479452" cy="1899919"/>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smtClean="0">
                <a:solidFill>
                  <a:srgbClr val="000000"/>
                </a:solidFill>
                <a:latin typeface="Times New Roman" panose="02020603050405020304" pitchFamily="18" charset="0"/>
                <a:ea typeface="Times New Roman" panose="02020603050405020304" pitchFamily="18" charset="0"/>
              </a:rPr>
              <a:t>........................................................................................................................................................................................................................................</a:t>
            </a:r>
            <a:endParaRPr lang="en-US" sz="2000" dirty="0">
              <a:solidFill>
                <a:prstClr val="white"/>
              </a:solidFill>
              <a:latin typeface="Times New Roman" panose="02020603050405020304" pitchFamily="18" charset="0"/>
              <a:ea typeface="Times New Roman" panose="02020603050405020304" pitchFamily="18" charset="0"/>
            </a:endParaRPr>
          </a:p>
        </p:txBody>
      </p:sp>
      <p:cxnSp>
        <p:nvCxnSpPr>
          <p:cNvPr id="14" name="Straight Arrow Connector 13">
            <a:extLst>
              <a:ext uri="{FF2B5EF4-FFF2-40B4-BE49-F238E27FC236}">
                <a16:creationId xmlns:a16="http://schemas.microsoft.com/office/drawing/2014/main" xmlns="" id="{22708614-0FF2-4E62-A678-E089C72AC34F}"/>
              </a:ext>
            </a:extLst>
          </p:cNvPr>
          <p:cNvCxnSpPr>
            <a:cxnSpLocks/>
          </p:cNvCxnSpPr>
          <p:nvPr/>
        </p:nvCxnSpPr>
        <p:spPr>
          <a:xfrm flipH="1">
            <a:off x="2919384" y="1485208"/>
            <a:ext cx="3378200" cy="66040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xmlns="" id="{3C8FB1BB-BF64-4C78-AACA-84C9F97ED11A}"/>
              </a:ext>
            </a:extLst>
          </p:cNvPr>
          <p:cNvCxnSpPr>
            <a:cxnSpLocks/>
          </p:cNvCxnSpPr>
          <p:nvPr/>
        </p:nvCxnSpPr>
        <p:spPr>
          <a:xfrm>
            <a:off x="6231543" y="1536008"/>
            <a:ext cx="2543489" cy="690881"/>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xmlns="" id="{C76D9141-C5C8-4EDF-8BAE-38C3C91A0D8B}"/>
              </a:ext>
            </a:extLst>
          </p:cNvPr>
          <p:cNvCxnSpPr>
            <a:cxnSpLocks/>
          </p:cNvCxnSpPr>
          <p:nvPr/>
        </p:nvCxnSpPr>
        <p:spPr>
          <a:xfrm>
            <a:off x="2660303" y="3959168"/>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8" name="Straight Connector 17">
            <a:extLst>
              <a:ext uri="{FF2B5EF4-FFF2-40B4-BE49-F238E27FC236}">
                <a16:creationId xmlns:a16="http://schemas.microsoft.com/office/drawing/2014/main" xmlns="" id="{06C6F0E5-34EA-4A9B-B75B-08619F47AE1E}"/>
              </a:ext>
            </a:extLst>
          </p:cNvPr>
          <p:cNvCxnSpPr>
            <a:cxnSpLocks/>
          </p:cNvCxnSpPr>
          <p:nvPr/>
        </p:nvCxnSpPr>
        <p:spPr>
          <a:xfrm>
            <a:off x="9189461" y="3959167"/>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21" name="Picture 20"/>
          <p:cNvPicPr>
            <a:picLocks noChangeAspect="1"/>
          </p:cNvPicPr>
          <p:nvPr/>
        </p:nvPicPr>
        <p:blipFill>
          <a:blip r:embed="rId2"/>
          <a:stretch>
            <a:fillRect/>
          </a:stretch>
        </p:blipFill>
        <p:spPr>
          <a:xfrm>
            <a:off x="10936762" y="0"/>
            <a:ext cx="1255238" cy="937524"/>
          </a:xfrm>
          <a:prstGeom prst="rect">
            <a:avLst/>
          </a:prstGeom>
        </p:spPr>
      </p:pic>
    </p:spTree>
    <p:extLst>
      <p:ext uri="{BB962C8B-B14F-4D97-AF65-F5344CB8AC3E}">
        <p14:creationId xmlns:p14="http://schemas.microsoft.com/office/powerpoint/2010/main" val="279474755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barn(inVertical)">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down)">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barn(inVertical)">
                                      <p:cBhvr>
                                        <p:cTn id="34" dur="5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barn(inVertical)">
                                      <p:cBhvr>
                                        <p:cTn id="39" dur="500"/>
                                        <p:tgtEl>
                                          <p:spTgt spid="11"/>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wipe(down)">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fade">
                                      <p:cBhvr>
                                        <p:cTn id="4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1"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1">
            <a:extLst>
              <a:ext uri="{FF2B5EF4-FFF2-40B4-BE49-F238E27FC236}">
                <a16:creationId xmlns:a16="http://schemas.microsoft.com/office/drawing/2014/main" xmlns="" id="{49368C2B-08BB-4567-BA27-2402FAA3C31F}"/>
              </a:ext>
            </a:extLst>
          </p:cNvPr>
          <p:cNvSpPr/>
          <p:nvPr/>
        </p:nvSpPr>
        <p:spPr>
          <a:xfrm>
            <a:off x="2853344" y="225491"/>
            <a:ext cx="6888480" cy="1300480"/>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FF0000"/>
                </a:solidFill>
                <a:latin typeface="SVN-Vanilla Daisy Pro" panose="00000500000000000000" pitchFamily="2" charset="0"/>
                <a:ea typeface="Times New Roman" panose="02020603050405020304" pitchFamily="18" charset="0"/>
              </a:rPr>
              <a:t>PHIẾU BÀI TẬP</a:t>
            </a:r>
          </a:p>
        </p:txBody>
      </p:sp>
      <p:cxnSp>
        <p:nvCxnSpPr>
          <p:cNvPr id="7" name="Straight Arrow Connector 6">
            <a:extLst>
              <a:ext uri="{FF2B5EF4-FFF2-40B4-BE49-F238E27FC236}">
                <a16:creationId xmlns:a16="http://schemas.microsoft.com/office/drawing/2014/main" xmlns="" id="{9661016A-ACC6-42C5-A502-28ED3A37D021}"/>
              </a:ext>
            </a:extLst>
          </p:cNvPr>
          <p:cNvCxnSpPr>
            <a:cxnSpLocks/>
          </p:cNvCxnSpPr>
          <p:nvPr/>
        </p:nvCxnSpPr>
        <p:spPr>
          <a:xfrm>
            <a:off x="6259483" y="1485208"/>
            <a:ext cx="3728720" cy="73152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Rounded Corners 13">
            <a:extLst>
              <a:ext uri="{FF2B5EF4-FFF2-40B4-BE49-F238E27FC236}">
                <a16:creationId xmlns:a16="http://schemas.microsoft.com/office/drawing/2014/main" xmlns="" id="{D57A15F4-FE97-4AD2-BA74-AA0DC8068413}"/>
              </a:ext>
            </a:extLst>
          </p:cNvPr>
          <p:cNvSpPr/>
          <p:nvPr/>
        </p:nvSpPr>
        <p:spPr>
          <a:xfrm>
            <a:off x="302777" y="2100348"/>
            <a:ext cx="3538973" cy="1772921"/>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smtClean="0">
                <a:solidFill>
                  <a:prstClr val="black"/>
                </a:solidFill>
                <a:latin typeface="SVN-Vanilla Daisy Pro" panose="00000500000000000000" pitchFamily="2" charset="0"/>
                <a:cs typeface="Times" panose="02020603050405020304" pitchFamily="18" charset="0"/>
              </a:rPr>
              <a:t>1. </a:t>
            </a:r>
            <a:r>
              <a:rPr lang="en-US" sz="2800" b="1" dirty="0" err="1" smtClean="0">
                <a:solidFill>
                  <a:prstClr val="black"/>
                </a:solidFill>
                <a:latin typeface="SVN-Vanilla Daisy Pro" panose="00000500000000000000" pitchFamily="2" charset="0"/>
                <a:cs typeface="Times" panose="02020603050405020304" pitchFamily="18" charset="0"/>
              </a:rPr>
              <a:t>Bé</a:t>
            </a:r>
            <a:r>
              <a:rPr lang="en-US" sz="2800" b="1" dirty="0" smtClean="0">
                <a:solidFill>
                  <a:prstClr val="black"/>
                </a:solidFill>
                <a:latin typeface="SVN-Vanilla Daisy Pro" panose="00000500000000000000" pitchFamily="2" charset="0"/>
                <a:cs typeface="Times" panose="02020603050405020304" pitchFamily="18" charset="0"/>
              </a:rPr>
              <a:t> </a:t>
            </a:r>
            <a:r>
              <a:rPr lang="en-US" sz="2800" b="1" dirty="0" err="1" smtClean="0">
                <a:solidFill>
                  <a:prstClr val="black"/>
                </a:solidFill>
                <a:latin typeface="SVN-Vanilla Daisy Pro" panose="00000500000000000000" pitchFamily="2" charset="0"/>
                <a:cs typeface="Times" panose="02020603050405020304" pitchFamily="18" charset="0"/>
              </a:rPr>
              <a:t>Hải</a:t>
            </a:r>
            <a:r>
              <a:rPr lang="en-US" sz="2800" b="1" dirty="0" smtClean="0">
                <a:solidFill>
                  <a:prstClr val="black"/>
                </a:solidFill>
                <a:latin typeface="SVN-Vanilla Daisy Pro" panose="00000500000000000000" pitchFamily="2" charset="0"/>
                <a:cs typeface="Times" panose="02020603050405020304" pitchFamily="18" charset="0"/>
              </a:rPr>
              <a:t> An </a:t>
            </a:r>
            <a:r>
              <a:rPr lang="en-US" sz="2800" b="1" dirty="0" err="1" smtClean="0">
                <a:solidFill>
                  <a:prstClr val="black"/>
                </a:solidFill>
                <a:latin typeface="SVN-Vanilla Daisy Pro" panose="00000500000000000000" pitchFamily="2" charset="0"/>
                <a:cs typeface="Times" panose="02020603050405020304" pitchFamily="18" charset="0"/>
              </a:rPr>
              <a:t>có</a:t>
            </a:r>
            <a:r>
              <a:rPr lang="en-US" sz="2800" b="1" dirty="0" smtClean="0">
                <a:solidFill>
                  <a:prstClr val="black"/>
                </a:solidFill>
                <a:latin typeface="SVN-Vanilla Daisy Pro" panose="00000500000000000000" pitchFamily="2" charset="0"/>
                <a:cs typeface="Times" panose="02020603050405020304" pitchFamily="18" charset="0"/>
              </a:rPr>
              <a:t> </a:t>
            </a:r>
            <a:r>
              <a:rPr lang="en-US" sz="2800" b="1" dirty="0" err="1" smtClean="0">
                <a:solidFill>
                  <a:prstClr val="black"/>
                </a:solidFill>
                <a:latin typeface="SVN-Vanilla Daisy Pro" panose="00000500000000000000" pitchFamily="2" charset="0"/>
                <a:cs typeface="Times" panose="02020603050405020304" pitchFamily="18" charset="0"/>
              </a:rPr>
              <a:t>ước</a:t>
            </a:r>
            <a:r>
              <a:rPr lang="en-US" sz="2800" b="1" dirty="0" smtClean="0">
                <a:solidFill>
                  <a:prstClr val="black"/>
                </a:solidFill>
                <a:latin typeface="SVN-Vanilla Daisy Pro" panose="00000500000000000000" pitchFamily="2" charset="0"/>
                <a:cs typeface="Times" panose="02020603050405020304" pitchFamily="18" charset="0"/>
              </a:rPr>
              <a:t> </a:t>
            </a:r>
            <a:r>
              <a:rPr lang="en-US" sz="2800" b="1" dirty="0" err="1" smtClean="0">
                <a:solidFill>
                  <a:prstClr val="black"/>
                </a:solidFill>
                <a:latin typeface="SVN-Vanilla Daisy Pro" panose="00000500000000000000" pitchFamily="2" charset="0"/>
                <a:cs typeface="Times" panose="02020603050405020304" pitchFamily="18" charset="0"/>
              </a:rPr>
              <a:t>nguyện</a:t>
            </a:r>
            <a:r>
              <a:rPr lang="en-US" sz="2800" b="1" dirty="0" smtClean="0">
                <a:solidFill>
                  <a:prstClr val="black"/>
                </a:solidFill>
                <a:latin typeface="SVN-Vanilla Daisy Pro" panose="00000500000000000000" pitchFamily="2" charset="0"/>
                <a:cs typeface="Times" panose="02020603050405020304" pitchFamily="18" charset="0"/>
              </a:rPr>
              <a:t> </a:t>
            </a:r>
            <a:r>
              <a:rPr lang="en-US" sz="2800" b="1" dirty="0" err="1" smtClean="0">
                <a:solidFill>
                  <a:prstClr val="black"/>
                </a:solidFill>
                <a:latin typeface="SVN-Vanilla Daisy Pro" panose="00000500000000000000" pitchFamily="2" charset="0"/>
                <a:cs typeface="Times" panose="02020603050405020304" pitchFamily="18" charset="0"/>
              </a:rPr>
              <a:t>gì</a:t>
            </a:r>
            <a:r>
              <a:rPr lang="en-US" sz="2800" b="1" dirty="0" smtClean="0">
                <a:solidFill>
                  <a:prstClr val="black"/>
                </a:solidFill>
                <a:latin typeface="SVN-Vanilla Daisy Pro" panose="00000500000000000000" pitchFamily="2" charset="0"/>
                <a:cs typeface="Times" panose="02020603050405020304" pitchFamily="18" charset="0"/>
              </a:rPr>
              <a:t>? </a:t>
            </a:r>
            <a:r>
              <a:rPr lang="en-US" sz="2800" b="1" dirty="0" err="1" smtClean="0">
                <a:solidFill>
                  <a:prstClr val="black"/>
                </a:solidFill>
                <a:latin typeface="SVN-Vanilla Daisy Pro" panose="00000500000000000000" pitchFamily="2" charset="0"/>
                <a:cs typeface="Times" panose="02020603050405020304" pitchFamily="18" charset="0"/>
              </a:rPr>
              <a:t>Ước</a:t>
            </a:r>
            <a:r>
              <a:rPr lang="en-US" sz="2800" b="1" dirty="0" smtClean="0">
                <a:solidFill>
                  <a:prstClr val="black"/>
                </a:solidFill>
                <a:latin typeface="SVN-Vanilla Daisy Pro" panose="00000500000000000000" pitchFamily="2" charset="0"/>
                <a:cs typeface="Times" panose="02020603050405020304" pitchFamily="18" charset="0"/>
              </a:rPr>
              <a:t> </a:t>
            </a:r>
            <a:r>
              <a:rPr lang="en-US" sz="2800" b="1" dirty="0" err="1" smtClean="0">
                <a:solidFill>
                  <a:prstClr val="black"/>
                </a:solidFill>
                <a:latin typeface="SVN-Vanilla Daisy Pro" panose="00000500000000000000" pitchFamily="2" charset="0"/>
                <a:cs typeface="Times" panose="02020603050405020304" pitchFamily="18" charset="0"/>
              </a:rPr>
              <a:t>nguyện</a:t>
            </a:r>
            <a:r>
              <a:rPr lang="en-US" sz="2800" b="1" dirty="0" smtClean="0">
                <a:solidFill>
                  <a:prstClr val="black"/>
                </a:solidFill>
                <a:latin typeface="SVN-Vanilla Daisy Pro" panose="00000500000000000000" pitchFamily="2" charset="0"/>
                <a:cs typeface="Times" panose="02020603050405020304" pitchFamily="18" charset="0"/>
              </a:rPr>
              <a:t> </a:t>
            </a:r>
            <a:r>
              <a:rPr lang="en-US" sz="2800" b="1" dirty="0" err="1" smtClean="0">
                <a:solidFill>
                  <a:prstClr val="black"/>
                </a:solidFill>
                <a:latin typeface="SVN-Vanilla Daisy Pro" panose="00000500000000000000" pitchFamily="2" charset="0"/>
                <a:cs typeface="Times" panose="02020603050405020304" pitchFamily="18" charset="0"/>
              </a:rPr>
              <a:t>đó</a:t>
            </a:r>
            <a:r>
              <a:rPr lang="en-US" sz="2800" b="1" dirty="0" smtClean="0">
                <a:solidFill>
                  <a:prstClr val="black"/>
                </a:solidFill>
                <a:latin typeface="SVN-Vanilla Daisy Pro" panose="00000500000000000000" pitchFamily="2" charset="0"/>
                <a:cs typeface="Times" panose="02020603050405020304" pitchFamily="18" charset="0"/>
              </a:rPr>
              <a:t> </a:t>
            </a:r>
            <a:r>
              <a:rPr lang="en-US" sz="2800" b="1" dirty="0" err="1" smtClean="0">
                <a:solidFill>
                  <a:prstClr val="black"/>
                </a:solidFill>
                <a:latin typeface="SVN-Vanilla Daisy Pro" panose="00000500000000000000" pitchFamily="2" charset="0"/>
                <a:cs typeface="Times" panose="02020603050405020304" pitchFamily="18" charset="0"/>
              </a:rPr>
              <a:t>mang</a:t>
            </a:r>
            <a:r>
              <a:rPr lang="en-US" sz="2800" b="1" dirty="0" smtClean="0">
                <a:solidFill>
                  <a:prstClr val="black"/>
                </a:solidFill>
                <a:latin typeface="SVN-Vanilla Daisy Pro" panose="00000500000000000000" pitchFamily="2" charset="0"/>
                <a:cs typeface="Times" panose="02020603050405020304" pitchFamily="18" charset="0"/>
              </a:rPr>
              <a:t> </a:t>
            </a:r>
            <a:r>
              <a:rPr lang="en-US" sz="2800" b="1" dirty="0" err="1" smtClean="0">
                <a:solidFill>
                  <a:prstClr val="black"/>
                </a:solidFill>
                <a:latin typeface="SVN-Vanilla Daisy Pro" panose="00000500000000000000" pitchFamily="2" charset="0"/>
                <a:cs typeface="Times" panose="02020603050405020304" pitchFamily="18" charset="0"/>
              </a:rPr>
              <a:t>lại</a:t>
            </a:r>
            <a:r>
              <a:rPr lang="en-US" sz="2800" b="1" dirty="0" smtClean="0">
                <a:solidFill>
                  <a:prstClr val="black"/>
                </a:solidFill>
                <a:latin typeface="SVN-Vanilla Daisy Pro" panose="00000500000000000000" pitchFamily="2" charset="0"/>
                <a:cs typeface="Times" panose="02020603050405020304" pitchFamily="18" charset="0"/>
              </a:rPr>
              <a:t> </a:t>
            </a:r>
            <a:r>
              <a:rPr lang="en-US" sz="2800" b="1" dirty="0" err="1" smtClean="0">
                <a:solidFill>
                  <a:prstClr val="black"/>
                </a:solidFill>
                <a:latin typeface="SVN-Vanilla Daisy Pro" panose="00000500000000000000" pitchFamily="2" charset="0"/>
                <a:cs typeface="Times" panose="02020603050405020304" pitchFamily="18" charset="0"/>
              </a:rPr>
              <a:t>điều</a:t>
            </a:r>
            <a:r>
              <a:rPr lang="en-US" sz="2800" b="1" dirty="0" smtClean="0">
                <a:solidFill>
                  <a:prstClr val="black"/>
                </a:solidFill>
                <a:latin typeface="SVN-Vanilla Daisy Pro" panose="00000500000000000000" pitchFamily="2" charset="0"/>
                <a:cs typeface="Times" panose="02020603050405020304" pitchFamily="18" charset="0"/>
              </a:rPr>
              <a:t> </a:t>
            </a:r>
            <a:r>
              <a:rPr lang="en-US" sz="2800" b="1" dirty="0" err="1" smtClean="0">
                <a:solidFill>
                  <a:prstClr val="black"/>
                </a:solidFill>
                <a:latin typeface="SVN-Vanilla Daisy Pro" panose="00000500000000000000" pitchFamily="2" charset="0"/>
                <a:cs typeface="Times" panose="02020603050405020304" pitchFamily="18" charset="0"/>
              </a:rPr>
              <a:t>gì</a:t>
            </a:r>
            <a:r>
              <a:rPr lang="en-US" sz="2800" b="1" dirty="0" smtClean="0">
                <a:solidFill>
                  <a:prstClr val="black"/>
                </a:solidFill>
                <a:latin typeface="SVN-Vanilla Daisy Pro" panose="00000500000000000000" pitchFamily="2" charset="0"/>
                <a:cs typeface="Times" panose="02020603050405020304" pitchFamily="18" charset="0"/>
              </a:rPr>
              <a:t>?</a:t>
            </a:r>
            <a:endParaRPr lang="en-US" sz="2800" dirty="0">
              <a:solidFill>
                <a:prstClr val="black"/>
              </a:solidFill>
              <a:latin typeface="SVN-Vanilla Daisy Pro" panose="00000500000000000000" pitchFamily="2" charset="0"/>
              <a:cs typeface="Times" panose="02020603050405020304" pitchFamily="18" charset="0"/>
            </a:endParaRPr>
          </a:p>
        </p:txBody>
      </p:sp>
      <p:sp>
        <p:nvSpPr>
          <p:cNvPr id="9" name="Rectangle: Rounded Corners 15">
            <a:extLst>
              <a:ext uri="{FF2B5EF4-FFF2-40B4-BE49-F238E27FC236}">
                <a16:creationId xmlns:a16="http://schemas.microsoft.com/office/drawing/2014/main" xmlns="" id="{F00E3249-ACD5-4D11-8D94-2D016D6532E8}"/>
              </a:ext>
            </a:extLst>
          </p:cNvPr>
          <p:cNvSpPr/>
          <p:nvPr/>
        </p:nvSpPr>
        <p:spPr>
          <a:xfrm>
            <a:off x="7927688" y="2291923"/>
            <a:ext cx="3596379" cy="1778000"/>
          </a:xfrm>
          <a:prstGeom prst="roundRect">
            <a:avLst/>
          </a:prstGeom>
          <a:solidFill>
            <a:srgbClr val="CC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000000"/>
              </a:solidFill>
              <a:latin typeface="Times New Roman" panose="02020603050405020304" pitchFamily="18" charset="0"/>
              <a:ea typeface="Times New Roman" panose="02020603050405020304" pitchFamily="18" charset="0"/>
            </a:endParaRPr>
          </a:p>
          <a:p>
            <a:r>
              <a:rPr lang="en-US" sz="2800" b="1" dirty="0" smtClean="0">
                <a:solidFill>
                  <a:prstClr val="black"/>
                </a:solidFill>
                <a:latin typeface="SVN-Vanilla Daisy Pro" panose="00000500000000000000" pitchFamily="2" charset="0"/>
                <a:cs typeface="Times" panose="02020603050405020304" pitchFamily="18" charset="0"/>
              </a:rPr>
              <a:t>2. </a:t>
            </a:r>
            <a:r>
              <a:rPr lang="en-US" sz="2800" b="1" dirty="0" err="1" smtClean="0">
                <a:solidFill>
                  <a:prstClr val="black"/>
                </a:solidFill>
                <a:latin typeface="SVN-Vanilla Daisy Pro" panose="00000500000000000000" pitchFamily="2" charset="0"/>
                <a:cs typeface="Times" panose="02020603050405020304" pitchFamily="18" charset="0"/>
              </a:rPr>
              <a:t>Nhận</a:t>
            </a:r>
            <a:r>
              <a:rPr lang="en-US" sz="2800" b="1" dirty="0" smtClean="0">
                <a:solidFill>
                  <a:prstClr val="black"/>
                </a:solidFill>
                <a:latin typeface="SVN-Vanilla Daisy Pro" panose="00000500000000000000" pitchFamily="2" charset="0"/>
                <a:cs typeface="Times" panose="02020603050405020304" pitchFamily="18" charset="0"/>
              </a:rPr>
              <a:t> </a:t>
            </a:r>
            <a:r>
              <a:rPr lang="en-US" sz="2800" b="1" dirty="0" err="1" smtClean="0">
                <a:solidFill>
                  <a:prstClr val="black"/>
                </a:solidFill>
                <a:latin typeface="SVN-Vanilla Daisy Pro" panose="00000500000000000000" pitchFamily="2" charset="0"/>
                <a:cs typeface="Times" panose="02020603050405020304" pitchFamily="18" charset="0"/>
              </a:rPr>
              <a:t>xét</a:t>
            </a:r>
            <a:r>
              <a:rPr lang="en-US" sz="2800" b="1" dirty="0" smtClean="0">
                <a:solidFill>
                  <a:prstClr val="black"/>
                </a:solidFill>
                <a:latin typeface="SVN-Vanilla Daisy Pro" panose="00000500000000000000" pitchFamily="2" charset="0"/>
                <a:cs typeface="Times" panose="02020603050405020304" pitchFamily="18" charset="0"/>
              </a:rPr>
              <a:t> </a:t>
            </a:r>
            <a:r>
              <a:rPr lang="en-US" sz="2800" b="1" dirty="0" err="1" smtClean="0">
                <a:solidFill>
                  <a:prstClr val="black"/>
                </a:solidFill>
                <a:latin typeface="SVN-Vanilla Daisy Pro" panose="00000500000000000000" pitchFamily="2" charset="0"/>
                <a:cs typeface="Times" panose="02020603050405020304" pitchFamily="18" charset="0"/>
              </a:rPr>
              <a:t>ước</a:t>
            </a:r>
            <a:r>
              <a:rPr lang="en-US" sz="2800" b="1" dirty="0" smtClean="0">
                <a:solidFill>
                  <a:prstClr val="black"/>
                </a:solidFill>
                <a:latin typeface="SVN-Vanilla Daisy Pro" panose="00000500000000000000" pitchFamily="2" charset="0"/>
                <a:cs typeface="Times" panose="02020603050405020304" pitchFamily="18" charset="0"/>
              </a:rPr>
              <a:t> </a:t>
            </a:r>
            <a:r>
              <a:rPr lang="en-US" sz="2800" b="1" dirty="0" err="1" smtClean="0">
                <a:solidFill>
                  <a:prstClr val="black"/>
                </a:solidFill>
                <a:latin typeface="SVN-Vanilla Daisy Pro" panose="00000500000000000000" pitchFamily="2" charset="0"/>
                <a:cs typeface="Times" panose="02020603050405020304" pitchFamily="18" charset="0"/>
              </a:rPr>
              <a:t>nguyện</a:t>
            </a:r>
            <a:r>
              <a:rPr lang="en-US" sz="2800" b="1" dirty="0" smtClean="0">
                <a:solidFill>
                  <a:prstClr val="black"/>
                </a:solidFill>
                <a:latin typeface="SVN-Vanilla Daisy Pro" panose="00000500000000000000" pitchFamily="2" charset="0"/>
                <a:cs typeface="Times" panose="02020603050405020304" pitchFamily="18" charset="0"/>
              </a:rPr>
              <a:t> </a:t>
            </a:r>
            <a:r>
              <a:rPr lang="en-US" sz="2800" b="1" dirty="0" err="1" smtClean="0">
                <a:solidFill>
                  <a:prstClr val="black"/>
                </a:solidFill>
                <a:latin typeface="SVN-Vanilla Daisy Pro" panose="00000500000000000000" pitchFamily="2" charset="0"/>
                <a:cs typeface="Times" panose="02020603050405020304" pitchFamily="18" charset="0"/>
              </a:rPr>
              <a:t>của</a:t>
            </a:r>
            <a:r>
              <a:rPr lang="en-US" sz="2800" b="1" dirty="0" smtClean="0">
                <a:solidFill>
                  <a:prstClr val="black"/>
                </a:solidFill>
                <a:latin typeface="SVN-Vanilla Daisy Pro" panose="00000500000000000000" pitchFamily="2" charset="0"/>
                <a:cs typeface="Times" panose="02020603050405020304" pitchFamily="18" charset="0"/>
              </a:rPr>
              <a:t> </a:t>
            </a:r>
            <a:r>
              <a:rPr lang="en-US" sz="2800" b="1" dirty="0" err="1" smtClean="0">
                <a:solidFill>
                  <a:prstClr val="black"/>
                </a:solidFill>
                <a:latin typeface="SVN-Vanilla Daisy Pro" panose="00000500000000000000" pitchFamily="2" charset="0"/>
                <a:cs typeface="Times" panose="02020603050405020304" pitchFamily="18" charset="0"/>
              </a:rPr>
              <a:t>Hải</a:t>
            </a:r>
            <a:r>
              <a:rPr lang="en-US" sz="2800" b="1" dirty="0" smtClean="0">
                <a:solidFill>
                  <a:prstClr val="black"/>
                </a:solidFill>
                <a:latin typeface="SVN-Vanilla Daisy Pro" panose="00000500000000000000" pitchFamily="2" charset="0"/>
                <a:cs typeface="Times" panose="02020603050405020304" pitchFamily="18" charset="0"/>
              </a:rPr>
              <a:t> An </a:t>
            </a:r>
            <a:r>
              <a:rPr lang="en-US" sz="2800" b="1" dirty="0" err="1" smtClean="0">
                <a:solidFill>
                  <a:prstClr val="black"/>
                </a:solidFill>
                <a:latin typeface="SVN-Vanilla Daisy Pro" panose="00000500000000000000" pitchFamily="2" charset="0"/>
                <a:cs typeface="Times" panose="02020603050405020304" pitchFamily="18" charset="0"/>
              </a:rPr>
              <a:t>và</a:t>
            </a:r>
            <a:r>
              <a:rPr lang="en-US" sz="2800" b="1" dirty="0" smtClean="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việc</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làm</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smtClean="0">
                <a:solidFill>
                  <a:prstClr val="black"/>
                </a:solidFill>
                <a:latin typeface="SVN-Vanilla Daisy Pro" panose="00000500000000000000" pitchFamily="2" charset="0"/>
                <a:cs typeface="Times" panose="02020603050405020304" pitchFamily="18" charset="0"/>
              </a:rPr>
              <a:t>của</a:t>
            </a:r>
            <a:r>
              <a:rPr lang="en-US" sz="2800" b="1" dirty="0" smtClean="0">
                <a:solidFill>
                  <a:prstClr val="black"/>
                </a:solidFill>
                <a:latin typeface="SVN-Vanilla Daisy Pro" panose="00000500000000000000" pitchFamily="2" charset="0"/>
                <a:cs typeface="Times" panose="02020603050405020304" pitchFamily="18" charset="0"/>
              </a:rPr>
              <a:t> </a:t>
            </a:r>
            <a:r>
              <a:rPr lang="en-US" sz="2800" b="1" dirty="0" err="1" smtClean="0">
                <a:solidFill>
                  <a:prstClr val="black"/>
                </a:solidFill>
                <a:latin typeface="SVN-Vanilla Daisy Pro" panose="00000500000000000000" pitchFamily="2" charset="0"/>
                <a:cs typeface="Times" panose="02020603050405020304" pitchFamily="18" charset="0"/>
              </a:rPr>
              <a:t>gia</a:t>
            </a:r>
            <a:r>
              <a:rPr lang="en-US" sz="2800" b="1" dirty="0" smtClean="0">
                <a:solidFill>
                  <a:prstClr val="black"/>
                </a:solidFill>
                <a:latin typeface="SVN-Vanilla Daisy Pro" panose="00000500000000000000" pitchFamily="2" charset="0"/>
                <a:cs typeface="Times" panose="02020603050405020304" pitchFamily="18" charset="0"/>
              </a:rPr>
              <a:t> </a:t>
            </a:r>
            <a:r>
              <a:rPr lang="en-US" sz="2800" b="1" dirty="0" err="1" smtClean="0">
                <a:solidFill>
                  <a:prstClr val="black"/>
                </a:solidFill>
                <a:latin typeface="SVN-Vanilla Daisy Pro" panose="00000500000000000000" pitchFamily="2" charset="0"/>
                <a:cs typeface="Times" panose="02020603050405020304" pitchFamily="18" charset="0"/>
              </a:rPr>
              <a:t>đình</a:t>
            </a:r>
            <a:r>
              <a:rPr lang="en-US" sz="2800" b="1" dirty="0" smtClean="0">
                <a:solidFill>
                  <a:prstClr val="black"/>
                </a:solidFill>
                <a:latin typeface="SVN-Vanilla Daisy Pro" panose="00000500000000000000" pitchFamily="2" charset="0"/>
                <a:cs typeface="Times" panose="02020603050405020304" pitchFamily="18" charset="0"/>
              </a:rPr>
              <a:t> </a:t>
            </a:r>
            <a:r>
              <a:rPr lang="en-US" sz="2800" b="1" dirty="0" err="1" smtClean="0">
                <a:solidFill>
                  <a:prstClr val="black"/>
                </a:solidFill>
                <a:latin typeface="SVN-Vanilla Daisy Pro" panose="00000500000000000000" pitchFamily="2" charset="0"/>
                <a:cs typeface="Times" panose="02020603050405020304" pitchFamily="18" charset="0"/>
              </a:rPr>
              <a:t>bé</a:t>
            </a:r>
            <a:r>
              <a:rPr lang="en-US" sz="2800" b="1" dirty="0" smtClean="0">
                <a:solidFill>
                  <a:prstClr val="black"/>
                </a:solidFill>
                <a:latin typeface="SVN-Vanilla Daisy Pro" panose="00000500000000000000" pitchFamily="2" charset="0"/>
                <a:cs typeface="Times" panose="02020603050405020304" pitchFamily="18" charset="0"/>
              </a:rPr>
              <a:t>?</a:t>
            </a:r>
            <a:endParaRPr lang="en-US" sz="2400" b="1" dirty="0">
              <a:solidFill>
                <a:srgbClr val="000000"/>
              </a:solidFill>
              <a:latin typeface="SVN-Vanilla Daisy Pro" panose="00000500000000000000" pitchFamily="2" charset="0"/>
              <a:ea typeface="Times New Roman" panose="02020603050405020304" pitchFamily="18" charset="0"/>
            </a:endParaRPr>
          </a:p>
          <a:p>
            <a:pPr algn="ctr"/>
            <a:endParaRPr lang="en-US" dirty="0">
              <a:solidFill>
                <a:prstClr val="white"/>
              </a:solidFill>
              <a:latin typeface="Times New Roman" panose="02020603050405020304" pitchFamily="18" charset="0"/>
              <a:ea typeface="Times New Roman" panose="02020603050405020304" pitchFamily="18" charset="0"/>
            </a:endParaRPr>
          </a:p>
        </p:txBody>
      </p:sp>
      <p:sp>
        <p:nvSpPr>
          <p:cNvPr id="11" name="Rectangle: Rounded Corners 23">
            <a:extLst>
              <a:ext uri="{FF2B5EF4-FFF2-40B4-BE49-F238E27FC236}">
                <a16:creationId xmlns:a16="http://schemas.microsoft.com/office/drawing/2014/main" xmlns="" id="{7FC44327-CEE4-4E8B-92C5-96305680DC6A}"/>
              </a:ext>
            </a:extLst>
          </p:cNvPr>
          <p:cNvSpPr/>
          <p:nvPr/>
        </p:nvSpPr>
        <p:spPr>
          <a:xfrm>
            <a:off x="-48859" y="4421615"/>
            <a:ext cx="3263395" cy="2375179"/>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prstClr val="white"/>
              </a:solidFill>
              <a:latin typeface="Times New Roman" panose="02020603050405020304" pitchFamily="18" charset="0"/>
              <a:ea typeface="Times New Roman" panose="02020603050405020304" pitchFamily="18" charset="0"/>
            </a:endParaRPr>
          </a:p>
        </p:txBody>
      </p:sp>
      <p:sp>
        <p:nvSpPr>
          <p:cNvPr id="12" name="Rectangle: Rounded Corners 24">
            <a:extLst>
              <a:ext uri="{FF2B5EF4-FFF2-40B4-BE49-F238E27FC236}">
                <a16:creationId xmlns:a16="http://schemas.microsoft.com/office/drawing/2014/main" xmlns="" id="{ED9BAAF3-BB42-469D-9A1D-E12DA3DD343C}"/>
              </a:ext>
            </a:extLst>
          </p:cNvPr>
          <p:cNvSpPr/>
          <p:nvPr/>
        </p:nvSpPr>
        <p:spPr>
          <a:xfrm>
            <a:off x="7405316" y="4162190"/>
            <a:ext cx="4786684" cy="2619956"/>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prstClr val="white"/>
              </a:solidFill>
              <a:latin typeface="Times New Roman" panose="02020603050405020304" pitchFamily="18" charset="0"/>
              <a:ea typeface="Times New Roman" panose="02020603050405020304" pitchFamily="18" charset="0"/>
            </a:endParaRPr>
          </a:p>
        </p:txBody>
      </p:sp>
      <p:cxnSp>
        <p:nvCxnSpPr>
          <p:cNvPr id="14" name="Straight Arrow Connector 13">
            <a:extLst>
              <a:ext uri="{FF2B5EF4-FFF2-40B4-BE49-F238E27FC236}">
                <a16:creationId xmlns:a16="http://schemas.microsoft.com/office/drawing/2014/main" xmlns="" id="{22708614-0FF2-4E62-A678-E089C72AC34F}"/>
              </a:ext>
            </a:extLst>
          </p:cNvPr>
          <p:cNvCxnSpPr>
            <a:cxnSpLocks/>
          </p:cNvCxnSpPr>
          <p:nvPr/>
        </p:nvCxnSpPr>
        <p:spPr>
          <a:xfrm flipH="1">
            <a:off x="2919384" y="1485208"/>
            <a:ext cx="3378200" cy="66040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xmlns="" id="{C76D9141-C5C8-4EDF-8BAE-38C3C91A0D8B}"/>
              </a:ext>
            </a:extLst>
          </p:cNvPr>
          <p:cNvCxnSpPr>
            <a:cxnSpLocks/>
            <a:endCxn id="11" idx="0"/>
          </p:cNvCxnSpPr>
          <p:nvPr/>
        </p:nvCxnSpPr>
        <p:spPr>
          <a:xfrm flipH="1">
            <a:off x="1582839" y="3902765"/>
            <a:ext cx="19373" cy="518850"/>
          </a:xfrm>
          <a:prstGeom prst="line">
            <a:avLst/>
          </a:prstGeom>
          <a:ln w="76200"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7" name="Straight Connector 16">
            <a:extLst>
              <a:ext uri="{FF2B5EF4-FFF2-40B4-BE49-F238E27FC236}">
                <a16:creationId xmlns:a16="http://schemas.microsoft.com/office/drawing/2014/main" xmlns="" id="{18EAD728-281A-4CBC-B6CB-AC46CE78C292}"/>
              </a:ext>
            </a:extLst>
          </p:cNvPr>
          <p:cNvCxnSpPr>
            <a:cxnSpLocks/>
            <a:endCxn id="3" idx="0"/>
          </p:cNvCxnSpPr>
          <p:nvPr/>
        </p:nvCxnSpPr>
        <p:spPr>
          <a:xfrm flipH="1">
            <a:off x="9741824" y="3939288"/>
            <a:ext cx="11194" cy="334316"/>
          </a:xfrm>
          <a:prstGeom prst="line">
            <a:avLst/>
          </a:prstGeom>
          <a:ln w="76200"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 name="Rectangle 1"/>
          <p:cNvSpPr/>
          <p:nvPr/>
        </p:nvSpPr>
        <p:spPr>
          <a:xfrm>
            <a:off x="-301618" y="4396137"/>
            <a:ext cx="3502319" cy="2400657"/>
          </a:xfrm>
          <a:prstGeom prst="rect">
            <a:avLst/>
          </a:prstGeom>
        </p:spPr>
        <p:txBody>
          <a:bodyPr wrap="square">
            <a:spAutoFit/>
          </a:bodyPr>
          <a:lstStyle/>
          <a:p>
            <a:pPr marL="292100" marR="0" algn="just">
              <a:lnSpc>
                <a:spcPct val="125000"/>
              </a:lnSpc>
              <a:spcBef>
                <a:spcPts val="0"/>
              </a:spcBef>
              <a:spcAft>
                <a:spcPts val="0"/>
              </a:spcAft>
            </a:pPr>
            <a:r>
              <a:rPr lang="en-US" sz="2000" dirty="0">
                <a:solidFill>
                  <a:srgbClr val="353635"/>
                </a:solidFill>
                <a:latin typeface="#9Slide05 IcielSanelma" pitchFamily="2" charset="0"/>
                <a:ea typeface="Times New Roman" panose="02020603050405020304" pitchFamily="18" charset="0"/>
              </a:rPr>
              <a:t>Ư</a:t>
            </a:r>
            <a:r>
              <a:rPr lang="vi-VN" sz="2000" dirty="0" smtClean="0">
                <a:solidFill>
                  <a:srgbClr val="353635"/>
                </a:solidFill>
                <a:latin typeface="#9Slide05 IcielSanelma" pitchFamily="2" charset="0"/>
                <a:ea typeface="Times New Roman" panose="02020603050405020304" pitchFamily="18" charset="0"/>
              </a:rPr>
              <a:t>ớc </a:t>
            </a:r>
            <a:r>
              <a:rPr lang="vi-VN" sz="2000" dirty="0">
                <a:solidFill>
                  <a:srgbClr val="353635"/>
                </a:solidFill>
                <a:latin typeface="#9Slide05 IcielSanelma" pitchFamily="2" charset="0"/>
                <a:ea typeface="Times New Roman" panose="02020603050405020304" pitchFamily="18" charset="0"/>
              </a:rPr>
              <a:t>nguyện của bé Hải An và gia đình bé đã hiến tặng giác mạc để trao ánh sáng cho người khác với mục đích cứu người, làm việc thiện.</a:t>
            </a:r>
            <a:endParaRPr lang="en-US" sz="2000" dirty="0">
              <a:solidFill>
                <a:srgbClr val="353635"/>
              </a:solidFill>
              <a:effectLst/>
              <a:latin typeface="#9Slide05 IcielSanelma" pitchFamily="2" charset="0"/>
              <a:ea typeface="Times New Roman" panose="02020603050405020304" pitchFamily="18" charset="0"/>
            </a:endParaRPr>
          </a:p>
        </p:txBody>
      </p:sp>
      <p:sp>
        <p:nvSpPr>
          <p:cNvPr id="3" name="Rectangle 2"/>
          <p:cNvSpPr/>
          <p:nvPr/>
        </p:nvSpPr>
        <p:spPr>
          <a:xfrm>
            <a:off x="7459799" y="4273604"/>
            <a:ext cx="4564049" cy="2308324"/>
          </a:xfrm>
          <a:prstGeom prst="rect">
            <a:avLst/>
          </a:prstGeom>
        </p:spPr>
        <p:txBody>
          <a:bodyPr wrap="square">
            <a:spAutoFit/>
          </a:bodyPr>
          <a:lstStyle/>
          <a:p>
            <a:pPr algn="just"/>
            <a:r>
              <a:rPr lang="vi-VN" dirty="0">
                <a:solidFill>
                  <a:srgbClr val="000000"/>
                </a:solidFill>
                <a:latin typeface="#9Slide05 IcielSanelma" pitchFamily="2" charset="0"/>
                <a:ea typeface="Courier New" panose="02070309020205020404" pitchFamily="49" charset="0"/>
              </a:rPr>
              <a:t>Ước nguyện đó thật cao cả, lớn lao và việc làm đó viết nên c</a:t>
            </a:r>
            <a:r>
              <a:rPr lang="en-US" dirty="0">
                <a:solidFill>
                  <a:srgbClr val="000000"/>
                </a:solidFill>
                <a:latin typeface="#9Slide05 IcielSanelma" pitchFamily="2" charset="0"/>
                <a:ea typeface="Courier New" panose="02070309020205020404" pitchFamily="49" charset="0"/>
              </a:rPr>
              <a:t>â</a:t>
            </a:r>
            <a:r>
              <a:rPr lang="vi-VN" dirty="0">
                <a:solidFill>
                  <a:srgbClr val="000000"/>
                </a:solidFill>
                <a:latin typeface="#9Slide05 IcielSanelma" pitchFamily="2" charset="0"/>
                <a:ea typeface="Courier New" panose="02070309020205020404" pitchFamily="49" charset="0"/>
              </a:rPr>
              <a:t>u chuyện đẹp về lòng nhân ái, biết sống vì người khác, đem lại hạnh phúc cho người khác để sự sống mãi tiếp nối, trường tồn. Việc làm đó đã làm lay động, thức tỉnh hàng triệu trái tim con người Việt Nam. Câu chuyện là minh chứng cao đẹp v</a:t>
            </a:r>
            <a:r>
              <a:rPr lang="en-US" dirty="0">
                <a:solidFill>
                  <a:srgbClr val="000000"/>
                </a:solidFill>
                <a:latin typeface="#9Slide05 IcielSanelma" pitchFamily="2" charset="0"/>
                <a:ea typeface="Courier New" panose="02070309020205020404" pitchFamily="49" charset="0"/>
              </a:rPr>
              <a:t>ề</a:t>
            </a:r>
            <a:r>
              <a:rPr lang="vi-VN" dirty="0">
                <a:solidFill>
                  <a:srgbClr val="000000"/>
                </a:solidFill>
                <a:latin typeface="#9Slide05 IcielSanelma" pitchFamily="2" charset="0"/>
                <a:ea typeface="Courier New" panose="02070309020205020404" pitchFamily="49" charset="0"/>
              </a:rPr>
              <a:t> tình yêu thương con người</a:t>
            </a:r>
            <a:endParaRPr lang="en-US" dirty="0">
              <a:latin typeface="#9Slide05 IcielSanelma" pitchFamily="2" charset="0"/>
            </a:endParaRPr>
          </a:p>
        </p:txBody>
      </p:sp>
      <p:pic>
        <p:nvPicPr>
          <p:cNvPr id="21" name="Picture 20"/>
          <p:cNvPicPr>
            <a:picLocks noChangeAspect="1"/>
          </p:cNvPicPr>
          <p:nvPr/>
        </p:nvPicPr>
        <p:blipFill>
          <a:blip r:embed="rId2"/>
          <a:stretch>
            <a:fillRect/>
          </a:stretch>
        </p:blipFill>
        <p:spPr>
          <a:xfrm>
            <a:off x="10936762" y="0"/>
            <a:ext cx="1255238" cy="937524"/>
          </a:xfrm>
          <a:prstGeom prst="rect">
            <a:avLst/>
          </a:prstGeom>
        </p:spPr>
      </p:pic>
    </p:spTree>
    <p:extLst>
      <p:ext uri="{BB962C8B-B14F-4D97-AF65-F5344CB8AC3E}">
        <p14:creationId xmlns:p14="http://schemas.microsoft.com/office/powerpoint/2010/main" val="341436168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barn(inVertical)">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barn(inVertical)">
                                      <p:cBhvr>
                                        <p:cTn id="34" dur="5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barn(inVertical)">
                                      <p:cBhvr>
                                        <p:cTn id="39" dur="500"/>
                                        <p:tgtEl>
                                          <p:spTgt spid="11"/>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wipe(down)">
                                      <p:cBhvr>
                                        <p:cTn id="44" dur="500"/>
                                        <p:tgtEl>
                                          <p:spTgt spid="17"/>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down)">
                                      <p:cBhvr>
                                        <p:cTn id="4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1" grpId="0"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loud Callout 9"/>
          <p:cNvSpPr/>
          <p:nvPr/>
        </p:nvSpPr>
        <p:spPr>
          <a:xfrm rot="21416254">
            <a:off x="6999613" y="802985"/>
            <a:ext cx="4283581" cy="1625651"/>
          </a:xfrm>
          <a:prstGeom prst="cloudCallout">
            <a:avLst/>
          </a:prstGeom>
          <a:solidFill>
            <a:srgbClr val="F79646">
              <a:lumMod val="20000"/>
              <a:lumOff val="80000"/>
            </a:srgbClr>
          </a:solidFill>
          <a:ln w="25400" cap="flat" cmpd="sng" algn="ctr">
            <a:noFill/>
            <a:prstDash val="solid"/>
          </a:ln>
          <a:effectLst/>
        </p:spPr>
        <p:txBody>
          <a:bodyPr anchor="ctr"/>
          <a:lstStyle/>
          <a:p>
            <a:pPr algn="ctr">
              <a:defRPr/>
            </a:pPr>
            <a:endParaRPr lang="en-US" sz="2800" b="1" kern="0" dirty="0">
              <a:solidFill>
                <a:prstClr val="black"/>
              </a:solidFill>
              <a:latin typeface="Times New Roman" pitchFamily="18" charset="0"/>
              <a:cs typeface="Times New Roman" pitchFamily="18" charset="0"/>
            </a:endParaRPr>
          </a:p>
        </p:txBody>
      </p:sp>
      <p:sp>
        <p:nvSpPr>
          <p:cNvPr id="11" name="Rectangle 10"/>
          <p:cNvSpPr/>
          <p:nvPr/>
        </p:nvSpPr>
        <p:spPr>
          <a:xfrm>
            <a:off x="7687131" y="1147455"/>
            <a:ext cx="2620978" cy="1066061"/>
          </a:xfrm>
          <a:prstGeom prst="rect">
            <a:avLst/>
          </a:prstGeom>
        </p:spPr>
        <p:txBody>
          <a:bodyPr wrap="square">
            <a:spAutoFit/>
          </a:bodyPr>
          <a:lstStyle/>
          <a:p>
            <a:pPr eaLnBrk="0" fontAlgn="base" hangingPunct="0">
              <a:lnSpc>
                <a:spcPct val="125000"/>
              </a:lnSpc>
              <a:spcBef>
                <a:spcPct val="0"/>
              </a:spcBef>
              <a:spcAft>
                <a:spcPct val="0"/>
              </a:spcAft>
              <a:defRPr/>
            </a:pPr>
            <a:r>
              <a:rPr lang="en-US" sz="2531" b="1" dirty="0" err="1" smtClean="0">
                <a:solidFill>
                  <a:srgbClr val="0000FF"/>
                </a:solidFill>
                <a:latin typeface="SVN-Vanilla Daisy Pro" panose="00000500000000000000" pitchFamily="2" charset="0"/>
                <a:ea typeface="Arial Unicode MS"/>
              </a:rPr>
              <a:t>Quan</a:t>
            </a:r>
            <a:r>
              <a:rPr lang="en-US" sz="2531" b="1" dirty="0" smtClean="0">
                <a:solidFill>
                  <a:srgbClr val="0000FF"/>
                </a:solidFill>
                <a:latin typeface="SVN-Vanilla Daisy Pro" panose="00000500000000000000" pitchFamily="2" charset="0"/>
                <a:ea typeface="Arial Unicode MS"/>
              </a:rPr>
              <a:t> </a:t>
            </a:r>
            <a:r>
              <a:rPr lang="en-US" sz="2531" b="1" dirty="0" err="1" smtClean="0">
                <a:solidFill>
                  <a:srgbClr val="0000FF"/>
                </a:solidFill>
                <a:latin typeface="SVN-Vanilla Daisy Pro" panose="00000500000000000000" pitchFamily="2" charset="0"/>
                <a:ea typeface="Arial Unicode MS"/>
              </a:rPr>
              <a:t>sát</a:t>
            </a:r>
            <a:r>
              <a:rPr lang="en-US" sz="2531" b="1" dirty="0" smtClean="0">
                <a:solidFill>
                  <a:srgbClr val="0000FF"/>
                </a:solidFill>
                <a:latin typeface="SVN-Vanilla Daisy Pro" panose="00000500000000000000" pitchFamily="2" charset="0"/>
                <a:ea typeface="Arial Unicode MS"/>
              </a:rPr>
              <a:t> </a:t>
            </a:r>
            <a:r>
              <a:rPr lang="en-US" sz="2531" b="1" dirty="0" err="1" smtClean="0">
                <a:solidFill>
                  <a:srgbClr val="0000FF"/>
                </a:solidFill>
                <a:latin typeface="SVN-Vanilla Daisy Pro" panose="00000500000000000000" pitchFamily="2" charset="0"/>
                <a:ea typeface="Arial Unicode MS"/>
              </a:rPr>
              <a:t>tranh</a:t>
            </a:r>
            <a:r>
              <a:rPr lang="en-US" sz="2531" b="1" dirty="0" smtClean="0">
                <a:solidFill>
                  <a:srgbClr val="0000FF"/>
                </a:solidFill>
                <a:latin typeface="SVN-Vanilla Daisy Pro" panose="00000500000000000000" pitchFamily="2" charset="0"/>
                <a:ea typeface="Arial Unicode MS"/>
              </a:rPr>
              <a:t> </a:t>
            </a:r>
            <a:r>
              <a:rPr lang="en-US" sz="2531" b="1" dirty="0" err="1" smtClean="0">
                <a:solidFill>
                  <a:srgbClr val="0000FF"/>
                </a:solidFill>
                <a:latin typeface="SVN-Vanilla Daisy Pro" panose="00000500000000000000" pitchFamily="2" charset="0"/>
                <a:ea typeface="Arial Unicode MS"/>
              </a:rPr>
              <a:t>và</a:t>
            </a:r>
            <a:r>
              <a:rPr lang="en-US" sz="2531" b="1" dirty="0" smtClean="0">
                <a:solidFill>
                  <a:srgbClr val="0000FF"/>
                </a:solidFill>
                <a:latin typeface="SVN-Vanilla Daisy Pro" panose="00000500000000000000" pitchFamily="2" charset="0"/>
                <a:ea typeface="Arial Unicode MS"/>
              </a:rPr>
              <a:t> </a:t>
            </a:r>
            <a:r>
              <a:rPr lang="en-US" sz="2531" b="1" dirty="0" err="1" smtClean="0">
                <a:solidFill>
                  <a:srgbClr val="0000FF"/>
                </a:solidFill>
                <a:latin typeface="SVN-Vanilla Daisy Pro" panose="00000500000000000000" pitchFamily="2" charset="0"/>
                <a:ea typeface="Arial Unicode MS"/>
              </a:rPr>
              <a:t>trả</a:t>
            </a:r>
            <a:r>
              <a:rPr lang="en-US" sz="2531" b="1" dirty="0" smtClean="0">
                <a:solidFill>
                  <a:srgbClr val="0000FF"/>
                </a:solidFill>
                <a:latin typeface="SVN-Vanilla Daisy Pro" panose="00000500000000000000" pitchFamily="2" charset="0"/>
                <a:ea typeface="Arial Unicode MS"/>
              </a:rPr>
              <a:t> </a:t>
            </a:r>
            <a:r>
              <a:rPr lang="en-US" sz="2531" b="1" dirty="0" err="1" smtClean="0">
                <a:solidFill>
                  <a:srgbClr val="0000FF"/>
                </a:solidFill>
                <a:latin typeface="SVN-Vanilla Daisy Pro" panose="00000500000000000000" pitchFamily="2" charset="0"/>
                <a:ea typeface="Arial Unicode MS"/>
              </a:rPr>
              <a:t>lời</a:t>
            </a:r>
            <a:r>
              <a:rPr lang="en-US" sz="2531" b="1" dirty="0" smtClean="0">
                <a:solidFill>
                  <a:srgbClr val="0000FF"/>
                </a:solidFill>
                <a:latin typeface="SVN-Vanilla Daisy Pro" panose="00000500000000000000" pitchFamily="2" charset="0"/>
                <a:ea typeface="Arial Unicode MS"/>
              </a:rPr>
              <a:t> </a:t>
            </a:r>
            <a:r>
              <a:rPr lang="en-US" sz="2531" b="1" dirty="0" err="1" smtClean="0">
                <a:solidFill>
                  <a:srgbClr val="0000FF"/>
                </a:solidFill>
                <a:latin typeface="SVN-Vanilla Daisy Pro" panose="00000500000000000000" pitchFamily="2" charset="0"/>
                <a:ea typeface="Arial Unicode MS"/>
              </a:rPr>
              <a:t>câu</a:t>
            </a:r>
            <a:r>
              <a:rPr lang="en-US" sz="2531" b="1" dirty="0" smtClean="0">
                <a:solidFill>
                  <a:srgbClr val="0000FF"/>
                </a:solidFill>
                <a:latin typeface="SVN-Vanilla Daisy Pro" panose="00000500000000000000" pitchFamily="2" charset="0"/>
                <a:ea typeface="Arial Unicode MS"/>
              </a:rPr>
              <a:t> </a:t>
            </a:r>
            <a:r>
              <a:rPr lang="en-US" sz="2531" b="1" dirty="0" err="1" smtClean="0">
                <a:solidFill>
                  <a:srgbClr val="0000FF"/>
                </a:solidFill>
                <a:latin typeface="SVN-Vanilla Daisy Pro" panose="00000500000000000000" pitchFamily="2" charset="0"/>
                <a:ea typeface="Arial Unicode MS"/>
              </a:rPr>
              <a:t>hỏi</a:t>
            </a:r>
            <a:endParaRPr lang="en-US" sz="2531" b="1" dirty="0">
              <a:solidFill>
                <a:srgbClr val="FF0000"/>
              </a:solidFill>
              <a:latin typeface="SVN-Vanilla Daisy Pro" panose="00000500000000000000" pitchFamily="2" charset="0"/>
              <a:ea typeface="Arial Unicode MS"/>
            </a:endParaRPr>
          </a:p>
        </p:txBody>
      </p:sp>
      <p:sp>
        <p:nvSpPr>
          <p:cNvPr id="13" name="Rectangle 5"/>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717324" tIns="798261" rIns="491970" bIns="571320" numCol="1" anchor="ctr" anchorCtr="0" compatLnSpc="1">
            <a:prstTxWarp prst="textNoShape">
              <a:avLst/>
            </a:prstTxWarp>
            <a:spAutoFit/>
          </a:bodyPr>
          <a:lstStyle/>
          <a:p>
            <a:endParaRPr lang="en-US">
              <a:solidFill>
                <a:prstClr val="black"/>
              </a:solidFill>
            </a:endParaRPr>
          </a:p>
        </p:txBody>
      </p:sp>
      <p:sp>
        <p:nvSpPr>
          <p:cNvPr id="14" name="Rectangle 6"/>
          <p:cNvSpPr>
            <a:spLocks noChangeArrowheads="1"/>
          </p:cNvSpPr>
          <p:nvPr/>
        </p:nvSpPr>
        <p:spPr bwMode="auto">
          <a:xfrm>
            <a:off x="8775032" y="2305445"/>
            <a:ext cx="2789349"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2921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indent="12700" algn="just"/>
            <a:r>
              <a:rPr lang="en-US" sz="2800" b="1" dirty="0" smtClean="0">
                <a:solidFill>
                  <a:srgbClr val="000000"/>
                </a:solidFill>
                <a:latin typeface="#9Slide05 Israquella" pitchFamily="2" charset="0"/>
                <a:ea typeface="Courier New" panose="02070309020205020404" pitchFamily="49" charset="0"/>
              </a:rPr>
              <a:t>T</a:t>
            </a:r>
            <a:r>
              <a:rPr lang="vi-VN" sz="2800" b="1" dirty="0" smtClean="0">
                <a:solidFill>
                  <a:srgbClr val="000000"/>
                </a:solidFill>
                <a:latin typeface="#9Slide05 Israquella" pitchFamily="2" charset="0"/>
                <a:ea typeface="Courier New" panose="02070309020205020404" pitchFamily="49" charset="0"/>
              </a:rPr>
              <a:t>ình </a:t>
            </a:r>
            <a:r>
              <a:rPr lang="vi-VN" sz="2800" b="1" dirty="0">
                <a:solidFill>
                  <a:srgbClr val="000000"/>
                </a:solidFill>
                <a:latin typeface="#9Slide05 Israquella" pitchFamily="2" charset="0"/>
                <a:ea typeface="Courier New" panose="02070309020205020404" pitchFamily="49" charset="0"/>
              </a:rPr>
              <a:t>yêu thương con người được biểu hiện </a:t>
            </a:r>
            <a:r>
              <a:rPr lang="vi-VN" sz="2800" b="1" dirty="0" smtClean="0">
                <a:solidFill>
                  <a:srgbClr val="000000"/>
                </a:solidFill>
                <a:latin typeface="#9Slide05 Israquella" pitchFamily="2" charset="0"/>
                <a:ea typeface="Courier New" panose="02070309020205020404" pitchFamily="49" charset="0"/>
              </a:rPr>
              <a:t>trong </a:t>
            </a:r>
            <a:r>
              <a:rPr lang="vi-VN" sz="2800" b="1" dirty="0">
                <a:solidFill>
                  <a:srgbClr val="000000"/>
                </a:solidFill>
                <a:latin typeface="#9Slide05 Israquella" pitchFamily="2" charset="0"/>
                <a:ea typeface="Courier New" panose="02070309020205020404" pitchFamily="49" charset="0"/>
              </a:rPr>
              <a:t>các mối quan </a:t>
            </a:r>
            <a:r>
              <a:rPr lang="vi-VN" sz="2800" b="1" dirty="0" smtClean="0">
                <a:solidFill>
                  <a:srgbClr val="000000"/>
                </a:solidFill>
                <a:latin typeface="#9Slide05 Israquella" pitchFamily="2" charset="0"/>
                <a:ea typeface="Courier New" panose="02070309020205020404" pitchFamily="49" charset="0"/>
              </a:rPr>
              <a:t>hệ</a:t>
            </a:r>
            <a:r>
              <a:rPr lang="en-US" sz="2800" b="1" dirty="0">
                <a:solidFill>
                  <a:srgbClr val="000000"/>
                </a:solidFill>
                <a:latin typeface="#9Slide05 Israquella" pitchFamily="2" charset="0"/>
                <a:ea typeface="Courier New" panose="02070309020205020404" pitchFamily="49" charset="0"/>
              </a:rPr>
              <a:t> </a:t>
            </a:r>
            <a:r>
              <a:rPr lang="en-US" sz="2800" b="1" dirty="0" err="1" smtClean="0">
                <a:solidFill>
                  <a:srgbClr val="000000"/>
                </a:solidFill>
                <a:latin typeface="#9Slide05 Israquella" pitchFamily="2" charset="0"/>
                <a:ea typeface="Courier New" panose="02070309020205020404" pitchFamily="49" charset="0"/>
              </a:rPr>
              <a:t>nào</a:t>
            </a:r>
            <a:r>
              <a:rPr lang="en-US" sz="2800" b="1" dirty="0" smtClean="0">
                <a:solidFill>
                  <a:srgbClr val="000000"/>
                </a:solidFill>
                <a:latin typeface="#9Slide05 Israquella" pitchFamily="2" charset="0"/>
                <a:ea typeface="Courier New" panose="02070309020205020404" pitchFamily="49" charset="0"/>
              </a:rPr>
              <a:t>? </a:t>
            </a:r>
            <a:r>
              <a:rPr lang="en-US" sz="2800" b="1" dirty="0" err="1" smtClean="0">
                <a:solidFill>
                  <a:srgbClr val="000000"/>
                </a:solidFill>
                <a:latin typeface="#9Slide05 Israquella" pitchFamily="2" charset="0"/>
                <a:ea typeface="Courier New" panose="02070309020205020404" pitchFamily="49" charset="0"/>
              </a:rPr>
              <a:t>Với</a:t>
            </a:r>
            <a:r>
              <a:rPr lang="en-US" sz="2800" b="1" dirty="0" smtClean="0">
                <a:solidFill>
                  <a:srgbClr val="000000"/>
                </a:solidFill>
                <a:latin typeface="#9Slide05 Israquella" pitchFamily="2" charset="0"/>
                <a:ea typeface="Courier New" panose="02070309020205020404" pitchFamily="49" charset="0"/>
              </a:rPr>
              <a:t> </a:t>
            </a:r>
            <a:r>
              <a:rPr lang="en-US" sz="2800" b="1" dirty="0" err="1" smtClean="0">
                <a:solidFill>
                  <a:srgbClr val="000000"/>
                </a:solidFill>
                <a:latin typeface="#9Slide05 Israquella" pitchFamily="2" charset="0"/>
                <a:ea typeface="Courier New" panose="02070309020205020404" pitchFamily="49" charset="0"/>
              </a:rPr>
              <a:t>những</a:t>
            </a:r>
            <a:r>
              <a:rPr lang="en-US" sz="2800" b="1" dirty="0" smtClean="0">
                <a:solidFill>
                  <a:srgbClr val="000000"/>
                </a:solidFill>
                <a:latin typeface="#9Slide05 Israquella" pitchFamily="2" charset="0"/>
                <a:ea typeface="Courier New" panose="02070309020205020404" pitchFamily="49" charset="0"/>
              </a:rPr>
              <a:t> </a:t>
            </a:r>
            <a:r>
              <a:rPr lang="en-US" sz="2800" b="1" dirty="0" err="1" smtClean="0">
                <a:solidFill>
                  <a:srgbClr val="000000"/>
                </a:solidFill>
                <a:latin typeface="#9Slide05 Israquella" pitchFamily="2" charset="0"/>
                <a:ea typeface="Courier New" panose="02070309020205020404" pitchFamily="49" charset="0"/>
              </a:rPr>
              <a:t>hình</a:t>
            </a:r>
            <a:r>
              <a:rPr lang="en-US" sz="2800" b="1" dirty="0" smtClean="0">
                <a:solidFill>
                  <a:srgbClr val="000000"/>
                </a:solidFill>
                <a:latin typeface="#9Slide05 Israquella" pitchFamily="2" charset="0"/>
                <a:ea typeface="Courier New" panose="02070309020205020404" pitchFamily="49" charset="0"/>
              </a:rPr>
              <a:t> </a:t>
            </a:r>
            <a:r>
              <a:rPr lang="en-US" sz="2800" b="1" dirty="0" err="1" smtClean="0">
                <a:solidFill>
                  <a:srgbClr val="000000"/>
                </a:solidFill>
                <a:latin typeface="#9Slide05 Israquella" pitchFamily="2" charset="0"/>
                <a:ea typeface="Courier New" panose="02070309020205020404" pitchFamily="49" charset="0"/>
              </a:rPr>
              <a:t>thức</a:t>
            </a:r>
            <a:r>
              <a:rPr lang="en-US" sz="2800" b="1" dirty="0" smtClean="0">
                <a:solidFill>
                  <a:srgbClr val="000000"/>
                </a:solidFill>
                <a:latin typeface="#9Slide05 Israquella" pitchFamily="2" charset="0"/>
                <a:ea typeface="Courier New" panose="02070309020205020404" pitchFamily="49" charset="0"/>
              </a:rPr>
              <a:t> </a:t>
            </a:r>
            <a:r>
              <a:rPr lang="en-US" sz="2800" b="1" dirty="0" err="1" smtClean="0">
                <a:solidFill>
                  <a:srgbClr val="000000"/>
                </a:solidFill>
                <a:latin typeface="#9Slide05 Israquella" pitchFamily="2" charset="0"/>
                <a:ea typeface="Courier New" panose="02070309020205020404" pitchFamily="49" charset="0"/>
              </a:rPr>
              <a:t>nào</a:t>
            </a:r>
            <a:r>
              <a:rPr lang="en-US" sz="2800" b="1" dirty="0" smtClean="0">
                <a:solidFill>
                  <a:srgbClr val="000000"/>
                </a:solidFill>
                <a:latin typeface="#9Slide05 Israquella" pitchFamily="2" charset="0"/>
                <a:ea typeface="Courier New" panose="02070309020205020404" pitchFamily="49" charset="0"/>
              </a:rPr>
              <a:t>?</a:t>
            </a:r>
            <a:endParaRPr lang="vi-VN" altLang="en-US" sz="2800" b="1" dirty="0" smtClean="0">
              <a:solidFill>
                <a:srgbClr val="FF0000"/>
              </a:solidFill>
              <a:latin typeface="#9Slide05 Israquella" pitchFamily="2" charset="0"/>
              <a:ea typeface="Cambria" panose="02040503050406030204" pitchFamily="18" charset="0"/>
              <a:cs typeface="Cambria" panose="02040503050406030204" pitchFamily="18" charset="0"/>
            </a:endParaRPr>
          </a:p>
        </p:txBody>
      </p:sp>
      <p:pic>
        <p:nvPicPr>
          <p:cNvPr id="16" name="Picture 15"/>
          <p:cNvPicPr>
            <a:picLocks noChangeAspect="1"/>
          </p:cNvPicPr>
          <p:nvPr/>
        </p:nvPicPr>
        <p:blipFill>
          <a:blip r:embed="rId2"/>
          <a:stretch>
            <a:fillRect/>
          </a:stretch>
        </p:blipFill>
        <p:spPr>
          <a:xfrm>
            <a:off x="10936762" y="0"/>
            <a:ext cx="1255238" cy="937524"/>
          </a:xfrm>
          <a:prstGeom prst="rect">
            <a:avLst/>
          </a:prstGeom>
        </p:spPr>
      </p:pic>
      <p:pic>
        <p:nvPicPr>
          <p:cNvPr id="17" name="Shape 55"/>
          <p:cNvPicPr/>
          <p:nvPr/>
        </p:nvPicPr>
        <p:blipFill>
          <a:blip r:embed="rId3"/>
          <a:stretch/>
        </p:blipFill>
        <p:spPr>
          <a:xfrm>
            <a:off x="828254" y="1268856"/>
            <a:ext cx="5126534" cy="2243455"/>
          </a:xfrm>
          <a:prstGeom prst="rect">
            <a:avLst/>
          </a:prstGeom>
        </p:spPr>
      </p:pic>
      <p:grpSp>
        <p:nvGrpSpPr>
          <p:cNvPr id="20" name="Group 19"/>
          <p:cNvGrpSpPr/>
          <p:nvPr/>
        </p:nvGrpSpPr>
        <p:grpSpPr>
          <a:xfrm>
            <a:off x="279397" y="4010662"/>
            <a:ext cx="3876963" cy="2430967"/>
            <a:chOff x="5123915" y="1373832"/>
            <a:chExt cx="3876963" cy="1879154"/>
          </a:xfrm>
        </p:grpSpPr>
        <p:pic>
          <p:nvPicPr>
            <p:cNvPr id="18" name="Shape 57"/>
            <p:cNvPicPr/>
            <p:nvPr/>
          </p:nvPicPr>
          <p:blipFill>
            <a:blip r:embed="rId4"/>
            <a:stretch/>
          </p:blipFill>
          <p:spPr>
            <a:xfrm>
              <a:off x="5123916" y="1857256"/>
              <a:ext cx="3876962" cy="1395730"/>
            </a:xfrm>
            <a:prstGeom prst="rect">
              <a:avLst/>
            </a:prstGeom>
          </p:spPr>
        </p:pic>
        <p:sp>
          <p:nvSpPr>
            <p:cNvPr id="19" name="Shape 59"/>
            <p:cNvSpPr txBox="1"/>
            <p:nvPr/>
          </p:nvSpPr>
          <p:spPr>
            <a:xfrm>
              <a:off x="5365966" y="1383831"/>
              <a:ext cx="3340712" cy="548640"/>
            </a:xfrm>
            <a:prstGeom prst="rect">
              <a:avLst/>
            </a:prstGeom>
            <a:noFill/>
          </p:spPr>
          <p:txBody>
            <a:bodyPr lIns="0" tIns="0" rIns="0" bIns="0"/>
            <a:lstStyle/>
            <a:p>
              <a:pPr algn="just">
                <a:lnSpc>
                  <a:spcPct val="115000"/>
                </a:lnSpc>
              </a:pPr>
              <a:r>
                <a:rPr lang="vi-VN" sz="1000" i="1" dirty="0">
                  <a:solidFill>
                    <a:prstClr val="black"/>
                  </a:solidFill>
                  <a:ea typeface="Arial" panose="020B0604020202020204" pitchFamily="34" charset="0"/>
                </a:rPr>
                <a:t>Thầy tặng em tập vở. Mong em khắc phục hoàn cảnh khó khăn</a:t>
              </a:r>
              <a:r>
                <a:rPr lang="vi-VN" sz="800" dirty="0">
                  <a:solidFill>
                    <a:prstClr val="black"/>
                  </a:solidFill>
                  <a:latin typeface="Times New Roman" panose="02020603050405020304" pitchFamily="18" charset="0"/>
                  <a:ea typeface="Times New Roman" panose="02020603050405020304" pitchFamily="18" charset="0"/>
                </a:rPr>
                <a:t> </a:t>
              </a:r>
              <a:r>
                <a:rPr lang="en-US" sz="800" dirty="0" smtClean="0">
                  <a:solidFill>
                    <a:prstClr val="black"/>
                  </a:solidFill>
                  <a:latin typeface="Times New Roman" panose="02020603050405020304" pitchFamily="18" charset="0"/>
                  <a:ea typeface="Times New Roman" panose="02020603050405020304" pitchFamily="18" charset="0"/>
                </a:rPr>
                <a:t> </a:t>
              </a:r>
              <a:r>
                <a:rPr lang="vi-VN" sz="1000" i="1" dirty="0" smtClean="0">
                  <a:solidFill>
                    <a:prstClr val="black"/>
                  </a:solidFill>
                  <a:ea typeface="Arial" panose="020B0604020202020204" pitchFamily="34" charset="0"/>
                </a:rPr>
                <a:t>để </a:t>
              </a:r>
              <a:r>
                <a:rPr lang="vi-VN" sz="1000" i="1" dirty="0">
                  <a:solidFill>
                    <a:prstClr val="black"/>
                  </a:solidFill>
                  <a:ea typeface="Arial" panose="020B0604020202020204" pitchFamily="34" charset="0"/>
                </a:rPr>
                <a:t>tiếp tục đến lớp học </a:t>
              </a:r>
              <a:r>
                <a:rPr lang="vi-VN" sz="1000" i="1" dirty="0" smtClean="0">
                  <a:solidFill>
                    <a:prstClr val="black"/>
                  </a:solidFill>
                  <a:ea typeface="Arial" panose="020B0604020202020204" pitchFamily="34" charset="0"/>
                </a:rPr>
                <a:t>tập</a:t>
              </a:r>
              <a:endParaRPr lang="en-US" sz="900" i="1" dirty="0">
                <a:solidFill>
                  <a:prstClr val="black"/>
                </a:solidFill>
                <a:latin typeface="Arial" panose="020B0604020202020204" pitchFamily="34" charset="0"/>
                <a:ea typeface="Arial" panose="020B0604020202020204" pitchFamily="34" charset="0"/>
              </a:endParaRPr>
            </a:p>
          </p:txBody>
        </p:sp>
        <p:sp>
          <p:nvSpPr>
            <p:cNvPr id="12" name="Rectangle 11"/>
            <p:cNvSpPr/>
            <p:nvPr/>
          </p:nvSpPr>
          <p:spPr>
            <a:xfrm>
              <a:off x="5123915" y="1373832"/>
              <a:ext cx="3876963" cy="480324"/>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pic>
        <p:nvPicPr>
          <p:cNvPr id="21" name="Shape 61"/>
          <p:cNvPicPr/>
          <p:nvPr/>
        </p:nvPicPr>
        <p:blipFill>
          <a:blip r:embed="rId5"/>
          <a:stretch/>
        </p:blipFill>
        <p:spPr>
          <a:xfrm>
            <a:off x="4597353" y="4043968"/>
            <a:ext cx="3560685" cy="2308880"/>
          </a:xfrm>
          <a:prstGeom prst="rect">
            <a:avLst/>
          </a:prstGeom>
        </p:spPr>
      </p:pic>
    </p:spTree>
    <p:extLst>
      <p:ext uri="{BB962C8B-B14F-4D97-AF65-F5344CB8AC3E}">
        <p14:creationId xmlns:p14="http://schemas.microsoft.com/office/powerpoint/2010/main" val="360184586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circle(in)">
                                      <p:cBhvr>
                                        <p:cTn id="19"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4259517611"/>
              </p:ext>
            </p:extLst>
          </p:nvPr>
        </p:nvGraphicFramePr>
        <p:xfrm>
          <a:off x="403100" y="2339082"/>
          <a:ext cx="11161281" cy="4435372"/>
        </p:xfrm>
        <a:graphic>
          <a:graphicData uri="http://schemas.openxmlformats.org/drawingml/2006/table">
            <a:tbl>
              <a:tblPr firstRow="1" firstCol="1" bandRow="1"/>
              <a:tblGrid>
                <a:gridCol w="2239739"/>
                <a:gridCol w="2655706"/>
                <a:gridCol w="3475516"/>
                <a:gridCol w="2790320"/>
              </a:tblGrid>
              <a:tr h="844429">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r>
                        <a:rPr lang="en-US" sz="1200" dirty="0" smtClean="0">
                          <a:effectLst/>
                          <a:latin typeface="Courier New" panose="02070309020205020404" pitchFamily="49" charset="0"/>
                          <a:ea typeface="Courier New" panose="02070309020205020404" pitchFamily="49" charset="0"/>
                        </a:rPr>
                        <a:t>   </a:t>
                      </a:r>
                      <a:r>
                        <a:rPr lang="vi-VN" sz="1200" dirty="0" smtClean="0">
                          <a:effectLst/>
                          <a:latin typeface="Courier New" panose="02070309020205020404" pitchFamily="49" charset="0"/>
                          <a:ea typeface="Courier New" panose="02070309020205020404" pitchFamily="49" charset="0"/>
                        </a:rPr>
                        <a:t>      </a:t>
                      </a:r>
                      <a:r>
                        <a:rPr lang="en-US" sz="2800" dirty="0" smtClean="0">
                          <a:solidFill>
                            <a:srgbClr val="FF0000"/>
                          </a:solidFill>
                          <a:effectLst/>
                          <a:latin typeface="#9Slide05 IcielSanelma" pitchFamily="2" charset="0"/>
                          <a:ea typeface="Courier New" panose="02070309020205020404" pitchFamily="49" charset="0"/>
                        </a:rPr>
                        <a:t>M</a:t>
                      </a:r>
                      <a:r>
                        <a:rPr lang="vi-VN" sz="2800" dirty="0" smtClean="0">
                          <a:solidFill>
                            <a:srgbClr val="FF0000"/>
                          </a:solidFill>
                          <a:effectLst/>
                          <a:latin typeface="#9Slide05 IcielSanelma" pitchFamily="2" charset="0"/>
                          <a:ea typeface="Courier New" panose="02070309020205020404" pitchFamily="49" charset="0"/>
                        </a:rPr>
                        <a:t>QH</a:t>
                      </a:r>
                      <a:endParaRPr lang="en-US" sz="2800" baseline="0" dirty="0" smtClean="0">
                        <a:solidFill>
                          <a:srgbClr val="FF0000"/>
                        </a:solidFill>
                        <a:effectLst/>
                        <a:latin typeface="#9Slide05 IcielSanelma" pitchFamily="2" charset="0"/>
                        <a:ea typeface="Courier New" panose="02070309020205020404" pitchFamily="49" charset="0"/>
                      </a:endParaRPr>
                    </a:p>
                    <a:p>
                      <a:pPr marL="0" marR="0" algn="just">
                        <a:lnSpc>
                          <a:spcPct val="115000"/>
                        </a:lnSpc>
                        <a:spcBef>
                          <a:spcPts val="0"/>
                        </a:spcBef>
                        <a:spcAft>
                          <a:spcPts val="600"/>
                        </a:spcAft>
                      </a:pPr>
                      <a:r>
                        <a:rPr lang="en-US" sz="2800" baseline="0" dirty="0" err="1" smtClean="0">
                          <a:solidFill>
                            <a:srgbClr val="0000FF"/>
                          </a:solidFill>
                          <a:effectLst/>
                          <a:latin typeface="#9Slide05 IcielSanelma" pitchFamily="2" charset="0"/>
                          <a:ea typeface="Arial" panose="020B0604020202020204" pitchFamily="34" charset="0"/>
                        </a:rPr>
                        <a:t>Hình</a:t>
                      </a:r>
                      <a:r>
                        <a:rPr lang="en-US" sz="2800" baseline="0" dirty="0" smtClean="0">
                          <a:solidFill>
                            <a:srgbClr val="0000FF"/>
                          </a:solidFill>
                          <a:effectLst/>
                          <a:latin typeface="#9Slide05 IcielSanelma" pitchFamily="2" charset="0"/>
                          <a:ea typeface="Arial" panose="020B0604020202020204" pitchFamily="34" charset="0"/>
                        </a:rPr>
                        <a:t> </a:t>
                      </a:r>
                      <a:r>
                        <a:rPr lang="en-US" sz="2800" baseline="0" dirty="0" err="1" smtClean="0">
                          <a:solidFill>
                            <a:srgbClr val="0000FF"/>
                          </a:solidFill>
                          <a:effectLst/>
                          <a:latin typeface="#9Slide05 IcielSanelma" pitchFamily="2" charset="0"/>
                          <a:ea typeface="Arial" panose="020B0604020202020204" pitchFamily="34" charset="0"/>
                        </a:rPr>
                        <a:t>thức</a:t>
                      </a:r>
                      <a:endParaRPr lang="en-US" sz="2800" dirty="0">
                        <a:solidFill>
                          <a:srgbClr val="0000FF"/>
                        </a:solidFill>
                        <a:effectLst/>
                        <a:latin typeface="#9Slide05 IcielSanelma" pitchFamily="2"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15000"/>
                        </a:lnSpc>
                        <a:spcBef>
                          <a:spcPts val="0"/>
                        </a:spcBef>
                        <a:spcAft>
                          <a:spcPts val="600"/>
                        </a:spcAft>
                      </a:pPr>
                      <a:r>
                        <a:rPr lang="vi-VN" sz="2800" dirty="0">
                          <a:solidFill>
                            <a:srgbClr val="FF0000"/>
                          </a:solidFill>
                          <a:effectLst/>
                          <a:latin typeface="#9Slide05 IcielSanelma" pitchFamily="2" charset="0"/>
                          <a:ea typeface="Courier New" panose="02070309020205020404" pitchFamily="49" charset="0"/>
                        </a:rPr>
                        <a:t> </a:t>
                      </a:r>
                      <a:r>
                        <a:rPr lang="vi-VN" sz="2800" dirty="0" smtClean="0">
                          <a:solidFill>
                            <a:srgbClr val="FF0000"/>
                          </a:solidFill>
                          <a:effectLst/>
                          <a:latin typeface="#9Slide05 IcielSanelma" pitchFamily="2" charset="0"/>
                          <a:ea typeface="Courier New" panose="02070309020205020404" pitchFamily="49" charset="0"/>
                        </a:rPr>
                        <a:t>G</a:t>
                      </a:r>
                      <a:r>
                        <a:rPr lang="en-US" sz="2800" dirty="0" err="1" smtClean="0">
                          <a:solidFill>
                            <a:srgbClr val="FF0000"/>
                          </a:solidFill>
                          <a:effectLst/>
                          <a:latin typeface="#9Slide05 IcielSanelma" pitchFamily="2" charset="0"/>
                          <a:ea typeface="Courier New" panose="02070309020205020404" pitchFamily="49" charset="0"/>
                        </a:rPr>
                        <a:t>ia</a:t>
                      </a:r>
                      <a:r>
                        <a:rPr lang="en-US" sz="2800" dirty="0" smtClean="0">
                          <a:solidFill>
                            <a:srgbClr val="FF0000"/>
                          </a:solidFill>
                          <a:effectLst/>
                          <a:latin typeface="#9Slide05 IcielSanelma" pitchFamily="2" charset="0"/>
                          <a:ea typeface="Courier New" panose="02070309020205020404" pitchFamily="49" charset="0"/>
                        </a:rPr>
                        <a:t> </a:t>
                      </a:r>
                      <a:r>
                        <a:rPr lang="en-US" sz="2800" dirty="0" err="1" smtClean="0">
                          <a:solidFill>
                            <a:srgbClr val="FF0000"/>
                          </a:solidFill>
                          <a:effectLst/>
                          <a:latin typeface="#9Slide05 IcielSanelma" pitchFamily="2" charset="0"/>
                          <a:ea typeface="Courier New" panose="02070309020205020404" pitchFamily="49" charset="0"/>
                        </a:rPr>
                        <a:t>đình</a:t>
                      </a:r>
                      <a:endParaRPr lang="en-US" sz="2800" dirty="0">
                        <a:solidFill>
                          <a:srgbClr val="FF0000"/>
                        </a:solidFill>
                        <a:effectLst/>
                        <a:latin typeface="#9Slide05 IcielSanelma" pitchFamily="2"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15000"/>
                        </a:lnSpc>
                        <a:spcBef>
                          <a:spcPts val="0"/>
                        </a:spcBef>
                        <a:spcAft>
                          <a:spcPts val="600"/>
                        </a:spcAft>
                      </a:pPr>
                      <a:r>
                        <a:rPr lang="vi-VN" sz="2800" dirty="0">
                          <a:solidFill>
                            <a:srgbClr val="FF0000"/>
                          </a:solidFill>
                          <a:effectLst/>
                          <a:latin typeface="#9Slide05 IcielSanelma" pitchFamily="2" charset="0"/>
                          <a:ea typeface="Courier New" panose="02070309020205020404" pitchFamily="49" charset="0"/>
                        </a:rPr>
                        <a:t> </a:t>
                      </a:r>
                      <a:r>
                        <a:rPr lang="vi-VN" sz="2800" dirty="0" smtClean="0">
                          <a:solidFill>
                            <a:srgbClr val="FF0000"/>
                          </a:solidFill>
                          <a:effectLst/>
                          <a:latin typeface="#9Slide05 IcielSanelma" pitchFamily="2" charset="0"/>
                          <a:ea typeface="Courier New" panose="02070309020205020404" pitchFamily="49" charset="0"/>
                        </a:rPr>
                        <a:t>N</a:t>
                      </a:r>
                      <a:r>
                        <a:rPr lang="en-US" sz="2800" dirty="0" err="1" smtClean="0">
                          <a:solidFill>
                            <a:srgbClr val="FF0000"/>
                          </a:solidFill>
                          <a:effectLst/>
                          <a:latin typeface="#9Slide05 IcielSanelma" pitchFamily="2" charset="0"/>
                          <a:ea typeface="Courier New" panose="02070309020205020404" pitchFamily="49" charset="0"/>
                        </a:rPr>
                        <a:t>hà</a:t>
                      </a:r>
                      <a:r>
                        <a:rPr lang="en-US" sz="2800" baseline="0" dirty="0" smtClean="0">
                          <a:solidFill>
                            <a:srgbClr val="FF0000"/>
                          </a:solidFill>
                          <a:effectLst/>
                          <a:latin typeface="#9Slide05 IcielSanelma" pitchFamily="2" charset="0"/>
                          <a:ea typeface="Courier New" panose="02070309020205020404" pitchFamily="49" charset="0"/>
                        </a:rPr>
                        <a:t> </a:t>
                      </a:r>
                      <a:r>
                        <a:rPr lang="en-US" sz="2800" baseline="0" dirty="0" err="1" smtClean="0">
                          <a:solidFill>
                            <a:srgbClr val="FF0000"/>
                          </a:solidFill>
                          <a:effectLst/>
                          <a:latin typeface="#9Slide05 IcielSanelma" pitchFamily="2" charset="0"/>
                          <a:ea typeface="Courier New" panose="02070309020205020404" pitchFamily="49" charset="0"/>
                        </a:rPr>
                        <a:t>trường</a:t>
                      </a:r>
                      <a:endParaRPr lang="en-US" sz="2800" dirty="0">
                        <a:solidFill>
                          <a:srgbClr val="FF0000"/>
                        </a:solidFill>
                        <a:effectLst/>
                        <a:latin typeface="#9Slide05 IcielSanelma" pitchFamily="2"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15000"/>
                        </a:lnSpc>
                        <a:spcBef>
                          <a:spcPts val="0"/>
                        </a:spcBef>
                        <a:spcAft>
                          <a:spcPts val="600"/>
                        </a:spcAft>
                      </a:pPr>
                      <a:r>
                        <a:rPr lang="vi-VN" sz="2800" dirty="0">
                          <a:solidFill>
                            <a:srgbClr val="FF0000"/>
                          </a:solidFill>
                          <a:effectLst/>
                          <a:latin typeface="#9Slide05 IcielSanelma" pitchFamily="2" charset="0"/>
                          <a:ea typeface="Courier New" panose="02070309020205020404" pitchFamily="49" charset="0"/>
                        </a:rPr>
                        <a:t> </a:t>
                      </a:r>
                      <a:r>
                        <a:rPr lang="vi-VN" sz="2800" dirty="0" smtClean="0">
                          <a:solidFill>
                            <a:srgbClr val="FF0000"/>
                          </a:solidFill>
                          <a:effectLst/>
                          <a:latin typeface="#9Slide05 IcielSanelma" pitchFamily="2" charset="0"/>
                          <a:ea typeface="Courier New" panose="02070309020205020404" pitchFamily="49" charset="0"/>
                        </a:rPr>
                        <a:t>X</a:t>
                      </a:r>
                      <a:r>
                        <a:rPr lang="en-US" sz="2800" dirty="0" smtClean="0">
                          <a:solidFill>
                            <a:srgbClr val="FF0000"/>
                          </a:solidFill>
                          <a:effectLst/>
                          <a:latin typeface="#9Slide05 IcielSanelma" pitchFamily="2" charset="0"/>
                          <a:ea typeface="Courier New" panose="02070309020205020404" pitchFamily="49" charset="0"/>
                        </a:rPr>
                        <a:t>ã</a:t>
                      </a:r>
                      <a:r>
                        <a:rPr lang="en-US" sz="2800" baseline="0" dirty="0" smtClean="0">
                          <a:solidFill>
                            <a:srgbClr val="FF0000"/>
                          </a:solidFill>
                          <a:effectLst/>
                          <a:latin typeface="#9Slide05 IcielSanelma" pitchFamily="2" charset="0"/>
                          <a:ea typeface="Courier New" panose="02070309020205020404" pitchFamily="49" charset="0"/>
                        </a:rPr>
                        <a:t> </a:t>
                      </a:r>
                      <a:r>
                        <a:rPr lang="en-US" sz="2800" baseline="0" dirty="0" err="1" smtClean="0">
                          <a:solidFill>
                            <a:srgbClr val="FF0000"/>
                          </a:solidFill>
                          <a:effectLst/>
                          <a:latin typeface="#9Slide05 IcielSanelma" pitchFamily="2" charset="0"/>
                          <a:ea typeface="Courier New" panose="02070309020205020404" pitchFamily="49" charset="0"/>
                        </a:rPr>
                        <a:t>hội</a:t>
                      </a:r>
                      <a:endParaRPr lang="en-US" sz="2800" dirty="0">
                        <a:solidFill>
                          <a:srgbClr val="FF0000"/>
                        </a:solidFill>
                        <a:effectLst/>
                        <a:latin typeface="#9Slide05 IcielSanelma" pitchFamily="2"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r>
              <a:tr h="844429">
                <a:tc>
                  <a:txBody>
                    <a:bodyPr/>
                    <a:lstStyle/>
                    <a:p>
                      <a:pPr marL="0" marR="0" algn="just">
                        <a:lnSpc>
                          <a:spcPct val="115000"/>
                        </a:lnSpc>
                        <a:spcBef>
                          <a:spcPts val="0"/>
                        </a:spcBef>
                        <a:spcAft>
                          <a:spcPts val="600"/>
                        </a:spcAft>
                      </a:pPr>
                      <a:r>
                        <a:rPr lang="vi-VN" sz="2800" dirty="0">
                          <a:solidFill>
                            <a:srgbClr val="0000FF"/>
                          </a:solidFill>
                          <a:effectLst/>
                          <a:latin typeface="#9Slide05 IcielSanelma" pitchFamily="2" charset="0"/>
                          <a:ea typeface="Courier New" panose="02070309020205020404" pitchFamily="49" charset="0"/>
                        </a:rPr>
                        <a:t> </a:t>
                      </a:r>
                      <a:r>
                        <a:rPr lang="en-US" sz="2800" dirty="0" err="1" smtClean="0">
                          <a:solidFill>
                            <a:srgbClr val="0000FF"/>
                          </a:solidFill>
                          <a:effectLst/>
                          <a:latin typeface="#9Slide05 IcielSanelma" pitchFamily="2" charset="0"/>
                          <a:ea typeface="Courier New" panose="02070309020205020404" pitchFamily="49" charset="0"/>
                        </a:rPr>
                        <a:t>Lời</a:t>
                      </a:r>
                      <a:r>
                        <a:rPr lang="en-US" sz="2800" baseline="0" dirty="0" smtClean="0">
                          <a:solidFill>
                            <a:srgbClr val="0000FF"/>
                          </a:solidFill>
                          <a:effectLst/>
                          <a:latin typeface="#9Slide05 IcielSanelma" pitchFamily="2" charset="0"/>
                          <a:ea typeface="Courier New" panose="02070309020205020404" pitchFamily="49" charset="0"/>
                        </a:rPr>
                        <a:t> </a:t>
                      </a:r>
                      <a:r>
                        <a:rPr lang="en-US" sz="2800" baseline="0" dirty="0" err="1" smtClean="0">
                          <a:solidFill>
                            <a:srgbClr val="0000FF"/>
                          </a:solidFill>
                          <a:effectLst/>
                          <a:latin typeface="#9Slide05 IcielSanelma" pitchFamily="2" charset="0"/>
                          <a:ea typeface="Courier New" panose="02070309020205020404" pitchFamily="49" charset="0"/>
                        </a:rPr>
                        <a:t>nói</a:t>
                      </a:r>
                      <a:endParaRPr lang="en-US" sz="2800" dirty="0">
                        <a:solidFill>
                          <a:srgbClr val="0000FF"/>
                        </a:solidFill>
                        <a:effectLst/>
                        <a:latin typeface="#9Slide05 IcielSanelma" pitchFamily="2"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r>
              <a:tr h="844429">
                <a:tc>
                  <a:txBody>
                    <a:bodyPr/>
                    <a:lstStyle/>
                    <a:p>
                      <a:pPr marL="0" marR="0" algn="just">
                        <a:lnSpc>
                          <a:spcPct val="115000"/>
                        </a:lnSpc>
                        <a:spcBef>
                          <a:spcPts val="0"/>
                        </a:spcBef>
                        <a:spcAft>
                          <a:spcPts val="600"/>
                        </a:spcAft>
                      </a:pPr>
                      <a:r>
                        <a:rPr lang="vi-VN" sz="2800" dirty="0">
                          <a:solidFill>
                            <a:srgbClr val="0000FF"/>
                          </a:solidFill>
                          <a:effectLst/>
                          <a:latin typeface="#9Slide05 IcielSanelma" pitchFamily="2" charset="0"/>
                          <a:ea typeface="Courier New" panose="02070309020205020404" pitchFamily="49" charset="0"/>
                        </a:rPr>
                        <a:t> </a:t>
                      </a:r>
                      <a:r>
                        <a:rPr lang="en-US" sz="2800" dirty="0" err="1" smtClean="0">
                          <a:solidFill>
                            <a:srgbClr val="0000FF"/>
                          </a:solidFill>
                          <a:effectLst/>
                          <a:latin typeface="#9Slide05 IcielSanelma" pitchFamily="2" charset="0"/>
                          <a:ea typeface="Courier New" panose="02070309020205020404" pitchFamily="49" charset="0"/>
                        </a:rPr>
                        <a:t>Việc</a:t>
                      </a:r>
                      <a:r>
                        <a:rPr lang="en-US" sz="2800" baseline="0" dirty="0" smtClean="0">
                          <a:solidFill>
                            <a:srgbClr val="0000FF"/>
                          </a:solidFill>
                          <a:effectLst/>
                          <a:latin typeface="#9Slide05 IcielSanelma" pitchFamily="2" charset="0"/>
                          <a:ea typeface="Courier New" panose="02070309020205020404" pitchFamily="49" charset="0"/>
                        </a:rPr>
                        <a:t> </a:t>
                      </a:r>
                      <a:r>
                        <a:rPr lang="en-US" sz="2800" baseline="0" dirty="0" err="1" smtClean="0">
                          <a:solidFill>
                            <a:srgbClr val="0000FF"/>
                          </a:solidFill>
                          <a:effectLst/>
                          <a:latin typeface="#9Slide05 IcielSanelma" pitchFamily="2" charset="0"/>
                          <a:ea typeface="Courier New" panose="02070309020205020404" pitchFamily="49" charset="0"/>
                        </a:rPr>
                        <a:t>làm</a:t>
                      </a:r>
                      <a:endParaRPr lang="en-US" sz="2800" dirty="0">
                        <a:solidFill>
                          <a:srgbClr val="0000FF"/>
                        </a:solidFill>
                        <a:effectLst/>
                        <a:latin typeface="#9Slide05 IcielSanelma" pitchFamily="2"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r>
              <a:tr h="844429">
                <a:tc>
                  <a:txBody>
                    <a:bodyPr/>
                    <a:lstStyle/>
                    <a:p>
                      <a:pPr marL="0" marR="0" algn="just">
                        <a:lnSpc>
                          <a:spcPct val="115000"/>
                        </a:lnSpc>
                        <a:spcBef>
                          <a:spcPts val="0"/>
                        </a:spcBef>
                        <a:spcAft>
                          <a:spcPts val="600"/>
                        </a:spcAft>
                      </a:pPr>
                      <a:r>
                        <a:rPr lang="vi-VN" sz="2800" dirty="0">
                          <a:solidFill>
                            <a:srgbClr val="0000FF"/>
                          </a:solidFill>
                          <a:effectLst/>
                          <a:latin typeface="#9Slide05 IcielSanelma" pitchFamily="2" charset="0"/>
                          <a:ea typeface="Courier New" panose="02070309020205020404" pitchFamily="49" charset="0"/>
                        </a:rPr>
                        <a:t> </a:t>
                      </a:r>
                      <a:r>
                        <a:rPr lang="vi-VN" sz="2800" dirty="0" smtClean="0">
                          <a:solidFill>
                            <a:srgbClr val="0000FF"/>
                          </a:solidFill>
                          <a:effectLst/>
                          <a:latin typeface="#9Slide05 IcielSanelma" pitchFamily="2" charset="0"/>
                          <a:ea typeface="Courier New" panose="02070309020205020404" pitchFamily="49" charset="0"/>
                        </a:rPr>
                        <a:t>T</a:t>
                      </a:r>
                      <a:r>
                        <a:rPr lang="en-US" sz="2800" dirty="0" err="1" smtClean="0">
                          <a:solidFill>
                            <a:srgbClr val="0000FF"/>
                          </a:solidFill>
                          <a:effectLst/>
                          <a:latin typeface="#9Slide05 IcielSanelma" pitchFamily="2" charset="0"/>
                          <a:ea typeface="Courier New" panose="02070309020205020404" pitchFamily="49" charset="0"/>
                        </a:rPr>
                        <a:t>hái</a:t>
                      </a:r>
                      <a:r>
                        <a:rPr lang="en-US" sz="2800" baseline="0" dirty="0" smtClean="0">
                          <a:solidFill>
                            <a:srgbClr val="0000FF"/>
                          </a:solidFill>
                          <a:effectLst/>
                          <a:latin typeface="#9Slide05 IcielSanelma" pitchFamily="2" charset="0"/>
                          <a:ea typeface="Courier New" panose="02070309020205020404" pitchFamily="49" charset="0"/>
                        </a:rPr>
                        <a:t> </a:t>
                      </a:r>
                      <a:r>
                        <a:rPr lang="en-US" sz="2800" baseline="0" dirty="0" err="1" smtClean="0">
                          <a:solidFill>
                            <a:srgbClr val="0000FF"/>
                          </a:solidFill>
                          <a:effectLst/>
                          <a:latin typeface="#9Slide05 IcielSanelma" pitchFamily="2" charset="0"/>
                          <a:ea typeface="Courier New" panose="02070309020205020404" pitchFamily="49" charset="0"/>
                        </a:rPr>
                        <a:t>độ</a:t>
                      </a:r>
                      <a:endParaRPr lang="en-US" sz="2800" dirty="0">
                        <a:solidFill>
                          <a:srgbClr val="0000FF"/>
                        </a:solidFill>
                        <a:effectLst/>
                        <a:latin typeface="#9Slide05 IcielSanelma" pitchFamily="2"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r>
              <a:tr h="844429">
                <a:tc>
                  <a:txBody>
                    <a:bodyPr/>
                    <a:lstStyle/>
                    <a:p>
                      <a:pPr marL="0" marR="0" algn="just">
                        <a:lnSpc>
                          <a:spcPct val="115000"/>
                        </a:lnSpc>
                        <a:spcBef>
                          <a:spcPts val="0"/>
                        </a:spcBef>
                        <a:spcAft>
                          <a:spcPts val="600"/>
                        </a:spcAft>
                      </a:pPr>
                      <a:r>
                        <a:rPr lang="vi-VN" sz="1200">
                          <a:effectLst/>
                          <a:latin typeface="Courier New" panose="02070309020205020404" pitchFamily="49" charset="0"/>
                          <a:ea typeface="Courier New" panose="02070309020205020404" pitchFamily="49" charset="0"/>
                        </a:rPr>
                        <a:t> </a:t>
                      </a:r>
                      <a:endParaRPr lang="en-US" sz="110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vi-VN" sz="1200">
                          <a:effectLst/>
                          <a:latin typeface="Courier New" panose="02070309020205020404" pitchFamily="49" charset="0"/>
                          <a:ea typeface="Courier New" panose="02070309020205020404" pitchFamily="49" charset="0"/>
                        </a:rPr>
                        <a:t> </a:t>
                      </a:r>
                      <a:endParaRPr lang="en-US" sz="110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vi-VN" sz="1200">
                          <a:effectLst/>
                          <a:latin typeface="Courier New" panose="02070309020205020404" pitchFamily="49" charset="0"/>
                          <a:ea typeface="Courier New" panose="02070309020205020404" pitchFamily="49" charset="0"/>
                        </a:rPr>
                        <a:t> </a:t>
                      </a:r>
                      <a:endParaRPr lang="en-US" sz="110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6" name="Picture 4" descr="Bạn là nhân vật nào trong teamwork?"/>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763" b="89941" l="1000" r="90000"/>
                    </a14:imgEffect>
                  </a14:imgLayer>
                </a14:imgProps>
              </a:ext>
              <a:ext uri="{28A0092B-C50C-407E-A947-70E740481C1C}">
                <a14:useLocalDpi xmlns:a14="http://schemas.microsoft.com/office/drawing/2010/main" val="0"/>
              </a:ext>
            </a:extLst>
          </a:blip>
          <a:srcRect/>
          <a:stretch>
            <a:fillRect/>
          </a:stretch>
        </p:blipFill>
        <p:spPr bwMode="auto">
          <a:xfrm>
            <a:off x="0" y="584776"/>
            <a:ext cx="2724112" cy="1570028"/>
          </a:xfrm>
          <a:prstGeom prst="rect">
            <a:avLst/>
          </a:prstGeom>
          <a:solidFill>
            <a:srgbClr val="FFCCFF"/>
          </a:solidFill>
          <a:extLst/>
        </p:spPr>
      </p:pic>
      <p:sp>
        <p:nvSpPr>
          <p:cNvPr id="7" name="TextBox 6"/>
          <p:cNvSpPr txBox="1"/>
          <p:nvPr/>
        </p:nvSpPr>
        <p:spPr>
          <a:xfrm>
            <a:off x="4265" y="0"/>
            <a:ext cx="2719847" cy="584775"/>
          </a:xfrm>
          <a:prstGeom prst="rect">
            <a:avLst/>
          </a:prstGeom>
          <a:solidFill>
            <a:schemeClr val="accent6">
              <a:lumMod val="40000"/>
              <a:lumOff val="60000"/>
            </a:schemeClr>
          </a:solidFill>
        </p:spPr>
        <p:txBody>
          <a:bodyPr wrap="square" rtlCol="0">
            <a:spAutoFit/>
          </a:bodyPr>
          <a:lstStyle/>
          <a:p>
            <a:r>
              <a:rPr lang="en-US" sz="3200" dirty="0" smtClean="0">
                <a:solidFill>
                  <a:srgbClr val="0000FF"/>
                </a:solidFill>
                <a:latin typeface="微软雅黑"/>
                <a:ea typeface="微软雅黑"/>
              </a:rPr>
              <a:t>TEAM WORK</a:t>
            </a:r>
            <a:endParaRPr lang="en-US" sz="3200" dirty="0">
              <a:solidFill>
                <a:srgbClr val="0000FF"/>
              </a:solidFill>
              <a:latin typeface="微软雅黑"/>
              <a:ea typeface="微软雅黑"/>
            </a:endParaRPr>
          </a:p>
        </p:txBody>
      </p:sp>
      <p:sp>
        <p:nvSpPr>
          <p:cNvPr id="9" name="Rectangle: Rounded Corners 1">
            <a:extLst>
              <a:ext uri="{FF2B5EF4-FFF2-40B4-BE49-F238E27FC236}">
                <a16:creationId xmlns:a16="http://schemas.microsoft.com/office/drawing/2014/main" xmlns="" id="{49368C2B-08BB-4567-BA27-2402FAA3C31F}"/>
              </a:ext>
            </a:extLst>
          </p:cNvPr>
          <p:cNvSpPr/>
          <p:nvPr/>
        </p:nvSpPr>
        <p:spPr>
          <a:xfrm>
            <a:off x="2997642" y="225491"/>
            <a:ext cx="6861975" cy="744568"/>
          </a:xfrm>
          <a:prstGeom prst="roundRect">
            <a:avLst/>
          </a:prstGeom>
          <a:solidFill>
            <a:schemeClr val="accent2">
              <a:lumMod val="60000"/>
              <a:lumOff val="4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0000FF"/>
                </a:solidFill>
                <a:latin typeface="SVN-Steady" pitchFamily="50" charset="0"/>
                <a:ea typeface="Times New Roman" panose="02020603050405020304" pitchFamily="18" charset="0"/>
              </a:rPr>
              <a:t>PHIẾU BÀI TẬP (THẢO LUẬN NHÓM)</a:t>
            </a:r>
            <a:endParaRPr lang="en-US" sz="3200" b="1" dirty="0">
              <a:solidFill>
                <a:srgbClr val="0000FF"/>
              </a:solidFill>
              <a:latin typeface="SVN-Steady" pitchFamily="50" charset="0"/>
              <a:ea typeface="Times New Roman" panose="02020603050405020304" pitchFamily="18" charset="0"/>
            </a:endParaRPr>
          </a:p>
          <a:p>
            <a:r>
              <a:rPr lang="en-US" dirty="0">
                <a:solidFill>
                  <a:prstClr val="white"/>
                </a:solidFill>
                <a:latin typeface="Times New Roman" panose="02020603050405020304" pitchFamily="18" charset="0"/>
                <a:ea typeface="Times New Roman" panose="02020603050405020304" pitchFamily="18" charset="0"/>
              </a:rPr>
              <a:t> </a:t>
            </a:r>
          </a:p>
        </p:txBody>
      </p:sp>
      <p:sp>
        <p:nvSpPr>
          <p:cNvPr id="10" name="Rectangle 9"/>
          <p:cNvSpPr/>
          <p:nvPr/>
        </p:nvSpPr>
        <p:spPr>
          <a:xfrm>
            <a:off x="2724112" y="970059"/>
            <a:ext cx="8841850" cy="717761"/>
          </a:xfrm>
          <a:prstGeom prst="rect">
            <a:avLst/>
          </a:prstGeom>
        </p:spPr>
        <p:txBody>
          <a:bodyPr wrap="square">
            <a:spAutoFit/>
          </a:bodyPr>
          <a:lstStyle/>
          <a:p>
            <a:pPr indent="279400" algn="just">
              <a:lnSpc>
                <a:spcPct val="127000"/>
              </a:lnSpc>
              <a:spcAft>
                <a:spcPts val="500"/>
              </a:spcAft>
            </a:pPr>
            <a:r>
              <a:rPr lang="vi-VN" sz="3200" b="1" dirty="0">
                <a:solidFill>
                  <a:srgbClr val="353635"/>
                </a:solidFill>
                <a:latin typeface="#9Slide05 Israquella" pitchFamily="2" charset="0"/>
                <a:ea typeface="Times New Roman" panose="02020603050405020304" pitchFamily="18" charset="0"/>
              </a:rPr>
              <a:t>Tìm hiểu biểu hiện của tình yêu thương con </a:t>
            </a:r>
            <a:r>
              <a:rPr lang="vi-VN" sz="3200" b="1" dirty="0" smtClean="0">
                <a:solidFill>
                  <a:srgbClr val="353635"/>
                </a:solidFill>
                <a:latin typeface="#9Slide05 Israquella" pitchFamily="2" charset="0"/>
                <a:ea typeface="Times New Roman" panose="02020603050405020304" pitchFamily="18" charset="0"/>
              </a:rPr>
              <a:t>người</a:t>
            </a:r>
            <a:r>
              <a:rPr lang="en-US" sz="3200" b="1" dirty="0">
                <a:solidFill>
                  <a:srgbClr val="353635"/>
                </a:solidFill>
                <a:latin typeface="#9Slide05 Israquella" pitchFamily="2" charset="0"/>
                <a:ea typeface="Times New Roman" panose="02020603050405020304" pitchFamily="18" charset="0"/>
              </a:rPr>
              <a:t> </a:t>
            </a:r>
            <a:r>
              <a:rPr lang="en-US" sz="3200" b="1" dirty="0" err="1" smtClean="0">
                <a:solidFill>
                  <a:srgbClr val="353635"/>
                </a:solidFill>
                <a:latin typeface="#9Slide05 Israquella" pitchFamily="2" charset="0"/>
                <a:ea typeface="Times New Roman" panose="02020603050405020304" pitchFamily="18" charset="0"/>
              </a:rPr>
              <a:t>bằng</a:t>
            </a:r>
            <a:r>
              <a:rPr lang="en-US" sz="3200" b="1" dirty="0" smtClean="0">
                <a:solidFill>
                  <a:srgbClr val="353635"/>
                </a:solidFill>
                <a:latin typeface="#9Slide05 Israquella" pitchFamily="2" charset="0"/>
                <a:ea typeface="Times New Roman" panose="02020603050405020304" pitchFamily="18" charset="0"/>
              </a:rPr>
              <a:t> </a:t>
            </a:r>
            <a:r>
              <a:rPr lang="en-US" sz="3200" b="1" dirty="0" err="1" smtClean="0">
                <a:solidFill>
                  <a:srgbClr val="353635"/>
                </a:solidFill>
                <a:latin typeface="#9Slide05 Israquella" pitchFamily="2" charset="0"/>
                <a:ea typeface="Times New Roman" panose="02020603050405020304" pitchFamily="18" charset="0"/>
              </a:rPr>
              <a:t>cách</a:t>
            </a:r>
            <a:r>
              <a:rPr lang="en-US" sz="3200" b="1" dirty="0" smtClean="0">
                <a:solidFill>
                  <a:srgbClr val="353635"/>
                </a:solidFill>
                <a:latin typeface="#9Slide05 Israquella" pitchFamily="2" charset="0"/>
                <a:ea typeface="Times New Roman" panose="02020603050405020304" pitchFamily="18" charset="0"/>
              </a:rPr>
              <a:t> </a:t>
            </a:r>
            <a:r>
              <a:rPr lang="en-US" sz="3200" b="1" dirty="0" err="1" smtClean="0">
                <a:solidFill>
                  <a:srgbClr val="353635"/>
                </a:solidFill>
                <a:latin typeface="#9Slide05 Israquella" pitchFamily="2" charset="0"/>
                <a:ea typeface="Times New Roman" panose="02020603050405020304" pitchFamily="18" charset="0"/>
              </a:rPr>
              <a:t>hoàn</a:t>
            </a:r>
            <a:r>
              <a:rPr lang="en-US" sz="3200" b="1" dirty="0" smtClean="0">
                <a:solidFill>
                  <a:srgbClr val="353635"/>
                </a:solidFill>
                <a:latin typeface="#9Slide05 Israquella" pitchFamily="2" charset="0"/>
                <a:ea typeface="Times New Roman" panose="02020603050405020304" pitchFamily="18" charset="0"/>
              </a:rPr>
              <a:t> </a:t>
            </a:r>
            <a:r>
              <a:rPr lang="en-US" sz="3200" b="1" dirty="0" err="1" smtClean="0">
                <a:solidFill>
                  <a:srgbClr val="353635"/>
                </a:solidFill>
                <a:latin typeface="#9Slide05 Israquella" pitchFamily="2" charset="0"/>
                <a:ea typeface="Times New Roman" panose="02020603050405020304" pitchFamily="18" charset="0"/>
              </a:rPr>
              <a:t>thiện</a:t>
            </a:r>
            <a:r>
              <a:rPr lang="en-US" sz="3200" b="1" dirty="0" smtClean="0">
                <a:solidFill>
                  <a:srgbClr val="353635"/>
                </a:solidFill>
                <a:latin typeface="#9Slide05 Israquella" pitchFamily="2" charset="0"/>
                <a:ea typeface="Times New Roman" panose="02020603050405020304" pitchFamily="18" charset="0"/>
              </a:rPr>
              <a:t> </a:t>
            </a:r>
            <a:r>
              <a:rPr lang="en-US" sz="3200" b="1" dirty="0" err="1" smtClean="0">
                <a:solidFill>
                  <a:srgbClr val="353635"/>
                </a:solidFill>
                <a:latin typeface="#9Slide05 Israquella" pitchFamily="2" charset="0"/>
                <a:ea typeface="Times New Roman" panose="02020603050405020304" pitchFamily="18" charset="0"/>
              </a:rPr>
              <a:t>phiếu</a:t>
            </a:r>
            <a:r>
              <a:rPr lang="en-US" sz="3200" b="1" dirty="0" smtClean="0">
                <a:solidFill>
                  <a:srgbClr val="353635"/>
                </a:solidFill>
                <a:latin typeface="#9Slide05 Israquella" pitchFamily="2" charset="0"/>
                <a:ea typeface="Times New Roman" panose="02020603050405020304" pitchFamily="18" charset="0"/>
              </a:rPr>
              <a:t> </a:t>
            </a:r>
            <a:r>
              <a:rPr lang="en-US" sz="3200" b="1" dirty="0" err="1" smtClean="0">
                <a:solidFill>
                  <a:srgbClr val="353635"/>
                </a:solidFill>
                <a:latin typeface="#9Slide05 Israquella" pitchFamily="2" charset="0"/>
                <a:ea typeface="Times New Roman" panose="02020603050405020304" pitchFamily="18" charset="0"/>
              </a:rPr>
              <a:t>bài</a:t>
            </a:r>
            <a:r>
              <a:rPr lang="en-US" sz="3200" b="1" dirty="0" smtClean="0">
                <a:solidFill>
                  <a:srgbClr val="353635"/>
                </a:solidFill>
                <a:latin typeface="#9Slide05 Israquella" pitchFamily="2" charset="0"/>
                <a:ea typeface="Times New Roman" panose="02020603050405020304" pitchFamily="18" charset="0"/>
              </a:rPr>
              <a:t> </a:t>
            </a:r>
            <a:r>
              <a:rPr lang="en-US" sz="3200" b="1" dirty="0" err="1" smtClean="0">
                <a:solidFill>
                  <a:srgbClr val="353635"/>
                </a:solidFill>
                <a:latin typeface="#9Slide05 Israquella" pitchFamily="2" charset="0"/>
                <a:ea typeface="Times New Roman" panose="02020603050405020304" pitchFamily="18" charset="0"/>
              </a:rPr>
              <a:t>tập</a:t>
            </a:r>
            <a:r>
              <a:rPr lang="en-US" sz="3200" b="1" dirty="0" smtClean="0">
                <a:solidFill>
                  <a:srgbClr val="353635"/>
                </a:solidFill>
                <a:latin typeface="#9Slide05 Israquella" pitchFamily="2" charset="0"/>
                <a:ea typeface="Times New Roman" panose="02020603050405020304" pitchFamily="18" charset="0"/>
              </a:rPr>
              <a:t> </a:t>
            </a:r>
            <a:endParaRPr lang="en-US" sz="3200" dirty="0">
              <a:solidFill>
                <a:srgbClr val="353635"/>
              </a:solidFill>
              <a:effectLst/>
              <a:latin typeface="#9Slide05 Israquella" pitchFamily="2" charset="0"/>
              <a:ea typeface="Times New Roman" panose="02020603050405020304" pitchFamily="18" charset="0"/>
            </a:endParaRPr>
          </a:p>
        </p:txBody>
      </p:sp>
      <p:pic>
        <p:nvPicPr>
          <p:cNvPr id="11" name="Picture 10"/>
          <p:cNvPicPr>
            <a:picLocks noChangeAspect="1"/>
          </p:cNvPicPr>
          <p:nvPr/>
        </p:nvPicPr>
        <p:blipFill>
          <a:blip r:embed="rId4"/>
          <a:stretch>
            <a:fillRect/>
          </a:stretch>
        </p:blipFill>
        <p:spPr>
          <a:xfrm>
            <a:off x="10936762" y="0"/>
            <a:ext cx="1255238" cy="937524"/>
          </a:xfrm>
          <a:prstGeom prst="rect">
            <a:avLst/>
          </a:prstGeom>
        </p:spPr>
      </p:pic>
      <p:cxnSp>
        <p:nvCxnSpPr>
          <p:cNvPr id="13" name="Straight Connector 12"/>
          <p:cNvCxnSpPr/>
          <p:nvPr/>
        </p:nvCxnSpPr>
        <p:spPr>
          <a:xfrm>
            <a:off x="432746" y="2438400"/>
            <a:ext cx="2291366" cy="930442"/>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256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xit" presetSubtype="0" fill="hold" grpId="0" nodeType="clickEffect">
                                  <p:stCondLst>
                                    <p:cond delay="0"/>
                                  </p:stCondLst>
                                  <p:childTnLst>
                                    <p:animEffect transition="out" filter="fade">
                                      <p:cBhvr>
                                        <p:cTn id="6" dur="1000"/>
                                        <p:tgtEl>
                                          <p:spTgt spid="7"/>
                                        </p:tgtEl>
                                      </p:cBhvr>
                                    </p:animEffect>
                                    <p:anim calcmode="lin" valueType="num">
                                      <p:cBhvr>
                                        <p:cTn id="7" dur="1000"/>
                                        <p:tgtEl>
                                          <p:spTgt spid="7"/>
                                        </p:tgtEl>
                                        <p:attrNameLst>
                                          <p:attrName>ppt_x</p:attrName>
                                        </p:attrNameLst>
                                      </p:cBhvr>
                                      <p:tavLst>
                                        <p:tav tm="0">
                                          <p:val>
                                            <p:strVal val="ppt_x"/>
                                          </p:val>
                                        </p:tav>
                                        <p:tav tm="100000">
                                          <p:val>
                                            <p:strVal val="ppt_x"/>
                                          </p:val>
                                        </p:tav>
                                      </p:tavLst>
                                    </p:anim>
                                    <p:anim calcmode="lin" valueType="num">
                                      <p:cBhvr>
                                        <p:cTn id="8" dur="1000"/>
                                        <p:tgtEl>
                                          <p:spTgt spid="7"/>
                                        </p:tgtEl>
                                        <p:attrNameLst>
                                          <p:attrName>ppt_y</p:attrName>
                                        </p:attrNameLst>
                                      </p:cBhvr>
                                      <p:tavLst>
                                        <p:tav tm="0">
                                          <p:val>
                                            <p:strVal val="ppt_y"/>
                                          </p:val>
                                        </p:tav>
                                        <p:tav tm="100000">
                                          <p:val>
                                            <p:strVal val="ppt_y-.1"/>
                                          </p:val>
                                        </p:tav>
                                      </p:tavLst>
                                    </p:anim>
                                    <p:set>
                                      <p:cBhvr>
                                        <p:cTn id="9" dur="1" fill="hold">
                                          <p:stCondLst>
                                            <p:cond delay="999"/>
                                          </p:stCondLst>
                                        </p:cTn>
                                        <p:tgtEl>
                                          <p:spTgt spid="7"/>
                                        </p:tgtEl>
                                        <p:attrNameLst>
                                          <p:attrName>style.visibility</p:attrName>
                                        </p:attrNameLst>
                                      </p:cBhvr>
                                      <p:to>
                                        <p:strVal val="hidden"/>
                                      </p:to>
                                    </p:set>
                                  </p:childTnLst>
                                </p:cTn>
                              </p:par>
                              <p:par>
                                <p:cTn id="10" presetID="47" presetClass="exit" presetSubtype="0" fill="hold" nodeType="withEffect">
                                  <p:stCondLst>
                                    <p:cond delay="0"/>
                                  </p:stCondLst>
                                  <p:childTnLst>
                                    <p:animEffect transition="out" filter="fade">
                                      <p:cBhvr>
                                        <p:cTn id="11" dur="1000"/>
                                        <p:tgtEl>
                                          <p:spTgt spid="6"/>
                                        </p:tgtEl>
                                      </p:cBhvr>
                                    </p:animEffect>
                                    <p:anim calcmode="lin" valueType="num">
                                      <p:cBhvr>
                                        <p:cTn id="12" dur="1000"/>
                                        <p:tgtEl>
                                          <p:spTgt spid="6"/>
                                        </p:tgtEl>
                                        <p:attrNameLst>
                                          <p:attrName>ppt_x</p:attrName>
                                        </p:attrNameLst>
                                      </p:cBhvr>
                                      <p:tavLst>
                                        <p:tav tm="0">
                                          <p:val>
                                            <p:strVal val="ppt_x"/>
                                          </p:val>
                                        </p:tav>
                                        <p:tav tm="100000">
                                          <p:val>
                                            <p:strVal val="ppt_x"/>
                                          </p:val>
                                        </p:tav>
                                      </p:tavLst>
                                    </p:anim>
                                    <p:anim calcmode="lin" valueType="num">
                                      <p:cBhvr>
                                        <p:cTn id="13" dur="1000"/>
                                        <p:tgtEl>
                                          <p:spTgt spid="6"/>
                                        </p:tgtEl>
                                        <p:attrNameLst>
                                          <p:attrName>ppt_y</p:attrName>
                                        </p:attrNameLst>
                                      </p:cBhvr>
                                      <p:tavLst>
                                        <p:tav tm="0">
                                          <p:val>
                                            <p:strVal val="ppt_y"/>
                                          </p:val>
                                        </p:tav>
                                        <p:tav tm="100000">
                                          <p:val>
                                            <p:strVal val="ppt_y-.1"/>
                                          </p:val>
                                        </p:tav>
                                      </p:tavLst>
                                    </p:anim>
                                    <p:set>
                                      <p:cBhvr>
                                        <p:cTn id="14" dur="1" fill="hold">
                                          <p:stCondLst>
                                            <p:cond delay="999"/>
                                          </p:stCondLst>
                                        </p:cTn>
                                        <p:tgtEl>
                                          <p:spTgt spid="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2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Default Desig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7082</TotalTime>
  <Words>1858</Words>
  <Application>Microsoft Office PowerPoint</Application>
  <PresentationFormat>Custom</PresentationFormat>
  <Paragraphs>172</Paragraphs>
  <Slides>27</Slides>
  <Notes>4</Notes>
  <HiddenSlides>0</HiddenSlides>
  <MMClips>0</MMClips>
  <ScaleCrop>false</ScaleCrop>
  <HeadingPairs>
    <vt:vector size="4" baseType="variant">
      <vt:variant>
        <vt:lpstr>Theme</vt:lpstr>
      </vt:variant>
      <vt:variant>
        <vt:i4>5</vt:i4>
      </vt:variant>
      <vt:variant>
        <vt:lpstr>Slide Titles</vt:lpstr>
      </vt:variant>
      <vt:variant>
        <vt:i4>27</vt:i4>
      </vt:variant>
    </vt:vector>
  </HeadingPairs>
  <TitlesOfParts>
    <vt:vector size="32" baseType="lpstr">
      <vt:lpstr>Office Theme</vt:lpstr>
      <vt:lpstr>1_Office Theme</vt:lpstr>
      <vt:lpstr>2_Office Theme</vt:lpstr>
      <vt:lpstr>24_Office Theme</vt:lpstr>
      <vt:lpstr>1_Default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HP</cp:lastModifiedBy>
  <cp:revision>164</cp:revision>
  <dcterms:created xsi:type="dcterms:W3CDTF">2021-06-28T15:32:15Z</dcterms:created>
  <dcterms:modified xsi:type="dcterms:W3CDTF">2021-10-07T01:15:10Z</dcterms:modified>
</cp:coreProperties>
</file>