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3"/>
  </p:notesMasterIdLst>
  <p:sldIdLst>
    <p:sldId id="440" r:id="rId2"/>
    <p:sldId id="441" r:id="rId3"/>
    <p:sldId id="442" r:id="rId4"/>
    <p:sldId id="443" r:id="rId5"/>
    <p:sldId id="444" r:id="rId6"/>
    <p:sldId id="445" r:id="rId7"/>
    <p:sldId id="446" r:id="rId8"/>
    <p:sldId id="447" r:id="rId9"/>
    <p:sldId id="448" r:id="rId10"/>
    <p:sldId id="449" r:id="rId11"/>
    <p:sldId id="450" r:id="rId12"/>
    <p:sldId id="451" r:id="rId13"/>
    <p:sldId id="452" r:id="rId14"/>
    <p:sldId id="453" r:id="rId15"/>
    <p:sldId id="454" r:id="rId16"/>
    <p:sldId id="427" r:id="rId17"/>
    <p:sldId id="428" r:id="rId18"/>
    <p:sldId id="429" r:id="rId19"/>
    <p:sldId id="430" r:id="rId20"/>
    <p:sldId id="431" r:id="rId21"/>
    <p:sldId id="432" r:id="rId22"/>
    <p:sldId id="433" r:id="rId23"/>
    <p:sldId id="434" r:id="rId24"/>
    <p:sldId id="435" r:id="rId25"/>
    <p:sldId id="436" r:id="rId26"/>
    <p:sldId id="437" r:id="rId27"/>
    <p:sldId id="438" r:id="rId28"/>
    <p:sldId id="439" r:id="rId29"/>
    <p:sldId id="396" r:id="rId30"/>
    <p:sldId id="397" r:id="rId31"/>
    <p:sldId id="398" r:id="rId32"/>
    <p:sldId id="399" r:id="rId33"/>
    <p:sldId id="400" r:id="rId34"/>
    <p:sldId id="401" r:id="rId35"/>
    <p:sldId id="402" r:id="rId36"/>
    <p:sldId id="403" r:id="rId37"/>
    <p:sldId id="404" r:id="rId38"/>
    <p:sldId id="405" r:id="rId39"/>
    <p:sldId id="406" r:id="rId40"/>
    <p:sldId id="407" r:id="rId41"/>
    <p:sldId id="408" r:id="rId42"/>
    <p:sldId id="409" r:id="rId43"/>
    <p:sldId id="410" r:id="rId44"/>
    <p:sldId id="411" r:id="rId45"/>
    <p:sldId id="412" r:id="rId46"/>
    <p:sldId id="413" r:id="rId47"/>
    <p:sldId id="414" r:id="rId48"/>
    <p:sldId id="415" r:id="rId49"/>
    <p:sldId id="416" r:id="rId50"/>
    <p:sldId id="417" r:id="rId51"/>
    <p:sldId id="418" r:id="rId52"/>
    <p:sldId id="419" r:id="rId53"/>
    <p:sldId id="420" r:id="rId54"/>
    <p:sldId id="421" r:id="rId55"/>
    <p:sldId id="422" r:id="rId56"/>
    <p:sldId id="423" r:id="rId57"/>
    <p:sldId id="424" r:id="rId58"/>
    <p:sldId id="425" r:id="rId59"/>
    <p:sldId id="426" r:id="rId60"/>
    <p:sldId id="359" r:id="rId61"/>
    <p:sldId id="360" r:id="rId62"/>
    <p:sldId id="361" r:id="rId63"/>
    <p:sldId id="362" r:id="rId64"/>
    <p:sldId id="363" r:id="rId65"/>
    <p:sldId id="364" r:id="rId66"/>
    <p:sldId id="365" r:id="rId67"/>
    <p:sldId id="366" r:id="rId68"/>
    <p:sldId id="367" r:id="rId69"/>
    <p:sldId id="368" r:id="rId70"/>
    <p:sldId id="369" r:id="rId71"/>
    <p:sldId id="370" r:id="rId72"/>
    <p:sldId id="371" r:id="rId73"/>
    <p:sldId id="372" r:id="rId74"/>
    <p:sldId id="373" r:id="rId75"/>
    <p:sldId id="374" r:id="rId76"/>
    <p:sldId id="375" r:id="rId77"/>
    <p:sldId id="376" r:id="rId78"/>
    <p:sldId id="377" r:id="rId79"/>
    <p:sldId id="378" r:id="rId80"/>
    <p:sldId id="379" r:id="rId81"/>
    <p:sldId id="380" r:id="rId82"/>
    <p:sldId id="381" r:id="rId83"/>
    <p:sldId id="382" r:id="rId84"/>
    <p:sldId id="383" r:id="rId85"/>
    <p:sldId id="384" r:id="rId86"/>
    <p:sldId id="385" r:id="rId87"/>
    <p:sldId id="386" r:id="rId88"/>
    <p:sldId id="387" r:id="rId89"/>
    <p:sldId id="388" r:id="rId90"/>
    <p:sldId id="389" r:id="rId91"/>
    <p:sldId id="390" r:id="rId92"/>
    <p:sldId id="391" r:id="rId93"/>
    <p:sldId id="392" r:id="rId94"/>
    <p:sldId id="393" r:id="rId95"/>
    <p:sldId id="394" r:id="rId96"/>
    <p:sldId id="395" r:id="rId97"/>
    <p:sldId id="357" r:id="rId98"/>
    <p:sldId id="356" r:id="rId99"/>
    <p:sldId id="353" r:id="rId100"/>
    <p:sldId id="331" r:id="rId101"/>
    <p:sldId id="340" r:id="rId102"/>
    <p:sldId id="341" r:id="rId103"/>
    <p:sldId id="333" r:id="rId104"/>
    <p:sldId id="334" r:id="rId105"/>
    <p:sldId id="335" r:id="rId106"/>
    <p:sldId id="302" r:id="rId107"/>
    <p:sldId id="342" r:id="rId108"/>
    <p:sldId id="343" r:id="rId109"/>
    <p:sldId id="337" r:id="rId110"/>
    <p:sldId id="338" r:id="rId111"/>
    <p:sldId id="339" r:id="rId112"/>
    <p:sldId id="344" r:id="rId113"/>
    <p:sldId id="345" r:id="rId114"/>
    <p:sldId id="346" r:id="rId115"/>
    <p:sldId id="347" r:id="rId116"/>
    <p:sldId id="349" r:id="rId117"/>
    <p:sldId id="350" r:id="rId118"/>
    <p:sldId id="351" r:id="rId119"/>
    <p:sldId id="327" r:id="rId120"/>
    <p:sldId id="282" r:id="rId121"/>
    <p:sldId id="283" r:id="rId122"/>
  </p:sldIdLst>
  <p:sldSz cx="9144000" cy="6858000" type="screen4x3"/>
  <p:notesSz cx="6858000" cy="9144000"/>
  <p:defaultTextStyle>
    <a:defPPr>
      <a:defRPr lang="en-US"/>
    </a:defPPr>
    <a:lvl1pPr algn="l" rtl="0" eaLnBrk="0" fontAlgn="base" hangingPunct="0">
      <a:spcBef>
        <a:spcPct val="0"/>
      </a:spcBef>
      <a:spcAft>
        <a:spcPct val="0"/>
      </a:spcAft>
      <a:defRPr sz="2000" kern="1200">
        <a:solidFill>
          <a:schemeClr val="tx1"/>
        </a:solidFill>
        <a:latin typeface=".VnTime" pitchFamily="34" charset="0"/>
        <a:ea typeface="+mn-ea"/>
        <a:cs typeface="+mn-cs"/>
      </a:defRPr>
    </a:lvl1pPr>
    <a:lvl2pPr marL="457200" algn="l" rtl="0" eaLnBrk="0" fontAlgn="base" hangingPunct="0">
      <a:spcBef>
        <a:spcPct val="0"/>
      </a:spcBef>
      <a:spcAft>
        <a:spcPct val="0"/>
      </a:spcAft>
      <a:defRPr sz="2000" kern="1200">
        <a:solidFill>
          <a:schemeClr val="tx1"/>
        </a:solidFill>
        <a:latin typeface=".VnTime" pitchFamily="34" charset="0"/>
        <a:ea typeface="+mn-ea"/>
        <a:cs typeface="+mn-cs"/>
      </a:defRPr>
    </a:lvl2pPr>
    <a:lvl3pPr marL="914400" algn="l" rtl="0" eaLnBrk="0" fontAlgn="base" hangingPunct="0">
      <a:spcBef>
        <a:spcPct val="0"/>
      </a:spcBef>
      <a:spcAft>
        <a:spcPct val="0"/>
      </a:spcAft>
      <a:defRPr sz="2000" kern="1200">
        <a:solidFill>
          <a:schemeClr val="tx1"/>
        </a:solidFill>
        <a:latin typeface=".VnTime" pitchFamily="34" charset="0"/>
        <a:ea typeface="+mn-ea"/>
        <a:cs typeface="+mn-cs"/>
      </a:defRPr>
    </a:lvl3pPr>
    <a:lvl4pPr marL="1371600" algn="l" rtl="0" eaLnBrk="0" fontAlgn="base" hangingPunct="0">
      <a:spcBef>
        <a:spcPct val="0"/>
      </a:spcBef>
      <a:spcAft>
        <a:spcPct val="0"/>
      </a:spcAft>
      <a:defRPr sz="2000" kern="1200">
        <a:solidFill>
          <a:schemeClr val="tx1"/>
        </a:solidFill>
        <a:latin typeface=".VnTime" pitchFamily="34" charset="0"/>
        <a:ea typeface="+mn-ea"/>
        <a:cs typeface="+mn-cs"/>
      </a:defRPr>
    </a:lvl4pPr>
    <a:lvl5pPr marL="1828800" algn="l" rtl="0" eaLnBrk="0" fontAlgn="base" hangingPunct="0">
      <a:spcBef>
        <a:spcPct val="0"/>
      </a:spcBef>
      <a:spcAft>
        <a:spcPct val="0"/>
      </a:spcAft>
      <a:defRPr sz="2000" kern="1200">
        <a:solidFill>
          <a:schemeClr val="tx1"/>
        </a:solidFill>
        <a:latin typeface=".VnTime" pitchFamily="34" charset="0"/>
        <a:ea typeface="+mn-ea"/>
        <a:cs typeface="+mn-cs"/>
      </a:defRPr>
    </a:lvl5pPr>
    <a:lvl6pPr marL="2286000" algn="l" defTabSz="914400" rtl="0" eaLnBrk="1" latinLnBrk="0" hangingPunct="1">
      <a:defRPr sz="2000" kern="1200">
        <a:solidFill>
          <a:schemeClr val="tx1"/>
        </a:solidFill>
        <a:latin typeface=".VnTime" pitchFamily="34" charset="0"/>
        <a:ea typeface="+mn-ea"/>
        <a:cs typeface="+mn-cs"/>
      </a:defRPr>
    </a:lvl6pPr>
    <a:lvl7pPr marL="2743200" algn="l" defTabSz="914400" rtl="0" eaLnBrk="1" latinLnBrk="0" hangingPunct="1">
      <a:defRPr sz="2000" kern="1200">
        <a:solidFill>
          <a:schemeClr val="tx1"/>
        </a:solidFill>
        <a:latin typeface=".VnTime" pitchFamily="34" charset="0"/>
        <a:ea typeface="+mn-ea"/>
        <a:cs typeface="+mn-cs"/>
      </a:defRPr>
    </a:lvl7pPr>
    <a:lvl8pPr marL="3200400" algn="l" defTabSz="914400" rtl="0" eaLnBrk="1" latinLnBrk="0" hangingPunct="1">
      <a:defRPr sz="2000" kern="1200">
        <a:solidFill>
          <a:schemeClr val="tx1"/>
        </a:solidFill>
        <a:latin typeface=".VnTime" pitchFamily="34" charset="0"/>
        <a:ea typeface="+mn-ea"/>
        <a:cs typeface="+mn-cs"/>
      </a:defRPr>
    </a:lvl8pPr>
    <a:lvl9pPr marL="3657600" algn="l" defTabSz="914400" rtl="0" eaLnBrk="1" latinLnBrk="0" hangingPunct="1">
      <a:defRPr sz="2000" kern="1200">
        <a:solidFill>
          <a:schemeClr val="tx1"/>
        </a:solidFill>
        <a:latin typeface=".VnTime"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00FF"/>
    <a:srgbClr val="00FF00"/>
    <a:srgbClr val="CCFF33"/>
    <a:srgbClr val="FF00FF"/>
    <a:srgbClr val="996633"/>
    <a:srgbClr val="FFFF00"/>
    <a:srgbClr val="D6009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94" autoAdjust="0"/>
    <p:restoredTop sz="94660"/>
  </p:normalViewPr>
  <p:slideViewPr>
    <p:cSldViewPr>
      <p:cViewPr varScale="1">
        <p:scale>
          <a:sx n="73" d="100"/>
          <a:sy n="73" d="100"/>
        </p:scale>
        <p:origin x="-1200"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1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endParaRPr lang="en-US"/>
          </a:p>
        </p:txBody>
      </p:sp>
      <p:sp>
        <p:nvSpPr>
          <p:cNvPr id="931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endParaRPr lang="en-US"/>
          </a:p>
        </p:txBody>
      </p:sp>
      <p:sp>
        <p:nvSpPr>
          <p:cNvPr id="9318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931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31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endParaRPr lang="en-US"/>
          </a:p>
        </p:txBody>
      </p:sp>
      <p:sp>
        <p:nvSpPr>
          <p:cNvPr id="931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8D0DFFDC-A57A-4655-83B6-F010883837B4}"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A357D6AA-3F96-4359-BCE3-5EBCFD01EB9D}" type="slidenum">
              <a:rPr lang="vi-VN" smtClean="0"/>
              <a:pPr/>
              <a:t>4</a:t>
            </a:fld>
            <a:endParaRPr lang="vi-VN"/>
          </a:p>
        </p:txBody>
      </p:sp>
    </p:spTree>
    <p:extLst>
      <p:ext uri="{BB962C8B-B14F-4D97-AF65-F5344CB8AC3E}">
        <p14:creationId xmlns:p14="http://schemas.microsoft.com/office/powerpoint/2010/main" xmlns="" val="1873469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09DE914-149C-444F-BA0A-2F7DF378937A}" type="slidenum">
              <a:rPr lang="en-US" smtClean="0">
                <a:latin typeface="Arial" charset="0"/>
              </a:rPr>
              <a:pPr/>
              <a:t>16</a:t>
            </a:fld>
            <a:endParaRPr lang="en-US" smtClean="0">
              <a:latin typeface="Arial" charset="0"/>
            </a:endParaRPr>
          </a:p>
        </p:txBody>
      </p:sp>
      <p:sp>
        <p:nvSpPr>
          <p:cNvPr id="16387" name="Rectangle 2"/>
          <p:cNvSpPr>
            <a:spLocks noRot="1" noChangeArrowheads="1" noTextEdit="1"/>
          </p:cNvSpPr>
          <p:nvPr>
            <p:ph type="sldImg"/>
          </p:nvPr>
        </p:nvSpPr>
        <p:spPr bwMode="auto">
          <a:noFill/>
          <a:ln>
            <a:solidFill>
              <a:srgbClr val="000000"/>
            </a:solidFill>
            <a:miter lim="800000"/>
            <a:headEnd/>
            <a:tailEnd/>
          </a:ln>
        </p:spPr>
      </p:sp>
      <p:sp>
        <p:nvSpPr>
          <p:cNvPr id="16388"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8546" name="Group 2"/>
          <p:cNvGrpSpPr>
            <a:grpSpLocks/>
          </p:cNvGrpSpPr>
          <p:nvPr/>
        </p:nvGrpSpPr>
        <p:grpSpPr bwMode="auto">
          <a:xfrm>
            <a:off x="0" y="0"/>
            <a:ext cx="9140825" cy="6850063"/>
            <a:chOff x="0" y="0"/>
            <a:chExt cx="5758" cy="4315"/>
          </a:xfrm>
        </p:grpSpPr>
        <p:grpSp>
          <p:nvGrpSpPr>
            <p:cNvPr id="108547" name="Group 3"/>
            <p:cNvGrpSpPr>
              <a:grpSpLocks/>
            </p:cNvGrpSpPr>
            <p:nvPr userDrawn="1"/>
          </p:nvGrpSpPr>
          <p:grpSpPr bwMode="auto">
            <a:xfrm>
              <a:off x="1728" y="2230"/>
              <a:ext cx="4027" cy="2085"/>
              <a:chOff x="1728" y="2230"/>
              <a:chExt cx="4027" cy="2085"/>
            </a:xfrm>
          </p:grpSpPr>
          <p:sp>
            <p:nvSpPr>
              <p:cNvPr id="10854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endParaRPr lang="en-US"/>
              </a:p>
            </p:txBody>
          </p:sp>
          <p:sp>
            <p:nvSpPr>
              <p:cNvPr id="10854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endParaRPr lang="en-US"/>
              </a:p>
            </p:txBody>
          </p:sp>
          <p:sp>
            <p:nvSpPr>
              <p:cNvPr id="10855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endParaRPr lang="en-US"/>
              </a:p>
            </p:txBody>
          </p:sp>
          <p:sp>
            <p:nvSpPr>
              <p:cNvPr id="10855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endParaRPr lang="en-US"/>
              </a:p>
            </p:txBody>
          </p:sp>
          <p:sp>
            <p:nvSpPr>
              <p:cNvPr id="10855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endParaRPr lang="en-US"/>
              </a:p>
            </p:txBody>
          </p:sp>
        </p:grpSp>
        <p:sp>
          <p:nvSpPr>
            <p:cNvPr id="108553"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n-US"/>
            </a:p>
          </p:txBody>
        </p:sp>
        <p:sp>
          <p:nvSpPr>
            <p:cNvPr id="108554"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grpSp>
      <p:sp>
        <p:nvSpPr>
          <p:cNvPr id="108555"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108556"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08557" name="Rectangle 13"/>
          <p:cNvSpPr>
            <a:spLocks noGrp="1" noChangeArrowheads="1"/>
          </p:cNvSpPr>
          <p:nvPr>
            <p:ph type="dt" sz="quarter" idx="2"/>
          </p:nvPr>
        </p:nvSpPr>
        <p:spPr>
          <a:xfrm>
            <a:off x="457200" y="6248400"/>
            <a:ext cx="2133600" cy="476250"/>
          </a:xfrm>
        </p:spPr>
        <p:txBody>
          <a:bodyPr/>
          <a:lstStyle>
            <a:lvl1pPr>
              <a:defRPr/>
            </a:lvl1pPr>
          </a:lstStyle>
          <a:p>
            <a:endParaRPr lang="en-US"/>
          </a:p>
        </p:txBody>
      </p:sp>
      <p:sp>
        <p:nvSpPr>
          <p:cNvPr id="108558" name="Rectangle 14"/>
          <p:cNvSpPr>
            <a:spLocks noGrp="1" noChangeArrowheads="1"/>
          </p:cNvSpPr>
          <p:nvPr>
            <p:ph type="ftr" sz="quarter" idx="3"/>
          </p:nvPr>
        </p:nvSpPr>
        <p:spPr>
          <a:xfrm>
            <a:off x="3124200" y="6251575"/>
            <a:ext cx="2895600" cy="476250"/>
          </a:xfrm>
        </p:spPr>
        <p:txBody>
          <a:bodyPr/>
          <a:lstStyle>
            <a:lvl1pPr>
              <a:defRPr/>
            </a:lvl1pPr>
          </a:lstStyle>
          <a:p>
            <a:endParaRPr lang="en-US"/>
          </a:p>
        </p:txBody>
      </p:sp>
      <p:sp>
        <p:nvSpPr>
          <p:cNvPr id="108559" name="Rectangle 15"/>
          <p:cNvSpPr>
            <a:spLocks noGrp="1" noChangeArrowheads="1"/>
          </p:cNvSpPr>
          <p:nvPr>
            <p:ph type="sldNum" sz="quarter" idx="4"/>
          </p:nvPr>
        </p:nvSpPr>
        <p:spPr>
          <a:xfrm>
            <a:off x="6553200" y="6254750"/>
            <a:ext cx="2133600" cy="476250"/>
          </a:xfrm>
        </p:spPr>
        <p:txBody>
          <a:bodyPr/>
          <a:lstStyle>
            <a:lvl1pPr>
              <a:defRPr/>
            </a:lvl1pPr>
          </a:lstStyle>
          <a:p>
            <a:fld id="{9959278F-D81F-4FC2-85E0-4275A58F5293}" type="slidenum">
              <a:rPr lang="en-US"/>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70F5BF85-CD01-4CA8-A585-133DCFA7BCDF}"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D9C6511C-F3B1-4C87-A91B-5B0EE48B03DC}"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64B4B588-09F7-40FA-A274-5CE6897A1AA4}"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5F5ED002-EF38-4D05-9CC1-A59057D315AF}"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2D4A1FE5-18EB-4F35-93FA-AD3E287CA606}" type="slidenum">
              <a:rPr lang="en-US"/>
              <a:pPr/>
              <a:t>‹#›</a:t>
            </a:fld>
            <a:endParaRPr lang="en-US"/>
          </a:p>
        </p:txBody>
      </p:sp>
      <p:sp>
        <p:nvSpPr>
          <p:cNvPr id="7" name="Footer Placeholder 6"/>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a:lvl1pPr>
          </a:lstStyle>
          <a:p>
            <a:fld id="{217D901F-75A2-4AAF-9C89-C3E8BDB16854}" type="slidenum">
              <a:rPr lang="en-US"/>
              <a:pPr/>
              <a:t>‹#›</a:t>
            </a:fld>
            <a:endParaRPr lang="en-US"/>
          </a:p>
        </p:txBody>
      </p:sp>
      <p:sp>
        <p:nvSpPr>
          <p:cNvPr id="9" name="Footer Placeholder 8"/>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fld id="{269BB088-F23E-4205-8280-9F609A70F1FD}" type="slidenum">
              <a:rPr lang="en-US"/>
              <a:pPr/>
              <a:t>‹#›</a:t>
            </a:fld>
            <a:endParaRPr lang="en-US"/>
          </a:p>
        </p:txBody>
      </p:sp>
      <p:sp>
        <p:nvSpPr>
          <p:cNvPr id="5" name="Footer Placeholder 4"/>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fld id="{6724CCFB-AF87-4F64-B4CD-50ECA5781018}" type="slidenum">
              <a:rPr lang="en-US"/>
              <a:pPr/>
              <a:t>‹#›</a:t>
            </a:fld>
            <a:endParaRPr lang="en-US"/>
          </a:p>
        </p:txBody>
      </p:sp>
      <p:sp>
        <p:nvSpPr>
          <p:cNvPr id="4" name="Footer Placeholder 3"/>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15DAFF82-57F7-4A9D-95EF-93DEA2C74C65}" type="slidenum">
              <a:rPr lang="en-US"/>
              <a:pPr/>
              <a:t>‹#›</a:t>
            </a:fld>
            <a:endParaRPr lang="en-US"/>
          </a:p>
        </p:txBody>
      </p:sp>
      <p:sp>
        <p:nvSpPr>
          <p:cNvPr id="7" name="Footer Placeholder 6"/>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561430F8-1A90-4079-8A53-D5FEF1CE467A}" type="slidenum">
              <a:rPr lang="en-US"/>
              <a:pPr/>
              <a:t>‹#›</a:t>
            </a:fld>
            <a:endParaRPr lang="en-US"/>
          </a:p>
        </p:txBody>
      </p:sp>
      <p:sp>
        <p:nvSpPr>
          <p:cNvPr id="7" name="Footer Placeholder 6"/>
          <p:cNvSpPr>
            <a:spLocks noGrp="1"/>
          </p:cNvSpPr>
          <p:nvPr>
            <p:ph type="ftr" sz="quarter" idx="12"/>
          </p:nvPr>
        </p:nvSpPr>
        <p:spPr/>
        <p:txBody>
          <a:bodyPr/>
          <a:lstStyle>
            <a:lvl1pPr>
              <a:defRPr/>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endParaRPr lang="en-US"/>
          </a:p>
        </p:txBody>
      </p:sp>
      <p:sp>
        <p:nvSpPr>
          <p:cNvPr id="107523"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45B3748D-116B-4765-A265-4B75589B7884}" type="slidenum">
              <a:rPr lang="en-US"/>
              <a:pPr/>
              <a:t>‹#›</a:t>
            </a:fld>
            <a:endParaRPr lang="en-US"/>
          </a:p>
        </p:txBody>
      </p:sp>
      <p:grpSp>
        <p:nvGrpSpPr>
          <p:cNvPr id="107524" name="Group 4"/>
          <p:cNvGrpSpPr>
            <a:grpSpLocks/>
          </p:cNvGrpSpPr>
          <p:nvPr/>
        </p:nvGrpSpPr>
        <p:grpSpPr bwMode="auto">
          <a:xfrm>
            <a:off x="0" y="0"/>
            <a:ext cx="9140825" cy="6850063"/>
            <a:chOff x="0" y="0"/>
            <a:chExt cx="5758" cy="4315"/>
          </a:xfrm>
        </p:grpSpPr>
        <p:grpSp>
          <p:nvGrpSpPr>
            <p:cNvPr id="107525" name="Group 5"/>
            <p:cNvGrpSpPr>
              <a:grpSpLocks/>
            </p:cNvGrpSpPr>
            <p:nvPr userDrawn="1"/>
          </p:nvGrpSpPr>
          <p:grpSpPr bwMode="auto">
            <a:xfrm>
              <a:off x="1728" y="2230"/>
              <a:ext cx="4027" cy="2085"/>
              <a:chOff x="1728" y="2230"/>
              <a:chExt cx="4027" cy="2085"/>
            </a:xfrm>
          </p:grpSpPr>
          <p:sp>
            <p:nvSpPr>
              <p:cNvPr id="107526"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endParaRPr lang="en-US"/>
              </a:p>
            </p:txBody>
          </p:sp>
          <p:sp>
            <p:nvSpPr>
              <p:cNvPr id="107527"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endParaRPr lang="en-US"/>
              </a:p>
            </p:txBody>
          </p:sp>
          <p:sp>
            <p:nvSpPr>
              <p:cNvPr id="107528"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endParaRPr lang="en-US"/>
              </a:p>
            </p:txBody>
          </p:sp>
          <p:sp>
            <p:nvSpPr>
              <p:cNvPr id="107529"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endParaRPr lang="en-US"/>
              </a:p>
            </p:txBody>
          </p:sp>
          <p:sp>
            <p:nvSpPr>
              <p:cNvPr id="107530"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endParaRPr lang="en-US"/>
              </a:p>
            </p:txBody>
          </p:sp>
        </p:grpSp>
        <p:sp>
          <p:nvSpPr>
            <p:cNvPr id="107531"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n-US"/>
            </a:p>
          </p:txBody>
        </p:sp>
        <p:sp>
          <p:nvSpPr>
            <p:cNvPr id="107532"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grpSp>
      <p:sp>
        <p:nvSpPr>
          <p:cNvPr id="107533"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7534"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endParaRPr lang="en-US"/>
          </a:p>
        </p:txBody>
      </p:sp>
      <p:sp>
        <p:nvSpPr>
          <p:cNvPr id="107535"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fontAlgn="base">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9.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26.gif"/></Relationships>
</file>

<file path=ppt/slides/_rels/slide33.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26.gi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26.gif"/><Relationship Id="rId5" Type="http://schemas.openxmlformats.org/officeDocument/2006/relationships/image" Target="../media/image31.jpeg"/><Relationship Id="rId4" Type="http://schemas.openxmlformats.org/officeDocument/2006/relationships/image" Target="../media/image30.jpeg"/></Relationships>
</file>

<file path=ppt/slides/_rels/slide48.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6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7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8" Type="http://schemas.openxmlformats.org/officeDocument/2006/relationships/image" Target="../media/image47.gif"/><Relationship Id="rId3" Type="http://schemas.openxmlformats.org/officeDocument/2006/relationships/audio" Target="file:///D:\CHUYEN%20MON\GIAO%20AN%20DIEN%20TU\LOP%209\T16%20NGUOI%20CON%20GAI%20NAM%20XUONG\03%20TCS.wma" TargetMode="External"/><Relationship Id="rId7" Type="http://schemas.openxmlformats.org/officeDocument/2006/relationships/audio" Target="../media/audio1.wav"/><Relationship Id="rId2" Type="http://schemas.openxmlformats.org/officeDocument/2006/relationships/audio" Target="file:///D:\CHUYEN%20MON\GIAO%20AN%20DIEN%20TU\LOP%209\T16%20NGUOI%20CON%20GAI%20NAM%20XUONG\02%20TCS.wma" TargetMode="External"/><Relationship Id="rId1" Type="http://schemas.openxmlformats.org/officeDocument/2006/relationships/audio" Target="file:///D:\CHUYEN%20MON\GIAO%20AN%20DIEN%20TU\LOP%209\T16%20NGUOI%20CON%20GAI%20NAM%20XUONG\01%20TCS.wma" TargetMode="External"/><Relationship Id="rId6" Type="http://schemas.openxmlformats.org/officeDocument/2006/relationships/audio" Target="../media/audio2.wav"/><Relationship Id="rId11" Type="http://schemas.openxmlformats.org/officeDocument/2006/relationships/image" Target="../media/image50.gif"/><Relationship Id="rId5" Type="http://schemas.openxmlformats.org/officeDocument/2006/relationships/slideLayout" Target="../slideLayouts/slideLayout4.xml"/><Relationship Id="rId10" Type="http://schemas.openxmlformats.org/officeDocument/2006/relationships/image" Target="../media/image49.png"/><Relationship Id="rId4" Type="http://schemas.openxmlformats.org/officeDocument/2006/relationships/audio" Target="file:///D:\CHUYEN%20MON\GIAO%20AN%20DIEN%20TU\LOP%209\T16%20NGUOI%20CON%20GAI%20NAM%20XUONG\04%20TCS.wma" TargetMode="External"/><Relationship Id="rId9" Type="http://schemas.openxmlformats.org/officeDocument/2006/relationships/image" Target="../media/image48.gif"/></Relationships>
</file>

<file path=ppt/slides/_rels/slide9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52.gif"/><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2" Type="http://schemas.openxmlformats.org/officeDocument/2006/relationships/image" Target="../media/image54.g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latin typeface="Times New Roman" pitchFamily="18" charset="0"/>
                <a:cs typeface="Times New Roman" pitchFamily="18" charset="0"/>
              </a:rPr>
              <a:t>Chuyện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a:t>
            </a:r>
            <a:r>
              <a:rPr lang="vi-VN" dirty="0" smtClean="0">
                <a:latin typeface="Times New Roman" pitchFamily="18" charset="0"/>
                <a:cs typeface="Times New Roman" pitchFamily="18" charset="0"/>
              </a:rPr>
              <a:t>ười</a:t>
            </a:r>
            <a:r>
              <a:rPr lang="en-US" dirty="0" smtClean="0">
                <a:latin typeface="Times New Roman" pitchFamily="18" charset="0"/>
                <a:cs typeface="Times New Roman" pitchFamily="18" charset="0"/>
              </a:rPr>
              <a:t> con </a:t>
            </a:r>
            <a:r>
              <a:rPr lang="en-US" dirty="0" err="1" smtClean="0">
                <a:latin typeface="Times New Roman" pitchFamily="18" charset="0"/>
                <a:cs typeface="Times New Roman" pitchFamily="18" charset="0"/>
              </a:rPr>
              <a:t>gái</a:t>
            </a:r>
            <a:r>
              <a:rPr lang="en-US" dirty="0" smtClean="0">
                <a:latin typeface="Times New Roman" pitchFamily="18" charset="0"/>
                <a:cs typeface="Times New Roman" pitchFamily="18" charset="0"/>
              </a:rPr>
              <a:t> Nam X</a:t>
            </a:r>
            <a:r>
              <a:rPr lang="vi-VN" dirty="0" smtClean="0">
                <a:latin typeface="Times New Roman" pitchFamily="18" charset="0"/>
                <a:cs typeface="Times New Roman" pitchFamily="18" charset="0"/>
              </a:rPr>
              <a:t>ương</a:t>
            </a:r>
            <a:endParaRPr lang="vi-VN" dirty="0">
              <a:latin typeface="Times New Roman" pitchFamily="18" charset="0"/>
              <a:cs typeface="Times New Roman" pitchFamily="18" charset="0"/>
            </a:endParaRPr>
          </a:p>
        </p:txBody>
      </p:sp>
      <p:sp>
        <p:nvSpPr>
          <p:cNvPr id="3" name="Subtitle 2"/>
          <p:cNvSpPr>
            <a:spLocks noGrp="1"/>
          </p:cNvSpPr>
          <p:nvPr>
            <p:ph type="subTitle" idx="1"/>
          </p:nvPr>
        </p:nvSpPr>
        <p:spPr/>
        <p:txBody>
          <a:bodyPr>
            <a:normAutofit/>
          </a:bodyPr>
          <a:lstStyle/>
          <a:p>
            <a:r>
              <a:rPr lang="en-US" sz="3600" dirty="0" err="1" smtClean="0"/>
              <a:t>Nguyễn</a:t>
            </a:r>
            <a:r>
              <a:rPr lang="en-US" sz="3600" dirty="0"/>
              <a:t> </a:t>
            </a:r>
            <a:r>
              <a:rPr lang="en-US" sz="3600" dirty="0" err="1" smtClean="0"/>
              <a:t>Dữ</a:t>
            </a:r>
            <a:r>
              <a:rPr lang="en-US" sz="3600" dirty="0" smtClean="0"/>
              <a:t> </a:t>
            </a:r>
            <a:endParaRPr lang="vi-VN" sz="3600" dirty="0"/>
          </a:p>
        </p:txBody>
      </p:sp>
    </p:spTree>
    <p:extLst>
      <p:ext uri="{BB962C8B-B14F-4D97-AF65-F5344CB8AC3E}">
        <p14:creationId xmlns:p14="http://schemas.microsoft.com/office/powerpoint/2010/main" xmlns="" val="4019921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normAutofit fontScale="77500" lnSpcReduction="20000"/>
          </a:bodyPr>
          <a:lstStyle/>
          <a:p>
            <a:pPr marL="0" indent="0">
              <a:buNone/>
            </a:pPr>
            <a:r>
              <a:rPr lang="vi-VN" dirty="0" smtClean="0"/>
              <a:t> </a:t>
            </a:r>
            <a:r>
              <a:rPr lang="vi-VN" b="1" dirty="0" smtClean="0">
                <a:latin typeface="+mj-lt"/>
              </a:rPr>
              <a:t>2. Nhân vật Trương Sinh</a:t>
            </a:r>
          </a:p>
          <a:p>
            <a:pPr marL="0" indent="0">
              <a:buNone/>
            </a:pPr>
            <a:r>
              <a:rPr lang="vi-VN" dirty="0" smtClean="0">
                <a:latin typeface="+mj-lt"/>
              </a:rPr>
              <a:t>- Là người không có học thức</a:t>
            </a:r>
          </a:p>
          <a:p>
            <a:pPr marL="0" indent="0">
              <a:buNone/>
            </a:pPr>
            <a:r>
              <a:rPr lang="vi-VN" dirty="0" smtClean="0">
                <a:latin typeface="+mj-lt"/>
              </a:rPr>
              <a:t>- Cuộc hôn nhân giữa Vũ Nương và Trương Sinh có phần không bình đẳng</a:t>
            </a:r>
          </a:p>
          <a:p>
            <a:pPr marL="0" indent="0">
              <a:buNone/>
            </a:pPr>
            <a:r>
              <a:rPr lang="vi-VN" dirty="0" smtClean="0">
                <a:latin typeface="+mj-lt"/>
              </a:rPr>
              <a:t>- Có tính đa nghi, trở về rất buồn vì mẹ mất.</a:t>
            </a:r>
          </a:p>
          <a:p>
            <a:pPr>
              <a:buFontTx/>
              <a:buChar char="-"/>
            </a:pPr>
            <a:r>
              <a:rPr lang="vi-VN" dirty="0" smtClean="0">
                <a:latin typeface="+mj-lt"/>
              </a:rPr>
              <a:t>Cách xử sự của Trương Sinh khi nghe lời bé Đản nói thể hiện sự hồ đồ, độc đoán </a:t>
            </a:r>
            <a:endParaRPr lang="en-US" dirty="0" smtClean="0">
              <a:latin typeface="+mj-lt"/>
            </a:endParaRPr>
          </a:p>
          <a:p>
            <a:pPr>
              <a:buFontTx/>
              <a:buChar char="-"/>
            </a:pPr>
            <a:r>
              <a:rPr lang="vi-VN" dirty="0" smtClean="0">
                <a:latin typeface="+mj-lt"/>
              </a:rPr>
              <a:t>⇒ chính sự ghen tuông mù quáng của Trương Sinh là một nguyên nhân dẫn đến cái chết oan nghiệt của Vũ Nương.</a:t>
            </a:r>
          </a:p>
          <a:p>
            <a:pPr marL="0" indent="0">
              <a:buNone/>
            </a:pPr>
            <a:r>
              <a:rPr lang="vi-VN" dirty="0" smtClean="0">
                <a:latin typeface="+mj-lt"/>
              </a:rPr>
              <a:t>        ⇒ Tác giả phê phán sự ghen tuông mù quáng, bày tỏ sự cảm thông và ngợi ca người phụ nữ đức hạnh mà phải chịu nhiều đau khổ, bất hạnh.</a:t>
            </a:r>
            <a:endParaRPr lang="vi-VN" dirty="0">
              <a:latin typeface="+mj-lt"/>
            </a:endParaRPr>
          </a:p>
        </p:txBody>
      </p:sp>
    </p:spTree>
    <p:extLst>
      <p:ext uri="{BB962C8B-B14F-4D97-AF65-F5344CB8AC3E}">
        <p14:creationId xmlns:p14="http://schemas.microsoft.com/office/powerpoint/2010/main" xmlns="" val="110077551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4" name="Rectangle 4"/>
          <p:cNvSpPr>
            <a:spLocks noChangeArrowheads="1"/>
          </p:cNvSpPr>
          <p:nvPr/>
        </p:nvSpPr>
        <p:spPr bwMode="auto">
          <a:xfrm>
            <a:off x="609600" y="381000"/>
            <a:ext cx="6477000" cy="533400"/>
          </a:xfrm>
          <a:prstGeom prst="rect">
            <a:avLst/>
          </a:prstGeom>
          <a:noFill/>
          <a:ln w="9525">
            <a:noFill/>
            <a:miter lim="800000"/>
            <a:headEnd/>
            <a:tailEnd/>
          </a:ln>
          <a:effectLst/>
        </p:spPr>
        <p:txBody>
          <a:bodyPr anchor="ctr"/>
          <a:lstStyle/>
          <a:p>
            <a:pPr marL="838200" indent="-838200" algn="ctr" eaLnBrk="1" hangingPunct="1">
              <a:lnSpc>
                <a:spcPct val="80000"/>
              </a:lnSpc>
            </a:pPr>
            <a:r>
              <a:rPr lang="en-US" sz="3200">
                <a:solidFill>
                  <a:srgbClr val="FFFF00"/>
                </a:solidFill>
                <a:effectLst>
                  <a:outerShdw blurRad="38100" dist="38100" dir="2700000" algn="tl">
                    <a:srgbClr val="000000"/>
                  </a:outerShdw>
                </a:effectLst>
                <a:latin typeface=".VnAristoteH" pitchFamily="34" charset="0"/>
              </a:rPr>
              <a:t>¸nh tr¨ng</a:t>
            </a:r>
          </a:p>
        </p:txBody>
      </p:sp>
      <p:sp>
        <p:nvSpPr>
          <p:cNvPr id="153605" name="Rectangle 5"/>
          <p:cNvSpPr>
            <a:spLocks noChangeArrowheads="1"/>
          </p:cNvSpPr>
          <p:nvPr/>
        </p:nvSpPr>
        <p:spPr bwMode="auto">
          <a:xfrm>
            <a:off x="4114800" y="762000"/>
            <a:ext cx="3276600" cy="457200"/>
          </a:xfrm>
          <a:prstGeom prst="rect">
            <a:avLst/>
          </a:prstGeom>
          <a:noFill/>
          <a:ln w="9525">
            <a:noFill/>
            <a:miter lim="800000"/>
            <a:headEnd/>
            <a:tailEnd/>
          </a:ln>
          <a:effectLst/>
        </p:spPr>
        <p:txBody>
          <a:bodyPr anchor="ctr"/>
          <a:lstStyle/>
          <a:p>
            <a:pPr marL="838200" indent="-838200" algn="r" eaLnBrk="1" hangingPunct="1">
              <a:lnSpc>
                <a:spcPct val="150000"/>
              </a:lnSpc>
            </a:pPr>
            <a:r>
              <a:rPr lang="en-US">
                <a:effectLst>
                  <a:outerShdw blurRad="38100" dist="38100" dir="2700000" algn="tl">
                    <a:srgbClr val="000000"/>
                  </a:outerShdw>
                </a:effectLst>
                <a:latin typeface=".VnCentury Schoolbook" pitchFamily="34" charset="0"/>
              </a:rPr>
              <a:t>(NguyÔn Duy)</a:t>
            </a:r>
          </a:p>
        </p:txBody>
      </p:sp>
      <p:sp>
        <p:nvSpPr>
          <p:cNvPr id="153606" name="Text Box 6"/>
          <p:cNvSpPr txBox="1">
            <a:spLocks noChangeArrowheads="1"/>
          </p:cNvSpPr>
          <p:nvPr/>
        </p:nvSpPr>
        <p:spPr bwMode="auto">
          <a:xfrm>
            <a:off x="533400" y="1752600"/>
            <a:ext cx="1389063" cy="396875"/>
          </a:xfrm>
          <a:prstGeom prst="rect">
            <a:avLst/>
          </a:prstGeom>
          <a:noFill/>
          <a:ln w="9525">
            <a:noFill/>
            <a:miter lim="800000"/>
            <a:headEnd/>
            <a:tailEnd/>
          </a:ln>
          <a:effectLst/>
        </p:spPr>
        <p:txBody>
          <a:bodyPr wrap="none">
            <a:spAutoFit/>
          </a:bodyPr>
          <a:lstStyle/>
          <a:p>
            <a:r>
              <a:rPr lang="en-US" b="1"/>
              <a:t>1. </a:t>
            </a:r>
            <a:r>
              <a:rPr lang="en-US" b="1" u="sng"/>
              <a:t>T¸c gi¶</a:t>
            </a:r>
            <a:r>
              <a:rPr lang="en-US" b="1"/>
              <a:t>:</a:t>
            </a:r>
            <a:r>
              <a:rPr lang="en-US">
                <a:latin typeface="Arial" charset="0"/>
              </a:rPr>
              <a:t> </a:t>
            </a:r>
          </a:p>
        </p:txBody>
      </p:sp>
      <p:sp>
        <p:nvSpPr>
          <p:cNvPr id="153607" name="Rectangle 7"/>
          <p:cNvSpPr>
            <a:spLocks noChangeArrowheads="1"/>
          </p:cNvSpPr>
          <p:nvPr/>
        </p:nvSpPr>
        <p:spPr bwMode="auto">
          <a:xfrm>
            <a:off x="228600" y="1219200"/>
            <a:ext cx="4953000" cy="533400"/>
          </a:xfrm>
          <a:prstGeom prst="rect">
            <a:avLst/>
          </a:prstGeom>
          <a:noFill/>
          <a:ln w="9525">
            <a:noFill/>
            <a:miter lim="800000"/>
            <a:headEnd/>
            <a:tailEnd/>
          </a:ln>
          <a:effectLst/>
        </p:spPr>
        <p:txBody>
          <a:bodyPr anchor="ctr"/>
          <a:lstStyle/>
          <a:p>
            <a:pPr marL="838200" indent="-838200" eaLnBrk="1" hangingPunct="1">
              <a:lnSpc>
                <a:spcPct val="150000"/>
              </a:lnSpc>
            </a:pPr>
            <a:r>
              <a:rPr lang="en-US">
                <a:solidFill>
                  <a:srgbClr val="FFFF00"/>
                </a:solidFill>
                <a:effectLst>
                  <a:outerShdw blurRad="38100" dist="38100" dir="2700000" algn="tl">
                    <a:srgbClr val="000000"/>
                  </a:outerShdw>
                </a:effectLst>
              </a:rPr>
              <a:t>I. </a:t>
            </a:r>
            <a:r>
              <a:rPr lang="en-US" u="sng">
                <a:solidFill>
                  <a:srgbClr val="FFFF00"/>
                </a:solidFill>
                <a:effectLst>
                  <a:outerShdw blurRad="38100" dist="38100" dir="2700000" algn="tl">
                    <a:srgbClr val="000000"/>
                  </a:outerShdw>
                </a:effectLst>
              </a:rPr>
              <a:t>T×m hiÓu chung</a:t>
            </a:r>
            <a:r>
              <a:rPr lang="en-US">
                <a:solidFill>
                  <a:srgbClr val="FFFF00"/>
                </a:solidFill>
                <a:effectLst>
                  <a:outerShdw blurRad="38100" dist="38100" dir="2700000" algn="tl">
                    <a:srgbClr val="000000"/>
                  </a:outerShdw>
                </a:effectLst>
              </a:rPr>
              <a:t>.</a:t>
            </a:r>
          </a:p>
        </p:txBody>
      </p:sp>
      <p:sp>
        <p:nvSpPr>
          <p:cNvPr id="153608" name="Rectangle 8"/>
          <p:cNvSpPr>
            <a:spLocks noChangeArrowheads="1"/>
          </p:cNvSpPr>
          <p:nvPr/>
        </p:nvSpPr>
        <p:spPr bwMode="auto">
          <a:xfrm>
            <a:off x="2971800" y="1600200"/>
            <a:ext cx="6248400" cy="1295400"/>
          </a:xfrm>
          <a:prstGeom prst="rect">
            <a:avLst/>
          </a:prstGeom>
          <a:noFill/>
          <a:ln w="9525">
            <a:noFill/>
            <a:miter lim="800000"/>
            <a:headEnd/>
            <a:tailEnd/>
          </a:ln>
          <a:effectLst/>
        </p:spPr>
        <p:txBody>
          <a:bodyPr anchor="ctr"/>
          <a:lstStyle/>
          <a:p>
            <a:pPr marL="838200" indent="-838200" eaLnBrk="1" hangingPunct="1">
              <a:lnSpc>
                <a:spcPct val="150000"/>
              </a:lnSpc>
            </a:pPr>
            <a:r>
              <a:rPr lang="en-US">
                <a:effectLst>
                  <a:outerShdw blurRad="38100" dist="38100" dir="2700000" algn="tl">
                    <a:srgbClr val="000000"/>
                  </a:outerShdw>
                </a:effectLst>
              </a:rPr>
              <a:t>                  </a:t>
            </a:r>
            <a:r>
              <a:rPr lang="en-US" b="1">
                <a:effectLst>
                  <a:outerShdw blurRad="38100" dist="38100" dir="2700000" algn="tl">
                    <a:srgbClr val="000000"/>
                  </a:outerShdw>
                </a:effectLst>
              </a:rPr>
              <a:t>- NguyÔn Duy NhuÖ sinh n¨m1948</a:t>
            </a:r>
            <a:br>
              <a:rPr lang="en-US" b="1">
                <a:effectLst>
                  <a:outerShdw blurRad="38100" dist="38100" dir="2700000" algn="tl">
                    <a:srgbClr val="000000"/>
                  </a:outerShdw>
                </a:effectLst>
              </a:rPr>
            </a:br>
            <a:r>
              <a:rPr lang="en-US" b="1">
                <a:effectLst>
                  <a:outerShdw blurRad="38100" dist="38100" dir="2700000" algn="tl">
                    <a:srgbClr val="000000"/>
                  </a:outerShdw>
                </a:effectLst>
              </a:rPr>
              <a:t>       Quª:  Thanh Ho¸.</a:t>
            </a:r>
            <a:br>
              <a:rPr lang="en-US" b="1">
                <a:effectLst>
                  <a:outerShdw blurRad="38100" dist="38100" dir="2700000" algn="tl">
                    <a:srgbClr val="000000"/>
                  </a:outerShdw>
                </a:effectLst>
              </a:rPr>
            </a:br>
            <a:r>
              <a:rPr lang="en-US">
                <a:effectLst>
                  <a:outerShdw blurRad="38100" dist="38100" dir="2700000" algn="tl">
                    <a:srgbClr val="000000"/>
                  </a:outerShdw>
                </a:effectLst>
              </a:rPr>
              <a:t>  </a:t>
            </a:r>
          </a:p>
        </p:txBody>
      </p:sp>
      <p:sp>
        <p:nvSpPr>
          <p:cNvPr id="153609" name="Text Box 9"/>
          <p:cNvSpPr txBox="1">
            <a:spLocks noChangeArrowheads="1"/>
          </p:cNvSpPr>
          <p:nvPr/>
        </p:nvSpPr>
        <p:spPr bwMode="auto">
          <a:xfrm>
            <a:off x="76200" y="76200"/>
            <a:ext cx="2286000" cy="366713"/>
          </a:xfrm>
          <a:prstGeom prst="rect">
            <a:avLst/>
          </a:prstGeom>
          <a:noFill/>
          <a:ln w="9525">
            <a:noFill/>
            <a:miter lim="800000"/>
            <a:headEnd/>
            <a:tailEnd/>
          </a:ln>
          <a:effectLst/>
        </p:spPr>
        <p:txBody>
          <a:bodyPr>
            <a:spAutoFit/>
          </a:bodyPr>
          <a:lstStyle/>
          <a:p>
            <a:pPr>
              <a:spcBef>
                <a:spcPct val="50000"/>
              </a:spcBef>
            </a:pPr>
            <a:r>
              <a:rPr lang="en-US" sz="1800" b="1"/>
              <a:t>TiÕt 64</a:t>
            </a:r>
          </a:p>
        </p:txBody>
      </p:sp>
      <p:sp>
        <p:nvSpPr>
          <p:cNvPr id="153610" name="Text Box 10"/>
          <p:cNvSpPr txBox="1">
            <a:spLocks noChangeArrowheads="1"/>
          </p:cNvSpPr>
          <p:nvPr/>
        </p:nvSpPr>
        <p:spPr bwMode="auto">
          <a:xfrm>
            <a:off x="1143000" y="381000"/>
            <a:ext cx="1143000" cy="366713"/>
          </a:xfrm>
          <a:prstGeom prst="rect">
            <a:avLst/>
          </a:prstGeom>
          <a:noFill/>
          <a:ln w="9525">
            <a:noFill/>
            <a:miter lim="800000"/>
            <a:headEnd/>
            <a:tailEnd/>
          </a:ln>
          <a:effectLst/>
        </p:spPr>
        <p:txBody>
          <a:bodyPr>
            <a:spAutoFit/>
          </a:bodyPr>
          <a:lstStyle/>
          <a:p>
            <a:pPr>
              <a:spcBef>
                <a:spcPct val="50000"/>
              </a:spcBef>
            </a:pPr>
            <a:r>
              <a:rPr lang="en-US" sz="1800" b="1" i="1"/>
              <a:t>V¨n b¶n:</a:t>
            </a:r>
          </a:p>
        </p:txBody>
      </p:sp>
      <p:sp>
        <p:nvSpPr>
          <p:cNvPr id="153611" name="Rectangle 11"/>
          <p:cNvSpPr>
            <a:spLocks noChangeArrowheads="1"/>
          </p:cNvSpPr>
          <p:nvPr/>
        </p:nvSpPr>
        <p:spPr bwMode="auto">
          <a:xfrm>
            <a:off x="3962400" y="2514600"/>
            <a:ext cx="5027613" cy="701675"/>
          </a:xfrm>
          <a:prstGeom prst="rect">
            <a:avLst/>
          </a:prstGeom>
          <a:noFill/>
          <a:ln w="9525">
            <a:noFill/>
            <a:miter lim="800000"/>
            <a:headEnd/>
            <a:tailEnd/>
          </a:ln>
          <a:effectLst/>
        </p:spPr>
        <p:txBody>
          <a:bodyPr wrap="none">
            <a:spAutoFit/>
          </a:bodyPr>
          <a:lstStyle/>
          <a:p>
            <a:r>
              <a:rPr lang="en-US" b="1">
                <a:effectLst>
                  <a:outerShdw blurRad="38100" dist="38100" dir="2700000" algn="tl">
                    <a:srgbClr val="000000"/>
                  </a:outerShdw>
                </a:effectLst>
              </a:rPr>
              <a:t>   - </a:t>
            </a:r>
            <a:r>
              <a:rPr lang="en-US" b="1">
                <a:effectLst>
                  <a:outerShdw blurRad="38100" dist="38100" dir="2700000" algn="tl">
                    <a:srgbClr val="000000"/>
                  </a:outerShdw>
                </a:effectLst>
                <a:latin typeface="Times New Roman" pitchFamily="18" charset="0"/>
              </a:rPr>
              <a:t>Nhà thơ</a:t>
            </a:r>
            <a:r>
              <a:rPr lang="en-US" b="1">
                <a:effectLst>
                  <a:outerShdw blurRad="38100" dist="38100" dir="2700000" algn="tl">
                    <a:srgbClr val="000000"/>
                  </a:outerShdw>
                </a:effectLst>
              </a:rPr>
              <a:t> </a:t>
            </a:r>
            <a:r>
              <a:rPr lang="en-US" b="1">
                <a:effectLst>
                  <a:outerShdw blurRad="38100" dist="38100" dir="2700000" algn="tl">
                    <a:srgbClr val="000000"/>
                  </a:outerShdw>
                </a:effectLst>
                <a:latin typeface="Times New Roman" pitchFamily="18" charset="0"/>
              </a:rPr>
              <a:t>trưởng thành trong kháng chiến </a:t>
            </a:r>
          </a:p>
          <a:p>
            <a:r>
              <a:rPr lang="en-US" b="1">
                <a:effectLst>
                  <a:outerShdw blurRad="38100" dist="38100" dir="2700000" algn="tl">
                    <a:srgbClr val="000000"/>
                  </a:outerShdw>
                </a:effectLst>
                <a:latin typeface="Times New Roman" pitchFamily="18" charset="0"/>
              </a:rPr>
              <a:t>chống Mĩ cứu nước.</a:t>
            </a:r>
            <a:endParaRPr lang="en-US" b="1">
              <a:effectLst>
                <a:outerShdw blurRad="38100" dist="38100" dir="2700000" algn="tl">
                  <a:srgbClr val="000000"/>
                </a:outerShdw>
              </a:effectLst>
            </a:endParaRPr>
          </a:p>
        </p:txBody>
      </p:sp>
      <p:sp>
        <p:nvSpPr>
          <p:cNvPr id="153613" name="Line 13"/>
          <p:cNvSpPr>
            <a:spLocks noChangeShapeType="1"/>
          </p:cNvSpPr>
          <p:nvPr/>
        </p:nvSpPr>
        <p:spPr bwMode="auto">
          <a:xfrm>
            <a:off x="3733800" y="1371600"/>
            <a:ext cx="0" cy="5486400"/>
          </a:xfrm>
          <a:prstGeom prst="line">
            <a:avLst/>
          </a:prstGeom>
          <a:noFill/>
          <a:ln w="9525">
            <a:solidFill>
              <a:schemeClr val="tx1"/>
            </a:solidFill>
            <a:round/>
            <a:headEnd/>
            <a:tailEnd/>
          </a:ln>
          <a:effectLst/>
        </p:spPr>
        <p:txBody>
          <a:bodyPr/>
          <a:lstStyle/>
          <a:p>
            <a:endParaRPr lang="en-US"/>
          </a:p>
        </p:txBody>
      </p:sp>
      <p:pic>
        <p:nvPicPr>
          <p:cNvPr id="153615" name="Picture 15" descr="Image1"/>
          <p:cNvPicPr>
            <a:picLocks noChangeAspect="1" noChangeArrowheads="1"/>
          </p:cNvPicPr>
          <p:nvPr/>
        </p:nvPicPr>
        <p:blipFill>
          <a:blip r:embed="rId2" cstate="print"/>
          <a:srcRect/>
          <a:stretch>
            <a:fillRect/>
          </a:stretch>
        </p:blipFill>
        <p:spPr bwMode="auto">
          <a:xfrm>
            <a:off x="0" y="2133600"/>
            <a:ext cx="3657600" cy="4724400"/>
          </a:xfrm>
          <a:prstGeom prst="rect">
            <a:avLst/>
          </a:prstGeom>
          <a:noFill/>
        </p:spPr>
      </p:pic>
      <p:sp>
        <p:nvSpPr>
          <p:cNvPr id="153616" name="Text Box 16"/>
          <p:cNvSpPr txBox="1">
            <a:spLocks noChangeArrowheads="1"/>
          </p:cNvSpPr>
          <p:nvPr/>
        </p:nvSpPr>
        <p:spPr bwMode="auto">
          <a:xfrm>
            <a:off x="4038600" y="4876800"/>
            <a:ext cx="5105400" cy="396875"/>
          </a:xfrm>
          <a:prstGeom prst="rect">
            <a:avLst/>
          </a:prstGeom>
          <a:noFill/>
          <a:ln w="9525">
            <a:noFill/>
            <a:miter lim="800000"/>
            <a:headEnd/>
            <a:tailEnd/>
          </a:ln>
          <a:effectLst/>
        </p:spPr>
        <p:txBody>
          <a:bodyPr>
            <a:spAutoFit/>
          </a:bodyPr>
          <a:lstStyle/>
          <a:p>
            <a:pPr>
              <a:spcBef>
                <a:spcPct val="50000"/>
              </a:spcBef>
            </a:pPr>
            <a:r>
              <a:rPr lang="en-US"/>
              <a:t> </a:t>
            </a:r>
            <a:endParaRPr lang="en-US" b="1"/>
          </a:p>
        </p:txBody>
      </p:sp>
      <p:sp>
        <p:nvSpPr>
          <p:cNvPr id="153618" name="Text Box 18"/>
          <p:cNvSpPr txBox="1">
            <a:spLocks noChangeArrowheads="1"/>
          </p:cNvSpPr>
          <p:nvPr/>
        </p:nvSpPr>
        <p:spPr bwMode="auto">
          <a:xfrm>
            <a:off x="3810000" y="3581400"/>
            <a:ext cx="1828800" cy="854075"/>
          </a:xfrm>
          <a:prstGeom prst="rect">
            <a:avLst/>
          </a:prstGeom>
          <a:noFill/>
          <a:ln w="9525">
            <a:noFill/>
            <a:miter lim="800000"/>
            <a:headEnd/>
            <a:tailEnd/>
          </a:ln>
          <a:effectLst/>
        </p:spPr>
        <p:txBody>
          <a:bodyPr>
            <a:spAutoFit/>
          </a:bodyPr>
          <a:lstStyle/>
          <a:p>
            <a:pPr>
              <a:spcBef>
                <a:spcPct val="50000"/>
              </a:spcBef>
            </a:pPr>
            <a:endParaRPr lang="en-US" b="1" u="sng">
              <a:solidFill>
                <a:srgbClr val="FF00FF"/>
              </a:solidFill>
            </a:endParaRPr>
          </a:p>
          <a:p>
            <a:pPr>
              <a:spcBef>
                <a:spcPct val="50000"/>
              </a:spcBef>
            </a:pPr>
            <a:endParaRPr lang="en-US" b="1" u="sng">
              <a:solidFill>
                <a:srgbClr val="FF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3609"/>
                                        </p:tgtEl>
                                        <p:attrNameLst>
                                          <p:attrName>style.visibility</p:attrName>
                                        </p:attrNameLst>
                                      </p:cBhvr>
                                      <p:to>
                                        <p:strVal val="visible"/>
                                      </p:to>
                                    </p:set>
                                    <p:animEffect transition="in" filter="checkerboard(across)">
                                      <p:cBhvr>
                                        <p:cTn id="7" dur="500"/>
                                        <p:tgtEl>
                                          <p:spTgt spid="153609"/>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53610"/>
                                        </p:tgtEl>
                                        <p:attrNameLst>
                                          <p:attrName>style.visibility</p:attrName>
                                        </p:attrNameLst>
                                      </p:cBhvr>
                                      <p:to>
                                        <p:strVal val="visible"/>
                                      </p:to>
                                    </p:set>
                                    <p:animEffect transition="in" filter="checkerboard(across)">
                                      <p:cBhvr>
                                        <p:cTn id="10" dur="500"/>
                                        <p:tgtEl>
                                          <p:spTgt spid="153610"/>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53604"/>
                                        </p:tgtEl>
                                        <p:attrNameLst>
                                          <p:attrName>style.visibility</p:attrName>
                                        </p:attrNameLst>
                                      </p:cBhvr>
                                      <p:to>
                                        <p:strVal val="visible"/>
                                      </p:to>
                                    </p:set>
                                    <p:animEffect transition="in" filter="checkerboard(across)">
                                      <p:cBhvr>
                                        <p:cTn id="13" dur="500"/>
                                        <p:tgtEl>
                                          <p:spTgt spid="153604"/>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53605"/>
                                        </p:tgtEl>
                                        <p:attrNameLst>
                                          <p:attrName>style.visibility</p:attrName>
                                        </p:attrNameLst>
                                      </p:cBhvr>
                                      <p:to>
                                        <p:strVal val="visible"/>
                                      </p:to>
                                    </p:set>
                                    <p:animEffect transition="in" filter="checkerboard(across)">
                                      <p:cBhvr>
                                        <p:cTn id="16" dur="500"/>
                                        <p:tgtEl>
                                          <p:spTgt spid="153605"/>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153607"/>
                                        </p:tgtEl>
                                        <p:attrNameLst>
                                          <p:attrName>style.visibility</p:attrName>
                                        </p:attrNameLst>
                                      </p:cBhvr>
                                      <p:to>
                                        <p:strVal val="visible"/>
                                      </p:to>
                                    </p:set>
                                    <p:animEffect transition="in" filter="checkerboard(across)">
                                      <p:cBhvr>
                                        <p:cTn id="21" dur="500"/>
                                        <p:tgtEl>
                                          <p:spTgt spid="153607"/>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153613"/>
                                        </p:tgtEl>
                                        <p:attrNameLst>
                                          <p:attrName>style.visibility</p:attrName>
                                        </p:attrNameLst>
                                      </p:cBhvr>
                                      <p:to>
                                        <p:strVal val="visible"/>
                                      </p:to>
                                    </p:set>
                                    <p:animEffect transition="in" filter="box(in)">
                                      <p:cBhvr>
                                        <p:cTn id="26" dur="500"/>
                                        <p:tgtEl>
                                          <p:spTgt spid="153613"/>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153606"/>
                                        </p:tgtEl>
                                        <p:attrNameLst>
                                          <p:attrName>style.visibility</p:attrName>
                                        </p:attrNameLst>
                                      </p:cBhvr>
                                      <p:to>
                                        <p:strVal val="visible"/>
                                      </p:to>
                                    </p:set>
                                    <p:animEffect transition="in" filter="box(in)">
                                      <p:cBhvr>
                                        <p:cTn id="31" dur="500"/>
                                        <p:tgtEl>
                                          <p:spTgt spid="153606"/>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153608"/>
                                        </p:tgtEl>
                                        <p:attrNameLst>
                                          <p:attrName>style.visibility</p:attrName>
                                        </p:attrNameLst>
                                      </p:cBhvr>
                                      <p:to>
                                        <p:strVal val="visible"/>
                                      </p:to>
                                    </p:set>
                                    <p:animEffect transition="in" filter="checkerboard(across)">
                                      <p:cBhvr>
                                        <p:cTn id="36" dur="500"/>
                                        <p:tgtEl>
                                          <p:spTgt spid="153608"/>
                                        </p:tgtEl>
                                      </p:cBhvr>
                                    </p:animEffect>
                                  </p:childTnLst>
                                </p:cTn>
                              </p:par>
                            </p:childTnLst>
                          </p:cTn>
                        </p:par>
                      </p:childTnLst>
                    </p:cTn>
                  </p:par>
                  <p:par>
                    <p:cTn id="37" fill="hold">
                      <p:stCondLst>
                        <p:cond delay="indefinite"/>
                      </p:stCondLst>
                      <p:childTnLst>
                        <p:par>
                          <p:cTn id="38" fill="hold">
                            <p:stCondLst>
                              <p:cond delay="0"/>
                            </p:stCondLst>
                            <p:childTnLst>
                              <p:par>
                                <p:cTn id="39" presetID="8" presetClass="entr" presetSubtype="16" fill="hold" grpId="0" nodeType="clickEffect">
                                  <p:stCondLst>
                                    <p:cond delay="0"/>
                                  </p:stCondLst>
                                  <p:childTnLst>
                                    <p:set>
                                      <p:cBhvr>
                                        <p:cTn id="40" dur="1" fill="hold">
                                          <p:stCondLst>
                                            <p:cond delay="0"/>
                                          </p:stCondLst>
                                        </p:cTn>
                                        <p:tgtEl>
                                          <p:spTgt spid="153611"/>
                                        </p:tgtEl>
                                        <p:attrNameLst>
                                          <p:attrName>style.visibility</p:attrName>
                                        </p:attrNameLst>
                                      </p:cBhvr>
                                      <p:to>
                                        <p:strVal val="visible"/>
                                      </p:to>
                                    </p:set>
                                    <p:animEffect transition="in" filter="diamond(in)">
                                      <p:cBhvr>
                                        <p:cTn id="41" dur="2000"/>
                                        <p:tgtEl>
                                          <p:spTgt spid="153611"/>
                                        </p:tgtEl>
                                      </p:cBhvr>
                                    </p:animEffect>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nodeType="clickEffect">
                                  <p:stCondLst>
                                    <p:cond delay="0"/>
                                  </p:stCondLst>
                                  <p:childTnLst>
                                    <p:set>
                                      <p:cBhvr>
                                        <p:cTn id="45" dur="1" fill="hold">
                                          <p:stCondLst>
                                            <p:cond delay="0"/>
                                          </p:stCondLst>
                                        </p:cTn>
                                        <p:tgtEl>
                                          <p:spTgt spid="153615"/>
                                        </p:tgtEl>
                                        <p:attrNameLst>
                                          <p:attrName>style.visibility</p:attrName>
                                        </p:attrNameLst>
                                      </p:cBhvr>
                                      <p:to>
                                        <p:strVal val="visible"/>
                                      </p:to>
                                    </p:set>
                                    <p:animEffect transition="in" filter="checkerboard(across)">
                                      <p:cBhvr>
                                        <p:cTn id="46" dur="500"/>
                                        <p:tgtEl>
                                          <p:spTgt spid="153615"/>
                                        </p:tgtEl>
                                      </p:cBhvr>
                                    </p:animEffect>
                                  </p:childTnLst>
                                </p:cTn>
                              </p:par>
                            </p:childTnLst>
                          </p:cTn>
                        </p:par>
                      </p:childTnLst>
                    </p:cTn>
                  </p:par>
                  <p:par>
                    <p:cTn id="47" fill="hold">
                      <p:stCondLst>
                        <p:cond delay="indefinite"/>
                      </p:stCondLst>
                      <p:childTnLst>
                        <p:par>
                          <p:cTn id="48" fill="hold">
                            <p:stCondLst>
                              <p:cond delay="0"/>
                            </p:stCondLst>
                            <p:childTnLst>
                              <p:par>
                                <p:cTn id="49" presetID="5" presetClass="exit" presetSubtype="10" fill="hold" nodeType="clickEffect">
                                  <p:stCondLst>
                                    <p:cond delay="0"/>
                                  </p:stCondLst>
                                  <p:childTnLst>
                                    <p:animEffect transition="out" filter="checkerboard(across)">
                                      <p:cBhvr>
                                        <p:cTn id="50" dur="500"/>
                                        <p:tgtEl>
                                          <p:spTgt spid="153615"/>
                                        </p:tgtEl>
                                      </p:cBhvr>
                                    </p:animEffect>
                                    <p:set>
                                      <p:cBhvr>
                                        <p:cTn id="51" dur="1" fill="hold">
                                          <p:stCondLst>
                                            <p:cond delay="499"/>
                                          </p:stCondLst>
                                        </p:cTn>
                                        <p:tgtEl>
                                          <p:spTgt spid="153615"/>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5" presetClass="entr" presetSubtype="10" fill="hold" grpId="0" nodeType="clickEffect" nodePh="1">
                                  <p:stCondLst>
                                    <p:cond delay="0"/>
                                  </p:stCondLst>
                                  <p:endCondLst>
                                    <p:cond evt="begin" delay="0">
                                      <p:tn val="54"/>
                                    </p:cond>
                                  </p:endCondLst>
                                  <p:childTnLst>
                                    <p:set>
                                      <p:cBhvr>
                                        <p:cTn id="55" dur="1" fill="hold">
                                          <p:stCondLst>
                                            <p:cond delay="0"/>
                                          </p:stCondLst>
                                        </p:cTn>
                                        <p:tgtEl>
                                          <p:spTgt spid="153618"/>
                                        </p:tgtEl>
                                        <p:attrNameLst>
                                          <p:attrName>style.visibility</p:attrName>
                                        </p:attrNameLst>
                                      </p:cBhvr>
                                      <p:to>
                                        <p:strVal val="visible"/>
                                      </p:to>
                                    </p:set>
                                    <p:animEffect transition="in" filter="checkerboard(across)">
                                      <p:cBhvr>
                                        <p:cTn id="56" dur="500"/>
                                        <p:tgtEl>
                                          <p:spTgt spid="153618"/>
                                        </p:tgtEl>
                                      </p:cBhvr>
                                    </p:animEffect>
                                  </p:childTnLst>
                                </p:cTn>
                              </p:par>
                            </p:childTnLst>
                          </p:cTn>
                        </p:par>
                      </p:childTnLst>
                    </p:cTn>
                  </p:par>
                  <p:par>
                    <p:cTn id="57" fill="hold">
                      <p:stCondLst>
                        <p:cond delay="indefinite"/>
                      </p:stCondLst>
                      <p:childTnLst>
                        <p:par>
                          <p:cTn id="58" fill="hold">
                            <p:stCondLst>
                              <p:cond delay="0"/>
                            </p:stCondLst>
                            <p:childTnLst>
                              <p:par>
                                <p:cTn id="59" presetID="8" presetClass="entr" presetSubtype="16" fill="hold" grpId="0" nodeType="clickEffect">
                                  <p:stCondLst>
                                    <p:cond delay="0"/>
                                  </p:stCondLst>
                                  <p:childTnLst>
                                    <p:set>
                                      <p:cBhvr>
                                        <p:cTn id="60" dur="1" fill="hold">
                                          <p:stCondLst>
                                            <p:cond delay="0"/>
                                          </p:stCondLst>
                                        </p:cTn>
                                        <p:tgtEl>
                                          <p:spTgt spid="153616"/>
                                        </p:tgtEl>
                                        <p:attrNameLst>
                                          <p:attrName>style.visibility</p:attrName>
                                        </p:attrNameLst>
                                      </p:cBhvr>
                                      <p:to>
                                        <p:strVal val="visible"/>
                                      </p:to>
                                    </p:set>
                                    <p:animEffect transition="in" filter="diamond(in)">
                                      <p:cBhvr>
                                        <p:cTn id="61" dur="2000"/>
                                        <p:tgtEl>
                                          <p:spTgt spid="1536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4" grpId="0"/>
      <p:bldP spid="153605" grpId="0"/>
      <p:bldP spid="153606" grpId="0"/>
      <p:bldP spid="153607" grpId="0"/>
      <p:bldP spid="153608" grpId="0"/>
      <p:bldP spid="153609" grpId="0"/>
      <p:bldP spid="153610" grpId="0"/>
      <p:bldP spid="153611" grpId="0"/>
      <p:bldP spid="153613" grpId="0" animBg="1"/>
      <p:bldP spid="153616" grpId="0"/>
      <p:bldP spid="153618"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ChangeArrowheads="1"/>
          </p:cNvSpPr>
          <p:nvPr/>
        </p:nvSpPr>
        <p:spPr bwMode="auto">
          <a:xfrm>
            <a:off x="609600" y="381000"/>
            <a:ext cx="6477000" cy="533400"/>
          </a:xfrm>
          <a:prstGeom prst="rect">
            <a:avLst/>
          </a:prstGeom>
          <a:noFill/>
          <a:ln w="9525">
            <a:noFill/>
            <a:miter lim="800000"/>
            <a:headEnd/>
            <a:tailEnd/>
          </a:ln>
          <a:effectLst/>
        </p:spPr>
        <p:txBody>
          <a:bodyPr anchor="ctr"/>
          <a:lstStyle/>
          <a:p>
            <a:pPr marL="838200" indent="-838200" algn="ctr" eaLnBrk="1" hangingPunct="1">
              <a:lnSpc>
                <a:spcPct val="80000"/>
              </a:lnSpc>
            </a:pPr>
            <a:r>
              <a:rPr lang="en-US" sz="3200">
                <a:solidFill>
                  <a:srgbClr val="FFFF00"/>
                </a:solidFill>
                <a:effectLst>
                  <a:outerShdw blurRad="38100" dist="38100" dir="2700000" algn="tl">
                    <a:srgbClr val="000000"/>
                  </a:outerShdw>
                </a:effectLst>
                <a:latin typeface=".VnAristoteH" pitchFamily="34" charset="0"/>
              </a:rPr>
              <a:t>¸nh tr¨ng</a:t>
            </a:r>
          </a:p>
        </p:txBody>
      </p:sp>
      <p:sp>
        <p:nvSpPr>
          <p:cNvPr id="168963" name="Rectangle 3"/>
          <p:cNvSpPr>
            <a:spLocks noChangeArrowheads="1"/>
          </p:cNvSpPr>
          <p:nvPr/>
        </p:nvSpPr>
        <p:spPr bwMode="auto">
          <a:xfrm>
            <a:off x="4114800" y="762000"/>
            <a:ext cx="3276600" cy="457200"/>
          </a:xfrm>
          <a:prstGeom prst="rect">
            <a:avLst/>
          </a:prstGeom>
          <a:noFill/>
          <a:ln w="9525">
            <a:noFill/>
            <a:miter lim="800000"/>
            <a:headEnd/>
            <a:tailEnd/>
          </a:ln>
          <a:effectLst/>
        </p:spPr>
        <p:txBody>
          <a:bodyPr anchor="ctr"/>
          <a:lstStyle/>
          <a:p>
            <a:pPr marL="838200" indent="-838200" algn="r" eaLnBrk="1" hangingPunct="1">
              <a:lnSpc>
                <a:spcPct val="150000"/>
              </a:lnSpc>
            </a:pPr>
            <a:r>
              <a:rPr lang="en-US">
                <a:effectLst>
                  <a:outerShdw blurRad="38100" dist="38100" dir="2700000" algn="tl">
                    <a:srgbClr val="000000"/>
                  </a:outerShdw>
                </a:effectLst>
                <a:latin typeface=".VnCentury Schoolbook" pitchFamily="34" charset="0"/>
              </a:rPr>
              <a:t>(NguyÔn Duy)</a:t>
            </a:r>
          </a:p>
        </p:txBody>
      </p:sp>
      <p:sp>
        <p:nvSpPr>
          <p:cNvPr id="168964" name="Text Box 4"/>
          <p:cNvSpPr txBox="1">
            <a:spLocks noChangeArrowheads="1"/>
          </p:cNvSpPr>
          <p:nvPr/>
        </p:nvSpPr>
        <p:spPr bwMode="auto">
          <a:xfrm>
            <a:off x="533400" y="1752600"/>
            <a:ext cx="1389063" cy="396875"/>
          </a:xfrm>
          <a:prstGeom prst="rect">
            <a:avLst/>
          </a:prstGeom>
          <a:noFill/>
          <a:ln w="9525">
            <a:noFill/>
            <a:miter lim="800000"/>
            <a:headEnd/>
            <a:tailEnd/>
          </a:ln>
          <a:effectLst/>
        </p:spPr>
        <p:txBody>
          <a:bodyPr wrap="none">
            <a:spAutoFit/>
          </a:bodyPr>
          <a:lstStyle/>
          <a:p>
            <a:r>
              <a:rPr lang="en-US" b="1"/>
              <a:t>1. </a:t>
            </a:r>
            <a:r>
              <a:rPr lang="en-US" b="1" u="sng"/>
              <a:t>T¸c gi¶</a:t>
            </a:r>
            <a:r>
              <a:rPr lang="en-US" b="1"/>
              <a:t>:</a:t>
            </a:r>
            <a:r>
              <a:rPr lang="en-US">
                <a:latin typeface="Arial" charset="0"/>
              </a:rPr>
              <a:t> </a:t>
            </a:r>
          </a:p>
        </p:txBody>
      </p:sp>
      <p:sp>
        <p:nvSpPr>
          <p:cNvPr id="168965" name="Rectangle 5"/>
          <p:cNvSpPr>
            <a:spLocks noChangeArrowheads="1"/>
          </p:cNvSpPr>
          <p:nvPr/>
        </p:nvSpPr>
        <p:spPr bwMode="auto">
          <a:xfrm>
            <a:off x="228600" y="1219200"/>
            <a:ext cx="4953000" cy="533400"/>
          </a:xfrm>
          <a:prstGeom prst="rect">
            <a:avLst/>
          </a:prstGeom>
          <a:noFill/>
          <a:ln w="9525">
            <a:noFill/>
            <a:miter lim="800000"/>
            <a:headEnd/>
            <a:tailEnd/>
          </a:ln>
          <a:effectLst/>
        </p:spPr>
        <p:txBody>
          <a:bodyPr anchor="ctr"/>
          <a:lstStyle/>
          <a:p>
            <a:pPr marL="838200" indent="-838200" eaLnBrk="1" hangingPunct="1">
              <a:lnSpc>
                <a:spcPct val="150000"/>
              </a:lnSpc>
            </a:pPr>
            <a:r>
              <a:rPr lang="en-US">
                <a:solidFill>
                  <a:srgbClr val="FFFF00"/>
                </a:solidFill>
                <a:effectLst>
                  <a:outerShdw blurRad="38100" dist="38100" dir="2700000" algn="tl">
                    <a:srgbClr val="000000"/>
                  </a:outerShdw>
                </a:effectLst>
              </a:rPr>
              <a:t>I. </a:t>
            </a:r>
            <a:r>
              <a:rPr lang="en-US" u="sng">
                <a:solidFill>
                  <a:srgbClr val="FFFF00"/>
                </a:solidFill>
                <a:effectLst>
                  <a:outerShdw blurRad="38100" dist="38100" dir="2700000" algn="tl">
                    <a:srgbClr val="000000"/>
                  </a:outerShdw>
                </a:effectLst>
              </a:rPr>
              <a:t>§äc – T×m hiÓu chó thÝch</a:t>
            </a:r>
            <a:r>
              <a:rPr lang="en-US">
                <a:solidFill>
                  <a:srgbClr val="FFFF00"/>
                </a:solidFill>
                <a:effectLst>
                  <a:outerShdw blurRad="38100" dist="38100" dir="2700000" algn="tl">
                    <a:srgbClr val="000000"/>
                  </a:outerShdw>
                </a:effectLst>
              </a:rPr>
              <a:t>.</a:t>
            </a:r>
          </a:p>
        </p:txBody>
      </p:sp>
      <p:sp>
        <p:nvSpPr>
          <p:cNvPr id="168966" name="Rectangle 6"/>
          <p:cNvSpPr>
            <a:spLocks noChangeArrowheads="1"/>
          </p:cNvSpPr>
          <p:nvPr/>
        </p:nvSpPr>
        <p:spPr bwMode="auto">
          <a:xfrm>
            <a:off x="2971800" y="1600200"/>
            <a:ext cx="6248400" cy="1295400"/>
          </a:xfrm>
          <a:prstGeom prst="rect">
            <a:avLst/>
          </a:prstGeom>
          <a:noFill/>
          <a:ln w="9525">
            <a:noFill/>
            <a:miter lim="800000"/>
            <a:headEnd/>
            <a:tailEnd/>
          </a:ln>
          <a:effectLst/>
        </p:spPr>
        <p:txBody>
          <a:bodyPr anchor="ctr"/>
          <a:lstStyle/>
          <a:p>
            <a:pPr marL="838200" indent="-838200" eaLnBrk="1" hangingPunct="1">
              <a:lnSpc>
                <a:spcPct val="150000"/>
              </a:lnSpc>
            </a:pPr>
            <a:r>
              <a:rPr lang="en-US">
                <a:effectLst>
                  <a:outerShdw blurRad="38100" dist="38100" dir="2700000" algn="tl">
                    <a:srgbClr val="000000"/>
                  </a:outerShdw>
                </a:effectLst>
              </a:rPr>
              <a:t>                  - NguyÔn Duy NhuÖ sinh n¨m1948</a:t>
            </a:r>
            <a:br>
              <a:rPr lang="en-US">
                <a:effectLst>
                  <a:outerShdw blurRad="38100" dist="38100" dir="2700000" algn="tl">
                    <a:srgbClr val="000000"/>
                  </a:outerShdw>
                </a:effectLst>
              </a:rPr>
            </a:br>
            <a:r>
              <a:rPr lang="en-US">
                <a:effectLst>
                  <a:outerShdw blurRad="38100" dist="38100" dir="2700000" algn="tl">
                    <a:srgbClr val="000000"/>
                  </a:outerShdw>
                </a:effectLst>
              </a:rPr>
              <a:t>       Quª:  Thanh Ho¸.</a:t>
            </a:r>
            <a:br>
              <a:rPr lang="en-US">
                <a:effectLst>
                  <a:outerShdw blurRad="38100" dist="38100" dir="2700000" algn="tl">
                    <a:srgbClr val="000000"/>
                  </a:outerShdw>
                </a:effectLst>
              </a:rPr>
            </a:br>
            <a:r>
              <a:rPr lang="en-US">
                <a:effectLst>
                  <a:outerShdw blurRad="38100" dist="38100" dir="2700000" algn="tl">
                    <a:srgbClr val="000000"/>
                  </a:outerShdw>
                </a:effectLst>
              </a:rPr>
              <a:t>  </a:t>
            </a:r>
          </a:p>
        </p:txBody>
      </p:sp>
      <p:sp>
        <p:nvSpPr>
          <p:cNvPr id="168967" name="Text Box 7"/>
          <p:cNvSpPr txBox="1">
            <a:spLocks noChangeArrowheads="1"/>
          </p:cNvSpPr>
          <p:nvPr/>
        </p:nvSpPr>
        <p:spPr bwMode="auto">
          <a:xfrm>
            <a:off x="76200" y="76200"/>
            <a:ext cx="2286000" cy="366713"/>
          </a:xfrm>
          <a:prstGeom prst="rect">
            <a:avLst/>
          </a:prstGeom>
          <a:noFill/>
          <a:ln w="9525">
            <a:noFill/>
            <a:miter lim="800000"/>
            <a:headEnd/>
            <a:tailEnd/>
          </a:ln>
          <a:effectLst/>
        </p:spPr>
        <p:txBody>
          <a:bodyPr>
            <a:spAutoFit/>
          </a:bodyPr>
          <a:lstStyle/>
          <a:p>
            <a:pPr>
              <a:spcBef>
                <a:spcPct val="50000"/>
              </a:spcBef>
            </a:pPr>
            <a:r>
              <a:rPr lang="en-US" sz="1800" b="1"/>
              <a:t>TiÕt 64</a:t>
            </a:r>
          </a:p>
        </p:txBody>
      </p:sp>
      <p:sp>
        <p:nvSpPr>
          <p:cNvPr id="168968" name="Text Box 8"/>
          <p:cNvSpPr txBox="1">
            <a:spLocks noChangeArrowheads="1"/>
          </p:cNvSpPr>
          <p:nvPr/>
        </p:nvSpPr>
        <p:spPr bwMode="auto">
          <a:xfrm>
            <a:off x="1143000" y="381000"/>
            <a:ext cx="1143000" cy="366713"/>
          </a:xfrm>
          <a:prstGeom prst="rect">
            <a:avLst/>
          </a:prstGeom>
          <a:noFill/>
          <a:ln w="9525">
            <a:noFill/>
            <a:miter lim="800000"/>
            <a:headEnd/>
            <a:tailEnd/>
          </a:ln>
          <a:effectLst/>
        </p:spPr>
        <p:txBody>
          <a:bodyPr>
            <a:spAutoFit/>
          </a:bodyPr>
          <a:lstStyle/>
          <a:p>
            <a:pPr>
              <a:spcBef>
                <a:spcPct val="50000"/>
              </a:spcBef>
            </a:pPr>
            <a:r>
              <a:rPr lang="en-US" sz="1800" b="1" i="1"/>
              <a:t>V¨n b¶n:</a:t>
            </a:r>
          </a:p>
        </p:txBody>
      </p:sp>
      <p:sp>
        <p:nvSpPr>
          <p:cNvPr id="168969" name="Rectangle 9"/>
          <p:cNvSpPr>
            <a:spLocks noChangeArrowheads="1"/>
          </p:cNvSpPr>
          <p:nvPr/>
        </p:nvSpPr>
        <p:spPr bwMode="auto">
          <a:xfrm>
            <a:off x="3962400" y="2514600"/>
            <a:ext cx="4943475" cy="701675"/>
          </a:xfrm>
          <a:prstGeom prst="rect">
            <a:avLst/>
          </a:prstGeom>
          <a:noFill/>
          <a:ln w="9525">
            <a:noFill/>
            <a:miter lim="800000"/>
            <a:headEnd/>
            <a:tailEnd/>
          </a:ln>
          <a:effectLst/>
        </p:spPr>
        <p:txBody>
          <a:bodyPr wrap="none">
            <a:spAutoFit/>
          </a:bodyPr>
          <a:lstStyle/>
          <a:p>
            <a:r>
              <a:rPr lang="en-US" b="1">
                <a:effectLst>
                  <a:outerShdw blurRad="38100" dist="38100" dir="2700000" algn="tl">
                    <a:srgbClr val="000000"/>
                  </a:outerShdw>
                </a:effectLst>
              </a:rPr>
              <a:t>   </a:t>
            </a:r>
            <a:r>
              <a:rPr lang="en-US" b="1">
                <a:effectLst>
                  <a:outerShdw blurRad="38100" dist="38100" dir="2700000" algn="tl">
                    <a:srgbClr val="000000"/>
                  </a:outerShdw>
                </a:effectLst>
                <a:latin typeface="Times New Roman" pitchFamily="18" charset="0"/>
              </a:rPr>
              <a:t>- Nhà thơ trưởng thành trong cuộc kháng </a:t>
            </a:r>
          </a:p>
          <a:p>
            <a:r>
              <a:rPr lang="en-US" b="1">
                <a:effectLst>
                  <a:outerShdw blurRad="38100" dist="38100" dir="2700000" algn="tl">
                    <a:srgbClr val="000000"/>
                  </a:outerShdw>
                </a:effectLst>
                <a:latin typeface="Times New Roman" pitchFamily="18" charset="0"/>
              </a:rPr>
              <a:t>chiến chống Mĩ cứu nước.</a:t>
            </a:r>
          </a:p>
        </p:txBody>
      </p:sp>
      <p:sp>
        <p:nvSpPr>
          <p:cNvPr id="168971" name="Line 11"/>
          <p:cNvSpPr>
            <a:spLocks noChangeShapeType="1"/>
          </p:cNvSpPr>
          <p:nvPr/>
        </p:nvSpPr>
        <p:spPr bwMode="auto">
          <a:xfrm>
            <a:off x="3733800" y="1371600"/>
            <a:ext cx="0" cy="5486400"/>
          </a:xfrm>
          <a:prstGeom prst="line">
            <a:avLst/>
          </a:prstGeom>
          <a:noFill/>
          <a:ln w="9525">
            <a:solidFill>
              <a:schemeClr val="tx1"/>
            </a:solidFill>
            <a:round/>
            <a:headEnd/>
            <a:tailEnd/>
          </a:ln>
          <a:effectLst/>
        </p:spPr>
        <p:txBody>
          <a:bodyPr/>
          <a:lstStyle/>
          <a:p>
            <a:endParaRPr lang="en-US"/>
          </a:p>
        </p:txBody>
      </p:sp>
      <p:sp>
        <p:nvSpPr>
          <p:cNvPr id="168975" name="Text Box 15"/>
          <p:cNvSpPr txBox="1">
            <a:spLocks noChangeArrowheads="1"/>
          </p:cNvSpPr>
          <p:nvPr/>
        </p:nvSpPr>
        <p:spPr bwMode="auto">
          <a:xfrm>
            <a:off x="3810000" y="1295400"/>
            <a:ext cx="1447800" cy="396875"/>
          </a:xfrm>
          <a:prstGeom prst="rect">
            <a:avLst/>
          </a:prstGeom>
          <a:noFill/>
          <a:ln w="9525">
            <a:noFill/>
            <a:miter lim="800000"/>
            <a:headEnd/>
            <a:tailEnd/>
          </a:ln>
          <a:effectLst/>
        </p:spPr>
        <p:txBody>
          <a:bodyPr>
            <a:spAutoFit/>
          </a:bodyPr>
          <a:lstStyle/>
          <a:p>
            <a:pPr>
              <a:spcBef>
                <a:spcPct val="50000"/>
              </a:spcBef>
            </a:pPr>
            <a:endParaRPr lang="en-US" b="1" u="sng">
              <a:solidFill>
                <a:srgbClr val="FF00FF"/>
              </a:solidFill>
            </a:endParaRPr>
          </a:p>
        </p:txBody>
      </p:sp>
      <p:pic>
        <p:nvPicPr>
          <p:cNvPr id="168978" name="Picture 18" descr="3"/>
          <p:cNvPicPr>
            <a:picLocks noChangeAspect="1" noChangeArrowheads="1"/>
          </p:cNvPicPr>
          <p:nvPr/>
        </p:nvPicPr>
        <p:blipFill>
          <a:blip r:embed="rId2" cstate="print"/>
          <a:srcRect/>
          <a:stretch>
            <a:fillRect/>
          </a:stretch>
        </p:blipFill>
        <p:spPr bwMode="auto">
          <a:xfrm>
            <a:off x="381000" y="2514600"/>
            <a:ext cx="3165475" cy="4267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68978"/>
                                        </p:tgtEl>
                                        <p:attrNameLst>
                                          <p:attrName>style.visibility</p:attrName>
                                        </p:attrNameLst>
                                      </p:cBhvr>
                                      <p:to>
                                        <p:strVal val="visible"/>
                                      </p:to>
                                    </p:set>
                                    <p:animEffect transition="in" filter="diamond(in)">
                                      <p:cBhvr>
                                        <p:cTn id="7" dur="2000"/>
                                        <p:tgtEl>
                                          <p:spTgt spid="1689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6" name="Picture 2" descr="3"/>
          <p:cNvPicPr>
            <a:picLocks noChangeAspect="1" noChangeArrowheads="1"/>
          </p:cNvPicPr>
          <p:nvPr/>
        </p:nvPicPr>
        <p:blipFill>
          <a:blip r:embed="rId2" cstate="print"/>
          <a:srcRect/>
          <a:stretch>
            <a:fillRect/>
          </a:stretch>
        </p:blipFill>
        <p:spPr bwMode="auto">
          <a:xfrm>
            <a:off x="2362200" y="609600"/>
            <a:ext cx="4343400" cy="5715000"/>
          </a:xfrm>
          <a:prstGeom prst="rect">
            <a:avLst/>
          </a:prstGeom>
          <a:noFill/>
        </p:spPr>
      </p:pic>
      <p:pic>
        <p:nvPicPr>
          <p:cNvPr id="169987" name="Picture 3" descr="4"/>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169988" name="Rectangle 4"/>
          <p:cNvSpPr>
            <a:spLocks noChangeArrowheads="1"/>
          </p:cNvSpPr>
          <p:nvPr/>
        </p:nvSpPr>
        <p:spPr bwMode="auto">
          <a:xfrm>
            <a:off x="0" y="6248400"/>
            <a:ext cx="9144000" cy="381000"/>
          </a:xfrm>
          <a:prstGeom prst="rect">
            <a:avLst/>
          </a:prstGeom>
          <a:noFill/>
          <a:ln w="9525">
            <a:noFill/>
            <a:miter lim="800000"/>
            <a:headEnd/>
            <a:tailEnd/>
          </a:ln>
          <a:effectLst/>
        </p:spPr>
        <p:txBody>
          <a:bodyPr anchor="ctr"/>
          <a:lstStyle/>
          <a:p>
            <a:pPr marL="838200" indent="-838200" algn="ctr" eaLnBrk="1" hangingPunct="1">
              <a:lnSpc>
                <a:spcPct val="150000"/>
              </a:lnSpc>
            </a:pPr>
            <a:r>
              <a:rPr lang="en-US" sz="2400">
                <a:solidFill>
                  <a:srgbClr val="FF0000"/>
                </a:solidFill>
                <a:effectLst>
                  <a:outerShdw blurRad="38100" dist="38100" dir="2700000" algn="tl">
                    <a:srgbClr val="000000"/>
                  </a:outerShdw>
                </a:effectLst>
                <a:latin typeface=".VnCentury SchoolbookH" pitchFamily="34" charset="0"/>
              </a:rPr>
              <a:t>Mét sè t¸c phÈm tiªu biÓu cña NguyÔn Duy</a:t>
            </a:r>
          </a:p>
        </p:txBody>
      </p:sp>
    </p:spTree>
  </p:cSld>
  <p:clrMapOvr>
    <a:masterClrMapping/>
  </p:clrMapOvr>
  <p:transition spd="slow">
    <p:wheel spokes="8"/>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ChangeArrowheads="1"/>
          </p:cNvSpPr>
          <p:nvPr/>
        </p:nvSpPr>
        <p:spPr bwMode="auto">
          <a:xfrm>
            <a:off x="609600" y="381000"/>
            <a:ext cx="6477000" cy="533400"/>
          </a:xfrm>
          <a:prstGeom prst="rect">
            <a:avLst/>
          </a:prstGeom>
          <a:noFill/>
          <a:ln w="9525">
            <a:noFill/>
            <a:miter lim="800000"/>
            <a:headEnd/>
            <a:tailEnd/>
          </a:ln>
          <a:effectLst/>
        </p:spPr>
        <p:txBody>
          <a:bodyPr anchor="ctr"/>
          <a:lstStyle/>
          <a:p>
            <a:pPr marL="838200" indent="-838200" algn="ctr" eaLnBrk="1" hangingPunct="1">
              <a:lnSpc>
                <a:spcPct val="80000"/>
              </a:lnSpc>
            </a:pPr>
            <a:r>
              <a:rPr lang="en-US" sz="3200">
                <a:solidFill>
                  <a:srgbClr val="FFFF00"/>
                </a:solidFill>
                <a:effectLst>
                  <a:outerShdw blurRad="38100" dist="38100" dir="2700000" algn="tl">
                    <a:srgbClr val="000000"/>
                  </a:outerShdw>
                </a:effectLst>
                <a:latin typeface=".VnAristoteH" pitchFamily="34" charset="0"/>
              </a:rPr>
              <a:t>¸nh tr¨ng</a:t>
            </a:r>
          </a:p>
        </p:txBody>
      </p:sp>
      <p:sp>
        <p:nvSpPr>
          <p:cNvPr id="156675" name="Rectangle 3"/>
          <p:cNvSpPr>
            <a:spLocks noChangeArrowheads="1"/>
          </p:cNvSpPr>
          <p:nvPr/>
        </p:nvSpPr>
        <p:spPr bwMode="auto">
          <a:xfrm>
            <a:off x="4114800" y="762000"/>
            <a:ext cx="3276600" cy="457200"/>
          </a:xfrm>
          <a:prstGeom prst="rect">
            <a:avLst/>
          </a:prstGeom>
          <a:noFill/>
          <a:ln w="9525">
            <a:noFill/>
            <a:miter lim="800000"/>
            <a:headEnd/>
            <a:tailEnd/>
          </a:ln>
          <a:effectLst/>
        </p:spPr>
        <p:txBody>
          <a:bodyPr anchor="ctr"/>
          <a:lstStyle/>
          <a:p>
            <a:pPr marL="838200" indent="-838200" algn="r" eaLnBrk="1" hangingPunct="1">
              <a:lnSpc>
                <a:spcPct val="150000"/>
              </a:lnSpc>
            </a:pPr>
            <a:r>
              <a:rPr lang="en-US">
                <a:effectLst>
                  <a:outerShdw blurRad="38100" dist="38100" dir="2700000" algn="tl">
                    <a:srgbClr val="000000"/>
                  </a:outerShdw>
                </a:effectLst>
                <a:latin typeface=".VnCentury Schoolbook" pitchFamily="34" charset="0"/>
              </a:rPr>
              <a:t>(NguyÔn Duy)</a:t>
            </a:r>
          </a:p>
        </p:txBody>
      </p:sp>
      <p:sp>
        <p:nvSpPr>
          <p:cNvPr id="156676" name="Text Box 4"/>
          <p:cNvSpPr txBox="1">
            <a:spLocks noChangeArrowheads="1"/>
          </p:cNvSpPr>
          <p:nvPr/>
        </p:nvSpPr>
        <p:spPr bwMode="auto">
          <a:xfrm>
            <a:off x="533400" y="1752600"/>
            <a:ext cx="1389063" cy="396875"/>
          </a:xfrm>
          <a:prstGeom prst="rect">
            <a:avLst/>
          </a:prstGeom>
          <a:noFill/>
          <a:ln w="9525">
            <a:noFill/>
            <a:miter lim="800000"/>
            <a:headEnd/>
            <a:tailEnd/>
          </a:ln>
          <a:effectLst/>
        </p:spPr>
        <p:txBody>
          <a:bodyPr wrap="none">
            <a:spAutoFit/>
          </a:bodyPr>
          <a:lstStyle/>
          <a:p>
            <a:r>
              <a:rPr lang="en-US" b="1"/>
              <a:t>1. </a:t>
            </a:r>
            <a:r>
              <a:rPr lang="en-US" b="1" u="sng"/>
              <a:t>T¸c gi¶</a:t>
            </a:r>
            <a:r>
              <a:rPr lang="en-US" b="1"/>
              <a:t>:</a:t>
            </a:r>
            <a:r>
              <a:rPr lang="en-US">
                <a:latin typeface="Arial" charset="0"/>
              </a:rPr>
              <a:t> </a:t>
            </a:r>
          </a:p>
        </p:txBody>
      </p:sp>
      <p:sp>
        <p:nvSpPr>
          <p:cNvPr id="156677" name="Rectangle 5"/>
          <p:cNvSpPr>
            <a:spLocks noChangeArrowheads="1"/>
          </p:cNvSpPr>
          <p:nvPr/>
        </p:nvSpPr>
        <p:spPr bwMode="auto">
          <a:xfrm>
            <a:off x="228600" y="1219200"/>
            <a:ext cx="4953000" cy="533400"/>
          </a:xfrm>
          <a:prstGeom prst="rect">
            <a:avLst/>
          </a:prstGeom>
          <a:noFill/>
          <a:ln w="9525">
            <a:noFill/>
            <a:miter lim="800000"/>
            <a:headEnd/>
            <a:tailEnd/>
          </a:ln>
          <a:effectLst/>
        </p:spPr>
        <p:txBody>
          <a:bodyPr anchor="ctr"/>
          <a:lstStyle/>
          <a:p>
            <a:pPr marL="838200" indent="-838200" eaLnBrk="1" hangingPunct="1">
              <a:lnSpc>
                <a:spcPct val="150000"/>
              </a:lnSpc>
            </a:pPr>
            <a:r>
              <a:rPr lang="en-US" u="sng">
                <a:solidFill>
                  <a:srgbClr val="FFFF00"/>
                </a:solidFill>
                <a:effectLst>
                  <a:outerShdw blurRad="38100" dist="38100" dir="2700000" algn="tl">
                    <a:srgbClr val="000000"/>
                  </a:outerShdw>
                </a:effectLst>
              </a:rPr>
              <a:t>I.§äc – T×m hiÓu chó thÝch.</a:t>
            </a:r>
          </a:p>
        </p:txBody>
      </p:sp>
      <p:sp>
        <p:nvSpPr>
          <p:cNvPr id="156679" name="Text Box 7"/>
          <p:cNvSpPr txBox="1">
            <a:spLocks noChangeArrowheads="1"/>
          </p:cNvSpPr>
          <p:nvPr/>
        </p:nvSpPr>
        <p:spPr bwMode="auto">
          <a:xfrm>
            <a:off x="76200" y="76200"/>
            <a:ext cx="2286000" cy="366713"/>
          </a:xfrm>
          <a:prstGeom prst="rect">
            <a:avLst/>
          </a:prstGeom>
          <a:noFill/>
          <a:ln w="9525">
            <a:noFill/>
            <a:miter lim="800000"/>
            <a:headEnd/>
            <a:tailEnd/>
          </a:ln>
          <a:effectLst/>
        </p:spPr>
        <p:txBody>
          <a:bodyPr>
            <a:spAutoFit/>
          </a:bodyPr>
          <a:lstStyle/>
          <a:p>
            <a:pPr>
              <a:spcBef>
                <a:spcPct val="50000"/>
              </a:spcBef>
            </a:pPr>
            <a:r>
              <a:rPr lang="en-US" sz="1800" b="1"/>
              <a:t>TiÕt 64</a:t>
            </a:r>
          </a:p>
        </p:txBody>
      </p:sp>
      <p:sp>
        <p:nvSpPr>
          <p:cNvPr id="156680" name="Text Box 8"/>
          <p:cNvSpPr txBox="1">
            <a:spLocks noChangeArrowheads="1"/>
          </p:cNvSpPr>
          <p:nvPr/>
        </p:nvSpPr>
        <p:spPr bwMode="auto">
          <a:xfrm>
            <a:off x="1143000" y="381000"/>
            <a:ext cx="1143000" cy="366713"/>
          </a:xfrm>
          <a:prstGeom prst="rect">
            <a:avLst/>
          </a:prstGeom>
          <a:noFill/>
          <a:ln w="9525">
            <a:noFill/>
            <a:miter lim="800000"/>
            <a:headEnd/>
            <a:tailEnd/>
          </a:ln>
          <a:effectLst/>
        </p:spPr>
        <p:txBody>
          <a:bodyPr>
            <a:spAutoFit/>
          </a:bodyPr>
          <a:lstStyle/>
          <a:p>
            <a:pPr>
              <a:spcBef>
                <a:spcPct val="50000"/>
              </a:spcBef>
            </a:pPr>
            <a:r>
              <a:rPr lang="en-US" sz="1800" b="1" i="1"/>
              <a:t>V¨n b¶n:</a:t>
            </a:r>
          </a:p>
        </p:txBody>
      </p:sp>
      <p:sp>
        <p:nvSpPr>
          <p:cNvPr id="156683" name="Line 11"/>
          <p:cNvSpPr>
            <a:spLocks noChangeShapeType="1"/>
          </p:cNvSpPr>
          <p:nvPr/>
        </p:nvSpPr>
        <p:spPr bwMode="auto">
          <a:xfrm>
            <a:off x="3962400" y="1371600"/>
            <a:ext cx="0" cy="5486400"/>
          </a:xfrm>
          <a:prstGeom prst="line">
            <a:avLst/>
          </a:prstGeom>
          <a:noFill/>
          <a:ln w="9525">
            <a:solidFill>
              <a:schemeClr val="tx1"/>
            </a:solidFill>
            <a:round/>
            <a:headEnd/>
            <a:tailEnd/>
          </a:ln>
          <a:effectLst/>
        </p:spPr>
        <p:txBody>
          <a:bodyPr/>
          <a:lstStyle/>
          <a:p>
            <a:endParaRPr lang="en-US"/>
          </a:p>
        </p:txBody>
      </p:sp>
      <p:sp>
        <p:nvSpPr>
          <p:cNvPr id="156686" name="Rectangle 14"/>
          <p:cNvSpPr>
            <a:spLocks noGrp="1" noChangeArrowheads="1"/>
          </p:cNvSpPr>
          <p:nvPr>
            <p:ph type="body" idx="1"/>
          </p:nvPr>
        </p:nvSpPr>
        <p:spPr>
          <a:xfrm>
            <a:off x="3352800" y="1905000"/>
            <a:ext cx="5791200" cy="1600200"/>
          </a:xfrm>
          <a:noFill/>
          <a:ln/>
        </p:spPr>
        <p:txBody>
          <a:bodyPr/>
          <a:lstStyle/>
          <a:p>
            <a:pPr marL="609600" indent="-609600">
              <a:lnSpc>
                <a:spcPct val="90000"/>
              </a:lnSpc>
              <a:buFont typeface="Wingdings" pitchFamily="2" charset="2"/>
              <a:buNone/>
            </a:pPr>
            <a:r>
              <a:rPr lang="en-US" sz="2400"/>
              <a:t>        </a:t>
            </a:r>
            <a:r>
              <a:rPr lang="en-US" sz="2000" b="1">
                <a:latin typeface=".VnTime" pitchFamily="34" charset="0"/>
              </a:rPr>
              <a:t>- In trong tËp th¬ </a:t>
            </a:r>
            <a:r>
              <a:rPr lang="en-US" sz="2000" b="1">
                <a:latin typeface=".VnTimeH" pitchFamily="34" charset="0"/>
              </a:rPr>
              <a:t>¸</a:t>
            </a:r>
            <a:r>
              <a:rPr lang="en-US" sz="2000" b="1">
                <a:latin typeface=".VnTime" pitchFamily="34" charset="0"/>
              </a:rPr>
              <a:t>nh tr¨ng, viÕt n¨m 1978 </a:t>
            </a:r>
          </a:p>
          <a:p>
            <a:pPr marL="609600" indent="-609600">
              <a:lnSpc>
                <a:spcPct val="90000"/>
              </a:lnSpc>
              <a:buFont typeface="Wingdings" pitchFamily="2" charset="2"/>
              <a:buNone/>
            </a:pPr>
            <a:r>
              <a:rPr lang="en-US" sz="2000" b="1">
                <a:latin typeface=".VnTime" pitchFamily="34" charset="0"/>
              </a:rPr>
              <a:t>         ( kho¶ng ba n¨m sau ngµy ®Êt n­íc gi¶i phãng, t¹i thµnh phè Hå ChÝ Minh).</a:t>
            </a:r>
          </a:p>
          <a:p>
            <a:pPr marL="609600" indent="-609600">
              <a:lnSpc>
                <a:spcPct val="90000"/>
              </a:lnSpc>
              <a:buFont typeface="Wingdings" pitchFamily="2" charset="2"/>
              <a:buNone/>
            </a:pPr>
            <a:r>
              <a:rPr lang="en-US" sz="2000" b="1">
                <a:latin typeface=".VnTime" pitchFamily="34" charset="0"/>
              </a:rPr>
              <a:t>              </a:t>
            </a:r>
          </a:p>
        </p:txBody>
      </p:sp>
      <p:sp>
        <p:nvSpPr>
          <p:cNvPr id="156687" name="Text Box 15"/>
          <p:cNvSpPr txBox="1">
            <a:spLocks noChangeArrowheads="1"/>
          </p:cNvSpPr>
          <p:nvPr/>
        </p:nvSpPr>
        <p:spPr bwMode="auto">
          <a:xfrm>
            <a:off x="533400" y="2133600"/>
            <a:ext cx="1685925" cy="396875"/>
          </a:xfrm>
          <a:prstGeom prst="rect">
            <a:avLst/>
          </a:prstGeom>
          <a:noFill/>
          <a:ln w="9525">
            <a:noFill/>
            <a:miter lim="800000"/>
            <a:headEnd/>
            <a:tailEnd/>
          </a:ln>
          <a:effectLst/>
        </p:spPr>
        <p:txBody>
          <a:bodyPr wrap="none">
            <a:spAutoFit/>
          </a:bodyPr>
          <a:lstStyle/>
          <a:p>
            <a:r>
              <a:rPr lang="en-US" b="1"/>
              <a:t>2.</a:t>
            </a:r>
            <a:r>
              <a:rPr lang="en-US" b="1" u="sng"/>
              <a:t>T¸c phÈm</a:t>
            </a:r>
            <a:r>
              <a:rPr lang="en-US" b="1"/>
              <a:t>: </a:t>
            </a:r>
            <a:r>
              <a:rPr lang="en-US" b="1">
                <a:latin typeface="Arial"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6687"/>
                                        </p:tgtEl>
                                        <p:attrNameLst>
                                          <p:attrName>style.visibility</p:attrName>
                                        </p:attrNameLst>
                                      </p:cBhvr>
                                      <p:to>
                                        <p:strVal val="visible"/>
                                      </p:to>
                                    </p:set>
                                    <p:animEffect transition="in" filter="checkerboard(across)">
                                      <p:cBhvr>
                                        <p:cTn id="7" dur="500"/>
                                        <p:tgtEl>
                                          <p:spTgt spid="15668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56686">
                                            <p:txEl>
                                              <p:pRg st="0" end="0"/>
                                            </p:txEl>
                                          </p:spTgt>
                                        </p:tgtEl>
                                        <p:attrNameLst>
                                          <p:attrName>style.visibility</p:attrName>
                                        </p:attrNameLst>
                                      </p:cBhvr>
                                      <p:to>
                                        <p:strVal val="visible"/>
                                      </p:to>
                                    </p:set>
                                    <p:animEffect transition="in" filter="diamond(in)">
                                      <p:cBhvr>
                                        <p:cTn id="12" dur="2000"/>
                                        <p:tgtEl>
                                          <p:spTgt spid="15668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56686">
                                            <p:txEl>
                                              <p:pRg st="1" end="1"/>
                                            </p:txEl>
                                          </p:spTgt>
                                        </p:tgtEl>
                                        <p:attrNameLst>
                                          <p:attrName>style.visibility</p:attrName>
                                        </p:attrNameLst>
                                      </p:cBhvr>
                                      <p:to>
                                        <p:strVal val="visible"/>
                                      </p:to>
                                    </p:set>
                                    <p:animEffect transition="in" filter="diamond(in)">
                                      <p:cBhvr>
                                        <p:cTn id="17" dur="2000"/>
                                        <p:tgtEl>
                                          <p:spTgt spid="15668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56686">
                                            <p:txEl>
                                              <p:pRg st="2" end="2"/>
                                            </p:txEl>
                                          </p:spTgt>
                                        </p:tgtEl>
                                        <p:attrNameLst>
                                          <p:attrName>style.visibility</p:attrName>
                                        </p:attrNameLst>
                                      </p:cBhvr>
                                      <p:to>
                                        <p:strVal val="visible"/>
                                      </p:to>
                                    </p:set>
                                    <p:animEffect transition="in" filter="diamond(in)">
                                      <p:cBhvr>
                                        <p:cTn id="22" dur="2000"/>
                                        <p:tgtEl>
                                          <p:spTgt spid="15668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86" grpId="0" build="p"/>
      <p:bldP spid="156687"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ChangeArrowheads="1"/>
          </p:cNvSpPr>
          <p:nvPr/>
        </p:nvSpPr>
        <p:spPr bwMode="auto">
          <a:xfrm>
            <a:off x="609600" y="381000"/>
            <a:ext cx="6477000" cy="533400"/>
          </a:xfrm>
          <a:prstGeom prst="rect">
            <a:avLst/>
          </a:prstGeom>
          <a:noFill/>
          <a:ln w="9525">
            <a:noFill/>
            <a:miter lim="800000"/>
            <a:headEnd/>
            <a:tailEnd/>
          </a:ln>
          <a:effectLst/>
        </p:spPr>
        <p:txBody>
          <a:bodyPr anchor="ctr"/>
          <a:lstStyle/>
          <a:p>
            <a:pPr marL="838200" indent="-838200" algn="ctr" eaLnBrk="1" hangingPunct="1">
              <a:lnSpc>
                <a:spcPct val="80000"/>
              </a:lnSpc>
            </a:pPr>
            <a:r>
              <a:rPr lang="en-US" sz="3200">
                <a:solidFill>
                  <a:srgbClr val="FFFF00"/>
                </a:solidFill>
                <a:effectLst>
                  <a:outerShdw blurRad="38100" dist="38100" dir="2700000" algn="tl">
                    <a:srgbClr val="000000"/>
                  </a:outerShdw>
                </a:effectLst>
                <a:latin typeface=".VnAristoteH" pitchFamily="34" charset="0"/>
              </a:rPr>
              <a:t>¸nh tr¨ng</a:t>
            </a:r>
          </a:p>
        </p:txBody>
      </p:sp>
      <p:sp>
        <p:nvSpPr>
          <p:cNvPr id="157699" name="Rectangle 3"/>
          <p:cNvSpPr>
            <a:spLocks noChangeArrowheads="1"/>
          </p:cNvSpPr>
          <p:nvPr/>
        </p:nvSpPr>
        <p:spPr bwMode="auto">
          <a:xfrm>
            <a:off x="4114800" y="762000"/>
            <a:ext cx="3276600" cy="457200"/>
          </a:xfrm>
          <a:prstGeom prst="rect">
            <a:avLst/>
          </a:prstGeom>
          <a:noFill/>
          <a:ln w="9525">
            <a:noFill/>
            <a:miter lim="800000"/>
            <a:headEnd/>
            <a:tailEnd/>
          </a:ln>
          <a:effectLst/>
        </p:spPr>
        <p:txBody>
          <a:bodyPr anchor="ctr"/>
          <a:lstStyle/>
          <a:p>
            <a:pPr marL="838200" indent="-838200" algn="r" eaLnBrk="1" hangingPunct="1">
              <a:lnSpc>
                <a:spcPct val="150000"/>
              </a:lnSpc>
            </a:pPr>
            <a:r>
              <a:rPr lang="en-US">
                <a:effectLst>
                  <a:outerShdw blurRad="38100" dist="38100" dir="2700000" algn="tl">
                    <a:srgbClr val="000000"/>
                  </a:outerShdw>
                </a:effectLst>
                <a:latin typeface=".VnCentury Schoolbook" pitchFamily="34" charset="0"/>
              </a:rPr>
              <a:t>(NguyÔn Duy)</a:t>
            </a:r>
          </a:p>
        </p:txBody>
      </p:sp>
      <p:sp>
        <p:nvSpPr>
          <p:cNvPr id="157700" name="Text Box 4"/>
          <p:cNvSpPr txBox="1">
            <a:spLocks noChangeArrowheads="1"/>
          </p:cNvSpPr>
          <p:nvPr/>
        </p:nvSpPr>
        <p:spPr bwMode="auto">
          <a:xfrm>
            <a:off x="533400" y="1752600"/>
            <a:ext cx="1389063" cy="396875"/>
          </a:xfrm>
          <a:prstGeom prst="rect">
            <a:avLst/>
          </a:prstGeom>
          <a:noFill/>
          <a:ln w="9525">
            <a:noFill/>
            <a:miter lim="800000"/>
            <a:headEnd/>
            <a:tailEnd/>
          </a:ln>
          <a:effectLst/>
        </p:spPr>
        <p:txBody>
          <a:bodyPr wrap="none">
            <a:spAutoFit/>
          </a:bodyPr>
          <a:lstStyle/>
          <a:p>
            <a:r>
              <a:rPr lang="en-US" b="1"/>
              <a:t>1. </a:t>
            </a:r>
            <a:r>
              <a:rPr lang="en-US" b="1" u="sng"/>
              <a:t>T¸c gi¶</a:t>
            </a:r>
            <a:r>
              <a:rPr lang="en-US" b="1"/>
              <a:t>:</a:t>
            </a:r>
            <a:r>
              <a:rPr lang="en-US">
                <a:latin typeface="Arial" charset="0"/>
              </a:rPr>
              <a:t> </a:t>
            </a:r>
          </a:p>
        </p:txBody>
      </p:sp>
      <p:sp>
        <p:nvSpPr>
          <p:cNvPr id="157701" name="Rectangle 5"/>
          <p:cNvSpPr>
            <a:spLocks noChangeArrowheads="1"/>
          </p:cNvSpPr>
          <p:nvPr/>
        </p:nvSpPr>
        <p:spPr bwMode="auto">
          <a:xfrm>
            <a:off x="228600" y="1219200"/>
            <a:ext cx="4953000" cy="533400"/>
          </a:xfrm>
          <a:prstGeom prst="rect">
            <a:avLst/>
          </a:prstGeom>
          <a:noFill/>
          <a:ln w="9525">
            <a:noFill/>
            <a:miter lim="800000"/>
            <a:headEnd/>
            <a:tailEnd/>
          </a:ln>
          <a:effectLst/>
        </p:spPr>
        <p:txBody>
          <a:bodyPr anchor="ctr"/>
          <a:lstStyle/>
          <a:p>
            <a:pPr marL="838200" indent="-838200" eaLnBrk="1" hangingPunct="1">
              <a:lnSpc>
                <a:spcPct val="150000"/>
              </a:lnSpc>
            </a:pPr>
            <a:r>
              <a:rPr lang="en-US">
                <a:solidFill>
                  <a:srgbClr val="FFFF00"/>
                </a:solidFill>
                <a:effectLst>
                  <a:outerShdw blurRad="38100" dist="38100" dir="2700000" algn="tl">
                    <a:srgbClr val="000000"/>
                  </a:outerShdw>
                </a:effectLst>
              </a:rPr>
              <a:t>I. </a:t>
            </a:r>
            <a:r>
              <a:rPr lang="en-US" u="sng">
                <a:solidFill>
                  <a:srgbClr val="FFFF00"/>
                </a:solidFill>
                <a:effectLst>
                  <a:outerShdw blurRad="38100" dist="38100" dir="2700000" algn="tl">
                    <a:srgbClr val="000000"/>
                  </a:outerShdw>
                </a:effectLst>
              </a:rPr>
              <a:t>§äc – T×m hiÓu chó thÝch</a:t>
            </a:r>
            <a:r>
              <a:rPr lang="en-US">
                <a:solidFill>
                  <a:srgbClr val="FFFF00"/>
                </a:solidFill>
                <a:effectLst>
                  <a:outerShdw blurRad="38100" dist="38100" dir="2700000" algn="tl">
                    <a:srgbClr val="000000"/>
                  </a:outerShdw>
                </a:effectLst>
              </a:rPr>
              <a:t>.</a:t>
            </a:r>
          </a:p>
        </p:txBody>
      </p:sp>
      <p:sp>
        <p:nvSpPr>
          <p:cNvPr id="157702" name="Text Box 6"/>
          <p:cNvSpPr txBox="1">
            <a:spLocks noChangeArrowheads="1"/>
          </p:cNvSpPr>
          <p:nvPr/>
        </p:nvSpPr>
        <p:spPr bwMode="auto">
          <a:xfrm>
            <a:off x="76200" y="76200"/>
            <a:ext cx="2286000" cy="366713"/>
          </a:xfrm>
          <a:prstGeom prst="rect">
            <a:avLst/>
          </a:prstGeom>
          <a:noFill/>
          <a:ln w="9525">
            <a:noFill/>
            <a:miter lim="800000"/>
            <a:headEnd/>
            <a:tailEnd/>
          </a:ln>
          <a:effectLst/>
        </p:spPr>
        <p:txBody>
          <a:bodyPr>
            <a:spAutoFit/>
          </a:bodyPr>
          <a:lstStyle/>
          <a:p>
            <a:pPr>
              <a:spcBef>
                <a:spcPct val="50000"/>
              </a:spcBef>
            </a:pPr>
            <a:r>
              <a:rPr lang="en-US" sz="1800" b="1"/>
              <a:t>TiÕt 64</a:t>
            </a:r>
          </a:p>
        </p:txBody>
      </p:sp>
      <p:sp>
        <p:nvSpPr>
          <p:cNvPr id="157703" name="Text Box 7"/>
          <p:cNvSpPr txBox="1">
            <a:spLocks noChangeArrowheads="1"/>
          </p:cNvSpPr>
          <p:nvPr/>
        </p:nvSpPr>
        <p:spPr bwMode="auto">
          <a:xfrm>
            <a:off x="1143000" y="381000"/>
            <a:ext cx="1143000" cy="366713"/>
          </a:xfrm>
          <a:prstGeom prst="rect">
            <a:avLst/>
          </a:prstGeom>
          <a:noFill/>
          <a:ln w="9525">
            <a:noFill/>
            <a:miter lim="800000"/>
            <a:headEnd/>
            <a:tailEnd/>
          </a:ln>
          <a:effectLst/>
        </p:spPr>
        <p:txBody>
          <a:bodyPr>
            <a:spAutoFit/>
          </a:bodyPr>
          <a:lstStyle/>
          <a:p>
            <a:pPr>
              <a:spcBef>
                <a:spcPct val="50000"/>
              </a:spcBef>
            </a:pPr>
            <a:r>
              <a:rPr lang="en-US" sz="1800" b="1" i="1"/>
              <a:t>V¨n b¶n:</a:t>
            </a:r>
          </a:p>
        </p:txBody>
      </p:sp>
      <p:sp>
        <p:nvSpPr>
          <p:cNvPr id="157704" name="Line 8"/>
          <p:cNvSpPr>
            <a:spLocks noChangeShapeType="1"/>
          </p:cNvSpPr>
          <p:nvPr/>
        </p:nvSpPr>
        <p:spPr bwMode="auto">
          <a:xfrm>
            <a:off x="3962400" y="1371600"/>
            <a:ext cx="0" cy="5486400"/>
          </a:xfrm>
          <a:prstGeom prst="line">
            <a:avLst/>
          </a:prstGeom>
          <a:noFill/>
          <a:ln w="9525">
            <a:solidFill>
              <a:schemeClr val="tx1"/>
            </a:solidFill>
            <a:round/>
            <a:headEnd/>
            <a:tailEnd/>
          </a:ln>
          <a:effectLst/>
        </p:spPr>
        <p:txBody>
          <a:bodyPr/>
          <a:lstStyle/>
          <a:p>
            <a:endParaRPr lang="en-US"/>
          </a:p>
        </p:txBody>
      </p:sp>
      <p:sp>
        <p:nvSpPr>
          <p:cNvPr id="157706" name="Text Box 10"/>
          <p:cNvSpPr txBox="1">
            <a:spLocks noChangeArrowheads="1"/>
          </p:cNvSpPr>
          <p:nvPr/>
        </p:nvSpPr>
        <p:spPr bwMode="auto">
          <a:xfrm>
            <a:off x="533400" y="2133600"/>
            <a:ext cx="1685925" cy="396875"/>
          </a:xfrm>
          <a:prstGeom prst="rect">
            <a:avLst/>
          </a:prstGeom>
          <a:noFill/>
          <a:ln w="9525">
            <a:noFill/>
            <a:miter lim="800000"/>
            <a:headEnd/>
            <a:tailEnd/>
          </a:ln>
          <a:effectLst/>
        </p:spPr>
        <p:txBody>
          <a:bodyPr wrap="none">
            <a:spAutoFit/>
          </a:bodyPr>
          <a:lstStyle/>
          <a:p>
            <a:r>
              <a:rPr lang="en-US" b="1"/>
              <a:t>2.</a:t>
            </a:r>
            <a:r>
              <a:rPr lang="en-US" b="1" u="sng"/>
              <a:t>T¸c phÈm</a:t>
            </a:r>
            <a:r>
              <a:rPr lang="en-US" b="1"/>
              <a:t>: </a:t>
            </a:r>
            <a:r>
              <a:rPr lang="en-US" b="1">
                <a:latin typeface="Arial" charset="0"/>
              </a:rPr>
              <a:t> </a:t>
            </a:r>
          </a:p>
        </p:txBody>
      </p:sp>
      <p:sp>
        <p:nvSpPr>
          <p:cNvPr id="157709" name="Text Box 13"/>
          <p:cNvSpPr txBox="1">
            <a:spLocks noChangeArrowheads="1"/>
          </p:cNvSpPr>
          <p:nvPr/>
        </p:nvSpPr>
        <p:spPr bwMode="auto">
          <a:xfrm>
            <a:off x="533400" y="2514600"/>
            <a:ext cx="3200400" cy="396875"/>
          </a:xfrm>
          <a:prstGeom prst="rect">
            <a:avLst/>
          </a:prstGeom>
          <a:noFill/>
          <a:ln w="9525">
            <a:noFill/>
            <a:miter lim="800000"/>
            <a:headEnd/>
            <a:tailEnd/>
          </a:ln>
          <a:effectLst/>
        </p:spPr>
        <p:txBody>
          <a:bodyPr>
            <a:spAutoFit/>
          </a:bodyPr>
          <a:lstStyle/>
          <a:p>
            <a:pPr>
              <a:spcBef>
                <a:spcPct val="50000"/>
              </a:spcBef>
            </a:pPr>
            <a:r>
              <a:rPr lang="en-US" b="1" u="sng"/>
              <a:t>3.§äc- gi¶i thÝch tõ khã</a:t>
            </a:r>
          </a:p>
        </p:txBody>
      </p:sp>
      <p:sp>
        <p:nvSpPr>
          <p:cNvPr id="157710" name="Rectangle 14"/>
          <p:cNvSpPr>
            <a:spLocks noChangeArrowheads="1"/>
          </p:cNvSpPr>
          <p:nvPr/>
        </p:nvSpPr>
        <p:spPr bwMode="auto">
          <a:xfrm>
            <a:off x="4114800" y="2651125"/>
            <a:ext cx="4572000" cy="1920875"/>
          </a:xfrm>
          <a:prstGeom prst="rect">
            <a:avLst/>
          </a:prstGeom>
          <a:noFill/>
          <a:ln w="9525">
            <a:noFill/>
            <a:miter lim="800000"/>
            <a:headEnd/>
            <a:tailEnd/>
          </a:ln>
          <a:effectLst/>
        </p:spPr>
        <p:txBody>
          <a:bodyPr>
            <a:spAutoFit/>
          </a:bodyPr>
          <a:lstStyle/>
          <a:p>
            <a:r>
              <a:rPr lang="en-US" b="1"/>
              <a:t>- </a:t>
            </a:r>
            <a:r>
              <a:rPr lang="en-US" b="1" i="1">
                <a:solidFill>
                  <a:srgbClr val="FFFF00"/>
                </a:solidFill>
              </a:rPr>
              <a:t>Khæ 1, 2, 3</a:t>
            </a:r>
            <a:r>
              <a:rPr lang="en-US" b="1"/>
              <a:t>: Giäng kÓ, nhÞp th¬ tr«i ch¶y b×nh th­êng.</a:t>
            </a:r>
          </a:p>
          <a:p>
            <a:r>
              <a:rPr lang="en-US" b="1"/>
              <a:t>- </a:t>
            </a:r>
            <a:r>
              <a:rPr lang="en-US" b="1" i="1">
                <a:solidFill>
                  <a:srgbClr val="FFFF00"/>
                </a:solidFill>
              </a:rPr>
              <a:t>Khæ 4</a:t>
            </a:r>
            <a:r>
              <a:rPr lang="en-US" b="1"/>
              <a:t>: Giäng th¬ ®ét ngét cÊt cao ngì ngµng.</a:t>
            </a:r>
          </a:p>
          <a:p>
            <a:r>
              <a:rPr lang="en-US" b="1"/>
              <a:t>- </a:t>
            </a:r>
            <a:r>
              <a:rPr lang="en-US" b="1" i="1">
                <a:solidFill>
                  <a:srgbClr val="FFFF00"/>
                </a:solidFill>
              </a:rPr>
              <a:t>Khæ 5, 6</a:t>
            </a:r>
            <a:r>
              <a:rPr lang="en-US" b="1"/>
              <a:t>: Giäng th¬ thiÕt tha, råi trÇm l¾ng cïng c¶m xóc vµ suy t­ lÆng lÏ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7709"/>
                                        </p:tgtEl>
                                        <p:attrNameLst>
                                          <p:attrName>style.visibility</p:attrName>
                                        </p:attrNameLst>
                                      </p:cBhvr>
                                      <p:to>
                                        <p:strVal val="visible"/>
                                      </p:to>
                                    </p:set>
                                    <p:animEffect transition="in" filter="box(in)">
                                      <p:cBhvr>
                                        <p:cTn id="7" dur="500"/>
                                        <p:tgtEl>
                                          <p:spTgt spid="157709"/>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57710"/>
                                        </p:tgtEl>
                                        <p:attrNameLst>
                                          <p:attrName>style.visibility</p:attrName>
                                        </p:attrNameLst>
                                      </p:cBhvr>
                                      <p:to>
                                        <p:strVal val="visible"/>
                                      </p:to>
                                    </p:set>
                                    <p:animEffect transition="in" filter="diamond(in)">
                                      <p:cBhvr>
                                        <p:cTn id="12" dur="2000"/>
                                        <p:tgtEl>
                                          <p:spTgt spid="157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709" grpId="0"/>
      <p:bldP spid="157710"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ChangeArrowheads="1"/>
          </p:cNvSpPr>
          <p:nvPr/>
        </p:nvSpPr>
        <p:spPr bwMode="auto">
          <a:xfrm>
            <a:off x="609600" y="381000"/>
            <a:ext cx="6477000" cy="533400"/>
          </a:xfrm>
          <a:prstGeom prst="rect">
            <a:avLst/>
          </a:prstGeom>
          <a:noFill/>
          <a:ln w="9525">
            <a:noFill/>
            <a:miter lim="800000"/>
            <a:headEnd/>
            <a:tailEnd/>
          </a:ln>
          <a:effectLst/>
        </p:spPr>
        <p:txBody>
          <a:bodyPr anchor="ctr"/>
          <a:lstStyle/>
          <a:p>
            <a:pPr marL="838200" indent="-838200" algn="ctr" eaLnBrk="1" hangingPunct="1">
              <a:lnSpc>
                <a:spcPct val="80000"/>
              </a:lnSpc>
            </a:pPr>
            <a:r>
              <a:rPr lang="en-US" sz="3200">
                <a:solidFill>
                  <a:srgbClr val="FFFF00"/>
                </a:solidFill>
                <a:effectLst>
                  <a:outerShdw blurRad="38100" dist="38100" dir="2700000" algn="tl">
                    <a:srgbClr val="000000"/>
                  </a:outerShdw>
                </a:effectLst>
                <a:latin typeface=".VnAristoteH" pitchFamily="34" charset="0"/>
              </a:rPr>
              <a:t>¸nh tr¨ng</a:t>
            </a:r>
          </a:p>
        </p:txBody>
      </p:sp>
      <p:sp>
        <p:nvSpPr>
          <p:cNvPr id="158723" name="Rectangle 3"/>
          <p:cNvSpPr>
            <a:spLocks noChangeArrowheads="1"/>
          </p:cNvSpPr>
          <p:nvPr/>
        </p:nvSpPr>
        <p:spPr bwMode="auto">
          <a:xfrm>
            <a:off x="4114800" y="762000"/>
            <a:ext cx="3276600" cy="457200"/>
          </a:xfrm>
          <a:prstGeom prst="rect">
            <a:avLst/>
          </a:prstGeom>
          <a:noFill/>
          <a:ln w="9525">
            <a:noFill/>
            <a:miter lim="800000"/>
            <a:headEnd/>
            <a:tailEnd/>
          </a:ln>
          <a:effectLst/>
        </p:spPr>
        <p:txBody>
          <a:bodyPr anchor="ctr"/>
          <a:lstStyle/>
          <a:p>
            <a:pPr marL="838200" indent="-838200" algn="r" eaLnBrk="1" hangingPunct="1">
              <a:lnSpc>
                <a:spcPct val="150000"/>
              </a:lnSpc>
            </a:pPr>
            <a:r>
              <a:rPr lang="en-US">
                <a:effectLst>
                  <a:outerShdw blurRad="38100" dist="38100" dir="2700000" algn="tl">
                    <a:srgbClr val="000000"/>
                  </a:outerShdw>
                </a:effectLst>
                <a:latin typeface=".VnCentury Schoolbook" pitchFamily="34" charset="0"/>
              </a:rPr>
              <a:t>(NguyÔn Duy)</a:t>
            </a:r>
          </a:p>
        </p:txBody>
      </p:sp>
      <p:sp>
        <p:nvSpPr>
          <p:cNvPr id="158724" name="Text Box 4"/>
          <p:cNvSpPr txBox="1">
            <a:spLocks noChangeArrowheads="1"/>
          </p:cNvSpPr>
          <p:nvPr/>
        </p:nvSpPr>
        <p:spPr bwMode="auto">
          <a:xfrm>
            <a:off x="533400" y="1447800"/>
            <a:ext cx="1389063" cy="396875"/>
          </a:xfrm>
          <a:prstGeom prst="rect">
            <a:avLst/>
          </a:prstGeom>
          <a:noFill/>
          <a:ln w="9525">
            <a:noFill/>
            <a:miter lim="800000"/>
            <a:headEnd/>
            <a:tailEnd/>
          </a:ln>
          <a:effectLst/>
        </p:spPr>
        <p:txBody>
          <a:bodyPr wrap="none">
            <a:spAutoFit/>
          </a:bodyPr>
          <a:lstStyle/>
          <a:p>
            <a:r>
              <a:rPr lang="en-US" b="1"/>
              <a:t>1. </a:t>
            </a:r>
            <a:r>
              <a:rPr lang="en-US" b="1" u="sng"/>
              <a:t>T¸c gi¶</a:t>
            </a:r>
            <a:r>
              <a:rPr lang="en-US" b="1"/>
              <a:t>:</a:t>
            </a:r>
            <a:r>
              <a:rPr lang="en-US">
                <a:latin typeface="Arial" charset="0"/>
              </a:rPr>
              <a:t> </a:t>
            </a:r>
          </a:p>
        </p:txBody>
      </p:sp>
      <p:sp>
        <p:nvSpPr>
          <p:cNvPr id="158725" name="Rectangle 5"/>
          <p:cNvSpPr>
            <a:spLocks noChangeArrowheads="1"/>
          </p:cNvSpPr>
          <p:nvPr/>
        </p:nvSpPr>
        <p:spPr bwMode="auto">
          <a:xfrm>
            <a:off x="228600" y="990600"/>
            <a:ext cx="4953000" cy="533400"/>
          </a:xfrm>
          <a:prstGeom prst="rect">
            <a:avLst/>
          </a:prstGeom>
          <a:noFill/>
          <a:ln w="9525">
            <a:noFill/>
            <a:miter lim="800000"/>
            <a:headEnd/>
            <a:tailEnd/>
          </a:ln>
          <a:effectLst/>
        </p:spPr>
        <p:txBody>
          <a:bodyPr anchor="ctr"/>
          <a:lstStyle/>
          <a:p>
            <a:pPr marL="838200" indent="-838200" eaLnBrk="1" hangingPunct="1">
              <a:lnSpc>
                <a:spcPct val="150000"/>
              </a:lnSpc>
            </a:pPr>
            <a:r>
              <a:rPr lang="en-US" u="sng">
                <a:solidFill>
                  <a:srgbClr val="FFFF00"/>
                </a:solidFill>
                <a:effectLst>
                  <a:outerShdw blurRad="38100" dist="38100" dir="2700000" algn="tl">
                    <a:srgbClr val="000000"/>
                  </a:outerShdw>
                </a:effectLst>
              </a:rPr>
              <a:t>I.§äc –T×m hiÓu chó thÝch.</a:t>
            </a:r>
          </a:p>
        </p:txBody>
      </p:sp>
      <p:sp>
        <p:nvSpPr>
          <p:cNvPr id="158726" name="Text Box 6"/>
          <p:cNvSpPr txBox="1">
            <a:spLocks noChangeArrowheads="1"/>
          </p:cNvSpPr>
          <p:nvPr/>
        </p:nvSpPr>
        <p:spPr bwMode="auto">
          <a:xfrm>
            <a:off x="76200" y="76200"/>
            <a:ext cx="2286000" cy="366713"/>
          </a:xfrm>
          <a:prstGeom prst="rect">
            <a:avLst/>
          </a:prstGeom>
          <a:noFill/>
          <a:ln w="9525">
            <a:noFill/>
            <a:miter lim="800000"/>
            <a:headEnd/>
            <a:tailEnd/>
          </a:ln>
          <a:effectLst/>
        </p:spPr>
        <p:txBody>
          <a:bodyPr>
            <a:spAutoFit/>
          </a:bodyPr>
          <a:lstStyle/>
          <a:p>
            <a:pPr>
              <a:spcBef>
                <a:spcPct val="50000"/>
              </a:spcBef>
            </a:pPr>
            <a:r>
              <a:rPr lang="en-US" sz="1800" b="1"/>
              <a:t>TiÕt 64</a:t>
            </a:r>
          </a:p>
        </p:txBody>
      </p:sp>
      <p:sp>
        <p:nvSpPr>
          <p:cNvPr id="158727" name="Text Box 7"/>
          <p:cNvSpPr txBox="1">
            <a:spLocks noChangeArrowheads="1"/>
          </p:cNvSpPr>
          <p:nvPr/>
        </p:nvSpPr>
        <p:spPr bwMode="auto">
          <a:xfrm>
            <a:off x="1143000" y="381000"/>
            <a:ext cx="1143000" cy="366713"/>
          </a:xfrm>
          <a:prstGeom prst="rect">
            <a:avLst/>
          </a:prstGeom>
          <a:noFill/>
          <a:ln w="9525">
            <a:noFill/>
            <a:miter lim="800000"/>
            <a:headEnd/>
            <a:tailEnd/>
          </a:ln>
          <a:effectLst/>
        </p:spPr>
        <p:txBody>
          <a:bodyPr>
            <a:spAutoFit/>
          </a:bodyPr>
          <a:lstStyle/>
          <a:p>
            <a:pPr>
              <a:spcBef>
                <a:spcPct val="50000"/>
              </a:spcBef>
            </a:pPr>
            <a:r>
              <a:rPr lang="en-US" sz="1800" b="1" i="1"/>
              <a:t>V¨n b¶n:</a:t>
            </a:r>
          </a:p>
        </p:txBody>
      </p:sp>
      <p:sp>
        <p:nvSpPr>
          <p:cNvPr id="158728" name="Line 8"/>
          <p:cNvSpPr>
            <a:spLocks noChangeShapeType="1"/>
          </p:cNvSpPr>
          <p:nvPr/>
        </p:nvSpPr>
        <p:spPr bwMode="auto">
          <a:xfrm>
            <a:off x="3810000" y="1371600"/>
            <a:ext cx="0" cy="5486400"/>
          </a:xfrm>
          <a:prstGeom prst="line">
            <a:avLst/>
          </a:prstGeom>
          <a:noFill/>
          <a:ln w="9525">
            <a:solidFill>
              <a:schemeClr val="tx1"/>
            </a:solidFill>
            <a:round/>
            <a:headEnd/>
            <a:tailEnd/>
          </a:ln>
          <a:effectLst/>
        </p:spPr>
        <p:txBody>
          <a:bodyPr/>
          <a:lstStyle/>
          <a:p>
            <a:endParaRPr lang="en-US"/>
          </a:p>
        </p:txBody>
      </p:sp>
      <p:sp>
        <p:nvSpPr>
          <p:cNvPr id="158729" name="Text Box 9"/>
          <p:cNvSpPr txBox="1">
            <a:spLocks noChangeArrowheads="1"/>
          </p:cNvSpPr>
          <p:nvPr/>
        </p:nvSpPr>
        <p:spPr bwMode="auto">
          <a:xfrm>
            <a:off x="533400" y="1752600"/>
            <a:ext cx="1685925" cy="396875"/>
          </a:xfrm>
          <a:prstGeom prst="rect">
            <a:avLst/>
          </a:prstGeom>
          <a:noFill/>
          <a:ln w="9525">
            <a:noFill/>
            <a:miter lim="800000"/>
            <a:headEnd/>
            <a:tailEnd/>
          </a:ln>
          <a:effectLst/>
        </p:spPr>
        <p:txBody>
          <a:bodyPr wrap="none">
            <a:spAutoFit/>
          </a:bodyPr>
          <a:lstStyle/>
          <a:p>
            <a:r>
              <a:rPr lang="en-US" b="1"/>
              <a:t>2.</a:t>
            </a:r>
            <a:r>
              <a:rPr lang="en-US" b="1" u="sng"/>
              <a:t>T¸c phÈm</a:t>
            </a:r>
            <a:r>
              <a:rPr lang="en-US" b="1"/>
              <a:t>: </a:t>
            </a:r>
            <a:r>
              <a:rPr lang="en-US" b="1">
                <a:latin typeface="Arial" charset="0"/>
              </a:rPr>
              <a:t> </a:t>
            </a:r>
          </a:p>
        </p:txBody>
      </p:sp>
      <p:sp>
        <p:nvSpPr>
          <p:cNvPr id="158733" name="Text Box 13"/>
          <p:cNvSpPr txBox="1">
            <a:spLocks noChangeArrowheads="1"/>
          </p:cNvSpPr>
          <p:nvPr/>
        </p:nvSpPr>
        <p:spPr bwMode="auto">
          <a:xfrm>
            <a:off x="762000" y="2133600"/>
            <a:ext cx="2667000" cy="396875"/>
          </a:xfrm>
          <a:prstGeom prst="rect">
            <a:avLst/>
          </a:prstGeom>
          <a:noFill/>
          <a:ln w="9525">
            <a:noFill/>
            <a:miter lim="800000"/>
            <a:headEnd/>
            <a:tailEnd/>
          </a:ln>
          <a:effectLst/>
        </p:spPr>
        <p:txBody>
          <a:bodyPr>
            <a:spAutoFit/>
          </a:bodyPr>
          <a:lstStyle/>
          <a:p>
            <a:pPr>
              <a:spcBef>
                <a:spcPct val="50000"/>
              </a:spcBef>
            </a:pPr>
            <a:r>
              <a:rPr lang="en-US" b="1" u="sng"/>
              <a:t>a. ThÓ th¬.</a:t>
            </a:r>
          </a:p>
        </p:txBody>
      </p:sp>
      <p:sp>
        <p:nvSpPr>
          <p:cNvPr id="158739" name="Text Box 19"/>
          <p:cNvSpPr txBox="1">
            <a:spLocks noChangeArrowheads="1"/>
          </p:cNvSpPr>
          <p:nvPr/>
        </p:nvSpPr>
        <p:spPr bwMode="auto">
          <a:xfrm>
            <a:off x="3962400" y="2743200"/>
            <a:ext cx="2667000" cy="396875"/>
          </a:xfrm>
          <a:prstGeom prst="rect">
            <a:avLst/>
          </a:prstGeom>
          <a:noFill/>
          <a:ln w="9525">
            <a:noFill/>
            <a:miter lim="800000"/>
            <a:headEnd/>
            <a:tailEnd/>
          </a:ln>
          <a:effectLst/>
        </p:spPr>
        <p:txBody>
          <a:bodyPr>
            <a:spAutoFit/>
          </a:bodyPr>
          <a:lstStyle/>
          <a:p>
            <a:pPr>
              <a:spcBef>
                <a:spcPct val="50000"/>
              </a:spcBef>
            </a:pPr>
            <a:r>
              <a:rPr lang="en-US"/>
              <a:t>-</a:t>
            </a:r>
            <a:r>
              <a:rPr lang="en-US" b="1"/>
              <a:t>ThÓ th¬:</a:t>
            </a:r>
            <a:r>
              <a:rPr lang="en-US"/>
              <a:t> </a:t>
            </a:r>
            <a:r>
              <a:rPr lang="en-US" b="1" i="1"/>
              <a:t>n¨m ch÷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8733"/>
                                        </p:tgtEl>
                                        <p:attrNameLst>
                                          <p:attrName>style.visibility</p:attrName>
                                        </p:attrNameLst>
                                      </p:cBhvr>
                                      <p:to>
                                        <p:strVal val="visible"/>
                                      </p:to>
                                    </p:set>
                                    <p:animEffect transition="in" filter="checkerboard(across)">
                                      <p:cBhvr>
                                        <p:cTn id="7" dur="500"/>
                                        <p:tgtEl>
                                          <p:spTgt spid="15873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58739"/>
                                        </p:tgtEl>
                                        <p:attrNameLst>
                                          <p:attrName>style.visibility</p:attrName>
                                        </p:attrNameLst>
                                      </p:cBhvr>
                                      <p:to>
                                        <p:strVal val="visible"/>
                                      </p:to>
                                    </p:set>
                                    <p:animEffect transition="in" filter="checkerboard(across)">
                                      <p:cBhvr>
                                        <p:cTn id="12" dur="500"/>
                                        <p:tgtEl>
                                          <p:spTgt spid="1587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33" grpId="0"/>
      <p:bldP spid="158739"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4" name="Rectangle 4">
            <a:hlinkClick r:id="" action="ppaction://hlinkshowjump?jump=nextslide"/>
            <a:hlinkHover r:id="" action="ppaction://hlinkshowjump?jump=nextslide"/>
          </p:cNvPr>
          <p:cNvSpPr>
            <a:spLocks noChangeArrowheads="1"/>
          </p:cNvSpPr>
          <p:nvPr/>
        </p:nvSpPr>
        <p:spPr bwMode="auto">
          <a:xfrm>
            <a:off x="3429000" y="152400"/>
            <a:ext cx="3505200" cy="533400"/>
          </a:xfrm>
          <a:prstGeom prst="rect">
            <a:avLst/>
          </a:prstGeom>
          <a:noFill/>
          <a:ln w="9525">
            <a:noFill/>
            <a:miter lim="800000"/>
            <a:headEnd/>
            <a:tailEnd/>
          </a:ln>
          <a:effectLst/>
        </p:spPr>
        <p:txBody>
          <a:bodyPr/>
          <a:lstStyle/>
          <a:p>
            <a:pPr marL="609600" indent="-609600" eaLnBrk="1" hangingPunct="1">
              <a:lnSpc>
                <a:spcPct val="90000"/>
              </a:lnSpc>
              <a:spcBef>
                <a:spcPct val="20000"/>
              </a:spcBef>
              <a:buClr>
                <a:schemeClr val="hlink"/>
              </a:buClr>
              <a:buSzPct val="70000"/>
              <a:buFont typeface="Wingdings" pitchFamily="2" charset="2"/>
              <a:buNone/>
            </a:pPr>
            <a:r>
              <a:rPr lang="en-US" sz="2400">
                <a:solidFill>
                  <a:srgbClr val="FFFF00"/>
                </a:solidFill>
                <a:effectLst>
                  <a:outerShdw blurRad="38100" dist="38100" dir="2700000" algn="tl">
                    <a:srgbClr val="000000"/>
                  </a:outerShdw>
                </a:effectLst>
                <a:latin typeface=".VnAristoteH" pitchFamily="34" charset="0"/>
              </a:rPr>
              <a:t>¸nh tr¨ng</a:t>
            </a:r>
          </a:p>
        </p:txBody>
      </p:sp>
      <p:sp>
        <p:nvSpPr>
          <p:cNvPr id="112645" name="Rectangle 5">
            <a:hlinkClick r:id="" action="ppaction://hlinkshowjump?jump=nextslide"/>
            <a:hlinkHover r:id="" action="ppaction://hlinkshowjump?jump=nextslide"/>
          </p:cNvPr>
          <p:cNvSpPr>
            <a:spLocks noChangeArrowheads="1"/>
          </p:cNvSpPr>
          <p:nvPr/>
        </p:nvSpPr>
        <p:spPr bwMode="auto">
          <a:xfrm>
            <a:off x="5562600" y="457200"/>
            <a:ext cx="2286000" cy="533400"/>
          </a:xfrm>
          <a:prstGeom prst="rect">
            <a:avLst/>
          </a:prstGeom>
          <a:noFill/>
          <a:ln w="9525">
            <a:noFill/>
            <a:miter lim="800000"/>
            <a:headEnd/>
            <a:tailEnd/>
          </a:ln>
          <a:effectLst/>
        </p:spPr>
        <p:txBody>
          <a:bodyPr/>
          <a:lstStyle/>
          <a:p>
            <a:pPr marL="609600" indent="-609600" eaLnBrk="1" hangingPunct="1">
              <a:lnSpc>
                <a:spcPct val="90000"/>
              </a:lnSpc>
              <a:spcBef>
                <a:spcPct val="20000"/>
              </a:spcBef>
              <a:buClr>
                <a:schemeClr val="hlink"/>
              </a:buClr>
              <a:buSzPct val="70000"/>
              <a:buFont typeface="Wingdings" pitchFamily="2" charset="2"/>
              <a:buNone/>
            </a:pPr>
            <a:r>
              <a:rPr lang="en-US" sz="2400" i="1">
                <a:solidFill>
                  <a:srgbClr val="00FF00"/>
                </a:solidFill>
                <a:effectLst>
                  <a:outerShdw blurRad="38100" dist="38100" dir="2700000" algn="tl">
                    <a:srgbClr val="000000"/>
                  </a:outerShdw>
                </a:effectLst>
              </a:rPr>
              <a:t>(NguyÔn Duy)</a:t>
            </a:r>
          </a:p>
        </p:txBody>
      </p:sp>
      <p:sp>
        <p:nvSpPr>
          <p:cNvPr id="112646" name="Rectangle 6">
            <a:hlinkClick r:id="" action="ppaction://hlinkshowjump?jump=nextslide"/>
            <a:hlinkHover r:id="" action="ppaction://hlinkshowjump?jump=nextslide"/>
          </p:cNvPr>
          <p:cNvSpPr>
            <a:spLocks noChangeArrowheads="1"/>
          </p:cNvSpPr>
          <p:nvPr/>
        </p:nvSpPr>
        <p:spPr bwMode="auto">
          <a:xfrm>
            <a:off x="762000" y="990600"/>
            <a:ext cx="3733800" cy="5867400"/>
          </a:xfrm>
          <a:prstGeom prst="rect">
            <a:avLst/>
          </a:prstGeom>
          <a:noFill/>
          <a:ln w="9525">
            <a:noFill/>
            <a:miter lim="800000"/>
            <a:headEnd/>
            <a:tailEnd/>
          </a:ln>
          <a:effectLst/>
        </p:spPr>
        <p:txBody>
          <a:bodyPr/>
          <a:lstStyle/>
          <a:p>
            <a:pPr marL="609600" indent="-609600" eaLnBrk="1" hangingPunct="1">
              <a:lnSpc>
                <a:spcPct val="90000"/>
              </a:lnSpc>
              <a:spcBef>
                <a:spcPct val="20000"/>
              </a:spcBef>
              <a:buClr>
                <a:schemeClr val="hlink"/>
              </a:buClr>
              <a:buSzPct val="70000"/>
              <a:buFont typeface="Wingdings" pitchFamily="2" charset="2"/>
              <a:buNone/>
            </a:pPr>
            <a:r>
              <a:rPr lang="en-US" sz="2400">
                <a:effectLst>
                  <a:outerShdw blurRad="38100" dist="38100" dir="2700000" algn="tl">
                    <a:srgbClr val="000000"/>
                  </a:outerShdw>
                </a:effectLst>
              </a:rPr>
              <a:t>Håi nhá sèng víi ®ång</a:t>
            </a:r>
          </a:p>
          <a:p>
            <a:pPr marL="609600" indent="-609600" eaLnBrk="1" hangingPunct="1">
              <a:lnSpc>
                <a:spcPct val="90000"/>
              </a:lnSpc>
              <a:spcBef>
                <a:spcPct val="20000"/>
              </a:spcBef>
              <a:buClr>
                <a:schemeClr val="hlink"/>
              </a:buClr>
              <a:buSzPct val="70000"/>
              <a:buFont typeface="Wingdings" pitchFamily="2" charset="2"/>
              <a:buNone/>
            </a:pPr>
            <a:r>
              <a:rPr lang="en-US" sz="2400">
                <a:effectLst>
                  <a:outerShdw blurRad="38100" dist="38100" dir="2700000" algn="tl">
                    <a:srgbClr val="000000"/>
                  </a:outerShdw>
                </a:effectLst>
              </a:rPr>
              <a:t>víi s«ng råi víi bÓ</a:t>
            </a:r>
          </a:p>
          <a:p>
            <a:pPr marL="609600" indent="-609600" eaLnBrk="1" hangingPunct="1">
              <a:lnSpc>
                <a:spcPct val="90000"/>
              </a:lnSpc>
              <a:spcBef>
                <a:spcPct val="20000"/>
              </a:spcBef>
              <a:buClr>
                <a:schemeClr val="hlink"/>
              </a:buClr>
              <a:buSzPct val="70000"/>
              <a:buFont typeface="Wingdings" pitchFamily="2" charset="2"/>
              <a:buNone/>
            </a:pPr>
            <a:r>
              <a:rPr lang="en-US" sz="2400">
                <a:effectLst>
                  <a:outerShdw blurRad="38100" dist="38100" dir="2700000" algn="tl">
                    <a:srgbClr val="000000"/>
                  </a:outerShdw>
                </a:effectLst>
              </a:rPr>
              <a:t>håi chiÕn tranh ë rõng</a:t>
            </a:r>
          </a:p>
          <a:p>
            <a:pPr marL="609600" indent="-609600" eaLnBrk="1" hangingPunct="1">
              <a:lnSpc>
                <a:spcPct val="90000"/>
              </a:lnSpc>
              <a:spcBef>
                <a:spcPct val="20000"/>
              </a:spcBef>
              <a:buClr>
                <a:schemeClr val="hlink"/>
              </a:buClr>
              <a:buSzPct val="70000"/>
              <a:buFont typeface="Wingdings" pitchFamily="2" charset="2"/>
              <a:buNone/>
            </a:pPr>
            <a:r>
              <a:rPr lang="en-US" sz="2400">
                <a:effectLst>
                  <a:outerShdw blurRad="38100" dist="38100" dir="2700000" algn="tl">
                    <a:srgbClr val="000000"/>
                  </a:outerShdw>
                </a:effectLst>
              </a:rPr>
              <a:t>vÇng tr¨ng thµnh tri kØ</a:t>
            </a:r>
          </a:p>
          <a:p>
            <a:pPr marL="609600" indent="-609600" eaLnBrk="1" hangingPunct="1">
              <a:lnSpc>
                <a:spcPct val="90000"/>
              </a:lnSpc>
              <a:spcBef>
                <a:spcPct val="20000"/>
              </a:spcBef>
              <a:buClr>
                <a:schemeClr val="hlink"/>
              </a:buClr>
              <a:buSzPct val="70000"/>
              <a:buFont typeface="Wingdings" pitchFamily="2" charset="2"/>
              <a:buNone/>
            </a:pPr>
            <a:endParaRPr lang="en-US" sz="2400">
              <a:effectLst>
                <a:outerShdw blurRad="38100" dist="38100" dir="2700000" algn="tl">
                  <a:srgbClr val="000000"/>
                </a:outerShdw>
              </a:effectLst>
            </a:endParaRPr>
          </a:p>
          <a:p>
            <a:pPr marL="609600" indent="-609600" eaLnBrk="1" hangingPunct="1">
              <a:lnSpc>
                <a:spcPct val="90000"/>
              </a:lnSpc>
              <a:spcBef>
                <a:spcPct val="20000"/>
              </a:spcBef>
              <a:buClr>
                <a:schemeClr val="hlink"/>
              </a:buClr>
              <a:buSzPct val="70000"/>
              <a:buFont typeface="Wingdings" pitchFamily="2" charset="2"/>
              <a:buNone/>
            </a:pPr>
            <a:r>
              <a:rPr lang="en-US" sz="2400">
                <a:effectLst>
                  <a:outerShdw blurRad="38100" dist="38100" dir="2700000" algn="tl">
                    <a:srgbClr val="000000"/>
                  </a:outerShdw>
                </a:effectLst>
              </a:rPr>
              <a:t>TrÇn trôi víi thiªn nhiªn</a:t>
            </a:r>
          </a:p>
          <a:p>
            <a:pPr marL="609600" indent="-609600" eaLnBrk="1" hangingPunct="1">
              <a:lnSpc>
                <a:spcPct val="90000"/>
              </a:lnSpc>
              <a:spcBef>
                <a:spcPct val="20000"/>
              </a:spcBef>
              <a:buClr>
                <a:schemeClr val="hlink"/>
              </a:buClr>
              <a:buSzPct val="70000"/>
              <a:buFont typeface="Wingdings" pitchFamily="2" charset="2"/>
              <a:buNone/>
            </a:pPr>
            <a:r>
              <a:rPr lang="en-US" sz="2400">
                <a:effectLst>
                  <a:outerShdw blurRad="38100" dist="38100" dir="2700000" algn="tl">
                    <a:srgbClr val="000000"/>
                  </a:outerShdw>
                </a:effectLst>
              </a:rPr>
              <a:t>hån nhiªn nh­ c©y cá</a:t>
            </a:r>
          </a:p>
          <a:p>
            <a:pPr marL="609600" indent="-609600" eaLnBrk="1" hangingPunct="1">
              <a:lnSpc>
                <a:spcPct val="90000"/>
              </a:lnSpc>
              <a:spcBef>
                <a:spcPct val="20000"/>
              </a:spcBef>
              <a:buClr>
                <a:schemeClr val="hlink"/>
              </a:buClr>
              <a:buSzPct val="70000"/>
              <a:buFont typeface="Wingdings" pitchFamily="2" charset="2"/>
              <a:buNone/>
            </a:pPr>
            <a:r>
              <a:rPr lang="en-US" sz="2400">
                <a:effectLst>
                  <a:outerShdw blurRad="38100" dist="38100" dir="2700000" algn="tl">
                    <a:srgbClr val="000000"/>
                  </a:outerShdw>
                </a:effectLst>
              </a:rPr>
              <a:t>ngì kh«ng bao giê quªn</a:t>
            </a:r>
          </a:p>
          <a:p>
            <a:pPr marL="609600" indent="-609600" eaLnBrk="1" hangingPunct="1">
              <a:lnSpc>
                <a:spcPct val="90000"/>
              </a:lnSpc>
              <a:spcBef>
                <a:spcPct val="20000"/>
              </a:spcBef>
              <a:buClr>
                <a:schemeClr val="hlink"/>
              </a:buClr>
              <a:buSzPct val="70000"/>
              <a:buFont typeface="Wingdings" pitchFamily="2" charset="2"/>
              <a:buNone/>
            </a:pPr>
            <a:r>
              <a:rPr lang="en-US" sz="2400">
                <a:effectLst>
                  <a:outerShdw blurRad="38100" dist="38100" dir="2700000" algn="tl">
                    <a:srgbClr val="000000"/>
                  </a:outerShdw>
                </a:effectLst>
              </a:rPr>
              <a:t>c¸i vÇng tr¨ng t×nh nghÜa</a:t>
            </a:r>
          </a:p>
          <a:p>
            <a:pPr marL="609600" indent="-609600" eaLnBrk="1" hangingPunct="1">
              <a:lnSpc>
                <a:spcPct val="90000"/>
              </a:lnSpc>
              <a:spcBef>
                <a:spcPct val="20000"/>
              </a:spcBef>
              <a:buClr>
                <a:schemeClr val="hlink"/>
              </a:buClr>
              <a:buSzPct val="70000"/>
              <a:buFont typeface="Wingdings" pitchFamily="2" charset="2"/>
              <a:buNone/>
            </a:pPr>
            <a:endParaRPr lang="en-US" sz="2400">
              <a:effectLst>
                <a:outerShdw blurRad="38100" dist="38100" dir="2700000" algn="tl">
                  <a:srgbClr val="000000"/>
                </a:outerShdw>
              </a:effectLst>
            </a:endParaRPr>
          </a:p>
          <a:p>
            <a:pPr marL="609600" indent="-609600" eaLnBrk="1" hangingPunct="1">
              <a:lnSpc>
                <a:spcPct val="90000"/>
              </a:lnSpc>
              <a:spcBef>
                <a:spcPct val="20000"/>
              </a:spcBef>
              <a:buClr>
                <a:schemeClr val="hlink"/>
              </a:buClr>
              <a:buSzPct val="70000"/>
              <a:buFont typeface="Wingdings" pitchFamily="2" charset="2"/>
              <a:buNone/>
            </a:pPr>
            <a:r>
              <a:rPr lang="en-US" sz="2400">
                <a:effectLst>
                  <a:outerShdw blurRad="38100" dist="38100" dir="2700000" algn="tl">
                    <a:srgbClr val="000000"/>
                  </a:outerShdw>
                </a:effectLst>
              </a:rPr>
              <a:t>Tõ håi vÒ thµnh phè </a:t>
            </a:r>
          </a:p>
          <a:p>
            <a:pPr marL="609600" indent="-609600" eaLnBrk="1" hangingPunct="1">
              <a:lnSpc>
                <a:spcPct val="90000"/>
              </a:lnSpc>
              <a:spcBef>
                <a:spcPct val="20000"/>
              </a:spcBef>
              <a:buClr>
                <a:schemeClr val="hlink"/>
              </a:buClr>
              <a:buSzPct val="70000"/>
              <a:buFont typeface="Wingdings" pitchFamily="2" charset="2"/>
              <a:buNone/>
            </a:pPr>
            <a:r>
              <a:rPr lang="en-US" sz="2400">
                <a:effectLst>
                  <a:outerShdw blurRad="38100" dist="38100" dir="2700000" algn="tl">
                    <a:srgbClr val="000000"/>
                  </a:outerShdw>
                </a:effectLst>
              </a:rPr>
              <a:t>quen ¸nh ®iÖn cöa g­¬ng</a:t>
            </a:r>
          </a:p>
          <a:p>
            <a:pPr marL="609600" indent="-609600" eaLnBrk="1" hangingPunct="1">
              <a:lnSpc>
                <a:spcPct val="90000"/>
              </a:lnSpc>
              <a:spcBef>
                <a:spcPct val="20000"/>
              </a:spcBef>
              <a:buClr>
                <a:schemeClr val="hlink"/>
              </a:buClr>
              <a:buSzPct val="70000"/>
              <a:buFont typeface="Wingdings" pitchFamily="2" charset="2"/>
              <a:buNone/>
            </a:pPr>
            <a:r>
              <a:rPr lang="en-US" sz="2400">
                <a:effectLst>
                  <a:outerShdw blurRad="38100" dist="38100" dir="2700000" algn="tl">
                    <a:srgbClr val="000000"/>
                  </a:outerShdw>
                </a:effectLst>
              </a:rPr>
              <a:t>vÇng tr¨ng ®i qua ngâ</a:t>
            </a:r>
          </a:p>
          <a:p>
            <a:pPr marL="609600" indent="-609600" eaLnBrk="1" hangingPunct="1">
              <a:lnSpc>
                <a:spcPct val="90000"/>
              </a:lnSpc>
              <a:spcBef>
                <a:spcPct val="20000"/>
              </a:spcBef>
              <a:buClr>
                <a:schemeClr val="hlink"/>
              </a:buClr>
              <a:buSzPct val="70000"/>
              <a:buFont typeface="Wingdings" pitchFamily="2" charset="2"/>
              <a:buNone/>
            </a:pPr>
            <a:r>
              <a:rPr lang="en-US" sz="2400">
                <a:effectLst>
                  <a:outerShdw blurRad="38100" dist="38100" dir="2700000" algn="tl">
                    <a:srgbClr val="000000"/>
                  </a:outerShdw>
                </a:effectLst>
              </a:rPr>
              <a:t>nh­ ng­êi d­ng qua ®­êng</a:t>
            </a:r>
          </a:p>
          <a:p>
            <a:pPr marL="609600" indent="-609600" eaLnBrk="1" hangingPunct="1">
              <a:lnSpc>
                <a:spcPct val="90000"/>
              </a:lnSpc>
              <a:spcBef>
                <a:spcPct val="20000"/>
              </a:spcBef>
              <a:buClr>
                <a:schemeClr val="hlink"/>
              </a:buClr>
              <a:buSzPct val="70000"/>
              <a:buFont typeface="Wingdings" pitchFamily="2" charset="2"/>
              <a:buNone/>
            </a:pPr>
            <a:endParaRPr lang="en-US" sz="2400">
              <a:effectLst>
                <a:outerShdw blurRad="38100" dist="38100" dir="2700000" algn="tl">
                  <a:srgbClr val="000000"/>
                </a:outerShdw>
              </a:effectLst>
            </a:endParaRPr>
          </a:p>
        </p:txBody>
      </p:sp>
      <p:sp>
        <p:nvSpPr>
          <p:cNvPr id="112647" name="Rectangle 7">
            <a:hlinkClick r:id="" action="ppaction://hlinkshowjump?jump=nextslide"/>
            <a:hlinkHover r:id="" action="ppaction://hlinkshowjump?jump=nextslide"/>
          </p:cNvPr>
          <p:cNvSpPr>
            <a:spLocks noChangeArrowheads="1"/>
          </p:cNvSpPr>
          <p:nvPr/>
        </p:nvSpPr>
        <p:spPr bwMode="auto">
          <a:xfrm>
            <a:off x="4953000" y="1066800"/>
            <a:ext cx="3733800" cy="5791200"/>
          </a:xfrm>
          <a:prstGeom prst="rect">
            <a:avLst/>
          </a:prstGeom>
          <a:noFill/>
          <a:ln w="9525">
            <a:noFill/>
            <a:miter lim="800000"/>
            <a:headEnd/>
            <a:tailEnd/>
          </a:ln>
          <a:effectLst/>
        </p:spPr>
        <p:txBody>
          <a:bodyPr/>
          <a:lstStyle/>
          <a:p>
            <a:pPr marL="609600" indent="-609600" eaLnBrk="1" hangingPunct="1">
              <a:lnSpc>
                <a:spcPct val="90000"/>
              </a:lnSpc>
              <a:spcBef>
                <a:spcPct val="20000"/>
              </a:spcBef>
              <a:buClr>
                <a:schemeClr val="hlink"/>
              </a:buClr>
              <a:buSzPct val="70000"/>
              <a:buFont typeface="Wingdings" pitchFamily="2" charset="2"/>
              <a:buNone/>
            </a:pPr>
            <a:r>
              <a:rPr lang="en-US" sz="2400">
                <a:effectLst>
                  <a:outerShdw blurRad="38100" dist="38100" dir="2700000" algn="tl">
                    <a:srgbClr val="000000"/>
                  </a:outerShdw>
                </a:effectLst>
              </a:rPr>
              <a:t>Th×nh l×nh ®Ìn ®iÖn t¾t</a:t>
            </a:r>
          </a:p>
          <a:p>
            <a:pPr marL="609600" indent="-609600" eaLnBrk="1" hangingPunct="1">
              <a:lnSpc>
                <a:spcPct val="90000"/>
              </a:lnSpc>
              <a:spcBef>
                <a:spcPct val="20000"/>
              </a:spcBef>
              <a:buClr>
                <a:schemeClr val="hlink"/>
              </a:buClr>
              <a:buSzPct val="70000"/>
              <a:buFont typeface="Wingdings" pitchFamily="2" charset="2"/>
              <a:buNone/>
            </a:pPr>
            <a:r>
              <a:rPr lang="en-US" sz="2400">
                <a:effectLst>
                  <a:outerShdw blurRad="38100" dist="38100" dir="2700000" algn="tl">
                    <a:srgbClr val="000000"/>
                  </a:outerShdw>
                </a:effectLst>
              </a:rPr>
              <a:t>phßng buyn-®inh tèi om</a:t>
            </a:r>
          </a:p>
          <a:p>
            <a:pPr marL="609600" indent="-609600" eaLnBrk="1" hangingPunct="1">
              <a:lnSpc>
                <a:spcPct val="90000"/>
              </a:lnSpc>
              <a:spcBef>
                <a:spcPct val="20000"/>
              </a:spcBef>
              <a:buClr>
                <a:schemeClr val="hlink"/>
              </a:buClr>
              <a:buSzPct val="70000"/>
              <a:buFont typeface="Wingdings" pitchFamily="2" charset="2"/>
              <a:buNone/>
            </a:pPr>
            <a:r>
              <a:rPr lang="en-US" sz="2400">
                <a:effectLst>
                  <a:outerShdw blurRad="38100" dist="38100" dir="2700000" algn="tl">
                    <a:srgbClr val="000000"/>
                  </a:outerShdw>
                </a:effectLst>
              </a:rPr>
              <a:t>véi bËt tung cöa sæ</a:t>
            </a:r>
          </a:p>
          <a:p>
            <a:pPr marL="609600" indent="-609600" eaLnBrk="1" hangingPunct="1">
              <a:lnSpc>
                <a:spcPct val="90000"/>
              </a:lnSpc>
              <a:spcBef>
                <a:spcPct val="20000"/>
              </a:spcBef>
              <a:buClr>
                <a:schemeClr val="hlink"/>
              </a:buClr>
              <a:buSzPct val="70000"/>
              <a:buFont typeface="Wingdings" pitchFamily="2" charset="2"/>
              <a:buNone/>
            </a:pPr>
            <a:r>
              <a:rPr lang="en-US" sz="2400">
                <a:effectLst>
                  <a:outerShdw blurRad="38100" dist="38100" dir="2700000" algn="tl">
                    <a:srgbClr val="000000"/>
                  </a:outerShdw>
                </a:effectLst>
              </a:rPr>
              <a:t>®ét ngét vÇng tr¨ng trßn</a:t>
            </a:r>
          </a:p>
          <a:p>
            <a:pPr marL="609600" indent="-609600" eaLnBrk="1" hangingPunct="1">
              <a:lnSpc>
                <a:spcPct val="90000"/>
              </a:lnSpc>
              <a:spcBef>
                <a:spcPct val="20000"/>
              </a:spcBef>
              <a:buClr>
                <a:schemeClr val="hlink"/>
              </a:buClr>
              <a:buSzPct val="70000"/>
              <a:buFont typeface="Wingdings" pitchFamily="2" charset="2"/>
              <a:buNone/>
            </a:pPr>
            <a:endParaRPr lang="en-US" sz="2400">
              <a:effectLst>
                <a:outerShdw blurRad="38100" dist="38100" dir="2700000" algn="tl">
                  <a:srgbClr val="000000"/>
                </a:outerShdw>
              </a:effectLst>
            </a:endParaRPr>
          </a:p>
          <a:p>
            <a:pPr marL="609600" indent="-609600" eaLnBrk="1" hangingPunct="1">
              <a:lnSpc>
                <a:spcPct val="90000"/>
              </a:lnSpc>
              <a:spcBef>
                <a:spcPct val="20000"/>
              </a:spcBef>
              <a:buClr>
                <a:schemeClr val="hlink"/>
              </a:buClr>
              <a:buSzPct val="70000"/>
              <a:buFont typeface="Wingdings" pitchFamily="2" charset="2"/>
              <a:buNone/>
            </a:pPr>
            <a:r>
              <a:rPr lang="en-US" sz="2400">
                <a:effectLst>
                  <a:outerShdw blurRad="38100" dist="38100" dir="2700000" algn="tl">
                    <a:srgbClr val="000000"/>
                  </a:outerShdw>
                </a:effectLst>
              </a:rPr>
              <a:t>Ngöa mÆt lªn nh×n mÆt</a:t>
            </a:r>
          </a:p>
          <a:p>
            <a:pPr marL="609600" indent="-609600" eaLnBrk="1" hangingPunct="1">
              <a:lnSpc>
                <a:spcPct val="90000"/>
              </a:lnSpc>
              <a:spcBef>
                <a:spcPct val="20000"/>
              </a:spcBef>
              <a:buClr>
                <a:schemeClr val="hlink"/>
              </a:buClr>
              <a:buSzPct val="70000"/>
              <a:buFont typeface="Wingdings" pitchFamily="2" charset="2"/>
              <a:buNone/>
            </a:pPr>
            <a:r>
              <a:rPr lang="en-US" sz="2400">
                <a:effectLst>
                  <a:outerShdw blurRad="38100" dist="38100" dir="2700000" algn="tl">
                    <a:srgbClr val="000000"/>
                  </a:outerShdw>
                </a:effectLst>
              </a:rPr>
              <a:t>cã c¸i g× r­ng r­ng</a:t>
            </a:r>
          </a:p>
          <a:p>
            <a:pPr marL="609600" indent="-609600" eaLnBrk="1" hangingPunct="1">
              <a:lnSpc>
                <a:spcPct val="90000"/>
              </a:lnSpc>
              <a:spcBef>
                <a:spcPct val="20000"/>
              </a:spcBef>
              <a:buClr>
                <a:schemeClr val="hlink"/>
              </a:buClr>
              <a:buSzPct val="70000"/>
              <a:buFont typeface="Wingdings" pitchFamily="2" charset="2"/>
              <a:buNone/>
            </a:pPr>
            <a:r>
              <a:rPr lang="en-US" sz="2400">
                <a:effectLst>
                  <a:outerShdw blurRad="38100" dist="38100" dir="2700000" algn="tl">
                    <a:srgbClr val="000000"/>
                  </a:outerShdw>
                </a:effectLst>
              </a:rPr>
              <a:t>nh­ lµ ®ång lµ bÓ</a:t>
            </a:r>
          </a:p>
          <a:p>
            <a:pPr marL="609600" indent="-609600" eaLnBrk="1" hangingPunct="1">
              <a:lnSpc>
                <a:spcPct val="90000"/>
              </a:lnSpc>
              <a:spcBef>
                <a:spcPct val="20000"/>
              </a:spcBef>
              <a:buClr>
                <a:schemeClr val="hlink"/>
              </a:buClr>
              <a:buSzPct val="70000"/>
              <a:buFont typeface="Wingdings" pitchFamily="2" charset="2"/>
              <a:buNone/>
            </a:pPr>
            <a:r>
              <a:rPr lang="en-US" sz="2400">
                <a:effectLst>
                  <a:outerShdw blurRad="38100" dist="38100" dir="2700000" algn="tl">
                    <a:srgbClr val="000000"/>
                  </a:outerShdw>
                </a:effectLst>
              </a:rPr>
              <a:t>nh­ lµ s«ng lµ rõng</a:t>
            </a:r>
          </a:p>
          <a:p>
            <a:pPr marL="609600" indent="-609600" eaLnBrk="1" hangingPunct="1">
              <a:lnSpc>
                <a:spcPct val="90000"/>
              </a:lnSpc>
              <a:spcBef>
                <a:spcPct val="20000"/>
              </a:spcBef>
              <a:buClr>
                <a:schemeClr val="hlink"/>
              </a:buClr>
              <a:buSzPct val="70000"/>
              <a:buFont typeface="Wingdings" pitchFamily="2" charset="2"/>
              <a:buNone/>
            </a:pPr>
            <a:endParaRPr lang="en-US" sz="2400">
              <a:effectLst>
                <a:outerShdw blurRad="38100" dist="38100" dir="2700000" algn="tl">
                  <a:srgbClr val="000000"/>
                </a:outerShdw>
              </a:effectLst>
            </a:endParaRPr>
          </a:p>
          <a:p>
            <a:pPr marL="609600" indent="-609600" eaLnBrk="1" hangingPunct="1">
              <a:lnSpc>
                <a:spcPct val="90000"/>
              </a:lnSpc>
              <a:spcBef>
                <a:spcPct val="20000"/>
              </a:spcBef>
              <a:buClr>
                <a:schemeClr val="hlink"/>
              </a:buClr>
              <a:buSzPct val="70000"/>
              <a:buFont typeface="Wingdings" pitchFamily="2" charset="2"/>
              <a:buNone/>
            </a:pPr>
            <a:r>
              <a:rPr lang="en-US" sz="2400">
                <a:effectLst>
                  <a:outerShdw blurRad="38100" dist="38100" dir="2700000" algn="tl">
                    <a:srgbClr val="000000"/>
                  </a:outerShdw>
                </a:effectLst>
              </a:rPr>
              <a:t>Tr¨ng cø trßn vµnh v¹nh</a:t>
            </a:r>
          </a:p>
          <a:p>
            <a:pPr marL="609600" indent="-609600" eaLnBrk="1" hangingPunct="1">
              <a:lnSpc>
                <a:spcPct val="90000"/>
              </a:lnSpc>
              <a:spcBef>
                <a:spcPct val="20000"/>
              </a:spcBef>
              <a:buClr>
                <a:schemeClr val="hlink"/>
              </a:buClr>
              <a:buSzPct val="70000"/>
              <a:buFont typeface="Wingdings" pitchFamily="2" charset="2"/>
              <a:buNone/>
            </a:pPr>
            <a:r>
              <a:rPr lang="en-US" sz="2400">
                <a:effectLst>
                  <a:outerShdw blurRad="38100" dist="38100" dir="2700000" algn="tl">
                    <a:srgbClr val="000000"/>
                  </a:outerShdw>
                </a:effectLst>
              </a:rPr>
              <a:t>kÓ chi ng­êi v« t×nh</a:t>
            </a:r>
          </a:p>
          <a:p>
            <a:pPr marL="609600" indent="-609600" eaLnBrk="1" hangingPunct="1">
              <a:lnSpc>
                <a:spcPct val="90000"/>
              </a:lnSpc>
              <a:spcBef>
                <a:spcPct val="20000"/>
              </a:spcBef>
              <a:buClr>
                <a:schemeClr val="hlink"/>
              </a:buClr>
              <a:buSzPct val="70000"/>
              <a:buFont typeface="Wingdings" pitchFamily="2" charset="2"/>
              <a:buNone/>
            </a:pPr>
            <a:r>
              <a:rPr lang="en-US" sz="2400">
                <a:effectLst>
                  <a:outerShdw blurRad="38100" dist="38100" dir="2700000" algn="tl">
                    <a:srgbClr val="000000"/>
                  </a:outerShdw>
                </a:effectLst>
              </a:rPr>
              <a:t>¸nh tr¨ng im ph¨ng ph¾c</a:t>
            </a:r>
          </a:p>
          <a:p>
            <a:pPr marL="609600" indent="-609600" eaLnBrk="1" hangingPunct="1">
              <a:lnSpc>
                <a:spcPct val="90000"/>
              </a:lnSpc>
              <a:spcBef>
                <a:spcPct val="20000"/>
              </a:spcBef>
              <a:buClr>
                <a:schemeClr val="hlink"/>
              </a:buClr>
              <a:buSzPct val="70000"/>
              <a:buFont typeface="Wingdings" pitchFamily="2" charset="2"/>
              <a:buNone/>
            </a:pPr>
            <a:r>
              <a:rPr lang="en-US" sz="2400">
                <a:effectLst>
                  <a:outerShdw blurRad="38100" dist="38100" dir="2700000" algn="tl">
                    <a:srgbClr val="000000"/>
                  </a:outerShdw>
                </a:effectLst>
              </a:rPr>
              <a:t>®ñ cho ta giËt m×nh.</a:t>
            </a:r>
          </a:p>
          <a:p>
            <a:pPr marL="609600" indent="-609600" eaLnBrk="1" hangingPunct="1">
              <a:lnSpc>
                <a:spcPct val="90000"/>
              </a:lnSpc>
              <a:spcBef>
                <a:spcPct val="20000"/>
              </a:spcBef>
              <a:buClr>
                <a:schemeClr val="hlink"/>
              </a:buClr>
              <a:buSzPct val="70000"/>
              <a:buFont typeface="Wingdings" pitchFamily="2" charset="2"/>
              <a:buNone/>
            </a:pPr>
            <a:endParaRPr lang="en-US" sz="2400">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12645"/>
                                        </p:tgtEl>
                                        <p:attrNameLst>
                                          <p:attrName>style.visibility</p:attrName>
                                        </p:attrNameLst>
                                      </p:cBhvr>
                                      <p:to>
                                        <p:strVal val="visible"/>
                                      </p:to>
                                    </p:set>
                                    <p:animEffect transition="in" filter="diamond(in)">
                                      <p:cBhvr>
                                        <p:cTn id="7" dur="2000"/>
                                        <p:tgtEl>
                                          <p:spTgt spid="112645"/>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12644"/>
                                        </p:tgtEl>
                                        <p:attrNameLst>
                                          <p:attrName>style.visibility</p:attrName>
                                        </p:attrNameLst>
                                      </p:cBhvr>
                                      <p:to>
                                        <p:strVal val="visible"/>
                                      </p:to>
                                    </p:set>
                                    <p:animEffect transition="in" filter="diamond(in)">
                                      <p:cBhvr>
                                        <p:cTn id="10" dur="2000"/>
                                        <p:tgtEl>
                                          <p:spTgt spid="112644"/>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112646"/>
                                        </p:tgtEl>
                                        <p:attrNameLst>
                                          <p:attrName>style.visibility</p:attrName>
                                        </p:attrNameLst>
                                      </p:cBhvr>
                                      <p:to>
                                        <p:strVal val="visible"/>
                                      </p:to>
                                    </p:set>
                                    <p:animEffect transition="in" filter="diamond(in)">
                                      <p:cBhvr>
                                        <p:cTn id="13" dur="2000"/>
                                        <p:tgtEl>
                                          <p:spTgt spid="112646"/>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112647"/>
                                        </p:tgtEl>
                                        <p:attrNameLst>
                                          <p:attrName>style.visibility</p:attrName>
                                        </p:attrNameLst>
                                      </p:cBhvr>
                                      <p:to>
                                        <p:strVal val="visible"/>
                                      </p:to>
                                    </p:set>
                                    <p:animEffect transition="in" filter="diamond(in)">
                                      <p:cBhvr>
                                        <p:cTn id="16" dur="2000"/>
                                        <p:tgtEl>
                                          <p:spTgt spid="1126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4" grpId="0"/>
      <p:bldP spid="112645" grpId="0"/>
      <p:bldP spid="112646" grpId="0"/>
      <p:bldP spid="112647"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a:hlinkClick r:id="" action="ppaction://hlinkshowjump?jump=nextslide"/>
            <a:hlinkHover r:id="" action="ppaction://hlinkshowjump?jump=nextslide"/>
          </p:cNvPr>
          <p:cNvSpPr>
            <a:spLocks noChangeArrowheads="1"/>
          </p:cNvSpPr>
          <p:nvPr/>
        </p:nvSpPr>
        <p:spPr bwMode="auto">
          <a:xfrm>
            <a:off x="3429000" y="152400"/>
            <a:ext cx="3505200" cy="533400"/>
          </a:xfrm>
          <a:prstGeom prst="rect">
            <a:avLst/>
          </a:prstGeom>
          <a:noFill/>
          <a:ln w="9525">
            <a:noFill/>
            <a:miter lim="800000"/>
            <a:headEnd/>
            <a:tailEnd/>
          </a:ln>
          <a:effectLst/>
        </p:spPr>
        <p:txBody>
          <a:bodyPr/>
          <a:lstStyle/>
          <a:p>
            <a:pPr marL="609600" indent="-609600" eaLnBrk="1" hangingPunct="1">
              <a:lnSpc>
                <a:spcPct val="90000"/>
              </a:lnSpc>
              <a:spcBef>
                <a:spcPct val="20000"/>
              </a:spcBef>
              <a:buClr>
                <a:schemeClr val="hlink"/>
              </a:buClr>
              <a:buSzPct val="70000"/>
              <a:buFont typeface="Wingdings" pitchFamily="2" charset="2"/>
              <a:buNone/>
            </a:pPr>
            <a:r>
              <a:rPr lang="en-US" sz="2400">
                <a:solidFill>
                  <a:srgbClr val="FFFF00"/>
                </a:solidFill>
                <a:effectLst>
                  <a:outerShdw blurRad="38100" dist="38100" dir="2700000" algn="tl">
                    <a:srgbClr val="000000"/>
                  </a:outerShdw>
                </a:effectLst>
                <a:latin typeface=".VnAristoteH" pitchFamily="34" charset="0"/>
              </a:rPr>
              <a:t>¸nh tr¨ng</a:t>
            </a:r>
          </a:p>
        </p:txBody>
      </p:sp>
      <p:sp>
        <p:nvSpPr>
          <p:cNvPr id="171011" name="Rectangle 3">
            <a:hlinkClick r:id="" action="ppaction://hlinkshowjump?jump=nextslide"/>
            <a:hlinkHover r:id="" action="ppaction://hlinkshowjump?jump=nextslide"/>
          </p:cNvPr>
          <p:cNvSpPr>
            <a:spLocks noChangeArrowheads="1"/>
          </p:cNvSpPr>
          <p:nvPr/>
        </p:nvSpPr>
        <p:spPr bwMode="auto">
          <a:xfrm>
            <a:off x="5562600" y="457200"/>
            <a:ext cx="2286000" cy="533400"/>
          </a:xfrm>
          <a:prstGeom prst="rect">
            <a:avLst/>
          </a:prstGeom>
          <a:noFill/>
          <a:ln w="9525">
            <a:noFill/>
            <a:miter lim="800000"/>
            <a:headEnd/>
            <a:tailEnd/>
          </a:ln>
          <a:effectLst/>
        </p:spPr>
        <p:txBody>
          <a:bodyPr/>
          <a:lstStyle/>
          <a:p>
            <a:pPr marL="609600" indent="-609600" eaLnBrk="1" hangingPunct="1">
              <a:lnSpc>
                <a:spcPct val="90000"/>
              </a:lnSpc>
              <a:spcBef>
                <a:spcPct val="20000"/>
              </a:spcBef>
              <a:buClr>
                <a:schemeClr val="hlink"/>
              </a:buClr>
              <a:buSzPct val="70000"/>
              <a:buFont typeface="Wingdings" pitchFamily="2" charset="2"/>
              <a:buNone/>
            </a:pPr>
            <a:r>
              <a:rPr lang="en-US" sz="2400" i="1">
                <a:solidFill>
                  <a:srgbClr val="00FF00"/>
                </a:solidFill>
                <a:effectLst>
                  <a:outerShdw blurRad="38100" dist="38100" dir="2700000" algn="tl">
                    <a:srgbClr val="000000"/>
                  </a:outerShdw>
                </a:effectLst>
              </a:rPr>
              <a:t>(NguyÔn Duy)</a:t>
            </a:r>
          </a:p>
        </p:txBody>
      </p:sp>
      <p:sp>
        <p:nvSpPr>
          <p:cNvPr id="171012" name="Rectangle 4">
            <a:hlinkClick r:id="" action="ppaction://hlinkshowjump?jump=nextslide"/>
            <a:hlinkHover r:id="" action="ppaction://hlinkshowjump?jump=nextslide"/>
          </p:cNvPr>
          <p:cNvSpPr>
            <a:spLocks noChangeArrowheads="1"/>
          </p:cNvSpPr>
          <p:nvPr/>
        </p:nvSpPr>
        <p:spPr bwMode="auto">
          <a:xfrm>
            <a:off x="762000" y="990600"/>
            <a:ext cx="3733800" cy="5867400"/>
          </a:xfrm>
          <a:prstGeom prst="rect">
            <a:avLst/>
          </a:prstGeom>
          <a:noFill/>
          <a:ln w="9525">
            <a:noFill/>
            <a:miter lim="800000"/>
            <a:headEnd/>
            <a:tailEnd/>
          </a:ln>
          <a:effectLst/>
        </p:spPr>
        <p:txBody>
          <a:bodyPr/>
          <a:lstStyle/>
          <a:p>
            <a:pPr marL="609600" indent="-609600" eaLnBrk="1" hangingPunct="1">
              <a:lnSpc>
                <a:spcPct val="90000"/>
              </a:lnSpc>
              <a:spcBef>
                <a:spcPct val="20000"/>
              </a:spcBef>
              <a:buClr>
                <a:schemeClr val="hlink"/>
              </a:buClr>
              <a:buSzPct val="70000"/>
              <a:buFont typeface="Wingdings" pitchFamily="2" charset="2"/>
              <a:buNone/>
            </a:pPr>
            <a:r>
              <a:rPr lang="en-US" sz="2400">
                <a:effectLst>
                  <a:outerShdw blurRad="38100" dist="38100" dir="2700000" algn="tl">
                    <a:srgbClr val="000000"/>
                  </a:outerShdw>
                </a:effectLst>
              </a:rPr>
              <a:t>Håi nhá sèng víi ®ång</a:t>
            </a:r>
          </a:p>
          <a:p>
            <a:pPr marL="609600" indent="-609600" eaLnBrk="1" hangingPunct="1">
              <a:lnSpc>
                <a:spcPct val="90000"/>
              </a:lnSpc>
              <a:spcBef>
                <a:spcPct val="20000"/>
              </a:spcBef>
              <a:buClr>
                <a:schemeClr val="hlink"/>
              </a:buClr>
              <a:buSzPct val="70000"/>
              <a:buFont typeface="Wingdings" pitchFamily="2" charset="2"/>
              <a:buNone/>
            </a:pPr>
            <a:r>
              <a:rPr lang="en-US" sz="2400">
                <a:effectLst>
                  <a:outerShdw blurRad="38100" dist="38100" dir="2700000" algn="tl">
                    <a:srgbClr val="000000"/>
                  </a:outerShdw>
                </a:effectLst>
              </a:rPr>
              <a:t>víi s«ng råi víi bÓ</a:t>
            </a:r>
          </a:p>
          <a:p>
            <a:pPr marL="609600" indent="-609600" eaLnBrk="1" hangingPunct="1">
              <a:lnSpc>
                <a:spcPct val="90000"/>
              </a:lnSpc>
              <a:spcBef>
                <a:spcPct val="20000"/>
              </a:spcBef>
              <a:buClr>
                <a:schemeClr val="hlink"/>
              </a:buClr>
              <a:buSzPct val="70000"/>
              <a:buFont typeface="Wingdings" pitchFamily="2" charset="2"/>
              <a:buNone/>
            </a:pPr>
            <a:r>
              <a:rPr lang="en-US" sz="2400">
                <a:effectLst>
                  <a:outerShdw blurRad="38100" dist="38100" dir="2700000" algn="tl">
                    <a:srgbClr val="000000"/>
                  </a:outerShdw>
                </a:effectLst>
              </a:rPr>
              <a:t>håi chiÕn tranh ë rõng</a:t>
            </a:r>
          </a:p>
          <a:p>
            <a:pPr marL="609600" indent="-609600" eaLnBrk="1" hangingPunct="1">
              <a:lnSpc>
                <a:spcPct val="90000"/>
              </a:lnSpc>
              <a:spcBef>
                <a:spcPct val="20000"/>
              </a:spcBef>
              <a:buClr>
                <a:schemeClr val="hlink"/>
              </a:buClr>
              <a:buSzPct val="70000"/>
              <a:buFont typeface="Wingdings" pitchFamily="2" charset="2"/>
              <a:buNone/>
            </a:pPr>
            <a:r>
              <a:rPr lang="en-US" sz="2400">
                <a:effectLst>
                  <a:outerShdw blurRad="38100" dist="38100" dir="2700000" algn="tl">
                    <a:srgbClr val="000000"/>
                  </a:outerShdw>
                </a:effectLst>
              </a:rPr>
              <a:t>vÇng tr¨ng thµnh tri kØ</a:t>
            </a:r>
          </a:p>
          <a:p>
            <a:pPr marL="609600" indent="-609600" eaLnBrk="1" hangingPunct="1">
              <a:lnSpc>
                <a:spcPct val="90000"/>
              </a:lnSpc>
              <a:spcBef>
                <a:spcPct val="20000"/>
              </a:spcBef>
              <a:buClr>
                <a:schemeClr val="hlink"/>
              </a:buClr>
              <a:buSzPct val="70000"/>
              <a:buFont typeface="Wingdings" pitchFamily="2" charset="2"/>
              <a:buNone/>
            </a:pPr>
            <a:endParaRPr lang="en-US" sz="2400">
              <a:effectLst>
                <a:outerShdw blurRad="38100" dist="38100" dir="2700000" algn="tl">
                  <a:srgbClr val="000000"/>
                </a:outerShdw>
              </a:effectLst>
            </a:endParaRPr>
          </a:p>
          <a:p>
            <a:pPr marL="609600" indent="-609600" eaLnBrk="1" hangingPunct="1">
              <a:lnSpc>
                <a:spcPct val="90000"/>
              </a:lnSpc>
              <a:spcBef>
                <a:spcPct val="20000"/>
              </a:spcBef>
              <a:buClr>
                <a:schemeClr val="hlink"/>
              </a:buClr>
              <a:buSzPct val="70000"/>
              <a:buFont typeface="Wingdings" pitchFamily="2" charset="2"/>
              <a:buNone/>
            </a:pPr>
            <a:r>
              <a:rPr lang="en-US" sz="2400">
                <a:effectLst>
                  <a:outerShdw blurRad="38100" dist="38100" dir="2700000" algn="tl">
                    <a:srgbClr val="000000"/>
                  </a:outerShdw>
                </a:effectLst>
              </a:rPr>
              <a:t>TrÇn trôi víi thiªn nhiªn</a:t>
            </a:r>
          </a:p>
          <a:p>
            <a:pPr marL="609600" indent="-609600" eaLnBrk="1" hangingPunct="1">
              <a:lnSpc>
                <a:spcPct val="90000"/>
              </a:lnSpc>
              <a:spcBef>
                <a:spcPct val="20000"/>
              </a:spcBef>
              <a:buClr>
                <a:schemeClr val="hlink"/>
              </a:buClr>
              <a:buSzPct val="70000"/>
              <a:buFont typeface="Wingdings" pitchFamily="2" charset="2"/>
              <a:buNone/>
            </a:pPr>
            <a:r>
              <a:rPr lang="en-US" sz="2400">
                <a:effectLst>
                  <a:outerShdw blurRad="38100" dist="38100" dir="2700000" algn="tl">
                    <a:srgbClr val="000000"/>
                  </a:outerShdw>
                </a:effectLst>
              </a:rPr>
              <a:t>hån nhiªn nh­ c©y cá</a:t>
            </a:r>
          </a:p>
          <a:p>
            <a:pPr marL="609600" indent="-609600" eaLnBrk="1" hangingPunct="1">
              <a:lnSpc>
                <a:spcPct val="90000"/>
              </a:lnSpc>
              <a:spcBef>
                <a:spcPct val="20000"/>
              </a:spcBef>
              <a:buClr>
                <a:schemeClr val="hlink"/>
              </a:buClr>
              <a:buSzPct val="70000"/>
              <a:buFont typeface="Wingdings" pitchFamily="2" charset="2"/>
              <a:buNone/>
            </a:pPr>
            <a:r>
              <a:rPr lang="en-US" sz="2400">
                <a:effectLst>
                  <a:outerShdw blurRad="38100" dist="38100" dir="2700000" algn="tl">
                    <a:srgbClr val="000000"/>
                  </a:outerShdw>
                </a:effectLst>
              </a:rPr>
              <a:t>ngì kh«ng bao giê quªn</a:t>
            </a:r>
          </a:p>
          <a:p>
            <a:pPr marL="609600" indent="-609600" eaLnBrk="1" hangingPunct="1">
              <a:lnSpc>
                <a:spcPct val="90000"/>
              </a:lnSpc>
              <a:spcBef>
                <a:spcPct val="20000"/>
              </a:spcBef>
              <a:buClr>
                <a:schemeClr val="hlink"/>
              </a:buClr>
              <a:buSzPct val="70000"/>
              <a:buFont typeface="Wingdings" pitchFamily="2" charset="2"/>
              <a:buNone/>
            </a:pPr>
            <a:r>
              <a:rPr lang="en-US" sz="2400">
                <a:effectLst>
                  <a:outerShdw blurRad="38100" dist="38100" dir="2700000" algn="tl">
                    <a:srgbClr val="000000"/>
                  </a:outerShdw>
                </a:effectLst>
              </a:rPr>
              <a:t>c¸i vÇng tr¨ng t×nh nghÜa</a:t>
            </a:r>
          </a:p>
          <a:p>
            <a:pPr marL="609600" indent="-609600" eaLnBrk="1" hangingPunct="1">
              <a:lnSpc>
                <a:spcPct val="90000"/>
              </a:lnSpc>
              <a:spcBef>
                <a:spcPct val="20000"/>
              </a:spcBef>
              <a:buClr>
                <a:schemeClr val="hlink"/>
              </a:buClr>
              <a:buSzPct val="70000"/>
              <a:buFont typeface="Wingdings" pitchFamily="2" charset="2"/>
              <a:buNone/>
            </a:pPr>
            <a:endParaRPr lang="en-US" sz="2400">
              <a:effectLst>
                <a:outerShdw blurRad="38100" dist="38100" dir="2700000" algn="tl">
                  <a:srgbClr val="000000"/>
                </a:outerShdw>
              </a:effectLst>
            </a:endParaRPr>
          </a:p>
          <a:p>
            <a:pPr marL="609600" indent="-609600" eaLnBrk="1" hangingPunct="1">
              <a:lnSpc>
                <a:spcPct val="90000"/>
              </a:lnSpc>
              <a:spcBef>
                <a:spcPct val="20000"/>
              </a:spcBef>
              <a:buClr>
                <a:schemeClr val="hlink"/>
              </a:buClr>
              <a:buSzPct val="70000"/>
              <a:buFont typeface="Wingdings" pitchFamily="2" charset="2"/>
              <a:buNone/>
            </a:pPr>
            <a:r>
              <a:rPr lang="en-US" sz="2400">
                <a:effectLst>
                  <a:outerShdw blurRad="38100" dist="38100" dir="2700000" algn="tl">
                    <a:srgbClr val="000000"/>
                  </a:outerShdw>
                </a:effectLst>
              </a:rPr>
              <a:t>Tõ håi vÒ thµnh phè </a:t>
            </a:r>
          </a:p>
          <a:p>
            <a:pPr marL="609600" indent="-609600" eaLnBrk="1" hangingPunct="1">
              <a:lnSpc>
                <a:spcPct val="90000"/>
              </a:lnSpc>
              <a:spcBef>
                <a:spcPct val="20000"/>
              </a:spcBef>
              <a:buClr>
                <a:schemeClr val="hlink"/>
              </a:buClr>
              <a:buSzPct val="70000"/>
              <a:buFont typeface="Wingdings" pitchFamily="2" charset="2"/>
              <a:buNone/>
            </a:pPr>
            <a:r>
              <a:rPr lang="en-US" sz="2400">
                <a:effectLst>
                  <a:outerShdw blurRad="38100" dist="38100" dir="2700000" algn="tl">
                    <a:srgbClr val="000000"/>
                  </a:outerShdw>
                </a:effectLst>
              </a:rPr>
              <a:t>quen ¸nh ®iÖn cöa g­¬ng</a:t>
            </a:r>
          </a:p>
          <a:p>
            <a:pPr marL="609600" indent="-609600" eaLnBrk="1" hangingPunct="1">
              <a:lnSpc>
                <a:spcPct val="90000"/>
              </a:lnSpc>
              <a:spcBef>
                <a:spcPct val="20000"/>
              </a:spcBef>
              <a:buClr>
                <a:schemeClr val="hlink"/>
              </a:buClr>
              <a:buSzPct val="70000"/>
              <a:buFont typeface="Wingdings" pitchFamily="2" charset="2"/>
              <a:buNone/>
            </a:pPr>
            <a:r>
              <a:rPr lang="en-US" sz="2400">
                <a:effectLst>
                  <a:outerShdw blurRad="38100" dist="38100" dir="2700000" algn="tl">
                    <a:srgbClr val="000000"/>
                  </a:outerShdw>
                </a:effectLst>
              </a:rPr>
              <a:t>vÇng tr¨ng ®i qua ngâ</a:t>
            </a:r>
          </a:p>
          <a:p>
            <a:pPr marL="609600" indent="-609600" eaLnBrk="1" hangingPunct="1">
              <a:lnSpc>
                <a:spcPct val="90000"/>
              </a:lnSpc>
              <a:spcBef>
                <a:spcPct val="20000"/>
              </a:spcBef>
              <a:buClr>
                <a:schemeClr val="hlink"/>
              </a:buClr>
              <a:buSzPct val="70000"/>
              <a:buFont typeface="Wingdings" pitchFamily="2" charset="2"/>
              <a:buNone/>
            </a:pPr>
            <a:r>
              <a:rPr lang="en-US" sz="2400">
                <a:effectLst>
                  <a:outerShdw blurRad="38100" dist="38100" dir="2700000" algn="tl">
                    <a:srgbClr val="000000"/>
                  </a:outerShdw>
                </a:effectLst>
              </a:rPr>
              <a:t>nh­ ng­êi d­ng qua ®­êng</a:t>
            </a:r>
          </a:p>
          <a:p>
            <a:pPr marL="609600" indent="-609600" eaLnBrk="1" hangingPunct="1">
              <a:lnSpc>
                <a:spcPct val="90000"/>
              </a:lnSpc>
              <a:spcBef>
                <a:spcPct val="20000"/>
              </a:spcBef>
              <a:buClr>
                <a:schemeClr val="hlink"/>
              </a:buClr>
              <a:buSzPct val="70000"/>
              <a:buFont typeface="Wingdings" pitchFamily="2" charset="2"/>
              <a:buNone/>
            </a:pPr>
            <a:endParaRPr lang="en-US" sz="2400">
              <a:effectLst>
                <a:outerShdw blurRad="38100" dist="38100" dir="2700000" algn="tl">
                  <a:srgbClr val="000000"/>
                </a:outerShdw>
              </a:effectLst>
            </a:endParaRPr>
          </a:p>
        </p:txBody>
      </p:sp>
      <p:sp>
        <p:nvSpPr>
          <p:cNvPr id="171013" name="Rectangle 5">
            <a:hlinkClick r:id="" action="ppaction://hlinkshowjump?jump=nextslide"/>
            <a:hlinkHover r:id="" action="ppaction://hlinkshowjump?jump=nextslide"/>
          </p:cNvPr>
          <p:cNvSpPr>
            <a:spLocks noChangeArrowheads="1"/>
          </p:cNvSpPr>
          <p:nvPr/>
        </p:nvSpPr>
        <p:spPr bwMode="auto">
          <a:xfrm>
            <a:off x="4953000" y="1066800"/>
            <a:ext cx="3733800" cy="5791200"/>
          </a:xfrm>
          <a:prstGeom prst="rect">
            <a:avLst/>
          </a:prstGeom>
          <a:noFill/>
          <a:ln w="9525">
            <a:noFill/>
            <a:miter lim="800000"/>
            <a:headEnd/>
            <a:tailEnd/>
          </a:ln>
          <a:effectLst/>
        </p:spPr>
        <p:txBody>
          <a:bodyPr/>
          <a:lstStyle/>
          <a:p>
            <a:pPr marL="609600" indent="-609600" eaLnBrk="1" hangingPunct="1">
              <a:lnSpc>
                <a:spcPct val="90000"/>
              </a:lnSpc>
              <a:spcBef>
                <a:spcPct val="20000"/>
              </a:spcBef>
              <a:buClr>
                <a:schemeClr val="hlink"/>
              </a:buClr>
              <a:buSzPct val="70000"/>
              <a:buFont typeface="Wingdings" pitchFamily="2" charset="2"/>
              <a:buNone/>
            </a:pPr>
            <a:r>
              <a:rPr lang="en-US" sz="2400">
                <a:effectLst>
                  <a:outerShdw blurRad="38100" dist="38100" dir="2700000" algn="tl">
                    <a:srgbClr val="000000"/>
                  </a:outerShdw>
                </a:effectLst>
              </a:rPr>
              <a:t>Th×nh l×nh ®Ìn ®iÖn t¾t</a:t>
            </a:r>
          </a:p>
          <a:p>
            <a:pPr marL="609600" indent="-609600" eaLnBrk="1" hangingPunct="1">
              <a:lnSpc>
                <a:spcPct val="90000"/>
              </a:lnSpc>
              <a:spcBef>
                <a:spcPct val="20000"/>
              </a:spcBef>
              <a:buClr>
                <a:schemeClr val="hlink"/>
              </a:buClr>
              <a:buSzPct val="70000"/>
              <a:buFont typeface="Wingdings" pitchFamily="2" charset="2"/>
              <a:buNone/>
            </a:pPr>
            <a:r>
              <a:rPr lang="en-US" sz="2400">
                <a:effectLst>
                  <a:outerShdw blurRad="38100" dist="38100" dir="2700000" algn="tl">
                    <a:srgbClr val="000000"/>
                  </a:outerShdw>
                </a:effectLst>
              </a:rPr>
              <a:t>phßng buyn-®inh tèi om</a:t>
            </a:r>
          </a:p>
          <a:p>
            <a:pPr marL="609600" indent="-609600" eaLnBrk="1" hangingPunct="1">
              <a:lnSpc>
                <a:spcPct val="90000"/>
              </a:lnSpc>
              <a:spcBef>
                <a:spcPct val="20000"/>
              </a:spcBef>
              <a:buClr>
                <a:schemeClr val="hlink"/>
              </a:buClr>
              <a:buSzPct val="70000"/>
              <a:buFont typeface="Wingdings" pitchFamily="2" charset="2"/>
              <a:buNone/>
            </a:pPr>
            <a:r>
              <a:rPr lang="en-US" sz="2400">
                <a:effectLst>
                  <a:outerShdw blurRad="38100" dist="38100" dir="2700000" algn="tl">
                    <a:srgbClr val="000000"/>
                  </a:outerShdw>
                </a:effectLst>
              </a:rPr>
              <a:t>véi bËt tung cöa sæ</a:t>
            </a:r>
          </a:p>
          <a:p>
            <a:pPr marL="609600" indent="-609600" eaLnBrk="1" hangingPunct="1">
              <a:lnSpc>
                <a:spcPct val="90000"/>
              </a:lnSpc>
              <a:spcBef>
                <a:spcPct val="20000"/>
              </a:spcBef>
              <a:buClr>
                <a:schemeClr val="hlink"/>
              </a:buClr>
              <a:buSzPct val="70000"/>
              <a:buFont typeface="Wingdings" pitchFamily="2" charset="2"/>
              <a:buNone/>
            </a:pPr>
            <a:r>
              <a:rPr lang="en-US" sz="2400">
                <a:effectLst>
                  <a:outerShdw blurRad="38100" dist="38100" dir="2700000" algn="tl">
                    <a:srgbClr val="000000"/>
                  </a:outerShdw>
                </a:effectLst>
              </a:rPr>
              <a:t>®ét ngét vÇng tr¨ng trßn</a:t>
            </a:r>
          </a:p>
          <a:p>
            <a:pPr marL="609600" indent="-609600" eaLnBrk="1" hangingPunct="1">
              <a:lnSpc>
                <a:spcPct val="90000"/>
              </a:lnSpc>
              <a:spcBef>
                <a:spcPct val="20000"/>
              </a:spcBef>
              <a:buClr>
                <a:schemeClr val="hlink"/>
              </a:buClr>
              <a:buSzPct val="70000"/>
              <a:buFont typeface="Wingdings" pitchFamily="2" charset="2"/>
              <a:buNone/>
            </a:pPr>
            <a:endParaRPr lang="en-US" sz="2400">
              <a:effectLst>
                <a:outerShdw blurRad="38100" dist="38100" dir="2700000" algn="tl">
                  <a:srgbClr val="000000"/>
                </a:outerShdw>
              </a:effectLst>
            </a:endParaRPr>
          </a:p>
          <a:p>
            <a:pPr marL="609600" indent="-609600" eaLnBrk="1" hangingPunct="1">
              <a:lnSpc>
                <a:spcPct val="90000"/>
              </a:lnSpc>
              <a:spcBef>
                <a:spcPct val="20000"/>
              </a:spcBef>
              <a:buClr>
                <a:schemeClr val="hlink"/>
              </a:buClr>
              <a:buSzPct val="70000"/>
              <a:buFont typeface="Wingdings" pitchFamily="2" charset="2"/>
              <a:buNone/>
            </a:pPr>
            <a:r>
              <a:rPr lang="en-US" sz="2400">
                <a:effectLst>
                  <a:outerShdw blurRad="38100" dist="38100" dir="2700000" algn="tl">
                    <a:srgbClr val="000000"/>
                  </a:outerShdw>
                </a:effectLst>
              </a:rPr>
              <a:t>Ngöa mÆt lªn nh×n mÆt</a:t>
            </a:r>
          </a:p>
          <a:p>
            <a:pPr marL="609600" indent="-609600" eaLnBrk="1" hangingPunct="1">
              <a:lnSpc>
                <a:spcPct val="90000"/>
              </a:lnSpc>
              <a:spcBef>
                <a:spcPct val="20000"/>
              </a:spcBef>
              <a:buClr>
                <a:schemeClr val="hlink"/>
              </a:buClr>
              <a:buSzPct val="70000"/>
              <a:buFont typeface="Wingdings" pitchFamily="2" charset="2"/>
              <a:buNone/>
            </a:pPr>
            <a:r>
              <a:rPr lang="en-US" sz="2400">
                <a:effectLst>
                  <a:outerShdw blurRad="38100" dist="38100" dir="2700000" algn="tl">
                    <a:srgbClr val="000000"/>
                  </a:outerShdw>
                </a:effectLst>
              </a:rPr>
              <a:t>cã c¸i g× r­ng r­ng</a:t>
            </a:r>
          </a:p>
          <a:p>
            <a:pPr marL="609600" indent="-609600" eaLnBrk="1" hangingPunct="1">
              <a:lnSpc>
                <a:spcPct val="90000"/>
              </a:lnSpc>
              <a:spcBef>
                <a:spcPct val="20000"/>
              </a:spcBef>
              <a:buClr>
                <a:schemeClr val="hlink"/>
              </a:buClr>
              <a:buSzPct val="70000"/>
              <a:buFont typeface="Wingdings" pitchFamily="2" charset="2"/>
              <a:buNone/>
            </a:pPr>
            <a:r>
              <a:rPr lang="en-US" sz="2400">
                <a:effectLst>
                  <a:outerShdw blurRad="38100" dist="38100" dir="2700000" algn="tl">
                    <a:srgbClr val="000000"/>
                  </a:outerShdw>
                </a:effectLst>
              </a:rPr>
              <a:t>nh­ lµ ®ång lµ bÓ</a:t>
            </a:r>
          </a:p>
          <a:p>
            <a:pPr marL="609600" indent="-609600" eaLnBrk="1" hangingPunct="1">
              <a:lnSpc>
                <a:spcPct val="90000"/>
              </a:lnSpc>
              <a:spcBef>
                <a:spcPct val="20000"/>
              </a:spcBef>
              <a:buClr>
                <a:schemeClr val="hlink"/>
              </a:buClr>
              <a:buSzPct val="70000"/>
              <a:buFont typeface="Wingdings" pitchFamily="2" charset="2"/>
              <a:buNone/>
            </a:pPr>
            <a:r>
              <a:rPr lang="en-US" sz="2400">
                <a:effectLst>
                  <a:outerShdw blurRad="38100" dist="38100" dir="2700000" algn="tl">
                    <a:srgbClr val="000000"/>
                  </a:outerShdw>
                </a:effectLst>
              </a:rPr>
              <a:t>nh­ lµ s«ng lµ rõng</a:t>
            </a:r>
          </a:p>
          <a:p>
            <a:pPr marL="609600" indent="-609600" eaLnBrk="1" hangingPunct="1">
              <a:lnSpc>
                <a:spcPct val="90000"/>
              </a:lnSpc>
              <a:spcBef>
                <a:spcPct val="20000"/>
              </a:spcBef>
              <a:buClr>
                <a:schemeClr val="hlink"/>
              </a:buClr>
              <a:buSzPct val="70000"/>
              <a:buFont typeface="Wingdings" pitchFamily="2" charset="2"/>
              <a:buNone/>
            </a:pPr>
            <a:endParaRPr lang="en-US" sz="2400">
              <a:effectLst>
                <a:outerShdw blurRad="38100" dist="38100" dir="2700000" algn="tl">
                  <a:srgbClr val="000000"/>
                </a:outerShdw>
              </a:effectLst>
            </a:endParaRPr>
          </a:p>
          <a:p>
            <a:pPr marL="609600" indent="-609600" eaLnBrk="1" hangingPunct="1">
              <a:lnSpc>
                <a:spcPct val="90000"/>
              </a:lnSpc>
              <a:spcBef>
                <a:spcPct val="20000"/>
              </a:spcBef>
              <a:buClr>
                <a:schemeClr val="hlink"/>
              </a:buClr>
              <a:buSzPct val="70000"/>
              <a:buFont typeface="Wingdings" pitchFamily="2" charset="2"/>
              <a:buNone/>
            </a:pPr>
            <a:r>
              <a:rPr lang="en-US" sz="2400">
                <a:effectLst>
                  <a:outerShdw blurRad="38100" dist="38100" dir="2700000" algn="tl">
                    <a:srgbClr val="000000"/>
                  </a:outerShdw>
                </a:effectLst>
              </a:rPr>
              <a:t>Tr¨ng cø trßn vµnh v¹nh</a:t>
            </a:r>
          </a:p>
          <a:p>
            <a:pPr marL="609600" indent="-609600" eaLnBrk="1" hangingPunct="1">
              <a:lnSpc>
                <a:spcPct val="90000"/>
              </a:lnSpc>
              <a:spcBef>
                <a:spcPct val="20000"/>
              </a:spcBef>
              <a:buClr>
                <a:schemeClr val="hlink"/>
              </a:buClr>
              <a:buSzPct val="70000"/>
              <a:buFont typeface="Wingdings" pitchFamily="2" charset="2"/>
              <a:buNone/>
            </a:pPr>
            <a:r>
              <a:rPr lang="en-US" sz="2400">
                <a:effectLst>
                  <a:outerShdw blurRad="38100" dist="38100" dir="2700000" algn="tl">
                    <a:srgbClr val="000000"/>
                  </a:outerShdw>
                </a:effectLst>
              </a:rPr>
              <a:t>kÓ chi ng­êi v« t×nh</a:t>
            </a:r>
          </a:p>
          <a:p>
            <a:pPr marL="609600" indent="-609600" eaLnBrk="1" hangingPunct="1">
              <a:lnSpc>
                <a:spcPct val="90000"/>
              </a:lnSpc>
              <a:spcBef>
                <a:spcPct val="20000"/>
              </a:spcBef>
              <a:buClr>
                <a:schemeClr val="hlink"/>
              </a:buClr>
              <a:buSzPct val="70000"/>
              <a:buFont typeface="Wingdings" pitchFamily="2" charset="2"/>
              <a:buNone/>
            </a:pPr>
            <a:r>
              <a:rPr lang="en-US" sz="2400">
                <a:effectLst>
                  <a:outerShdw blurRad="38100" dist="38100" dir="2700000" algn="tl">
                    <a:srgbClr val="000000"/>
                  </a:outerShdw>
                </a:effectLst>
              </a:rPr>
              <a:t>¸nh tr¨ng im ph¨ng ph¾c</a:t>
            </a:r>
          </a:p>
          <a:p>
            <a:pPr marL="609600" indent="-609600" eaLnBrk="1" hangingPunct="1">
              <a:lnSpc>
                <a:spcPct val="90000"/>
              </a:lnSpc>
              <a:spcBef>
                <a:spcPct val="20000"/>
              </a:spcBef>
              <a:buClr>
                <a:schemeClr val="hlink"/>
              </a:buClr>
              <a:buSzPct val="70000"/>
              <a:buFont typeface="Wingdings" pitchFamily="2" charset="2"/>
              <a:buNone/>
            </a:pPr>
            <a:r>
              <a:rPr lang="en-US" sz="2400">
                <a:effectLst>
                  <a:outerShdw blurRad="38100" dist="38100" dir="2700000" algn="tl">
                    <a:srgbClr val="000000"/>
                  </a:outerShdw>
                </a:effectLst>
              </a:rPr>
              <a:t>®ñ cho ta giËt m×nh.</a:t>
            </a:r>
          </a:p>
          <a:p>
            <a:pPr marL="609600" indent="-609600" eaLnBrk="1" hangingPunct="1">
              <a:lnSpc>
                <a:spcPct val="90000"/>
              </a:lnSpc>
              <a:spcBef>
                <a:spcPct val="20000"/>
              </a:spcBef>
              <a:buClr>
                <a:schemeClr val="hlink"/>
              </a:buClr>
              <a:buSzPct val="70000"/>
              <a:buFont typeface="Wingdings" pitchFamily="2" charset="2"/>
              <a:buNone/>
            </a:pPr>
            <a:endParaRPr lang="en-US" sz="2400">
              <a:effectLst>
                <a:outerShdw blurRad="38100" dist="38100" dir="2700000" algn="tl">
                  <a:srgbClr val="000000"/>
                </a:outerShdw>
              </a:effectLst>
            </a:endParaRPr>
          </a:p>
        </p:txBody>
      </p:sp>
      <p:sp>
        <p:nvSpPr>
          <p:cNvPr id="171015" name="Line 7"/>
          <p:cNvSpPr>
            <a:spLocks noChangeShapeType="1"/>
          </p:cNvSpPr>
          <p:nvPr/>
        </p:nvSpPr>
        <p:spPr bwMode="auto">
          <a:xfrm>
            <a:off x="838200" y="1752600"/>
            <a:ext cx="381000" cy="0"/>
          </a:xfrm>
          <a:prstGeom prst="line">
            <a:avLst/>
          </a:prstGeom>
          <a:noFill/>
          <a:ln w="9525">
            <a:solidFill>
              <a:srgbClr val="FFFF00"/>
            </a:solidFill>
            <a:round/>
            <a:headEnd/>
            <a:tailEnd/>
          </a:ln>
          <a:effectLst/>
        </p:spPr>
        <p:txBody>
          <a:bodyPr/>
          <a:lstStyle/>
          <a:p>
            <a:endParaRPr lang="en-US"/>
          </a:p>
        </p:txBody>
      </p:sp>
      <p:sp>
        <p:nvSpPr>
          <p:cNvPr id="171016" name="Line 8"/>
          <p:cNvSpPr>
            <a:spLocks noChangeShapeType="1"/>
          </p:cNvSpPr>
          <p:nvPr/>
        </p:nvSpPr>
        <p:spPr bwMode="auto">
          <a:xfrm>
            <a:off x="838200" y="2133600"/>
            <a:ext cx="381000" cy="0"/>
          </a:xfrm>
          <a:prstGeom prst="line">
            <a:avLst/>
          </a:prstGeom>
          <a:noFill/>
          <a:ln w="9525">
            <a:solidFill>
              <a:srgbClr val="FFFF00"/>
            </a:solidFill>
            <a:round/>
            <a:headEnd/>
            <a:tailEnd/>
          </a:ln>
          <a:effectLst/>
        </p:spPr>
        <p:txBody>
          <a:bodyPr/>
          <a:lstStyle/>
          <a:p>
            <a:endParaRPr lang="en-US"/>
          </a:p>
        </p:txBody>
      </p:sp>
      <p:sp>
        <p:nvSpPr>
          <p:cNvPr id="171017" name="Line 9"/>
          <p:cNvSpPr>
            <a:spLocks noChangeShapeType="1"/>
          </p:cNvSpPr>
          <p:nvPr/>
        </p:nvSpPr>
        <p:spPr bwMode="auto">
          <a:xfrm>
            <a:off x="914400" y="2590800"/>
            <a:ext cx="457200" cy="0"/>
          </a:xfrm>
          <a:prstGeom prst="line">
            <a:avLst/>
          </a:prstGeom>
          <a:noFill/>
          <a:ln w="9525">
            <a:solidFill>
              <a:srgbClr val="FFFF00"/>
            </a:solidFill>
            <a:round/>
            <a:headEnd/>
            <a:tailEn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1010"/>
                                        </p:tgtEl>
                                        <p:attrNameLst>
                                          <p:attrName>style.visibility</p:attrName>
                                        </p:attrNameLst>
                                      </p:cBhvr>
                                      <p:to>
                                        <p:strVal val="visible"/>
                                      </p:to>
                                    </p:set>
                                    <p:animEffect transition="in" filter="checkerboard(across)">
                                      <p:cBhvr>
                                        <p:cTn id="7" dur="500"/>
                                        <p:tgtEl>
                                          <p:spTgt spid="171010"/>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71011"/>
                                        </p:tgtEl>
                                        <p:attrNameLst>
                                          <p:attrName>style.visibility</p:attrName>
                                        </p:attrNameLst>
                                      </p:cBhvr>
                                      <p:to>
                                        <p:strVal val="visible"/>
                                      </p:to>
                                    </p:set>
                                    <p:animEffect transition="in" filter="checkerboard(across)">
                                      <p:cBhvr>
                                        <p:cTn id="10" dur="500"/>
                                        <p:tgtEl>
                                          <p:spTgt spid="171011"/>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71013"/>
                                        </p:tgtEl>
                                        <p:attrNameLst>
                                          <p:attrName>style.visibility</p:attrName>
                                        </p:attrNameLst>
                                      </p:cBhvr>
                                      <p:to>
                                        <p:strVal val="visible"/>
                                      </p:to>
                                    </p:set>
                                    <p:animEffect transition="in" filter="checkerboard(across)">
                                      <p:cBhvr>
                                        <p:cTn id="13" dur="500"/>
                                        <p:tgtEl>
                                          <p:spTgt spid="171013"/>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71012"/>
                                        </p:tgtEl>
                                        <p:attrNameLst>
                                          <p:attrName>style.visibility</p:attrName>
                                        </p:attrNameLst>
                                      </p:cBhvr>
                                      <p:to>
                                        <p:strVal val="visible"/>
                                      </p:to>
                                    </p:set>
                                    <p:animEffect transition="in" filter="checkerboard(across)">
                                      <p:cBhvr>
                                        <p:cTn id="16" dur="500"/>
                                        <p:tgtEl>
                                          <p:spTgt spid="171012"/>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171015"/>
                                        </p:tgtEl>
                                        <p:attrNameLst>
                                          <p:attrName>style.visibility</p:attrName>
                                        </p:attrNameLst>
                                      </p:cBhvr>
                                      <p:to>
                                        <p:strVal val="visible"/>
                                      </p:to>
                                    </p:set>
                                    <p:animEffect transition="in" filter="checkerboard(across)">
                                      <p:cBhvr>
                                        <p:cTn id="21" dur="500"/>
                                        <p:tgtEl>
                                          <p:spTgt spid="171015"/>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171016"/>
                                        </p:tgtEl>
                                        <p:attrNameLst>
                                          <p:attrName>style.visibility</p:attrName>
                                        </p:attrNameLst>
                                      </p:cBhvr>
                                      <p:to>
                                        <p:strVal val="visible"/>
                                      </p:to>
                                    </p:set>
                                    <p:animEffect transition="in" filter="checkerboard(across)">
                                      <p:cBhvr>
                                        <p:cTn id="24" dur="500"/>
                                        <p:tgtEl>
                                          <p:spTgt spid="171016"/>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171017"/>
                                        </p:tgtEl>
                                        <p:attrNameLst>
                                          <p:attrName>style.visibility</p:attrName>
                                        </p:attrNameLst>
                                      </p:cBhvr>
                                      <p:to>
                                        <p:strVal val="visible"/>
                                      </p:to>
                                    </p:set>
                                    <p:animEffect transition="in" filter="checkerboard(across)">
                                      <p:cBhvr>
                                        <p:cTn id="27" dur="500"/>
                                        <p:tgtEl>
                                          <p:spTgt spid="1710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0" grpId="0"/>
      <p:bldP spid="171011" grpId="0"/>
      <p:bldP spid="171012" grpId="0"/>
      <p:bldP spid="171013" grpId="0"/>
      <p:bldP spid="171015" grpId="0" animBg="1"/>
      <p:bldP spid="171016" grpId="0" animBg="1"/>
      <p:bldP spid="171017"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ChangeArrowheads="1"/>
          </p:cNvSpPr>
          <p:nvPr/>
        </p:nvSpPr>
        <p:spPr bwMode="auto">
          <a:xfrm>
            <a:off x="609600" y="381000"/>
            <a:ext cx="6477000" cy="533400"/>
          </a:xfrm>
          <a:prstGeom prst="rect">
            <a:avLst/>
          </a:prstGeom>
          <a:noFill/>
          <a:ln w="9525">
            <a:noFill/>
            <a:miter lim="800000"/>
            <a:headEnd/>
            <a:tailEnd/>
          </a:ln>
          <a:effectLst/>
        </p:spPr>
        <p:txBody>
          <a:bodyPr anchor="ctr"/>
          <a:lstStyle/>
          <a:p>
            <a:pPr marL="838200" indent="-838200" algn="ctr" eaLnBrk="1" hangingPunct="1">
              <a:lnSpc>
                <a:spcPct val="80000"/>
              </a:lnSpc>
            </a:pPr>
            <a:r>
              <a:rPr lang="en-US" sz="3200">
                <a:solidFill>
                  <a:srgbClr val="FFFF00"/>
                </a:solidFill>
                <a:effectLst>
                  <a:outerShdw blurRad="38100" dist="38100" dir="2700000" algn="tl">
                    <a:srgbClr val="000000"/>
                  </a:outerShdw>
                </a:effectLst>
                <a:latin typeface=".VnAristoteH" pitchFamily="34" charset="0"/>
              </a:rPr>
              <a:t>¸nh tr¨ng</a:t>
            </a:r>
          </a:p>
        </p:txBody>
      </p:sp>
      <p:sp>
        <p:nvSpPr>
          <p:cNvPr id="172035" name="Rectangle 3"/>
          <p:cNvSpPr>
            <a:spLocks noChangeArrowheads="1"/>
          </p:cNvSpPr>
          <p:nvPr/>
        </p:nvSpPr>
        <p:spPr bwMode="auto">
          <a:xfrm>
            <a:off x="4114800" y="762000"/>
            <a:ext cx="3276600" cy="457200"/>
          </a:xfrm>
          <a:prstGeom prst="rect">
            <a:avLst/>
          </a:prstGeom>
          <a:noFill/>
          <a:ln w="9525">
            <a:noFill/>
            <a:miter lim="800000"/>
            <a:headEnd/>
            <a:tailEnd/>
          </a:ln>
          <a:effectLst/>
        </p:spPr>
        <p:txBody>
          <a:bodyPr anchor="ctr"/>
          <a:lstStyle/>
          <a:p>
            <a:pPr marL="838200" indent="-838200" algn="r" eaLnBrk="1" hangingPunct="1">
              <a:lnSpc>
                <a:spcPct val="150000"/>
              </a:lnSpc>
            </a:pPr>
            <a:r>
              <a:rPr lang="en-US">
                <a:effectLst>
                  <a:outerShdw blurRad="38100" dist="38100" dir="2700000" algn="tl">
                    <a:srgbClr val="000000"/>
                  </a:outerShdw>
                </a:effectLst>
                <a:latin typeface=".VnCentury Schoolbook" pitchFamily="34" charset="0"/>
              </a:rPr>
              <a:t>(NguyÔn Duy)</a:t>
            </a:r>
          </a:p>
        </p:txBody>
      </p:sp>
      <p:sp>
        <p:nvSpPr>
          <p:cNvPr id="172036" name="Text Box 4"/>
          <p:cNvSpPr txBox="1">
            <a:spLocks noChangeArrowheads="1"/>
          </p:cNvSpPr>
          <p:nvPr/>
        </p:nvSpPr>
        <p:spPr bwMode="auto">
          <a:xfrm>
            <a:off x="533400" y="1447800"/>
            <a:ext cx="1389063" cy="396875"/>
          </a:xfrm>
          <a:prstGeom prst="rect">
            <a:avLst/>
          </a:prstGeom>
          <a:noFill/>
          <a:ln w="9525">
            <a:noFill/>
            <a:miter lim="800000"/>
            <a:headEnd/>
            <a:tailEnd/>
          </a:ln>
          <a:effectLst/>
        </p:spPr>
        <p:txBody>
          <a:bodyPr wrap="none">
            <a:spAutoFit/>
          </a:bodyPr>
          <a:lstStyle/>
          <a:p>
            <a:r>
              <a:rPr lang="en-US" b="1"/>
              <a:t>1. </a:t>
            </a:r>
            <a:r>
              <a:rPr lang="en-US" b="1" u="sng"/>
              <a:t>T¸c gi¶</a:t>
            </a:r>
            <a:r>
              <a:rPr lang="en-US" b="1"/>
              <a:t>:</a:t>
            </a:r>
            <a:r>
              <a:rPr lang="en-US">
                <a:latin typeface="Arial" charset="0"/>
              </a:rPr>
              <a:t> </a:t>
            </a:r>
          </a:p>
        </p:txBody>
      </p:sp>
      <p:sp>
        <p:nvSpPr>
          <p:cNvPr id="172037" name="Rectangle 5"/>
          <p:cNvSpPr>
            <a:spLocks noChangeArrowheads="1"/>
          </p:cNvSpPr>
          <p:nvPr/>
        </p:nvSpPr>
        <p:spPr bwMode="auto">
          <a:xfrm>
            <a:off x="228600" y="990600"/>
            <a:ext cx="4953000" cy="533400"/>
          </a:xfrm>
          <a:prstGeom prst="rect">
            <a:avLst/>
          </a:prstGeom>
          <a:noFill/>
          <a:ln w="9525">
            <a:noFill/>
            <a:miter lim="800000"/>
            <a:headEnd/>
            <a:tailEnd/>
          </a:ln>
          <a:effectLst/>
        </p:spPr>
        <p:txBody>
          <a:bodyPr anchor="ctr"/>
          <a:lstStyle/>
          <a:p>
            <a:pPr marL="838200" indent="-838200" eaLnBrk="1" hangingPunct="1">
              <a:lnSpc>
                <a:spcPct val="150000"/>
              </a:lnSpc>
            </a:pPr>
            <a:r>
              <a:rPr lang="en-US" u="sng">
                <a:solidFill>
                  <a:srgbClr val="FFFF00"/>
                </a:solidFill>
                <a:effectLst>
                  <a:outerShdw blurRad="38100" dist="38100" dir="2700000" algn="tl">
                    <a:srgbClr val="000000"/>
                  </a:outerShdw>
                </a:effectLst>
              </a:rPr>
              <a:t>I.§äc –T×m hiÓu chó thÝch.</a:t>
            </a:r>
          </a:p>
        </p:txBody>
      </p:sp>
      <p:sp>
        <p:nvSpPr>
          <p:cNvPr id="172038" name="Text Box 6"/>
          <p:cNvSpPr txBox="1">
            <a:spLocks noChangeArrowheads="1"/>
          </p:cNvSpPr>
          <p:nvPr/>
        </p:nvSpPr>
        <p:spPr bwMode="auto">
          <a:xfrm>
            <a:off x="76200" y="76200"/>
            <a:ext cx="2286000" cy="366713"/>
          </a:xfrm>
          <a:prstGeom prst="rect">
            <a:avLst/>
          </a:prstGeom>
          <a:noFill/>
          <a:ln w="9525">
            <a:noFill/>
            <a:miter lim="800000"/>
            <a:headEnd/>
            <a:tailEnd/>
          </a:ln>
          <a:effectLst/>
        </p:spPr>
        <p:txBody>
          <a:bodyPr>
            <a:spAutoFit/>
          </a:bodyPr>
          <a:lstStyle/>
          <a:p>
            <a:pPr>
              <a:spcBef>
                <a:spcPct val="50000"/>
              </a:spcBef>
            </a:pPr>
            <a:r>
              <a:rPr lang="en-US" sz="1800" b="1"/>
              <a:t>TiÕt 64</a:t>
            </a:r>
          </a:p>
        </p:txBody>
      </p:sp>
      <p:sp>
        <p:nvSpPr>
          <p:cNvPr id="172039" name="Text Box 7"/>
          <p:cNvSpPr txBox="1">
            <a:spLocks noChangeArrowheads="1"/>
          </p:cNvSpPr>
          <p:nvPr/>
        </p:nvSpPr>
        <p:spPr bwMode="auto">
          <a:xfrm>
            <a:off x="1143000" y="381000"/>
            <a:ext cx="1143000" cy="366713"/>
          </a:xfrm>
          <a:prstGeom prst="rect">
            <a:avLst/>
          </a:prstGeom>
          <a:noFill/>
          <a:ln w="9525">
            <a:noFill/>
            <a:miter lim="800000"/>
            <a:headEnd/>
            <a:tailEnd/>
          </a:ln>
          <a:effectLst/>
        </p:spPr>
        <p:txBody>
          <a:bodyPr>
            <a:spAutoFit/>
          </a:bodyPr>
          <a:lstStyle/>
          <a:p>
            <a:pPr>
              <a:spcBef>
                <a:spcPct val="50000"/>
              </a:spcBef>
            </a:pPr>
            <a:r>
              <a:rPr lang="en-US" sz="1800" b="1" i="1"/>
              <a:t>V¨n b¶n:</a:t>
            </a:r>
          </a:p>
        </p:txBody>
      </p:sp>
      <p:sp>
        <p:nvSpPr>
          <p:cNvPr id="172040" name="Line 8"/>
          <p:cNvSpPr>
            <a:spLocks noChangeShapeType="1"/>
          </p:cNvSpPr>
          <p:nvPr/>
        </p:nvSpPr>
        <p:spPr bwMode="auto">
          <a:xfrm>
            <a:off x="3810000" y="1371600"/>
            <a:ext cx="0" cy="5486400"/>
          </a:xfrm>
          <a:prstGeom prst="line">
            <a:avLst/>
          </a:prstGeom>
          <a:noFill/>
          <a:ln w="9525">
            <a:solidFill>
              <a:schemeClr val="tx1"/>
            </a:solidFill>
            <a:round/>
            <a:headEnd/>
            <a:tailEnd/>
          </a:ln>
          <a:effectLst/>
        </p:spPr>
        <p:txBody>
          <a:bodyPr/>
          <a:lstStyle/>
          <a:p>
            <a:endParaRPr lang="en-US"/>
          </a:p>
        </p:txBody>
      </p:sp>
      <p:sp>
        <p:nvSpPr>
          <p:cNvPr id="172041" name="Text Box 9"/>
          <p:cNvSpPr txBox="1">
            <a:spLocks noChangeArrowheads="1"/>
          </p:cNvSpPr>
          <p:nvPr/>
        </p:nvSpPr>
        <p:spPr bwMode="auto">
          <a:xfrm>
            <a:off x="533400" y="1752600"/>
            <a:ext cx="1685925" cy="396875"/>
          </a:xfrm>
          <a:prstGeom prst="rect">
            <a:avLst/>
          </a:prstGeom>
          <a:noFill/>
          <a:ln w="9525">
            <a:noFill/>
            <a:miter lim="800000"/>
            <a:headEnd/>
            <a:tailEnd/>
          </a:ln>
          <a:effectLst/>
        </p:spPr>
        <p:txBody>
          <a:bodyPr wrap="none">
            <a:spAutoFit/>
          </a:bodyPr>
          <a:lstStyle/>
          <a:p>
            <a:r>
              <a:rPr lang="en-US" b="1"/>
              <a:t>2.</a:t>
            </a:r>
            <a:r>
              <a:rPr lang="en-US" b="1" u="sng"/>
              <a:t>T¸c phÈm</a:t>
            </a:r>
            <a:r>
              <a:rPr lang="en-US" b="1"/>
              <a:t>: </a:t>
            </a:r>
            <a:r>
              <a:rPr lang="en-US" b="1">
                <a:latin typeface="Arial" charset="0"/>
              </a:rPr>
              <a:t> </a:t>
            </a:r>
          </a:p>
        </p:txBody>
      </p:sp>
      <p:sp>
        <p:nvSpPr>
          <p:cNvPr id="172043" name="Text Box 11"/>
          <p:cNvSpPr txBox="1">
            <a:spLocks noChangeArrowheads="1"/>
          </p:cNvSpPr>
          <p:nvPr/>
        </p:nvSpPr>
        <p:spPr bwMode="auto">
          <a:xfrm>
            <a:off x="152400" y="2438400"/>
            <a:ext cx="3276600" cy="396875"/>
          </a:xfrm>
          <a:prstGeom prst="rect">
            <a:avLst/>
          </a:prstGeom>
          <a:noFill/>
          <a:ln w="9525">
            <a:noFill/>
            <a:miter lim="800000"/>
            <a:headEnd/>
            <a:tailEnd/>
          </a:ln>
          <a:effectLst/>
        </p:spPr>
        <p:txBody>
          <a:bodyPr>
            <a:spAutoFit/>
          </a:bodyPr>
          <a:lstStyle/>
          <a:p>
            <a:pPr>
              <a:spcBef>
                <a:spcPct val="50000"/>
              </a:spcBef>
            </a:pPr>
            <a:endParaRPr lang="en-US" b="1" u="sng">
              <a:solidFill>
                <a:srgbClr val="FFFF00"/>
              </a:solidFill>
            </a:endParaRPr>
          </a:p>
        </p:txBody>
      </p:sp>
      <p:sp>
        <p:nvSpPr>
          <p:cNvPr id="172044" name="Text Box 12"/>
          <p:cNvSpPr txBox="1">
            <a:spLocks noChangeArrowheads="1"/>
          </p:cNvSpPr>
          <p:nvPr/>
        </p:nvSpPr>
        <p:spPr bwMode="auto">
          <a:xfrm>
            <a:off x="762000" y="2133600"/>
            <a:ext cx="2667000" cy="396875"/>
          </a:xfrm>
          <a:prstGeom prst="rect">
            <a:avLst/>
          </a:prstGeom>
          <a:noFill/>
          <a:ln w="9525">
            <a:noFill/>
            <a:miter lim="800000"/>
            <a:headEnd/>
            <a:tailEnd/>
          </a:ln>
          <a:effectLst/>
        </p:spPr>
        <p:txBody>
          <a:bodyPr>
            <a:spAutoFit/>
          </a:bodyPr>
          <a:lstStyle/>
          <a:p>
            <a:pPr>
              <a:spcBef>
                <a:spcPct val="50000"/>
              </a:spcBef>
            </a:pPr>
            <a:r>
              <a:rPr lang="en-US" b="1" u="sng"/>
              <a:t>a. ThÓ th¬.</a:t>
            </a:r>
          </a:p>
        </p:txBody>
      </p:sp>
      <p:sp>
        <p:nvSpPr>
          <p:cNvPr id="172045" name="Text Box 13"/>
          <p:cNvSpPr txBox="1">
            <a:spLocks noChangeArrowheads="1"/>
          </p:cNvSpPr>
          <p:nvPr/>
        </p:nvSpPr>
        <p:spPr bwMode="auto">
          <a:xfrm>
            <a:off x="685800" y="2514600"/>
            <a:ext cx="3048000" cy="396875"/>
          </a:xfrm>
          <a:prstGeom prst="rect">
            <a:avLst/>
          </a:prstGeom>
          <a:noFill/>
          <a:ln w="9525">
            <a:noFill/>
            <a:miter lim="800000"/>
            <a:headEnd/>
            <a:tailEnd/>
          </a:ln>
          <a:effectLst/>
        </p:spPr>
        <p:txBody>
          <a:bodyPr>
            <a:spAutoFit/>
          </a:bodyPr>
          <a:lstStyle/>
          <a:p>
            <a:pPr>
              <a:spcBef>
                <a:spcPct val="50000"/>
              </a:spcBef>
            </a:pPr>
            <a:r>
              <a:rPr lang="en-US" b="1" u="sng"/>
              <a:t> b. Ph­¬ng thøc biÓu ®¹t.</a:t>
            </a:r>
          </a:p>
        </p:txBody>
      </p:sp>
      <p:sp>
        <p:nvSpPr>
          <p:cNvPr id="172046" name="Text Box 14"/>
          <p:cNvSpPr txBox="1">
            <a:spLocks noChangeArrowheads="1"/>
          </p:cNvSpPr>
          <p:nvPr/>
        </p:nvSpPr>
        <p:spPr bwMode="auto">
          <a:xfrm>
            <a:off x="762000" y="2971800"/>
            <a:ext cx="2438400" cy="396875"/>
          </a:xfrm>
          <a:prstGeom prst="rect">
            <a:avLst/>
          </a:prstGeom>
          <a:noFill/>
          <a:ln w="9525">
            <a:noFill/>
            <a:miter lim="800000"/>
            <a:headEnd/>
            <a:tailEnd/>
          </a:ln>
          <a:effectLst/>
        </p:spPr>
        <p:txBody>
          <a:bodyPr>
            <a:spAutoFit/>
          </a:bodyPr>
          <a:lstStyle/>
          <a:p>
            <a:pPr>
              <a:spcBef>
                <a:spcPct val="50000"/>
              </a:spcBef>
            </a:pPr>
            <a:r>
              <a:rPr lang="en-US" b="1" u="sng"/>
              <a:t>c. Bè côc</a:t>
            </a:r>
            <a:r>
              <a:rPr lang="en-US" u="sng"/>
              <a:t> </a:t>
            </a:r>
          </a:p>
        </p:txBody>
      </p:sp>
      <p:sp>
        <p:nvSpPr>
          <p:cNvPr id="172048" name="Text Box 16"/>
          <p:cNvSpPr txBox="1">
            <a:spLocks noChangeArrowheads="1"/>
          </p:cNvSpPr>
          <p:nvPr/>
        </p:nvSpPr>
        <p:spPr bwMode="auto">
          <a:xfrm>
            <a:off x="3962400" y="2743200"/>
            <a:ext cx="2667000" cy="396875"/>
          </a:xfrm>
          <a:prstGeom prst="rect">
            <a:avLst/>
          </a:prstGeom>
          <a:noFill/>
          <a:ln w="9525">
            <a:noFill/>
            <a:miter lim="800000"/>
            <a:headEnd/>
            <a:tailEnd/>
          </a:ln>
          <a:effectLst/>
        </p:spPr>
        <p:txBody>
          <a:bodyPr>
            <a:spAutoFit/>
          </a:bodyPr>
          <a:lstStyle/>
          <a:p>
            <a:pPr>
              <a:spcBef>
                <a:spcPct val="50000"/>
              </a:spcBef>
            </a:pPr>
            <a:r>
              <a:rPr lang="en-US"/>
              <a:t>-</a:t>
            </a:r>
            <a:r>
              <a:rPr lang="en-US" b="1"/>
              <a:t>ThÓ th¬:</a:t>
            </a:r>
            <a:r>
              <a:rPr lang="en-US"/>
              <a:t> </a:t>
            </a:r>
            <a:r>
              <a:rPr lang="en-US" b="1" i="1"/>
              <a:t>n¨m ch÷</a:t>
            </a:r>
          </a:p>
        </p:txBody>
      </p:sp>
      <p:sp>
        <p:nvSpPr>
          <p:cNvPr id="172049" name="Text Box 17"/>
          <p:cNvSpPr txBox="1">
            <a:spLocks noChangeArrowheads="1"/>
          </p:cNvSpPr>
          <p:nvPr/>
        </p:nvSpPr>
        <p:spPr bwMode="auto">
          <a:xfrm>
            <a:off x="3886200" y="3124200"/>
            <a:ext cx="5486400" cy="396875"/>
          </a:xfrm>
          <a:prstGeom prst="rect">
            <a:avLst/>
          </a:prstGeom>
          <a:noFill/>
          <a:ln w="9525">
            <a:noFill/>
            <a:miter lim="800000"/>
            <a:headEnd/>
            <a:tailEnd/>
          </a:ln>
          <a:effectLst/>
        </p:spPr>
        <p:txBody>
          <a:bodyPr>
            <a:spAutoFit/>
          </a:bodyPr>
          <a:lstStyle/>
          <a:p>
            <a:pPr>
              <a:spcBef>
                <a:spcPct val="50000"/>
              </a:spcBef>
            </a:pPr>
            <a:r>
              <a:rPr lang="en-US"/>
              <a:t>- </a:t>
            </a:r>
            <a:r>
              <a:rPr lang="en-US" b="1"/>
              <a:t>Ph­¬ng thøc biÓu ®¹t</a:t>
            </a:r>
            <a:r>
              <a:rPr lang="en-US"/>
              <a:t>:  </a:t>
            </a:r>
            <a:r>
              <a:rPr lang="en-US" b="1" i="1">
                <a:latin typeface="Times New Roman" pitchFamily="18" charset="0"/>
              </a:rPr>
              <a:t>tự sự</a:t>
            </a:r>
            <a:r>
              <a:rPr lang="en-US" b="1" i="1"/>
              <a:t>  kÕt hîp </a:t>
            </a:r>
            <a:r>
              <a:rPr lang="en-US" b="1" i="1">
                <a:latin typeface="Times New Roman" pitchFamily="18" charset="0"/>
              </a:rPr>
              <a:t>biểu cảm</a:t>
            </a:r>
            <a:r>
              <a:rPr lang="en-US" b="1" i="1"/>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2045"/>
                                        </p:tgtEl>
                                        <p:attrNameLst>
                                          <p:attrName>style.visibility</p:attrName>
                                        </p:attrNameLst>
                                      </p:cBhvr>
                                      <p:to>
                                        <p:strVal val="visible"/>
                                      </p:to>
                                    </p:set>
                                    <p:animEffect transition="in" filter="checkerboard(across)">
                                      <p:cBhvr>
                                        <p:cTn id="7" dur="500"/>
                                        <p:tgtEl>
                                          <p:spTgt spid="17204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72049"/>
                                        </p:tgtEl>
                                        <p:attrNameLst>
                                          <p:attrName>style.visibility</p:attrName>
                                        </p:attrNameLst>
                                      </p:cBhvr>
                                      <p:to>
                                        <p:strVal val="visible"/>
                                      </p:to>
                                    </p:set>
                                    <p:animEffect transition="in" filter="checkerboard(across)">
                                      <p:cBhvr>
                                        <p:cTn id="12" dur="500"/>
                                        <p:tgtEl>
                                          <p:spTgt spid="17204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72046"/>
                                        </p:tgtEl>
                                        <p:attrNameLst>
                                          <p:attrName>style.visibility</p:attrName>
                                        </p:attrNameLst>
                                      </p:cBhvr>
                                      <p:to>
                                        <p:strVal val="visible"/>
                                      </p:to>
                                    </p:set>
                                    <p:animEffect transition="in" filter="checkerboard(across)">
                                      <p:cBhvr>
                                        <p:cTn id="17" dur="500"/>
                                        <p:tgtEl>
                                          <p:spTgt spid="1720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45" grpId="0"/>
      <p:bldP spid="172046" grpId="0"/>
      <p:bldP spid="172049"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a:hlinkClick r:id="" action="ppaction://hlinkshowjump?jump=nextslide"/>
            <a:hlinkHover r:id="" action="ppaction://hlinkshowjump?jump=nextslide"/>
          </p:cNvPr>
          <p:cNvSpPr>
            <a:spLocks noChangeArrowheads="1"/>
          </p:cNvSpPr>
          <p:nvPr/>
        </p:nvSpPr>
        <p:spPr bwMode="auto">
          <a:xfrm>
            <a:off x="2971800" y="152400"/>
            <a:ext cx="3505200" cy="533400"/>
          </a:xfrm>
          <a:prstGeom prst="rect">
            <a:avLst/>
          </a:prstGeom>
          <a:noFill/>
          <a:ln w="9525">
            <a:noFill/>
            <a:miter lim="800000"/>
            <a:headEnd/>
            <a:tailEnd/>
          </a:ln>
          <a:effectLst/>
        </p:spPr>
        <p:txBody>
          <a:bodyPr/>
          <a:lstStyle/>
          <a:p>
            <a:pPr marL="609600" indent="-609600" eaLnBrk="1" hangingPunct="1">
              <a:lnSpc>
                <a:spcPct val="90000"/>
              </a:lnSpc>
              <a:spcBef>
                <a:spcPct val="20000"/>
              </a:spcBef>
              <a:buClr>
                <a:schemeClr val="hlink"/>
              </a:buClr>
              <a:buSzPct val="70000"/>
              <a:buFont typeface="Wingdings" pitchFamily="2" charset="2"/>
              <a:buNone/>
            </a:pPr>
            <a:r>
              <a:rPr lang="en-US" sz="2400">
                <a:solidFill>
                  <a:srgbClr val="FFFF00"/>
                </a:solidFill>
                <a:effectLst>
                  <a:outerShdw blurRad="38100" dist="38100" dir="2700000" algn="tl">
                    <a:srgbClr val="000000"/>
                  </a:outerShdw>
                </a:effectLst>
                <a:latin typeface=".VnAristoteH" pitchFamily="34" charset="0"/>
              </a:rPr>
              <a:t>¸nh tr¨ng</a:t>
            </a:r>
          </a:p>
        </p:txBody>
      </p:sp>
      <p:sp>
        <p:nvSpPr>
          <p:cNvPr id="160771" name="Rectangle 3">
            <a:hlinkClick r:id="" action="ppaction://hlinkshowjump?jump=nextslide"/>
            <a:hlinkHover r:id="" action="ppaction://hlinkshowjump?jump=nextslide"/>
          </p:cNvPr>
          <p:cNvSpPr>
            <a:spLocks noChangeArrowheads="1"/>
          </p:cNvSpPr>
          <p:nvPr/>
        </p:nvSpPr>
        <p:spPr bwMode="auto">
          <a:xfrm>
            <a:off x="5105400" y="457200"/>
            <a:ext cx="2286000" cy="533400"/>
          </a:xfrm>
          <a:prstGeom prst="rect">
            <a:avLst/>
          </a:prstGeom>
          <a:noFill/>
          <a:ln w="9525">
            <a:noFill/>
            <a:miter lim="800000"/>
            <a:headEnd/>
            <a:tailEnd/>
          </a:ln>
          <a:effectLst/>
        </p:spPr>
        <p:txBody>
          <a:bodyPr/>
          <a:lstStyle/>
          <a:p>
            <a:pPr marL="609600" indent="-609600" eaLnBrk="1" hangingPunct="1">
              <a:lnSpc>
                <a:spcPct val="90000"/>
              </a:lnSpc>
              <a:spcBef>
                <a:spcPct val="20000"/>
              </a:spcBef>
              <a:buClr>
                <a:schemeClr val="hlink"/>
              </a:buClr>
              <a:buSzPct val="70000"/>
              <a:buFont typeface="Wingdings" pitchFamily="2" charset="2"/>
              <a:buNone/>
            </a:pPr>
            <a:r>
              <a:rPr lang="en-US" sz="2400" i="1">
                <a:solidFill>
                  <a:srgbClr val="00FF00"/>
                </a:solidFill>
                <a:effectLst>
                  <a:outerShdw blurRad="38100" dist="38100" dir="2700000" algn="tl">
                    <a:srgbClr val="000000"/>
                  </a:outerShdw>
                </a:effectLst>
              </a:rPr>
              <a:t>(NguyÔn Duy)</a:t>
            </a:r>
          </a:p>
        </p:txBody>
      </p:sp>
      <p:sp>
        <p:nvSpPr>
          <p:cNvPr id="160772" name="Rectangle 4">
            <a:hlinkClick r:id="" action="ppaction://hlinkshowjump?jump=nextslide"/>
            <a:hlinkHover r:id="" action="ppaction://hlinkshowjump?jump=nextslide"/>
          </p:cNvPr>
          <p:cNvSpPr>
            <a:spLocks noChangeArrowheads="1"/>
          </p:cNvSpPr>
          <p:nvPr/>
        </p:nvSpPr>
        <p:spPr bwMode="auto">
          <a:xfrm>
            <a:off x="76200" y="990600"/>
            <a:ext cx="3733800" cy="5867400"/>
          </a:xfrm>
          <a:prstGeom prst="rect">
            <a:avLst/>
          </a:prstGeom>
          <a:noFill/>
          <a:ln w="9525">
            <a:noFill/>
            <a:miter lim="800000"/>
            <a:headEnd/>
            <a:tailEnd/>
          </a:ln>
          <a:effectLst/>
        </p:spPr>
        <p:txBody>
          <a:bodyPr/>
          <a:lstStyle/>
          <a:p>
            <a:pPr marL="609600" indent="-609600" eaLnBrk="1" hangingPunct="1">
              <a:lnSpc>
                <a:spcPct val="90000"/>
              </a:lnSpc>
              <a:spcBef>
                <a:spcPct val="20000"/>
              </a:spcBef>
              <a:buClr>
                <a:schemeClr val="hlink"/>
              </a:buClr>
              <a:buSzPct val="70000"/>
              <a:buFont typeface="Wingdings" pitchFamily="2" charset="2"/>
              <a:buNone/>
            </a:pPr>
            <a:r>
              <a:rPr lang="en-US" sz="1800">
                <a:effectLst>
                  <a:outerShdw blurRad="38100" dist="38100" dir="2700000" algn="tl">
                    <a:srgbClr val="000000"/>
                  </a:outerShdw>
                </a:effectLst>
              </a:rPr>
              <a:t>Håi nhá sèng víi ®ång</a:t>
            </a:r>
          </a:p>
          <a:p>
            <a:pPr marL="609600" indent="-609600" eaLnBrk="1" hangingPunct="1">
              <a:lnSpc>
                <a:spcPct val="90000"/>
              </a:lnSpc>
              <a:spcBef>
                <a:spcPct val="20000"/>
              </a:spcBef>
              <a:buClr>
                <a:schemeClr val="hlink"/>
              </a:buClr>
              <a:buSzPct val="70000"/>
              <a:buFont typeface="Wingdings" pitchFamily="2" charset="2"/>
              <a:buNone/>
            </a:pPr>
            <a:r>
              <a:rPr lang="en-US" sz="1800">
                <a:effectLst>
                  <a:outerShdw blurRad="38100" dist="38100" dir="2700000" algn="tl">
                    <a:srgbClr val="000000"/>
                  </a:outerShdw>
                </a:effectLst>
              </a:rPr>
              <a:t>víi s«ng råi víi bÓ</a:t>
            </a:r>
          </a:p>
          <a:p>
            <a:pPr marL="609600" indent="-609600" eaLnBrk="1" hangingPunct="1">
              <a:lnSpc>
                <a:spcPct val="90000"/>
              </a:lnSpc>
              <a:spcBef>
                <a:spcPct val="20000"/>
              </a:spcBef>
              <a:buClr>
                <a:schemeClr val="hlink"/>
              </a:buClr>
              <a:buSzPct val="70000"/>
              <a:buFont typeface="Wingdings" pitchFamily="2" charset="2"/>
              <a:buNone/>
            </a:pPr>
            <a:r>
              <a:rPr lang="en-US" sz="1800">
                <a:effectLst>
                  <a:outerShdw blurRad="38100" dist="38100" dir="2700000" algn="tl">
                    <a:srgbClr val="000000"/>
                  </a:outerShdw>
                </a:effectLst>
              </a:rPr>
              <a:t>håi chiÕn tranh ë rõng</a:t>
            </a:r>
          </a:p>
          <a:p>
            <a:pPr marL="609600" indent="-609600" eaLnBrk="1" hangingPunct="1">
              <a:lnSpc>
                <a:spcPct val="90000"/>
              </a:lnSpc>
              <a:spcBef>
                <a:spcPct val="20000"/>
              </a:spcBef>
              <a:buClr>
                <a:schemeClr val="hlink"/>
              </a:buClr>
              <a:buSzPct val="70000"/>
              <a:buFont typeface="Wingdings" pitchFamily="2" charset="2"/>
              <a:buNone/>
            </a:pPr>
            <a:r>
              <a:rPr lang="en-US" sz="1800">
                <a:effectLst>
                  <a:outerShdw blurRad="38100" dist="38100" dir="2700000" algn="tl">
                    <a:srgbClr val="000000"/>
                  </a:outerShdw>
                </a:effectLst>
              </a:rPr>
              <a:t>vÇng tr¨ng thµnh tri kØ</a:t>
            </a:r>
          </a:p>
          <a:p>
            <a:pPr marL="609600" indent="-609600" eaLnBrk="1" hangingPunct="1">
              <a:lnSpc>
                <a:spcPct val="90000"/>
              </a:lnSpc>
              <a:spcBef>
                <a:spcPct val="20000"/>
              </a:spcBef>
              <a:buClr>
                <a:schemeClr val="hlink"/>
              </a:buClr>
              <a:buSzPct val="70000"/>
              <a:buFont typeface="Wingdings" pitchFamily="2" charset="2"/>
              <a:buNone/>
            </a:pPr>
            <a:endParaRPr lang="en-US" sz="1800">
              <a:effectLst>
                <a:outerShdw blurRad="38100" dist="38100" dir="2700000" algn="tl">
                  <a:srgbClr val="000000"/>
                </a:outerShdw>
              </a:effectLst>
            </a:endParaRPr>
          </a:p>
          <a:p>
            <a:pPr marL="609600" indent="-609600" eaLnBrk="1" hangingPunct="1">
              <a:lnSpc>
                <a:spcPct val="90000"/>
              </a:lnSpc>
              <a:spcBef>
                <a:spcPct val="20000"/>
              </a:spcBef>
              <a:buClr>
                <a:schemeClr val="hlink"/>
              </a:buClr>
              <a:buSzPct val="70000"/>
              <a:buFont typeface="Wingdings" pitchFamily="2" charset="2"/>
              <a:buNone/>
            </a:pPr>
            <a:r>
              <a:rPr lang="en-US" sz="1800">
                <a:effectLst>
                  <a:outerShdw blurRad="38100" dist="38100" dir="2700000" algn="tl">
                    <a:srgbClr val="000000"/>
                  </a:outerShdw>
                </a:effectLst>
              </a:rPr>
              <a:t>TrÇn trôi víi thiªn nhiªn</a:t>
            </a:r>
          </a:p>
          <a:p>
            <a:pPr marL="609600" indent="-609600" eaLnBrk="1" hangingPunct="1">
              <a:lnSpc>
                <a:spcPct val="90000"/>
              </a:lnSpc>
              <a:spcBef>
                <a:spcPct val="20000"/>
              </a:spcBef>
              <a:buClr>
                <a:schemeClr val="hlink"/>
              </a:buClr>
              <a:buSzPct val="70000"/>
              <a:buFont typeface="Wingdings" pitchFamily="2" charset="2"/>
              <a:buNone/>
            </a:pPr>
            <a:r>
              <a:rPr lang="en-US" sz="1800">
                <a:effectLst>
                  <a:outerShdw blurRad="38100" dist="38100" dir="2700000" algn="tl">
                    <a:srgbClr val="000000"/>
                  </a:outerShdw>
                </a:effectLst>
              </a:rPr>
              <a:t>hån nhiªn nh­ c©y cá</a:t>
            </a:r>
          </a:p>
          <a:p>
            <a:pPr marL="609600" indent="-609600" eaLnBrk="1" hangingPunct="1">
              <a:lnSpc>
                <a:spcPct val="90000"/>
              </a:lnSpc>
              <a:spcBef>
                <a:spcPct val="20000"/>
              </a:spcBef>
              <a:buClr>
                <a:schemeClr val="hlink"/>
              </a:buClr>
              <a:buSzPct val="70000"/>
              <a:buFont typeface="Wingdings" pitchFamily="2" charset="2"/>
              <a:buNone/>
            </a:pPr>
            <a:r>
              <a:rPr lang="en-US" sz="1800">
                <a:effectLst>
                  <a:outerShdw blurRad="38100" dist="38100" dir="2700000" algn="tl">
                    <a:srgbClr val="000000"/>
                  </a:outerShdw>
                </a:effectLst>
              </a:rPr>
              <a:t>ngì kh«ng bao giê quªn</a:t>
            </a:r>
          </a:p>
          <a:p>
            <a:pPr marL="609600" indent="-609600" eaLnBrk="1" hangingPunct="1">
              <a:lnSpc>
                <a:spcPct val="90000"/>
              </a:lnSpc>
              <a:spcBef>
                <a:spcPct val="20000"/>
              </a:spcBef>
              <a:buClr>
                <a:schemeClr val="hlink"/>
              </a:buClr>
              <a:buSzPct val="70000"/>
              <a:buFont typeface="Wingdings" pitchFamily="2" charset="2"/>
              <a:buNone/>
            </a:pPr>
            <a:r>
              <a:rPr lang="en-US" sz="1800">
                <a:effectLst>
                  <a:outerShdw blurRad="38100" dist="38100" dir="2700000" algn="tl">
                    <a:srgbClr val="000000"/>
                  </a:outerShdw>
                </a:effectLst>
              </a:rPr>
              <a:t>c¸i vÇng tr¨ng t×nh nghÜa</a:t>
            </a:r>
          </a:p>
          <a:p>
            <a:pPr marL="609600" indent="-609600" eaLnBrk="1" hangingPunct="1">
              <a:lnSpc>
                <a:spcPct val="90000"/>
              </a:lnSpc>
              <a:spcBef>
                <a:spcPct val="20000"/>
              </a:spcBef>
              <a:buClr>
                <a:schemeClr val="hlink"/>
              </a:buClr>
              <a:buSzPct val="70000"/>
              <a:buFont typeface="Wingdings" pitchFamily="2" charset="2"/>
              <a:buNone/>
            </a:pPr>
            <a:endParaRPr lang="en-US" sz="1800">
              <a:effectLst>
                <a:outerShdw blurRad="38100" dist="38100" dir="2700000" algn="tl">
                  <a:srgbClr val="000000"/>
                </a:outerShdw>
              </a:effectLst>
            </a:endParaRPr>
          </a:p>
          <a:p>
            <a:pPr marL="609600" indent="-609600" eaLnBrk="1" hangingPunct="1">
              <a:lnSpc>
                <a:spcPct val="90000"/>
              </a:lnSpc>
              <a:spcBef>
                <a:spcPct val="20000"/>
              </a:spcBef>
              <a:buClr>
                <a:schemeClr val="hlink"/>
              </a:buClr>
              <a:buSzPct val="70000"/>
              <a:buFont typeface="Wingdings" pitchFamily="2" charset="2"/>
              <a:buNone/>
            </a:pPr>
            <a:r>
              <a:rPr lang="en-US" sz="1800">
                <a:effectLst>
                  <a:outerShdw blurRad="38100" dist="38100" dir="2700000" algn="tl">
                    <a:srgbClr val="000000"/>
                  </a:outerShdw>
                </a:effectLst>
              </a:rPr>
              <a:t>Tõ håi vÒ thµnh phè </a:t>
            </a:r>
          </a:p>
          <a:p>
            <a:pPr marL="609600" indent="-609600" eaLnBrk="1" hangingPunct="1">
              <a:lnSpc>
                <a:spcPct val="90000"/>
              </a:lnSpc>
              <a:spcBef>
                <a:spcPct val="20000"/>
              </a:spcBef>
              <a:buClr>
                <a:schemeClr val="hlink"/>
              </a:buClr>
              <a:buSzPct val="70000"/>
              <a:buFont typeface="Wingdings" pitchFamily="2" charset="2"/>
              <a:buNone/>
            </a:pPr>
            <a:r>
              <a:rPr lang="en-US" sz="1800">
                <a:effectLst>
                  <a:outerShdw blurRad="38100" dist="38100" dir="2700000" algn="tl">
                    <a:srgbClr val="000000"/>
                  </a:outerShdw>
                </a:effectLst>
              </a:rPr>
              <a:t>quen ¸nh ®iÖn cöa g­¬ng</a:t>
            </a:r>
          </a:p>
          <a:p>
            <a:pPr marL="609600" indent="-609600" eaLnBrk="1" hangingPunct="1">
              <a:lnSpc>
                <a:spcPct val="90000"/>
              </a:lnSpc>
              <a:spcBef>
                <a:spcPct val="20000"/>
              </a:spcBef>
              <a:buClr>
                <a:schemeClr val="hlink"/>
              </a:buClr>
              <a:buSzPct val="70000"/>
              <a:buFont typeface="Wingdings" pitchFamily="2" charset="2"/>
              <a:buNone/>
            </a:pPr>
            <a:r>
              <a:rPr lang="en-US" sz="1800">
                <a:effectLst>
                  <a:outerShdw blurRad="38100" dist="38100" dir="2700000" algn="tl">
                    <a:srgbClr val="000000"/>
                  </a:outerShdw>
                </a:effectLst>
              </a:rPr>
              <a:t>vÇng tr¨ng ®i qua ngâ</a:t>
            </a:r>
          </a:p>
          <a:p>
            <a:pPr marL="609600" indent="-609600" eaLnBrk="1" hangingPunct="1">
              <a:lnSpc>
                <a:spcPct val="90000"/>
              </a:lnSpc>
              <a:spcBef>
                <a:spcPct val="20000"/>
              </a:spcBef>
              <a:buClr>
                <a:schemeClr val="hlink"/>
              </a:buClr>
              <a:buSzPct val="70000"/>
              <a:buFont typeface="Wingdings" pitchFamily="2" charset="2"/>
              <a:buNone/>
            </a:pPr>
            <a:r>
              <a:rPr lang="en-US" sz="1800">
                <a:effectLst>
                  <a:outerShdw blurRad="38100" dist="38100" dir="2700000" algn="tl">
                    <a:srgbClr val="000000"/>
                  </a:outerShdw>
                </a:effectLst>
              </a:rPr>
              <a:t>nh­ ng­êi d­ng qua ®­êng</a:t>
            </a:r>
          </a:p>
          <a:p>
            <a:pPr marL="609600" indent="-609600" eaLnBrk="1" hangingPunct="1">
              <a:lnSpc>
                <a:spcPct val="90000"/>
              </a:lnSpc>
              <a:spcBef>
                <a:spcPct val="20000"/>
              </a:spcBef>
              <a:buClr>
                <a:schemeClr val="hlink"/>
              </a:buClr>
              <a:buSzPct val="70000"/>
              <a:buFont typeface="Wingdings" pitchFamily="2" charset="2"/>
              <a:buNone/>
            </a:pPr>
            <a:endParaRPr lang="en-US" sz="1800">
              <a:effectLst>
                <a:outerShdw blurRad="38100" dist="38100" dir="2700000" algn="tl">
                  <a:srgbClr val="000000"/>
                </a:outerShdw>
              </a:effectLst>
            </a:endParaRPr>
          </a:p>
        </p:txBody>
      </p:sp>
      <p:sp>
        <p:nvSpPr>
          <p:cNvPr id="160773" name="Rectangle 5">
            <a:hlinkClick r:id="" action="ppaction://hlinkshowjump?jump=nextslide"/>
            <a:hlinkHover r:id="" action="ppaction://hlinkshowjump?jump=nextslide"/>
          </p:cNvPr>
          <p:cNvSpPr>
            <a:spLocks noChangeArrowheads="1"/>
          </p:cNvSpPr>
          <p:nvPr/>
        </p:nvSpPr>
        <p:spPr bwMode="auto">
          <a:xfrm>
            <a:off x="4495800" y="1066800"/>
            <a:ext cx="3733800" cy="5791200"/>
          </a:xfrm>
          <a:prstGeom prst="rect">
            <a:avLst/>
          </a:prstGeom>
          <a:noFill/>
          <a:ln w="9525">
            <a:noFill/>
            <a:miter lim="800000"/>
            <a:headEnd/>
            <a:tailEnd/>
          </a:ln>
          <a:effectLst/>
        </p:spPr>
        <p:txBody>
          <a:bodyPr/>
          <a:lstStyle/>
          <a:p>
            <a:pPr marL="609600" indent="-609600" eaLnBrk="1" hangingPunct="1">
              <a:lnSpc>
                <a:spcPct val="90000"/>
              </a:lnSpc>
              <a:spcBef>
                <a:spcPct val="20000"/>
              </a:spcBef>
              <a:buClr>
                <a:schemeClr val="hlink"/>
              </a:buClr>
              <a:buSzPct val="70000"/>
              <a:buFont typeface="Wingdings" pitchFamily="2" charset="2"/>
              <a:buNone/>
            </a:pPr>
            <a:r>
              <a:rPr lang="en-US" sz="1800">
                <a:effectLst>
                  <a:outerShdw blurRad="38100" dist="38100" dir="2700000" algn="tl">
                    <a:srgbClr val="000000"/>
                  </a:outerShdw>
                </a:effectLst>
              </a:rPr>
              <a:t>Th×nh l×nh ®Ìn ®iÖn t¾t</a:t>
            </a:r>
          </a:p>
          <a:p>
            <a:pPr marL="609600" indent="-609600" eaLnBrk="1" hangingPunct="1">
              <a:lnSpc>
                <a:spcPct val="90000"/>
              </a:lnSpc>
              <a:spcBef>
                <a:spcPct val="20000"/>
              </a:spcBef>
              <a:buClr>
                <a:schemeClr val="hlink"/>
              </a:buClr>
              <a:buSzPct val="70000"/>
              <a:buFont typeface="Wingdings" pitchFamily="2" charset="2"/>
              <a:buNone/>
            </a:pPr>
            <a:r>
              <a:rPr lang="en-US" sz="1800">
                <a:effectLst>
                  <a:outerShdw blurRad="38100" dist="38100" dir="2700000" algn="tl">
                    <a:srgbClr val="000000"/>
                  </a:outerShdw>
                </a:effectLst>
              </a:rPr>
              <a:t>phßng buyn-®inh tèi om</a:t>
            </a:r>
          </a:p>
          <a:p>
            <a:pPr marL="609600" indent="-609600" eaLnBrk="1" hangingPunct="1">
              <a:lnSpc>
                <a:spcPct val="90000"/>
              </a:lnSpc>
              <a:spcBef>
                <a:spcPct val="20000"/>
              </a:spcBef>
              <a:buClr>
                <a:schemeClr val="hlink"/>
              </a:buClr>
              <a:buSzPct val="70000"/>
              <a:buFont typeface="Wingdings" pitchFamily="2" charset="2"/>
              <a:buNone/>
            </a:pPr>
            <a:r>
              <a:rPr lang="en-US" sz="1800">
                <a:effectLst>
                  <a:outerShdw blurRad="38100" dist="38100" dir="2700000" algn="tl">
                    <a:srgbClr val="000000"/>
                  </a:outerShdw>
                </a:effectLst>
              </a:rPr>
              <a:t>véi bËt tung cöa sæ</a:t>
            </a:r>
          </a:p>
          <a:p>
            <a:pPr marL="609600" indent="-609600" eaLnBrk="1" hangingPunct="1">
              <a:lnSpc>
                <a:spcPct val="90000"/>
              </a:lnSpc>
              <a:spcBef>
                <a:spcPct val="20000"/>
              </a:spcBef>
              <a:buClr>
                <a:schemeClr val="hlink"/>
              </a:buClr>
              <a:buSzPct val="70000"/>
              <a:buFont typeface="Wingdings" pitchFamily="2" charset="2"/>
              <a:buNone/>
            </a:pPr>
            <a:r>
              <a:rPr lang="en-US" sz="1800">
                <a:effectLst>
                  <a:outerShdw blurRad="38100" dist="38100" dir="2700000" algn="tl">
                    <a:srgbClr val="000000"/>
                  </a:outerShdw>
                </a:effectLst>
              </a:rPr>
              <a:t>®ét ngét vÇng tr¨ng trßn</a:t>
            </a:r>
          </a:p>
          <a:p>
            <a:pPr marL="609600" indent="-609600" eaLnBrk="1" hangingPunct="1">
              <a:lnSpc>
                <a:spcPct val="90000"/>
              </a:lnSpc>
              <a:spcBef>
                <a:spcPct val="20000"/>
              </a:spcBef>
              <a:buClr>
                <a:schemeClr val="hlink"/>
              </a:buClr>
              <a:buSzPct val="70000"/>
              <a:buFont typeface="Wingdings" pitchFamily="2" charset="2"/>
              <a:buNone/>
            </a:pPr>
            <a:endParaRPr lang="en-US" sz="1800">
              <a:effectLst>
                <a:outerShdw blurRad="38100" dist="38100" dir="2700000" algn="tl">
                  <a:srgbClr val="000000"/>
                </a:outerShdw>
              </a:effectLst>
            </a:endParaRPr>
          </a:p>
          <a:p>
            <a:pPr marL="609600" indent="-609600" eaLnBrk="1" hangingPunct="1">
              <a:lnSpc>
                <a:spcPct val="90000"/>
              </a:lnSpc>
              <a:spcBef>
                <a:spcPct val="20000"/>
              </a:spcBef>
              <a:buClr>
                <a:schemeClr val="hlink"/>
              </a:buClr>
              <a:buSzPct val="70000"/>
              <a:buFont typeface="Wingdings" pitchFamily="2" charset="2"/>
              <a:buNone/>
            </a:pPr>
            <a:r>
              <a:rPr lang="en-US" sz="1800">
                <a:effectLst>
                  <a:outerShdw blurRad="38100" dist="38100" dir="2700000" algn="tl">
                    <a:srgbClr val="000000"/>
                  </a:outerShdw>
                </a:effectLst>
              </a:rPr>
              <a:t>Ngöa mÆt lªn nh×n mÆt</a:t>
            </a:r>
          </a:p>
          <a:p>
            <a:pPr marL="609600" indent="-609600" eaLnBrk="1" hangingPunct="1">
              <a:lnSpc>
                <a:spcPct val="90000"/>
              </a:lnSpc>
              <a:spcBef>
                <a:spcPct val="20000"/>
              </a:spcBef>
              <a:buClr>
                <a:schemeClr val="hlink"/>
              </a:buClr>
              <a:buSzPct val="70000"/>
              <a:buFont typeface="Wingdings" pitchFamily="2" charset="2"/>
              <a:buNone/>
            </a:pPr>
            <a:r>
              <a:rPr lang="en-US" sz="1800">
                <a:effectLst>
                  <a:outerShdw blurRad="38100" dist="38100" dir="2700000" algn="tl">
                    <a:srgbClr val="000000"/>
                  </a:outerShdw>
                </a:effectLst>
              </a:rPr>
              <a:t>cã c¸i g× r­ng r­ng</a:t>
            </a:r>
          </a:p>
          <a:p>
            <a:pPr marL="609600" indent="-609600" eaLnBrk="1" hangingPunct="1">
              <a:lnSpc>
                <a:spcPct val="90000"/>
              </a:lnSpc>
              <a:spcBef>
                <a:spcPct val="20000"/>
              </a:spcBef>
              <a:buClr>
                <a:schemeClr val="hlink"/>
              </a:buClr>
              <a:buSzPct val="70000"/>
              <a:buFont typeface="Wingdings" pitchFamily="2" charset="2"/>
              <a:buNone/>
            </a:pPr>
            <a:r>
              <a:rPr lang="en-US" sz="1800">
                <a:effectLst>
                  <a:outerShdw blurRad="38100" dist="38100" dir="2700000" algn="tl">
                    <a:srgbClr val="000000"/>
                  </a:outerShdw>
                </a:effectLst>
              </a:rPr>
              <a:t>nh­ lµ ®ång lµ bÓ</a:t>
            </a:r>
          </a:p>
          <a:p>
            <a:pPr marL="609600" indent="-609600" eaLnBrk="1" hangingPunct="1">
              <a:lnSpc>
                <a:spcPct val="90000"/>
              </a:lnSpc>
              <a:spcBef>
                <a:spcPct val="20000"/>
              </a:spcBef>
              <a:buClr>
                <a:schemeClr val="hlink"/>
              </a:buClr>
              <a:buSzPct val="70000"/>
              <a:buFont typeface="Wingdings" pitchFamily="2" charset="2"/>
              <a:buNone/>
            </a:pPr>
            <a:r>
              <a:rPr lang="en-US" sz="1800">
                <a:effectLst>
                  <a:outerShdw blurRad="38100" dist="38100" dir="2700000" algn="tl">
                    <a:srgbClr val="000000"/>
                  </a:outerShdw>
                </a:effectLst>
              </a:rPr>
              <a:t>nh­ lµ s«ng lµ rõng</a:t>
            </a:r>
          </a:p>
          <a:p>
            <a:pPr marL="609600" indent="-609600" eaLnBrk="1" hangingPunct="1">
              <a:lnSpc>
                <a:spcPct val="90000"/>
              </a:lnSpc>
              <a:spcBef>
                <a:spcPct val="20000"/>
              </a:spcBef>
              <a:buClr>
                <a:schemeClr val="hlink"/>
              </a:buClr>
              <a:buSzPct val="70000"/>
              <a:buFont typeface="Wingdings" pitchFamily="2" charset="2"/>
              <a:buNone/>
            </a:pPr>
            <a:endParaRPr lang="en-US" sz="1800">
              <a:effectLst>
                <a:outerShdw blurRad="38100" dist="38100" dir="2700000" algn="tl">
                  <a:srgbClr val="000000"/>
                </a:outerShdw>
              </a:effectLst>
            </a:endParaRPr>
          </a:p>
          <a:p>
            <a:pPr marL="609600" indent="-609600" eaLnBrk="1" hangingPunct="1">
              <a:lnSpc>
                <a:spcPct val="90000"/>
              </a:lnSpc>
              <a:spcBef>
                <a:spcPct val="20000"/>
              </a:spcBef>
              <a:buClr>
                <a:schemeClr val="hlink"/>
              </a:buClr>
              <a:buSzPct val="70000"/>
              <a:buFont typeface="Wingdings" pitchFamily="2" charset="2"/>
              <a:buNone/>
            </a:pPr>
            <a:r>
              <a:rPr lang="en-US" sz="1800">
                <a:effectLst>
                  <a:outerShdw blurRad="38100" dist="38100" dir="2700000" algn="tl">
                    <a:srgbClr val="000000"/>
                  </a:outerShdw>
                </a:effectLst>
              </a:rPr>
              <a:t>Tr¨ng cø trßn vµnh v¹nh</a:t>
            </a:r>
          </a:p>
          <a:p>
            <a:pPr marL="609600" indent="-609600" eaLnBrk="1" hangingPunct="1">
              <a:lnSpc>
                <a:spcPct val="90000"/>
              </a:lnSpc>
              <a:spcBef>
                <a:spcPct val="20000"/>
              </a:spcBef>
              <a:buClr>
                <a:schemeClr val="hlink"/>
              </a:buClr>
              <a:buSzPct val="70000"/>
              <a:buFont typeface="Wingdings" pitchFamily="2" charset="2"/>
              <a:buNone/>
            </a:pPr>
            <a:r>
              <a:rPr lang="en-US" sz="1800">
                <a:effectLst>
                  <a:outerShdw blurRad="38100" dist="38100" dir="2700000" algn="tl">
                    <a:srgbClr val="000000"/>
                  </a:outerShdw>
                </a:effectLst>
              </a:rPr>
              <a:t>kÓ chi ng­êi v« t×nh</a:t>
            </a:r>
          </a:p>
          <a:p>
            <a:pPr marL="609600" indent="-609600" eaLnBrk="1" hangingPunct="1">
              <a:lnSpc>
                <a:spcPct val="90000"/>
              </a:lnSpc>
              <a:spcBef>
                <a:spcPct val="20000"/>
              </a:spcBef>
              <a:buClr>
                <a:schemeClr val="hlink"/>
              </a:buClr>
              <a:buSzPct val="70000"/>
              <a:buFont typeface="Wingdings" pitchFamily="2" charset="2"/>
              <a:buNone/>
            </a:pPr>
            <a:r>
              <a:rPr lang="en-US" sz="1800">
                <a:effectLst>
                  <a:outerShdw blurRad="38100" dist="38100" dir="2700000" algn="tl">
                    <a:srgbClr val="000000"/>
                  </a:outerShdw>
                </a:effectLst>
              </a:rPr>
              <a:t>¸nh tr¨ng im ph¨ng ph¾c</a:t>
            </a:r>
          </a:p>
          <a:p>
            <a:pPr marL="609600" indent="-609600" eaLnBrk="1" hangingPunct="1">
              <a:lnSpc>
                <a:spcPct val="90000"/>
              </a:lnSpc>
              <a:spcBef>
                <a:spcPct val="20000"/>
              </a:spcBef>
              <a:buClr>
                <a:schemeClr val="hlink"/>
              </a:buClr>
              <a:buSzPct val="70000"/>
              <a:buFont typeface="Wingdings" pitchFamily="2" charset="2"/>
              <a:buNone/>
            </a:pPr>
            <a:r>
              <a:rPr lang="en-US" sz="1800">
                <a:effectLst>
                  <a:outerShdw blurRad="38100" dist="38100" dir="2700000" algn="tl">
                    <a:srgbClr val="000000"/>
                  </a:outerShdw>
                </a:effectLst>
              </a:rPr>
              <a:t>®ñ cho ta giËt m×nh.</a:t>
            </a:r>
          </a:p>
          <a:p>
            <a:pPr marL="609600" indent="-609600" eaLnBrk="1" hangingPunct="1">
              <a:lnSpc>
                <a:spcPct val="90000"/>
              </a:lnSpc>
              <a:spcBef>
                <a:spcPct val="20000"/>
              </a:spcBef>
              <a:buClr>
                <a:schemeClr val="hlink"/>
              </a:buClr>
              <a:buSzPct val="70000"/>
              <a:buFont typeface="Wingdings" pitchFamily="2" charset="2"/>
              <a:buNone/>
            </a:pPr>
            <a:endParaRPr lang="en-US" sz="1800">
              <a:effectLst>
                <a:outerShdw blurRad="38100" dist="38100" dir="2700000" algn="tl">
                  <a:srgbClr val="000000"/>
                </a:outerShdw>
              </a:effectLst>
            </a:endParaRPr>
          </a:p>
        </p:txBody>
      </p:sp>
      <p:sp>
        <p:nvSpPr>
          <p:cNvPr id="160774" name="AutoShape 6"/>
          <p:cNvSpPr>
            <a:spLocks/>
          </p:cNvSpPr>
          <p:nvPr/>
        </p:nvSpPr>
        <p:spPr bwMode="auto">
          <a:xfrm>
            <a:off x="2667000" y="1066800"/>
            <a:ext cx="76200" cy="2590800"/>
          </a:xfrm>
          <a:prstGeom prst="rightBrace">
            <a:avLst>
              <a:gd name="adj1" fmla="val 283333"/>
              <a:gd name="adj2" fmla="val 50000"/>
            </a:avLst>
          </a:prstGeom>
          <a:noFill/>
          <a:ln w="9525">
            <a:solidFill>
              <a:schemeClr val="tx1"/>
            </a:solidFill>
            <a:round/>
            <a:headEnd/>
            <a:tailEnd/>
          </a:ln>
          <a:effectLst/>
        </p:spPr>
        <p:txBody>
          <a:bodyPr wrap="none" anchor="ctr"/>
          <a:lstStyle/>
          <a:p>
            <a:endParaRPr lang="en-US"/>
          </a:p>
        </p:txBody>
      </p:sp>
      <p:sp>
        <p:nvSpPr>
          <p:cNvPr id="160775" name="Text Box 7"/>
          <p:cNvSpPr txBox="1">
            <a:spLocks noChangeArrowheads="1"/>
          </p:cNvSpPr>
          <p:nvPr/>
        </p:nvSpPr>
        <p:spPr bwMode="auto">
          <a:xfrm>
            <a:off x="2743200" y="1965325"/>
            <a:ext cx="1828800" cy="701675"/>
          </a:xfrm>
          <a:prstGeom prst="rect">
            <a:avLst/>
          </a:prstGeom>
          <a:noFill/>
          <a:ln w="9525">
            <a:noFill/>
            <a:miter lim="800000"/>
            <a:headEnd/>
            <a:tailEnd/>
          </a:ln>
          <a:effectLst/>
        </p:spPr>
        <p:txBody>
          <a:bodyPr>
            <a:spAutoFit/>
          </a:bodyPr>
          <a:lstStyle/>
          <a:p>
            <a:pPr>
              <a:spcBef>
                <a:spcPct val="50000"/>
              </a:spcBef>
            </a:pPr>
            <a:r>
              <a:rPr lang="en-US">
                <a:solidFill>
                  <a:srgbClr val="FFFF00"/>
                </a:solidFill>
              </a:rPr>
              <a:t>VÇng tr¨ng trong qu¸ khø.</a:t>
            </a:r>
          </a:p>
        </p:txBody>
      </p:sp>
      <p:sp>
        <p:nvSpPr>
          <p:cNvPr id="160777" name="AutoShape 9"/>
          <p:cNvSpPr>
            <a:spLocks/>
          </p:cNvSpPr>
          <p:nvPr/>
        </p:nvSpPr>
        <p:spPr bwMode="auto">
          <a:xfrm>
            <a:off x="2667000" y="4114800"/>
            <a:ext cx="76200" cy="1143000"/>
          </a:xfrm>
          <a:prstGeom prst="rightBrace">
            <a:avLst>
              <a:gd name="adj1" fmla="val 125000"/>
              <a:gd name="adj2" fmla="val 50000"/>
            </a:avLst>
          </a:prstGeom>
          <a:noFill/>
          <a:ln w="9525">
            <a:solidFill>
              <a:schemeClr val="tx1"/>
            </a:solidFill>
            <a:round/>
            <a:headEnd/>
            <a:tailEnd/>
          </a:ln>
          <a:effectLst/>
        </p:spPr>
        <p:txBody>
          <a:bodyPr wrap="none" anchor="ctr"/>
          <a:lstStyle/>
          <a:p>
            <a:endParaRPr lang="en-US"/>
          </a:p>
        </p:txBody>
      </p:sp>
      <p:sp>
        <p:nvSpPr>
          <p:cNvPr id="160778" name="Text Box 10"/>
          <p:cNvSpPr txBox="1">
            <a:spLocks noChangeArrowheads="1"/>
          </p:cNvSpPr>
          <p:nvPr/>
        </p:nvSpPr>
        <p:spPr bwMode="auto">
          <a:xfrm>
            <a:off x="2743200" y="4327525"/>
            <a:ext cx="1676400" cy="701675"/>
          </a:xfrm>
          <a:prstGeom prst="rect">
            <a:avLst/>
          </a:prstGeom>
          <a:noFill/>
          <a:ln w="9525">
            <a:noFill/>
            <a:miter lim="800000"/>
            <a:headEnd/>
            <a:tailEnd/>
          </a:ln>
          <a:effectLst/>
        </p:spPr>
        <p:txBody>
          <a:bodyPr>
            <a:spAutoFit/>
          </a:bodyPr>
          <a:lstStyle/>
          <a:p>
            <a:pPr>
              <a:spcBef>
                <a:spcPct val="50000"/>
              </a:spcBef>
            </a:pPr>
            <a:r>
              <a:rPr lang="en-US">
                <a:solidFill>
                  <a:srgbClr val="FFFF00"/>
                </a:solidFill>
              </a:rPr>
              <a:t>VÇng tr¨ng trong hiÖn t¹i</a:t>
            </a:r>
          </a:p>
        </p:txBody>
      </p:sp>
      <p:sp>
        <p:nvSpPr>
          <p:cNvPr id="160779" name="AutoShape 11"/>
          <p:cNvSpPr>
            <a:spLocks/>
          </p:cNvSpPr>
          <p:nvPr/>
        </p:nvSpPr>
        <p:spPr bwMode="auto">
          <a:xfrm>
            <a:off x="7010400" y="1219200"/>
            <a:ext cx="152400" cy="4038600"/>
          </a:xfrm>
          <a:prstGeom prst="rightBrace">
            <a:avLst>
              <a:gd name="adj1" fmla="val 220833"/>
              <a:gd name="adj2" fmla="val 50000"/>
            </a:avLst>
          </a:prstGeom>
          <a:noFill/>
          <a:ln w="9525">
            <a:solidFill>
              <a:schemeClr val="tx1"/>
            </a:solidFill>
            <a:round/>
            <a:headEnd/>
            <a:tailEnd/>
          </a:ln>
          <a:effectLst/>
        </p:spPr>
        <p:txBody>
          <a:bodyPr wrap="none" anchor="ctr"/>
          <a:lstStyle/>
          <a:p>
            <a:endParaRPr lang="en-US"/>
          </a:p>
        </p:txBody>
      </p:sp>
      <p:sp>
        <p:nvSpPr>
          <p:cNvPr id="160780" name="Text Box 12"/>
          <p:cNvSpPr txBox="1">
            <a:spLocks noChangeArrowheads="1"/>
          </p:cNvSpPr>
          <p:nvPr/>
        </p:nvSpPr>
        <p:spPr bwMode="auto">
          <a:xfrm>
            <a:off x="7162800" y="2498725"/>
            <a:ext cx="2057400" cy="1311275"/>
          </a:xfrm>
          <a:prstGeom prst="rect">
            <a:avLst/>
          </a:prstGeom>
          <a:noFill/>
          <a:ln w="9525">
            <a:noFill/>
            <a:miter lim="800000"/>
            <a:headEnd/>
            <a:tailEnd/>
          </a:ln>
          <a:effectLst/>
        </p:spPr>
        <p:txBody>
          <a:bodyPr>
            <a:spAutoFit/>
          </a:bodyPr>
          <a:lstStyle/>
          <a:p>
            <a:pPr>
              <a:spcBef>
                <a:spcPct val="50000"/>
              </a:spcBef>
            </a:pPr>
            <a:r>
              <a:rPr lang="en-US">
                <a:solidFill>
                  <a:srgbClr val="FFFF00"/>
                </a:solidFill>
              </a:rPr>
              <a:t>T×nh huèng gÆp l¹i vÇng tr¨ng vµ c¶m xóc, suy t­ cña nhµ 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0771"/>
                                        </p:tgtEl>
                                        <p:attrNameLst>
                                          <p:attrName>style.visibility</p:attrName>
                                        </p:attrNameLst>
                                      </p:cBhvr>
                                      <p:to>
                                        <p:strVal val="visible"/>
                                      </p:to>
                                    </p:set>
                                    <p:animEffect transition="in" filter="checkerboard(across)">
                                      <p:cBhvr>
                                        <p:cTn id="7" dur="500"/>
                                        <p:tgtEl>
                                          <p:spTgt spid="160771"/>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60770"/>
                                        </p:tgtEl>
                                        <p:attrNameLst>
                                          <p:attrName>style.visibility</p:attrName>
                                        </p:attrNameLst>
                                      </p:cBhvr>
                                      <p:to>
                                        <p:strVal val="visible"/>
                                      </p:to>
                                    </p:set>
                                    <p:animEffect transition="in" filter="checkerboard(across)">
                                      <p:cBhvr>
                                        <p:cTn id="10" dur="500"/>
                                        <p:tgtEl>
                                          <p:spTgt spid="160770"/>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60773"/>
                                        </p:tgtEl>
                                        <p:attrNameLst>
                                          <p:attrName>style.visibility</p:attrName>
                                        </p:attrNameLst>
                                      </p:cBhvr>
                                      <p:to>
                                        <p:strVal val="visible"/>
                                      </p:to>
                                    </p:set>
                                    <p:animEffect transition="in" filter="checkerboard(across)">
                                      <p:cBhvr>
                                        <p:cTn id="13" dur="500"/>
                                        <p:tgtEl>
                                          <p:spTgt spid="160773"/>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60772"/>
                                        </p:tgtEl>
                                        <p:attrNameLst>
                                          <p:attrName>style.visibility</p:attrName>
                                        </p:attrNameLst>
                                      </p:cBhvr>
                                      <p:to>
                                        <p:strVal val="visible"/>
                                      </p:to>
                                    </p:set>
                                    <p:animEffect transition="in" filter="checkerboard(across)">
                                      <p:cBhvr>
                                        <p:cTn id="16" dur="500"/>
                                        <p:tgtEl>
                                          <p:spTgt spid="160772"/>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160774"/>
                                        </p:tgtEl>
                                        <p:attrNameLst>
                                          <p:attrName>style.visibility</p:attrName>
                                        </p:attrNameLst>
                                      </p:cBhvr>
                                      <p:to>
                                        <p:strVal val="visible"/>
                                      </p:to>
                                    </p:set>
                                    <p:animEffect transition="in" filter="checkerboard(across)">
                                      <p:cBhvr>
                                        <p:cTn id="21" dur="500"/>
                                        <p:tgtEl>
                                          <p:spTgt spid="160774"/>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160775"/>
                                        </p:tgtEl>
                                        <p:attrNameLst>
                                          <p:attrName>style.visibility</p:attrName>
                                        </p:attrNameLst>
                                      </p:cBhvr>
                                      <p:to>
                                        <p:strVal val="visible"/>
                                      </p:to>
                                    </p:set>
                                    <p:animEffect transition="in" filter="checkerboard(across)">
                                      <p:cBhvr>
                                        <p:cTn id="24" dur="500"/>
                                        <p:tgtEl>
                                          <p:spTgt spid="160775"/>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160778"/>
                                        </p:tgtEl>
                                        <p:attrNameLst>
                                          <p:attrName>style.visibility</p:attrName>
                                        </p:attrNameLst>
                                      </p:cBhvr>
                                      <p:to>
                                        <p:strVal val="visible"/>
                                      </p:to>
                                    </p:set>
                                    <p:animEffect transition="in" filter="checkerboard(across)">
                                      <p:cBhvr>
                                        <p:cTn id="29" dur="500"/>
                                        <p:tgtEl>
                                          <p:spTgt spid="160778"/>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160777"/>
                                        </p:tgtEl>
                                        <p:attrNameLst>
                                          <p:attrName>style.visibility</p:attrName>
                                        </p:attrNameLst>
                                      </p:cBhvr>
                                      <p:to>
                                        <p:strVal val="visible"/>
                                      </p:to>
                                    </p:set>
                                    <p:animEffect transition="in" filter="checkerboard(across)">
                                      <p:cBhvr>
                                        <p:cTn id="32" dur="500"/>
                                        <p:tgtEl>
                                          <p:spTgt spid="160777"/>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60779"/>
                                        </p:tgtEl>
                                        <p:attrNameLst>
                                          <p:attrName>style.visibility</p:attrName>
                                        </p:attrNameLst>
                                      </p:cBhvr>
                                      <p:to>
                                        <p:strVal val="visible"/>
                                      </p:to>
                                    </p:set>
                                    <p:animEffect transition="in" filter="checkerboard(across)">
                                      <p:cBhvr>
                                        <p:cTn id="37" dur="500"/>
                                        <p:tgtEl>
                                          <p:spTgt spid="160779"/>
                                        </p:tgtEl>
                                      </p:cBhvr>
                                    </p:animEffect>
                                  </p:childTnLst>
                                </p:cTn>
                              </p:par>
                              <p:par>
                                <p:cTn id="38" presetID="5" presetClass="entr" presetSubtype="10" fill="hold" grpId="0" nodeType="withEffect">
                                  <p:stCondLst>
                                    <p:cond delay="0"/>
                                  </p:stCondLst>
                                  <p:childTnLst>
                                    <p:set>
                                      <p:cBhvr>
                                        <p:cTn id="39" dur="1" fill="hold">
                                          <p:stCondLst>
                                            <p:cond delay="0"/>
                                          </p:stCondLst>
                                        </p:cTn>
                                        <p:tgtEl>
                                          <p:spTgt spid="160780"/>
                                        </p:tgtEl>
                                        <p:attrNameLst>
                                          <p:attrName>style.visibility</p:attrName>
                                        </p:attrNameLst>
                                      </p:cBhvr>
                                      <p:to>
                                        <p:strVal val="visible"/>
                                      </p:to>
                                    </p:set>
                                    <p:animEffect transition="in" filter="checkerboard(across)">
                                      <p:cBhvr>
                                        <p:cTn id="40" dur="500"/>
                                        <p:tgtEl>
                                          <p:spTgt spid="1607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0" grpId="0"/>
      <p:bldP spid="160771" grpId="0"/>
      <p:bldP spid="160772" grpId="0"/>
      <p:bldP spid="160773" grpId="0"/>
      <p:bldP spid="160774" grpId="0" animBg="1"/>
      <p:bldP spid="160775" grpId="0"/>
      <p:bldP spid="160777" grpId="0" animBg="1"/>
      <p:bldP spid="160778" grpId="0"/>
      <p:bldP spid="160779" grpId="0" animBg="1"/>
      <p:bldP spid="16078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a:xfrm>
            <a:off x="539552" y="404664"/>
            <a:ext cx="8229600" cy="6048672"/>
          </a:xfrm>
        </p:spPr>
        <p:txBody>
          <a:bodyPr>
            <a:normAutofit fontScale="62500" lnSpcReduction="20000"/>
          </a:bodyPr>
          <a:lstStyle/>
          <a:p>
            <a:pPr marL="0" indent="0">
              <a:buNone/>
            </a:pPr>
            <a:r>
              <a:rPr lang="vi-VN" dirty="0" smtClean="0">
                <a:latin typeface="+mj-lt"/>
              </a:rPr>
              <a:t> </a:t>
            </a:r>
            <a:r>
              <a:rPr lang="vi-VN" b="1" dirty="0" smtClean="0">
                <a:latin typeface="+mj-lt"/>
              </a:rPr>
              <a:t>3. Những yếu tố kì ảo</a:t>
            </a:r>
          </a:p>
          <a:p>
            <a:pPr marL="0" indent="0">
              <a:buNone/>
            </a:pPr>
            <a:r>
              <a:rPr lang="vi-VN" dirty="0" smtClean="0">
                <a:latin typeface="+mj-lt"/>
              </a:rPr>
              <a:t>- Những yếu tố kì ảo trong tác phẩm:</a:t>
            </a:r>
          </a:p>
          <a:p>
            <a:pPr marL="0" indent="0">
              <a:buNone/>
            </a:pPr>
            <a:r>
              <a:rPr lang="vi-VN" dirty="0" smtClean="0">
                <a:latin typeface="+mj-lt"/>
              </a:rPr>
              <a:t>    + Chuyện Phan Lang nằm mộng thả rùa</a:t>
            </a:r>
            <a:r>
              <a:rPr lang="en-US" dirty="0" smtClean="0">
                <a:latin typeface="+mj-lt"/>
              </a:rPr>
              <a:t> </a:t>
            </a:r>
            <a:r>
              <a:rPr lang="en-US" dirty="0" err="1" smtClean="0">
                <a:latin typeface="Times New Roman" pitchFamily="18" charset="0"/>
                <a:cs typeface="Times New Roman" pitchFamily="18" charset="0"/>
              </a:rPr>
              <a:t>mai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xanh</a:t>
            </a:r>
            <a:endParaRPr lang="en-US" dirty="0" smtClean="0">
              <a:latin typeface="Times New Roman" pitchFamily="18" charset="0"/>
              <a:cs typeface="Times New Roman" pitchFamily="18" charset="0"/>
            </a:endParaRPr>
          </a:p>
          <a:p>
            <a:pPr marL="0" indent="0">
              <a:buNone/>
            </a:pPr>
            <a:r>
              <a:rPr lang="en-US" dirty="0">
                <a:latin typeface="+mj-lt"/>
              </a:rPr>
              <a:t> </a:t>
            </a:r>
            <a:r>
              <a:rPr lang="en-US" dirty="0" smtClean="0">
                <a:latin typeface="+mj-lt"/>
              </a:rPr>
              <a:t>    </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thây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Phan</a:t>
            </a:r>
            <a:r>
              <a:rPr lang="en-US" dirty="0" smtClean="0">
                <a:latin typeface="Times New Roman" pitchFamily="18" charset="0"/>
                <a:cs typeface="Times New Roman" pitchFamily="18" charset="0"/>
              </a:rPr>
              <a:t> Lang </a:t>
            </a:r>
            <a:r>
              <a:rPr lang="en-US" dirty="0" err="1" smtClean="0">
                <a:latin typeface="Times New Roman" pitchFamily="18" charset="0"/>
                <a:cs typeface="Times New Roman" pitchFamily="18" charset="0"/>
              </a:rPr>
              <a:t>dạt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vào</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đảo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rùa</a:t>
            </a:r>
            <a:endParaRPr lang="en-US" dirty="0" smtClean="0">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yến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tiệc</a:t>
            </a:r>
            <a:r>
              <a:rPr lang="en-US" dirty="0" smtClean="0">
                <a:latin typeface="Times New Roman" pitchFamily="18" charset="0"/>
                <a:cs typeface="Times New Roman" pitchFamily="18" charset="0"/>
              </a:rPr>
              <a:t> d</a:t>
            </a:r>
            <a:r>
              <a:rPr lang="vi-VN" dirty="0" smtClean="0">
                <a:latin typeface="Times New Roman" pitchFamily="18" charset="0"/>
                <a:cs typeface="Times New Roman" pitchFamily="18" charset="0"/>
              </a:rPr>
              <a:t>ưới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thủ</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cung</a:t>
            </a:r>
            <a:endParaRPr lang="vi-VN" dirty="0" smtClean="0">
              <a:latin typeface="Times New Roman" pitchFamily="18" charset="0"/>
              <a:cs typeface="Times New Roman" pitchFamily="18" charset="0"/>
            </a:endParaRPr>
          </a:p>
          <a:p>
            <a:pPr marL="0" indent="0">
              <a:buNone/>
            </a:pPr>
            <a:r>
              <a:rPr lang="vi-VN" dirty="0" smtClean="0">
                <a:latin typeface="+mj-lt"/>
              </a:rPr>
              <a:t>    + Cuộc gặp gỡ giữa Phan Lang và Vũ Nương dưới thủy cung</a:t>
            </a:r>
            <a:endParaRPr lang="en-US" dirty="0" smtClean="0">
              <a:latin typeface="+mj-lt"/>
            </a:endParaRPr>
          </a:p>
          <a:p>
            <a:pPr marL="0" indent="0">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Xích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Hồn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rẽ</a:t>
            </a:r>
            <a:r>
              <a:rPr lang="en-US" dirty="0" smtClean="0">
                <a:latin typeface="Times New Roman" pitchFamily="18" charset="0"/>
                <a:cs typeface="Times New Roman" pitchFamily="18" charset="0"/>
              </a:rPr>
              <a:t> n</a:t>
            </a:r>
            <a:r>
              <a:rPr lang="vi-VN" dirty="0" smtClean="0">
                <a:latin typeface="Times New Roman" pitchFamily="18" charset="0"/>
                <a:cs typeface="Times New Roman" pitchFamily="18" charset="0"/>
              </a:rPr>
              <a:t>ước</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đưa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Phan</a:t>
            </a:r>
            <a:r>
              <a:rPr lang="en-US" dirty="0" smtClean="0">
                <a:latin typeface="Times New Roman" pitchFamily="18" charset="0"/>
                <a:cs typeface="Times New Roman" pitchFamily="18" charset="0"/>
              </a:rPr>
              <a:t> Lang </a:t>
            </a:r>
            <a:r>
              <a:rPr lang="en-US" dirty="0" err="1" smtClean="0">
                <a:latin typeface="Times New Roman" pitchFamily="18" charset="0"/>
                <a:cs typeface="Times New Roman" pitchFamily="18" charset="0"/>
              </a:rPr>
              <a:t>về</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trần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gian</a:t>
            </a:r>
            <a:endParaRPr lang="vi-VN" dirty="0" smtClean="0">
              <a:latin typeface="Times New Roman" pitchFamily="18" charset="0"/>
              <a:cs typeface="Times New Roman" pitchFamily="18" charset="0"/>
            </a:endParaRPr>
          </a:p>
          <a:p>
            <a:pPr marL="0" indent="0">
              <a:buNone/>
            </a:pPr>
            <a:r>
              <a:rPr lang="vi-VN" dirty="0" smtClean="0">
                <a:latin typeface="Times New Roman" pitchFamily="18" charset="0"/>
                <a:cs typeface="Times New Roman" pitchFamily="18" charset="0"/>
              </a:rPr>
              <a:t>    + Vũ Nương </a:t>
            </a:r>
            <a:r>
              <a:rPr lang="en-US" dirty="0" err="1" smtClean="0">
                <a:latin typeface="Times New Roman" pitchFamily="18" charset="0"/>
                <a:cs typeface="Times New Roman" pitchFamily="18" charset="0"/>
              </a:rPr>
              <a:t>ngồi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kiệu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hoa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giữa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dòng</a:t>
            </a:r>
            <a:r>
              <a:rPr lang="en-US" dirty="0" smtClean="0">
                <a:latin typeface="Times New Roman" pitchFamily="18" charset="0"/>
                <a:cs typeface="Times New Roman" pitchFamily="18" charset="0"/>
              </a:rPr>
              <a:t> n</a:t>
            </a:r>
            <a:r>
              <a:rPr lang="vi-VN" dirty="0" smtClean="0">
                <a:latin typeface="Times New Roman" pitchFamily="18" charset="0"/>
                <a:cs typeface="Times New Roman" pitchFamily="18" charset="0"/>
              </a:rPr>
              <a:t>ước</a:t>
            </a:r>
            <a:r>
              <a:rPr lang="en-US" dirty="0" smtClean="0">
                <a:latin typeface="Times New Roman" pitchFamily="18" charset="0"/>
                <a:cs typeface="Times New Roman" pitchFamily="18" charset="0"/>
              </a:rPr>
              <a:t> .</a:t>
            </a:r>
          </a:p>
          <a:p>
            <a:pPr marL="0" indent="0">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bóng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Vũ</a:t>
            </a:r>
            <a:r>
              <a:rPr lang="en-US" dirty="0" smtClean="0">
                <a:latin typeface="Times New Roman" pitchFamily="18" charset="0"/>
                <a:cs typeface="Times New Roman" pitchFamily="18" charset="0"/>
              </a:rPr>
              <a:t> N</a:t>
            </a:r>
            <a:r>
              <a:rPr lang="vi-VN" dirty="0" smtClean="0">
                <a:latin typeface="Times New Roman" pitchFamily="18" charset="0"/>
                <a:cs typeface="Times New Roman" pitchFamily="18" charset="0"/>
              </a:rPr>
              <a:t>ương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loang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loáng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mờ</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nhạt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dần</a:t>
            </a:r>
            <a:endParaRPr lang="vi-VN" dirty="0" smtClean="0">
              <a:latin typeface="Times New Roman" pitchFamily="18" charset="0"/>
              <a:cs typeface="Times New Roman" pitchFamily="18" charset="0"/>
            </a:endParaRPr>
          </a:p>
          <a:p>
            <a:pPr marL="0" indent="0">
              <a:buNone/>
            </a:pPr>
            <a:r>
              <a:rPr lang="vi-VN" dirty="0" smtClean="0">
                <a:latin typeface="+mj-lt"/>
              </a:rPr>
              <a:t>        ⇒ Là những yếu tố hoang đường nhưng vẫn rất thực và gần gũi</a:t>
            </a:r>
          </a:p>
          <a:p>
            <a:pPr marL="0" indent="0">
              <a:buNone/>
            </a:pPr>
            <a:r>
              <a:rPr lang="vi-VN" b="1" dirty="0" smtClean="0">
                <a:latin typeface="+mj-lt"/>
              </a:rPr>
              <a:t>- Ý nghĩa</a:t>
            </a:r>
            <a:r>
              <a:rPr lang="vi-VN" dirty="0" smtClean="0">
                <a:latin typeface="+mj-lt"/>
              </a:rPr>
              <a:t>:</a:t>
            </a:r>
          </a:p>
          <a:p>
            <a:pPr marL="0" indent="0">
              <a:buNone/>
            </a:pPr>
            <a:r>
              <a:rPr lang="vi-VN" dirty="0" smtClean="0">
                <a:latin typeface="+mj-lt"/>
              </a:rPr>
              <a:t>    + Hoàn chỉnh nét đẹp của Vũ Nương</a:t>
            </a:r>
          </a:p>
          <a:p>
            <a:pPr marL="0" indent="0">
              <a:buNone/>
            </a:pPr>
            <a:r>
              <a:rPr lang="vi-VN" dirty="0" smtClean="0">
                <a:latin typeface="+mj-lt"/>
              </a:rPr>
              <a:t>    + Kết thúc có hậu</a:t>
            </a:r>
          </a:p>
          <a:p>
            <a:pPr marL="0" indent="0">
              <a:buNone/>
            </a:pPr>
            <a:r>
              <a:rPr lang="vi-VN" dirty="0" smtClean="0">
                <a:latin typeface="+mj-lt"/>
              </a:rPr>
              <a:t>    + Không giảm tính bi kịch của tác phẩm, mà tăng giá trị tố cáo và niềm thương cảm của tác giả đối với số phận bi thảm của người phụ nữ</a:t>
            </a:r>
            <a:endParaRPr lang="en-US" dirty="0" smtClean="0">
              <a:latin typeface="+mj-lt"/>
            </a:endParaRPr>
          </a:p>
          <a:p>
            <a:pPr>
              <a:buFontTx/>
              <a:buChar char="-"/>
            </a:pPr>
            <a:r>
              <a:rPr lang="en-US" b="1" dirty="0" err="1" smtClean="0">
                <a:latin typeface="Times New Roman" pitchFamily="18" charset="0"/>
                <a:cs typeface="Times New Roman" pitchFamily="18" charset="0"/>
              </a:rPr>
              <a:t>Tác</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dụng</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a:t>
            </a:r>
          </a:p>
          <a:p>
            <a:pPr marL="0" indent="0">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làm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hấp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dẫn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lôi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cuốn</a:t>
            </a:r>
            <a:endParaRPr lang="en-US" dirty="0" smtClean="0">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giải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tỏa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tâm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lí</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a:t>
            </a:r>
            <a:r>
              <a:rPr lang="vi-VN" dirty="0" smtClean="0">
                <a:latin typeface="Times New Roman" pitchFamily="18" charset="0"/>
                <a:cs typeface="Times New Roman" pitchFamily="18" charset="0"/>
              </a:rPr>
              <a:t>ười</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đọc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sau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chết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của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Vữ</a:t>
            </a:r>
            <a:r>
              <a:rPr lang="en-US" dirty="0" smtClean="0">
                <a:latin typeface="Times New Roman" pitchFamily="18" charset="0"/>
                <a:cs typeface="Times New Roman" pitchFamily="18" charset="0"/>
              </a:rPr>
              <a:t> N</a:t>
            </a:r>
            <a:r>
              <a:rPr lang="vi-VN" dirty="0" smtClean="0">
                <a:latin typeface="Times New Roman" pitchFamily="18" charset="0"/>
                <a:cs typeface="Times New Roman" pitchFamily="18" charset="0"/>
              </a:rPr>
              <a:t>ương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tạo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kết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thúc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hậu</a:t>
            </a:r>
            <a:endParaRPr lang="en-US" dirty="0" smtClean="0">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tô</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đậm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phẩm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chất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Vũ</a:t>
            </a:r>
            <a:r>
              <a:rPr lang="en-US" dirty="0" smtClean="0">
                <a:latin typeface="Times New Roman" pitchFamily="18" charset="0"/>
                <a:cs typeface="Times New Roman" pitchFamily="18" charset="0"/>
              </a:rPr>
              <a:t> N</a:t>
            </a:r>
            <a:r>
              <a:rPr lang="vi-VN" dirty="0" smtClean="0">
                <a:latin typeface="Times New Roman" pitchFamily="18" charset="0"/>
                <a:cs typeface="Times New Roman" pitchFamily="18" charset="0"/>
              </a:rPr>
              <a:t>ương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nhân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hậu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bao</a:t>
            </a:r>
            <a:r>
              <a:rPr lang="en-US" dirty="0" smtClean="0">
                <a:latin typeface="Times New Roman" pitchFamily="18" charset="0"/>
                <a:cs typeface="Times New Roman" pitchFamily="18" charset="0"/>
              </a:rPr>
              <a:t> dung, </a:t>
            </a:r>
            <a:r>
              <a:rPr lang="vi-VN" dirty="0" smtClean="0">
                <a:latin typeface="Times New Roman" pitchFamily="18" charset="0"/>
                <a:cs typeface="Times New Roman" pitchFamily="18" charset="0"/>
              </a:rPr>
              <a:t>độ</a:t>
            </a:r>
            <a:r>
              <a:rPr lang="en-US" dirty="0" smtClean="0">
                <a:latin typeface="Times New Roman" pitchFamily="18" charset="0"/>
                <a:cs typeface="Times New Roman" pitchFamily="18" charset="0"/>
              </a:rPr>
              <a:t> l</a:t>
            </a:r>
            <a:r>
              <a:rPr lang="vi-VN" dirty="0" smtClean="0">
                <a:latin typeface="Times New Roman" pitchFamily="18" charset="0"/>
                <a:cs typeface="Times New Roman" pitchFamily="18" charset="0"/>
              </a:rPr>
              <a:t>ượng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ân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nghĩa</a:t>
            </a:r>
            <a:r>
              <a:rPr lang="en-US" dirty="0" smtClean="0">
                <a:latin typeface="Times New Roman" pitchFamily="18" charset="0"/>
                <a:cs typeface="Times New Roman" pitchFamily="18" charset="0"/>
              </a:rPr>
              <a:t>)</a:t>
            </a:r>
          </a:p>
          <a:p>
            <a:pPr marL="0" indent="0">
              <a:buNone/>
            </a:pPr>
            <a:endParaRPr lang="vi-VN" dirty="0">
              <a:latin typeface="Times New Roman" pitchFamily="18" charset="0"/>
              <a:cs typeface="Times New Roman" pitchFamily="18" charset="0"/>
            </a:endParaRPr>
          </a:p>
        </p:txBody>
      </p:sp>
    </p:spTree>
    <p:extLst>
      <p:ext uri="{BB962C8B-B14F-4D97-AF65-F5344CB8AC3E}">
        <p14:creationId xmlns:p14="http://schemas.microsoft.com/office/powerpoint/2010/main" xmlns="" val="327036820"/>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ChangeArrowheads="1"/>
          </p:cNvSpPr>
          <p:nvPr/>
        </p:nvSpPr>
        <p:spPr bwMode="auto">
          <a:xfrm>
            <a:off x="609600" y="381000"/>
            <a:ext cx="6477000" cy="533400"/>
          </a:xfrm>
          <a:prstGeom prst="rect">
            <a:avLst/>
          </a:prstGeom>
          <a:noFill/>
          <a:ln w="9525">
            <a:noFill/>
            <a:miter lim="800000"/>
            <a:headEnd/>
            <a:tailEnd/>
          </a:ln>
          <a:effectLst/>
        </p:spPr>
        <p:txBody>
          <a:bodyPr anchor="ctr"/>
          <a:lstStyle/>
          <a:p>
            <a:pPr marL="838200" indent="-838200" algn="ctr" eaLnBrk="1" hangingPunct="1">
              <a:lnSpc>
                <a:spcPct val="80000"/>
              </a:lnSpc>
            </a:pPr>
            <a:r>
              <a:rPr lang="en-US" sz="3200">
                <a:solidFill>
                  <a:srgbClr val="FFFF00"/>
                </a:solidFill>
                <a:effectLst>
                  <a:outerShdw blurRad="38100" dist="38100" dir="2700000" algn="tl">
                    <a:srgbClr val="000000"/>
                  </a:outerShdw>
                </a:effectLst>
                <a:latin typeface=".VnAristoteH" pitchFamily="34" charset="0"/>
              </a:rPr>
              <a:t>¸nh tr¨ng</a:t>
            </a:r>
          </a:p>
        </p:txBody>
      </p:sp>
      <p:sp>
        <p:nvSpPr>
          <p:cNvPr id="161795" name="Rectangle 3"/>
          <p:cNvSpPr>
            <a:spLocks noChangeArrowheads="1"/>
          </p:cNvSpPr>
          <p:nvPr/>
        </p:nvSpPr>
        <p:spPr bwMode="auto">
          <a:xfrm>
            <a:off x="4114800" y="762000"/>
            <a:ext cx="3276600" cy="457200"/>
          </a:xfrm>
          <a:prstGeom prst="rect">
            <a:avLst/>
          </a:prstGeom>
          <a:noFill/>
          <a:ln w="9525">
            <a:noFill/>
            <a:miter lim="800000"/>
            <a:headEnd/>
            <a:tailEnd/>
          </a:ln>
          <a:effectLst/>
        </p:spPr>
        <p:txBody>
          <a:bodyPr anchor="ctr"/>
          <a:lstStyle/>
          <a:p>
            <a:pPr marL="838200" indent="-838200" algn="r" eaLnBrk="1" hangingPunct="1">
              <a:lnSpc>
                <a:spcPct val="150000"/>
              </a:lnSpc>
            </a:pPr>
            <a:r>
              <a:rPr lang="en-US">
                <a:effectLst>
                  <a:outerShdw blurRad="38100" dist="38100" dir="2700000" algn="tl">
                    <a:srgbClr val="000000"/>
                  </a:outerShdw>
                </a:effectLst>
                <a:latin typeface=".VnCentury Schoolbook" pitchFamily="34" charset="0"/>
              </a:rPr>
              <a:t>(NguyÔn Duy)</a:t>
            </a:r>
          </a:p>
        </p:txBody>
      </p:sp>
      <p:sp>
        <p:nvSpPr>
          <p:cNvPr id="161796" name="Text Box 4"/>
          <p:cNvSpPr txBox="1">
            <a:spLocks noChangeArrowheads="1"/>
          </p:cNvSpPr>
          <p:nvPr/>
        </p:nvSpPr>
        <p:spPr bwMode="auto">
          <a:xfrm>
            <a:off x="533400" y="1752600"/>
            <a:ext cx="1389063" cy="396875"/>
          </a:xfrm>
          <a:prstGeom prst="rect">
            <a:avLst/>
          </a:prstGeom>
          <a:noFill/>
          <a:ln w="9525">
            <a:noFill/>
            <a:miter lim="800000"/>
            <a:headEnd/>
            <a:tailEnd/>
          </a:ln>
          <a:effectLst/>
        </p:spPr>
        <p:txBody>
          <a:bodyPr wrap="none">
            <a:spAutoFit/>
          </a:bodyPr>
          <a:lstStyle/>
          <a:p>
            <a:r>
              <a:rPr lang="en-US" b="1"/>
              <a:t>1. </a:t>
            </a:r>
            <a:r>
              <a:rPr lang="en-US" b="1" u="sng"/>
              <a:t>T¸c gi¶</a:t>
            </a:r>
            <a:r>
              <a:rPr lang="en-US" b="1"/>
              <a:t>:</a:t>
            </a:r>
            <a:r>
              <a:rPr lang="en-US">
                <a:latin typeface="Arial" charset="0"/>
              </a:rPr>
              <a:t> </a:t>
            </a:r>
          </a:p>
        </p:txBody>
      </p:sp>
      <p:sp>
        <p:nvSpPr>
          <p:cNvPr id="161797" name="Rectangle 5"/>
          <p:cNvSpPr>
            <a:spLocks noChangeArrowheads="1"/>
          </p:cNvSpPr>
          <p:nvPr/>
        </p:nvSpPr>
        <p:spPr bwMode="auto">
          <a:xfrm>
            <a:off x="228600" y="1219200"/>
            <a:ext cx="4953000" cy="533400"/>
          </a:xfrm>
          <a:prstGeom prst="rect">
            <a:avLst/>
          </a:prstGeom>
          <a:noFill/>
          <a:ln w="9525">
            <a:noFill/>
            <a:miter lim="800000"/>
            <a:headEnd/>
            <a:tailEnd/>
          </a:ln>
          <a:effectLst/>
        </p:spPr>
        <p:txBody>
          <a:bodyPr anchor="ctr"/>
          <a:lstStyle/>
          <a:p>
            <a:pPr marL="838200" indent="-838200" eaLnBrk="1" hangingPunct="1">
              <a:lnSpc>
                <a:spcPct val="150000"/>
              </a:lnSpc>
            </a:pPr>
            <a:r>
              <a:rPr lang="en-US" u="sng">
                <a:solidFill>
                  <a:srgbClr val="FFFF00"/>
                </a:solidFill>
                <a:effectLst>
                  <a:outerShdw blurRad="38100" dist="38100" dir="2700000" algn="tl">
                    <a:srgbClr val="000000"/>
                  </a:outerShdw>
                </a:effectLst>
              </a:rPr>
              <a:t>I.§äc –T×m hiÓu chó thÝch.</a:t>
            </a:r>
          </a:p>
        </p:txBody>
      </p:sp>
      <p:sp>
        <p:nvSpPr>
          <p:cNvPr id="161798" name="Text Box 6"/>
          <p:cNvSpPr txBox="1">
            <a:spLocks noChangeArrowheads="1"/>
          </p:cNvSpPr>
          <p:nvPr/>
        </p:nvSpPr>
        <p:spPr bwMode="auto">
          <a:xfrm>
            <a:off x="76200" y="76200"/>
            <a:ext cx="2286000" cy="366713"/>
          </a:xfrm>
          <a:prstGeom prst="rect">
            <a:avLst/>
          </a:prstGeom>
          <a:noFill/>
          <a:ln w="9525">
            <a:noFill/>
            <a:miter lim="800000"/>
            <a:headEnd/>
            <a:tailEnd/>
          </a:ln>
          <a:effectLst/>
        </p:spPr>
        <p:txBody>
          <a:bodyPr>
            <a:spAutoFit/>
          </a:bodyPr>
          <a:lstStyle/>
          <a:p>
            <a:pPr>
              <a:spcBef>
                <a:spcPct val="50000"/>
              </a:spcBef>
            </a:pPr>
            <a:r>
              <a:rPr lang="en-US" sz="1800" b="1"/>
              <a:t>TiÕt 64</a:t>
            </a:r>
          </a:p>
        </p:txBody>
      </p:sp>
      <p:sp>
        <p:nvSpPr>
          <p:cNvPr id="161799" name="Text Box 7"/>
          <p:cNvSpPr txBox="1">
            <a:spLocks noChangeArrowheads="1"/>
          </p:cNvSpPr>
          <p:nvPr/>
        </p:nvSpPr>
        <p:spPr bwMode="auto">
          <a:xfrm>
            <a:off x="1143000" y="381000"/>
            <a:ext cx="1143000" cy="366713"/>
          </a:xfrm>
          <a:prstGeom prst="rect">
            <a:avLst/>
          </a:prstGeom>
          <a:noFill/>
          <a:ln w="9525">
            <a:noFill/>
            <a:miter lim="800000"/>
            <a:headEnd/>
            <a:tailEnd/>
          </a:ln>
          <a:effectLst/>
        </p:spPr>
        <p:txBody>
          <a:bodyPr>
            <a:spAutoFit/>
          </a:bodyPr>
          <a:lstStyle/>
          <a:p>
            <a:pPr>
              <a:spcBef>
                <a:spcPct val="50000"/>
              </a:spcBef>
            </a:pPr>
            <a:r>
              <a:rPr lang="en-US" sz="1800" b="1" i="1"/>
              <a:t>V¨n b¶n:</a:t>
            </a:r>
          </a:p>
        </p:txBody>
      </p:sp>
      <p:sp>
        <p:nvSpPr>
          <p:cNvPr id="161800" name="Line 8"/>
          <p:cNvSpPr>
            <a:spLocks noChangeShapeType="1"/>
          </p:cNvSpPr>
          <p:nvPr/>
        </p:nvSpPr>
        <p:spPr bwMode="auto">
          <a:xfrm>
            <a:off x="3962400" y="1371600"/>
            <a:ext cx="0" cy="5486400"/>
          </a:xfrm>
          <a:prstGeom prst="line">
            <a:avLst/>
          </a:prstGeom>
          <a:noFill/>
          <a:ln w="9525">
            <a:solidFill>
              <a:schemeClr val="tx1"/>
            </a:solidFill>
            <a:round/>
            <a:headEnd/>
            <a:tailEnd/>
          </a:ln>
          <a:effectLst/>
        </p:spPr>
        <p:txBody>
          <a:bodyPr/>
          <a:lstStyle/>
          <a:p>
            <a:endParaRPr lang="en-US"/>
          </a:p>
        </p:txBody>
      </p:sp>
      <p:sp>
        <p:nvSpPr>
          <p:cNvPr id="161801" name="Text Box 9"/>
          <p:cNvSpPr txBox="1">
            <a:spLocks noChangeArrowheads="1"/>
          </p:cNvSpPr>
          <p:nvPr/>
        </p:nvSpPr>
        <p:spPr bwMode="auto">
          <a:xfrm>
            <a:off x="533400" y="2133600"/>
            <a:ext cx="1685925" cy="396875"/>
          </a:xfrm>
          <a:prstGeom prst="rect">
            <a:avLst/>
          </a:prstGeom>
          <a:noFill/>
          <a:ln w="9525">
            <a:noFill/>
            <a:miter lim="800000"/>
            <a:headEnd/>
            <a:tailEnd/>
          </a:ln>
          <a:effectLst/>
        </p:spPr>
        <p:txBody>
          <a:bodyPr wrap="none">
            <a:spAutoFit/>
          </a:bodyPr>
          <a:lstStyle/>
          <a:p>
            <a:r>
              <a:rPr lang="en-US" b="1"/>
              <a:t>2.</a:t>
            </a:r>
            <a:r>
              <a:rPr lang="en-US" b="1" u="sng"/>
              <a:t>T¸c phÈm</a:t>
            </a:r>
            <a:r>
              <a:rPr lang="en-US" b="1"/>
              <a:t>: </a:t>
            </a:r>
            <a:r>
              <a:rPr lang="en-US" b="1">
                <a:latin typeface="Arial" charset="0"/>
              </a:rPr>
              <a:t> </a:t>
            </a:r>
          </a:p>
        </p:txBody>
      </p:sp>
      <p:sp>
        <p:nvSpPr>
          <p:cNvPr id="161809" name="Text Box 17"/>
          <p:cNvSpPr txBox="1">
            <a:spLocks noChangeArrowheads="1"/>
          </p:cNvSpPr>
          <p:nvPr/>
        </p:nvSpPr>
        <p:spPr bwMode="auto">
          <a:xfrm>
            <a:off x="-228600" y="3505200"/>
            <a:ext cx="4114800" cy="1311275"/>
          </a:xfrm>
          <a:prstGeom prst="rect">
            <a:avLst/>
          </a:prstGeom>
          <a:noFill/>
          <a:ln w="9525">
            <a:noFill/>
            <a:miter lim="800000"/>
            <a:headEnd/>
            <a:tailEnd/>
          </a:ln>
          <a:effectLst/>
        </p:spPr>
        <p:txBody>
          <a:bodyPr>
            <a:spAutoFit/>
          </a:bodyPr>
          <a:lstStyle/>
          <a:p>
            <a:pPr>
              <a:spcBef>
                <a:spcPct val="50000"/>
              </a:spcBef>
            </a:pPr>
            <a:r>
              <a:rPr lang="en-US">
                <a:latin typeface="Times New Roman" pitchFamily="18" charset="0"/>
              </a:rPr>
              <a:t> </a:t>
            </a:r>
            <a:r>
              <a:rPr lang="en-US" b="1" u="sng">
                <a:solidFill>
                  <a:srgbClr val="FFFF00"/>
                </a:solidFill>
                <a:latin typeface="Times New Roman" pitchFamily="18" charset="0"/>
              </a:rPr>
              <a:t>II. Đọc- hiểu văn bản:</a:t>
            </a:r>
          </a:p>
          <a:p>
            <a:pPr>
              <a:spcBef>
                <a:spcPct val="50000"/>
              </a:spcBef>
            </a:pPr>
            <a:r>
              <a:rPr lang="en-US" b="1">
                <a:solidFill>
                  <a:srgbClr val="FFFF00"/>
                </a:solidFill>
                <a:latin typeface="Times New Roman" pitchFamily="18" charset="0"/>
              </a:rPr>
              <a:t>      </a:t>
            </a:r>
            <a:r>
              <a:rPr lang="en-US" b="1" u="sng">
                <a:solidFill>
                  <a:srgbClr val="FFFF00"/>
                </a:solidFill>
                <a:latin typeface="Times New Roman" pitchFamily="18" charset="0"/>
              </a:rPr>
              <a:t>1. Nội dung:</a:t>
            </a:r>
          </a:p>
          <a:p>
            <a:pPr>
              <a:spcBef>
                <a:spcPct val="50000"/>
              </a:spcBef>
            </a:pPr>
            <a:endParaRPr lang="en-US" b="1" u="sng">
              <a:solidFill>
                <a:srgbClr val="FFFF00"/>
              </a:solidFill>
              <a:latin typeface="Times New Roman" pitchFamily="18" charset="0"/>
            </a:endParaRPr>
          </a:p>
        </p:txBody>
      </p:sp>
      <p:sp>
        <p:nvSpPr>
          <p:cNvPr id="161810" name="Text Box 18"/>
          <p:cNvSpPr txBox="1">
            <a:spLocks noChangeArrowheads="1"/>
          </p:cNvSpPr>
          <p:nvPr/>
        </p:nvSpPr>
        <p:spPr bwMode="auto">
          <a:xfrm>
            <a:off x="533400" y="1752600"/>
            <a:ext cx="1389063" cy="396875"/>
          </a:xfrm>
          <a:prstGeom prst="rect">
            <a:avLst/>
          </a:prstGeom>
          <a:noFill/>
          <a:ln w="9525">
            <a:noFill/>
            <a:miter lim="800000"/>
            <a:headEnd/>
            <a:tailEnd/>
          </a:ln>
          <a:effectLst/>
        </p:spPr>
        <p:txBody>
          <a:bodyPr wrap="none">
            <a:spAutoFit/>
          </a:bodyPr>
          <a:lstStyle/>
          <a:p>
            <a:r>
              <a:rPr lang="en-US" b="1"/>
              <a:t>1. </a:t>
            </a:r>
            <a:r>
              <a:rPr lang="en-US" b="1" u="sng"/>
              <a:t>T¸c gi¶</a:t>
            </a:r>
            <a:r>
              <a:rPr lang="en-US" b="1"/>
              <a:t>:</a:t>
            </a:r>
            <a:r>
              <a:rPr lang="en-US">
                <a:latin typeface="Arial" charset="0"/>
              </a:rPr>
              <a:t> </a:t>
            </a:r>
          </a:p>
        </p:txBody>
      </p:sp>
      <p:sp>
        <p:nvSpPr>
          <p:cNvPr id="161811" name="Rectangle 19"/>
          <p:cNvSpPr>
            <a:spLocks noChangeArrowheads="1"/>
          </p:cNvSpPr>
          <p:nvPr/>
        </p:nvSpPr>
        <p:spPr bwMode="auto">
          <a:xfrm>
            <a:off x="228600" y="1219200"/>
            <a:ext cx="4724400" cy="685800"/>
          </a:xfrm>
          <a:prstGeom prst="rect">
            <a:avLst/>
          </a:prstGeom>
          <a:noFill/>
          <a:ln w="9525">
            <a:noFill/>
            <a:miter lim="800000"/>
            <a:headEnd/>
            <a:tailEnd/>
          </a:ln>
          <a:effectLst/>
        </p:spPr>
        <p:txBody>
          <a:bodyPr anchor="ctr"/>
          <a:lstStyle/>
          <a:p>
            <a:pPr marL="838200" indent="-838200" eaLnBrk="1" hangingPunct="1">
              <a:lnSpc>
                <a:spcPct val="150000"/>
              </a:lnSpc>
            </a:pPr>
            <a:endParaRPr lang="en-US" u="sng">
              <a:solidFill>
                <a:srgbClr val="FFFF00"/>
              </a:solidFill>
              <a:effectLst>
                <a:outerShdw blurRad="38100" dist="38100" dir="2700000" algn="tl">
                  <a:srgbClr val="000000"/>
                </a:outerShdw>
              </a:effectLst>
            </a:endParaRPr>
          </a:p>
        </p:txBody>
      </p:sp>
      <p:sp>
        <p:nvSpPr>
          <p:cNvPr id="161812" name="Text Box 20"/>
          <p:cNvSpPr txBox="1">
            <a:spLocks noChangeArrowheads="1"/>
          </p:cNvSpPr>
          <p:nvPr/>
        </p:nvSpPr>
        <p:spPr bwMode="auto">
          <a:xfrm>
            <a:off x="533400" y="2133600"/>
            <a:ext cx="1685925" cy="396875"/>
          </a:xfrm>
          <a:prstGeom prst="rect">
            <a:avLst/>
          </a:prstGeom>
          <a:noFill/>
          <a:ln w="9525">
            <a:noFill/>
            <a:miter lim="800000"/>
            <a:headEnd/>
            <a:tailEnd/>
          </a:ln>
          <a:effectLst/>
        </p:spPr>
        <p:txBody>
          <a:bodyPr wrap="none">
            <a:spAutoFit/>
          </a:bodyPr>
          <a:lstStyle/>
          <a:p>
            <a:r>
              <a:rPr lang="en-US" b="1"/>
              <a:t>2.</a:t>
            </a:r>
            <a:r>
              <a:rPr lang="en-US" b="1" u="sng"/>
              <a:t>T¸c phÈm</a:t>
            </a:r>
            <a:r>
              <a:rPr lang="en-US" b="1"/>
              <a:t>: </a:t>
            </a:r>
            <a:r>
              <a:rPr lang="en-US" b="1">
                <a:latin typeface="Arial" charset="0"/>
              </a:rPr>
              <a:t> </a:t>
            </a:r>
          </a:p>
        </p:txBody>
      </p:sp>
      <p:sp>
        <p:nvSpPr>
          <p:cNvPr id="161815" name="Text Box 23"/>
          <p:cNvSpPr txBox="1">
            <a:spLocks noChangeArrowheads="1"/>
          </p:cNvSpPr>
          <p:nvPr/>
        </p:nvSpPr>
        <p:spPr bwMode="auto">
          <a:xfrm>
            <a:off x="914400" y="2514600"/>
            <a:ext cx="2667000" cy="396875"/>
          </a:xfrm>
          <a:prstGeom prst="rect">
            <a:avLst/>
          </a:prstGeom>
          <a:noFill/>
          <a:ln w="9525">
            <a:noFill/>
            <a:miter lim="800000"/>
            <a:headEnd/>
            <a:tailEnd/>
          </a:ln>
          <a:effectLst/>
        </p:spPr>
        <p:txBody>
          <a:bodyPr>
            <a:spAutoFit/>
          </a:bodyPr>
          <a:lstStyle/>
          <a:p>
            <a:pPr>
              <a:spcBef>
                <a:spcPct val="50000"/>
              </a:spcBef>
            </a:pPr>
            <a:r>
              <a:rPr lang="en-US" b="1" u="sng"/>
              <a:t>a. ThÓ th¬.</a:t>
            </a:r>
          </a:p>
        </p:txBody>
      </p:sp>
      <p:sp>
        <p:nvSpPr>
          <p:cNvPr id="161816" name="Text Box 24"/>
          <p:cNvSpPr txBox="1">
            <a:spLocks noChangeArrowheads="1"/>
          </p:cNvSpPr>
          <p:nvPr/>
        </p:nvSpPr>
        <p:spPr bwMode="auto">
          <a:xfrm>
            <a:off x="838200" y="2895600"/>
            <a:ext cx="3048000" cy="396875"/>
          </a:xfrm>
          <a:prstGeom prst="rect">
            <a:avLst/>
          </a:prstGeom>
          <a:noFill/>
          <a:ln w="9525">
            <a:noFill/>
            <a:miter lim="800000"/>
            <a:headEnd/>
            <a:tailEnd/>
          </a:ln>
          <a:effectLst/>
        </p:spPr>
        <p:txBody>
          <a:bodyPr>
            <a:spAutoFit/>
          </a:bodyPr>
          <a:lstStyle/>
          <a:p>
            <a:pPr>
              <a:spcBef>
                <a:spcPct val="50000"/>
              </a:spcBef>
            </a:pPr>
            <a:r>
              <a:rPr lang="en-US" b="1" u="sng"/>
              <a:t> b. Ph­¬ng thøc biÓu ®¹t.</a:t>
            </a:r>
          </a:p>
        </p:txBody>
      </p:sp>
      <p:sp>
        <p:nvSpPr>
          <p:cNvPr id="161817" name="Text Box 25"/>
          <p:cNvSpPr txBox="1">
            <a:spLocks noChangeArrowheads="1"/>
          </p:cNvSpPr>
          <p:nvPr/>
        </p:nvSpPr>
        <p:spPr bwMode="auto">
          <a:xfrm>
            <a:off x="914400" y="3276600"/>
            <a:ext cx="2133600" cy="396875"/>
          </a:xfrm>
          <a:prstGeom prst="rect">
            <a:avLst/>
          </a:prstGeom>
          <a:noFill/>
          <a:ln w="9525">
            <a:noFill/>
            <a:miter lim="800000"/>
            <a:headEnd/>
            <a:tailEnd/>
          </a:ln>
          <a:effectLst/>
        </p:spPr>
        <p:txBody>
          <a:bodyPr>
            <a:spAutoFit/>
          </a:bodyPr>
          <a:lstStyle/>
          <a:p>
            <a:pPr>
              <a:spcBef>
                <a:spcPct val="50000"/>
              </a:spcBef>
            </a:pPr>
            <a:r>
              <a:rPr lang="en-US" b="1" u="sng"/>
              <a:t>c. Bè côc</a:t>
            </a:r>
            <a:r>
              <a:rPr lang="en-US" u="sng"/>
              <a:t> </a:t>
            </a:r>
          </a:p>
        </p:txBody>
      </p:sp>
      <p:sp>
        <p:nvSpPr>
          <p:cNvPr id="161825" name="Text Box 33"/>
          <p:cNvSpPr txBox="1">
            <a:spLocks noChangeArrowheads="1"/>
          </p:cNvSpPr>
          <p:nvPr/>
        </p:nvSpPr>
        <p:spPr bwMode="auto">
          <a:xfrm>
            <a:off x="228600" y="4495800"/>
            <a:ext cx="3962400" cy="457200"/>
          </a:xfrm>
          <a:prstGeom prst="rect">
            <a:avLst/>
          </a:prstGeom>
          <a:noFill/>
          <a:ln w="9525">
            <a:noFill/>
            <a:miter lim="800000"/>
            <a:headEnd/>
            <a:tailEnd/>
          </a:ln>
          <a:effectLst/>
        </p:spPr>
        <p:txBody>
          <a:bodyPr>
            <a:spAutoFit/>
          </a:bodyPr>
          <a:lstStyle/>
          <a:p>
            <a:pPr>
              <a:spcBef>
                <a:spcPct val="50000"/>
              </a:spcBef>
            </a:pPr>
            <a:r>
              <a:rPr lang="en-US" sz="2400" b="1" i="1">
                <a:solidFill>
                  <a:srgbClr val="00FF00"/>
                </a:solidFill>
              </a:rPr>
              <a:t>a. VÇng tr¨ng trong qu¸ khø</a:t>
            </a:r>
          </a:p>
        </p:txBody>
      </p:sp>
      <p:sp>
        <p:nvSpPr>
          <p:cNvPr id="161826" name="Rectangle 34"/>
          <p:cNvSpPr>
            <a:spLocks noChangeArrowheads="1"/>
          </p:cNvSpPr>
          <p:nvPr/>
        </p:nvSpPr>
        <p:spPr bwMode="auto">
          <a:xfrm>
            <a:off x="4800600" y="1981200"/>
            <a:ext cx="3124200" cy="3221038"/>
          </a:xfrm>
          <a:prstGeom prst="rect">
            <a:avLst/>
          </a:prstGeom>
          <a:noFill/>
          <a:ln w="9525">
            <a:noFill/>
            <a:miter lim="800000"/>
            <a:headEnd/>
            <a:tailEnd/>
          </a:ln>
          <a:effectLst/>
        </p:spPr>
        <p:txBody>
          <a:bodyPr>
            <a:spAutoFit/>
          </a:bodyPr>
          <a:lstStyle/>
          <a:p>
            <a:r>
              <a:rPr lang="en-US"/>
              <a:t>Håi nhá sèng víi ®ång</a:t>
            </a:r>
          </a:p>
          <a:p>
            <a:r>
              <a:rPr lang="en-US"/>
              <a:t>víi s«ng råi víi bÓ</a:t>
            </a:r>
          </a:p>
          <a:p>
            <a:r>
              <a:rPr lang="en-US"/>
              <a:t>håi chiÕn tranh ë rõng</a:t>
            </a:r>
          </a:p>
          <a:p>
            <a:r>
              <a:rPr lang="en-US"/>
              <a:t>vÇng tr¨ng thµnh tri kØ</a:t>
            </a:r>
          </a:p>
          <a:p>
            <a:endParaRPr lang="en-US"/>
          </a:p>
          <a:p>
            <a:r>
              <a:rPr lang="en-US"/>
              <a:t>TrÇn trôi víi thiªn nhiªn</a:t>
            </a:r>
          </a:p>
          <a:p>
            <a:r>
              <a:rPr lang="en-US"/>
              <a:t>hån nhiªn nh­ c©y cá</a:t>
            </a:r>
          </a:p>
          <a:p>
            <a:r>
              <a:rPr lang="en-US"/>
              <a:t>ngì kh«ng bao giê quªn</a:t>
            </a:r>
          </a:p>
          <a:p>
            <a:r>
              <a:rPr lang="en-US"/>
              <a:t>c¸i vÇng tr¨ng t×nh nghÜa</a:t>
            </a:r>
          </a:p>
          <a:p>
            <a:pPr eaLnBrk="1" hangingPunct="1">
              <a:lnSpc>
                <a:spcPct val="90000"/>
              </a:lnSpc>
              <a:spcBef>
                <a:spcPct val="50000"/>
              </a:spcBef>
              <a:buClr>
                <a:schemeClr val="tx2"/>
              </a:buClr>
            </a:pPr>
            <a:endParaRPr lang="en-US"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1809"/>
                                        </p:tgtEl>
                                        <p:attrNameLst>
                                          <p:attrName>style.visibility</p:attrName>
                                        </p:attrNameLst>
                                      </p:cBhvr>
                                      <p:to>
                                        <p:strVal val="visible"/>
                                      </p:to>
                                    </p:set>
                                    <p:animEffect transition="in" filter="checkerboard(across)">
                                      <p:cBhvr>
                                        <p:cTn id="7" dur="500"/>
                                        <p:tgtEl>
                                          <p:spTgt spid="16180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61825"/>
                                        </p:tgtEl>
                                        <p:attrNameLst>
                                          <p:attrName>style.visibility</p:attrName>
                                        </p:attrNameLst>
                                      </p:cBhvr>
                                      <p:to>
                                        <p:strVal val="visible"/>
                                      </p:to>
                                    </p:set>
                                    <p:animEffect transition="in" filter="checkerboard(across)">
                                      <p:cBhvr>
                                        <p:cTn id="12" dur="500"/>
                                        <p:tgtEl>
                                          <p:spTgt spid="16182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61826"/>
                                        </p:tgtEl>
                                        <p:attrNameLst>
                                          <p:attrName>style.visibility</p:attrName>
                                        </p:attrNameLst>
                                      </p:cBhvr>
                                      <p:to>
                                        <p:strVal val="visible"/>
                                      </p:to>
                                    </p:set>
                                    <p:animEffect transition="in" filter="diamond(in)">
                                      <p:cBhvr>
                                        <p:cTn id="17" dur="2000"/>
                                        <p:tgtEl>
                                          <p:spTgt spid="1618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809" grpId="0"/>
      <p:bldP spid="161825" grpId="0"/>
      <p:bldP spid="161826"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20" name="Text Box 4"/>
          <p:cNvSpPr txBox="1">
            <a:spLocks noChangeArrowheads="1"/>
          </p:cNvSpPr>
          <p:nvPr/>
        </p:nvSpPr>
        <p:spPr bwMode="auto">
          <a:xfrm>
            <a:off x="838200" y="-76200"/>
            <a:ext cx="3810000" cy="457200"/>
          </a:xfrm>
          <a:prstGeom prst="rect">
            <a:avLst/>
          </a:prstGeom>
          <a:noFill/>
          <a:ln w="9525">
            <a:noFill/>
            <a:miter lim="800000"/>
            <a:headEnd/>
            <a:tailEnd/>
          </a:ln>
          <a:effectLst/>
        </p:spPr>
        <p:txBody>
          <a:bodyPr>
            <a:spAutoFit/>
          </a:bodyPr>
          <a:lstStyle/>
          <a:p>
            <a:pPr>
              <a:spcBef>
                <a:spcPct val="50000"/>
              </a:spcBef>
            </a:pPr>
            <a:r>
              <a:rPr lang="en-US" sz="2400" b="1" i="1" u="sng">
                <a:solidFill>
                  <a:srgbClr val="00FF00"/>
                </a:solidFill>
              </a:rPr>
              <a:t>a. VÇng tr¨ng trong qu¸ khø</a:t>
            </a:r>
          </a:p>
        </p:txBody>
      </p:sp>
      <p:sp>
        <p:nvSpPr>
          <p:cNvPr id="162821" name="Oval 5"/>
          <p:cNvSpPr>
            <a:spLocks noChangeArrowheads="1"/>
          </p:cNvSpPr>
          <p:nvPr/>
        </p:nvSpPr>
        <p:spPr bwMode="auto">
          <a:xfrm>
            <a:off x="1905000" y="381000"/>
            <a:ext cx="990600" cy="914400"/>
          </a:xfrm>
          <a:prstGeom prst="ellipse">
            <a:avLst/>
          </a:prstGeom>
          <a:solidFill>
            <a:srgbClr val="FFFF00"/>
          </a:solidFill>
          <a:ln w="9525">
            <a:solidFill>
              <a:srgbClr val="FFFF00"/>
            </a:solidFill>
            <a:round/>
            <a:headEnd/>
            <a:tailEnd/>
          </a:ln>
          <a:effectLst/>
        </p:spPr>
        <p:txBody>
          <a:bodyPr wrap="none" anchor="ctr"/>
          <a:lstStyle/>
          <a:p>
            <a:pPr algn="ctr"/>
            <a:r>
              <a:rPr lang="en-US" sz="1600" b="1">
                <a:solidFill>
                  <a:srgbClr val="FF00FF"/>
                </a:solidFill>
              </a:rPr>
              <a:t>VÇng tr¨ng</a:t>
            </a:r>
          </a:p>
        </p:txBody>
      </p:sp>
      <p:sp>
        <p:nvSpPr>
          <p:cNvPr id="162822" name="Line 6"/>
          <p:cNvSpPr>
            <a:spLocks noChangeShapeType="1"/>
          </p:cNvSpPr>
          <p:nvPr/>
        </p:nvSpPr>
        <p:spPr bwMode="auto">
          <a:xfrm>
            <a:off x="2362200" y="1295400"/>
            <a:ext cx="0" cy="304800"/>
          </a:xfrm>
          <a:prstGeom prst="line">
            <a:avLst/>
          </a:prstGeom>
          <a:noFill/>
          <a:ln w="9525">
            <a:solidFill>
              <a:schemeClr val="tx1"/>
            </a:solidFill>
            <a:round/>
            <a:headEnd/>
            <a:tailEnd/>
          </a:ln>
          <a:effectLst/>
        </p:spPr>
        <p:txBody>
          <a:bodyPr/>
          <a:lstStyle/>
          <a:p>
            <a:endParaRPr lang="en-US"/>
          </a:p>
        </p:txBody>
      </p:sp>
      <p:sp>
        <p:nvSpPr>
          <p:cNvPr id="162823" name="Text Box 7"/>
          <p:cNvSpPr txBox="1">
            <a:spLocks noChangeArrowheads="1"/>
          </p:cNvSpPr>
          <p:nvPr/>
        </p:nvSpPr>
        <p:spPr bwMode="auto">
          <a:xfrm>
            <a:off x="1828800" y="1524000"/>
            <a:ext cx="1143000" cy="396875"/>
          </a:xfrm>
          <a:prstGeom prst="rect">
            <a:avLst/>
          </a:prstGeom>
          <a:noFill/>
          <a:ln w="9525">
            <a:noFill/>
            <a:miter lim="800000"/>
            <a:headEnd/>
            <a:tailEnd/>
          </a:ln>
          <a:effectLst/>
        </p:spPr>
        <p:txBody>
          <a:bodyPr>
            <a:spAutoFit/>
          </a:bodyPr>
          <a:lstStyle/>
          <a:p>
            <a:pPr>
              <a:spcBef>
                <a:spcPct val="50000"/>
              </a:spcBef>
            </a:pPr>
            <a:r>
              <a:rPr lang="en-US"/>
              <a:t>Qu¸ khø</a:t>
            </a:r>
          </a:p>
        </p:txBody>
      </p:sp>
      <p:sp>
        <p:nvSpPr>
          <p:cNvPr id="162826" name="Text Box 10"/>
          <p:cNvSpPr txBox="1">
            <a:spLocks noChangeArrowheads="1"/>
          </p:cNvSpPr>
          <p:nvPr/>
        </p:nvSpPr>
        <p:spPr bwMode="auto">
          <a:xfrm>
            <a:off x="381000" y="2422525"/>
            <a:ext cx="2819400" cy="396875"/>
          </a:xfrm>
          <a:prstGeom prst="rect">
            <a:avLst/>
          </a:prstGeom>
          <a:noFill/>
          <a:ln w="9525">
            <a:noFill/>
            <a:miter lim="800000"/>
            <a:headEnd/>
            <a:tailEnd/>
          </a:ln>
          <a:effectLst/>
        </p:spPr>
        <p:txBody>
          <a:bodyPr>
            <a:spAutoFit/>
          </a:bodyPr>
          <a:lstStyle/>
          <a:p>
            <a:pPr>
              <a:spcBef>
                <a:spcPct val="50000"/>
              </a:spcBef>
            </a:pPr>
            <a:r>
              <a:rPr lang="en-US"/>
              <a:t>Håi nhá</a:t>
            </a:r>
          </a:p>
        </p:txBody>
      </p:sp>
      <p:sp>
        <p:nvSpPr>
          <p:cNvPr id="162827" name="Text Box 11"/>
          <p:cNvSpPr txBox="1">
            <a:spLocks noChangeArrowheads="1"/>
          </p:cNvSpPr>
          <p:nvPr/>
        </p:nvSpPr>
        <p:spPr bwMode="auto">
          <a:xfrm>
            <a:off x="2895600" y="2346325"/>
            <a:ext cx="3657600" cy="396875"/>
          </a:xfrm>
          <a:prstGeom prst="rect">
            <a:avLst/>
          </a:prstGeom>
          <a:noFill/>
          <a:ln w="9525">
            <a:noFill/>
            <a:miter lim="800000"/>
            <a:headEnd/>
            <a:tailEnd/>
          </a:ln>
          <a:effectLst/>
        </p:spPr>
        <p:txBody>
          <a:bodyPr>
            <a:spAutoFit/>
          </a:bodyPr>
          <a:lstStyle/>
          <a:p>
            <a:pPr>
              <a:spcBef>
                <a:spcPct val="50000"/>
              </a:spcBef>
            </a:pPr>
            <a:r>
              <a:rPr lang="en-US"/>
              <a:t>  Håi chiÕn tranh</a:t>
            </a:r>
          </a:p>
        </p:txBody>
      </p:sp>
      <p:sp>
        <p:nvSpPr>
          <p:cNvPr id="162828" name="Text Box 12"/>
          <p:cNvSpPr txBox="1">
            <a:spLocks noChangeArrowheads="1"/>
          </p:cNvSpPr>
          <p:nvPr/>
        </p:nvSpPr>
        <p:spPr bwMode="auto">
          <a:xfrm>
            <a:off x="2895600" y="2651125"/>
            <a:ext cx="3048000" cy="396875"/>
          </a:xfrm>
          <a:prstGeom prst="rect">
            <a:avLst/>
          </a:prstGeom>
          <a:noFill/>
          <a:ln w="9525">
            <a:noFill/>
            <a:miter lim="800000"/>
            <a:headEnd/>
            <a:tailEnd/>
          </a:ln>
          <a:effectLst/>
        </p:spPr>
        <p:txBody>
          <a:bodyPr>
            <a:spAutoFit/>
          </a:bodyPr>
          <a:lstStyle/>
          <a:p>
            <a:pPr>
              <a:spcBef>
                <a:spcPct val="50000"/>
              </a:spcBef>
            </a:pPr>
            <a:r>
              <a:rPr lang="en-US"/>
              <a:t>(khi lµ ng­ßi lÝnh)</a:t>
            </a:r>
          </a:p>
        </p:txBody>
      </p:sp>
      <p:sp>
        <p:nvSpPr>
          <p:cNvPr id="162829" name="Text Box 13"/>
          <p:cNvSpPr txBox="1">
            <a:spLocks noChangeArrowheads="1"/>
          </p:cNvSpPr>
          <p:nvPr/>
        </p:nvSpPr>
        <p:spPr bwMode="auto">
          <a:xfrm>
            <a:off x="152400" y="3336925"/>
            <a:ext cx="3429000" cy="396875"/>
          </a:xfrm>
          <a:prstGeom prst="rect">
            <a:avLst/>
          </a:prstGeom>
          <a:noFill/>
          <a:ln w="9525">
            <a:noFill/>
            <a:miter lim="800000"/>
            <a:headEnd/>
            <a:tailEnd/>
          </a:ln>
          <a:effectLst/>
        </p:spPr>
        <p:txBody>
          <a:bodyPr>
            <a:spAutoFit/>
          </a:bodyPr>
          <a:lstStyle/>
          <a:p>
            <a:pPr>
              <a:spcBef>
                <a:spcPct val="50000"/>
              </a:spcBef>
            </a:pPr>
            <a:r>
              <a:rPr lang="en-US"/>
              <a:t>®ång, s«ng , bÓ</a:t>
            </a:r>
          </a:p>
        </p:txBody>
      </p:sp>
      <p:sp>
        <p:nvSpPr>
          <p:cNvPr id="162830" name="Text Box 14"/>
          <p:cNvSpPr txBox="1">
            <a:spLocks noChangeArrowheads="1"/>
          </p:cNvSpPr>
          <p:nvPr/>
        </p:nvSpPr>
        <p:spPr bwMode="auto">
          <a:xfrm>
            <a:off x="3505200" y="3336925"/>
            <a:ext cx="1143000" cy="396875"/>
          </a:xfrm>
          <a:prstGeom prst="rect">
            <a:avLst/>
          </a:prstGeom>
          <a:noFill/>
          <a:ln w="9525">
            <a:noFill/>
            <a:miter lim="800000"/>
            <a:headEnd/>
            <a:tailEnd/>
          </a:ln>
          <a:effectLst/>
        </p:spPr>
        <p:txBody>
          <a:bodyPr>
            <a:spAutoFit/>
          </a:bodyPr>
          <a:lstStyle/>
          <a:p>
            <a:pPr>
              <a:spcBef>
                <a:spcPct val="50000"/>
              </a:spcBef>
            </a:pPr>
            <a:r>
              <a:rPr lang="en-US"/>
              <a:t>ë rõng</a:t>
            </a:r>
          </a:p>
        </p:txBody>
      </p:sp>
      <p:sp>
        <p:nvSpPr>
          <p:cNvPr id="162833" name="Line 17"/>
          <p:cNvSpPr>
            <a:spLocks noChangeShapeType="1"/>
          </p:cNvSpPr>
          <p:nvPr/>
        </p:nvSpPr>
        <p:spPr bwMode="auto">
          <a:xfrm flipH="1">
            <a:off x="914400" y="1828800"/>
            <a:ext cx="1295400" cy="609600"/>
          </a:xfrm>
          <a:prstGeom prst="line">
            <a:avLst/>
          </a:prstGeom>
          <a:noFill/>
          <a:ln w="9525">
            <a:solidFill>
              <a:schemeClr val="tx1"/>
            </a:solidFill>
            <a:round/>
            <a:headEnd/>
            <a:tailEnd/>
          </a:ln>
          <a:effectLst/>
        </p:spPr>
        <p:txBody>
          <a:bodyPr/>
          <a:lstStyle/>
          <a:p>
            <a:endParaRPr lang="en-US"/>
          </a:p>
        </p:txBody>
      </p:sp>
      <p:sp>
        <p:nvSpPr>
          <p:cNvPr id="162834" name="Line 18"/>
          <p:cNvSpPr>
            <a:spLocks noChangeShapeType="1"/>
          </p:cNvSpPr>
          <p:nvPr/>
        </p:nvSpPr>
        <p:spPr bwMode="auto">
          <a:xfrm>
            <a:off x="2590800" y="1828800"/>
            <a:ext cx="1143000" cy="533400"/>
          </a:xfrm>
          <a:prstGeom prst="line">
            <a:avLst/>
          </a:prstGeom>
          <a:noFill/>
          <a:ln w="9525">
            <a:solidFill>
              <a:schemeClr val="tx1"/>
            </a:solidFill>
            <a:round/>
            <a:headEnd/>
            <a:tailEnd/>
          </a:ln>
          <a:effectLst/>
        </p:spPr>
        <p:txBody>
          <a:bodyPr/>
          <a:lstStyle/>
          <a:p>
            <a:endParaRPr lang="en-US"/>
          </a:p>
        </p:txBody>
      </p:sp>
      <p:sp>
        <p:nvSpPr>
          <p:cNvPr id="162835" name="Line 19"/>
          <p:cNvSpPr>
            <a:spLocks noChangeShapeType="1"/>
          </p:cNvSpPr>
          <p:nvPr/>
        </p:nvSpPr>
        <p:spPr bwMode="auto">
          <a:xfrm>
            <a:off x="838200" y="2819400"/>
            <a:ext cx="0" cy="609600"/>
          </a:xfrm>
          <a:prstGeom prst="line">
            <a:avLst/>
          </a:prstGeom>
          <a:noFill/>
          <a:ln w="9525">
            <a:solidFill>
              <a:schemeClr val="tx1"/>
            </a:solidFill>
            <a:round/>
            <a:headEnd/>
            <a:tailEnd/>
          </a:ln>
          <a:effectLst/>
        </p:spPr>
        <p:txBody>
          <a:bodyPr/>
          <a:lstStyle/>
          <a:p>
            <a:endParaRPr lang="en-US"/>
          </a:p>
        </p:txBody>
      </p:sp>
      <p:sp>
        <p:nvSpPr>
          <p:cNvPr id="162836" name="Line 20"/>
          <p:cNvSpPr>
            <a:spLocks noChangeShapeType="1"/>
          </p:cNvSpPr>
          <p:nvPr/>
        </p:nvSpPr>
        <p:spPr bwMode="auto">
          <a:xfrm>
            <a:off x="3962400" y="3048000"/>
            <a:ext cx="0" cy="381000"/>
          </a:xfrm>
          <a:prstGeom prst="line">
            <a:avLst/>
          </a:prstGeom>
          <a:noFill/>
          <a:ln w="9525">
            <a:solidFill>
              <a:schemeClr val="tx1"/>
            </a:solidFill>
            <a:round/>
            <a:headEnd/>
            <a:tailEnd/>
          </a:ln>
          <a:effectLst/>
        </p:spPr>
        <p:txBody>
          <a:bodyPr/>
          <a:lstStyle/>
          <a:p>
            <a:endParaRPr lang="en-US"/>
          </a:p>
        </p:txBody>
      </p:sp>
      <p:sp>
        <p:nvSpPr>
          <p:cNvPr id="162837" name="Line 21"/>
          <p:cNvSpPr>
            <a:spLocks noChangeShapeType="1"/>
          </p:cNvSpPr>
          <p:nvPr/>
        </p:nvSpPr>
        <p:spPr bwMode="auto">
          <a:xfrm>
            <a:off x="838200" y="3733800"/>
            <a:ext cx="0" cy="228600"/>
          </a:xfrm>
          <a:prstGeom prst="line">
            <a:avLst/>
          </a:prstGeom>
          <a:noFill/>
          <a:ln w="9525">
            <a:solidFill>
              <a:schemeClr val="tx1"/>
            </a:solidFill>
            <a:round/>
            <a:headEnd/>
            <a:tailEnd/>
          </a:ln>
          <a:effectLst/>
        </p:spPr>
        <p:txBody>
          <a:bodyPr/>
          <a:lstStyle/>
          <a:p>
            <a:endParaRPr lang="en-US"/>
          </a:p>
        </p:txBody>
      </p:sp>
      <p:sp>
        <p:nvSpPr>
          <p:cNvPr id="162838" name="Text Box 22"/>
          <p:cNvSpPr txBox="1">
            <a:spLocks noChangeArrowheads="1"/>
          </p:cNvSpPr>
          <p:nvPr/>
        </p:nvSpPr>
        <p:spPr bwMode="auto">
          <a:xfrm>
            <a:off x="-152400" y="3962400"/>
            <a:ext cx="2286000" cy="854075"/>
          </a:xfrm>
          <a:prstGeom prst="rect">
            <a:avLst/>
          </a:prstGeom>
          <a:noFill/>
          <a:ln w="9525">
            <a:noFill/>
            <a:miter lim="800000"/>
            <a:headEnd/>
            <a:tailEnd/>
          </a:ln>
          <a:effectLst/>
        </p:spPr>
        <p:txBody>
          <a:bodyPr>
            <a:spAutoFit/>
          </a:bodyPr>
          <a:lstStyle/>
          <a:p>
            <a:pPr algn="ctr">
              <a:spcBef>
                <a:spcPct val="50000"/>
              </a:spcBef>
            </a:pPr>
            <a:r>
              <a:rPr lang="en-US">
                <a:solidFill>
                  <a:srgbClr val="FFFF00"/>
                </a:solidFill>
              </a:rPr>
              <a:t>Thiªn nhiªn </a:t>
            </a:r>
          </a:p>
          <a:p>
            <a:pPr algn="ctr">
              <a:spcBef>
                <a:spcPct val="50000"/>
              </a:spcBef>
            </a:pPr>
            <a:r>
              <a:rPr lang="en-US">
                <a:solidFill>
                  <a:srgbClr val="FFFF00"/>
                </a:solidFill>
              </a:rPr>
              <a:t>t­¬i ®Ñp, yªn b×nh</a:t>
            </a:r>
          </a:p>
        </p:txBody>
      </p:sp>
      <p:sp>
        <p:nvSpPr>
          <p:cNvPr id="162839" name="Line 23"/>
          <p:cNvSpPr>
            <a:spLocks noChangeShapeType="1"/>
          </p:cNvSpPr>
          <p:nvPr/>
        </p:nvSpPr>
        <p:spPr bwMode="auto">
          <a:xfrm>
            <a:off x="3962400" y="3657600"/>
            <a:ext cx="0" cy="228600"/>
          </a:xfrm>
          <a:prstGeom prst="line">
            <a:avLst/>
          </a:prstGeom>
          <a:noFill/>
          <a:ln w="9525">
            <a:solidFill>
              <a:schemeClr val="tx1"/>
            </a:solidFill>
            <a:round/>
            <a:headEnd/>
            <a:tailEnd/>
          </a:ln>
          <a:effectLst/>
        </p:spPr>
        <p:txBody>
          <a:bodyPr/>
          <a:lstStyle/>
          <a:p>
            <a:endParaRPr lang="en-US"/>
          </a:p>
        </p:txBody>
      </p:sp>
      <p:sp>
        <p:nvSpPr>
          <p:cNvPr id="162840" name="Text Box 24"/>
          <p:cNvSpPr txBox="1">
            <a:spLocks noChangeArrowheads="1"/>
          </p:cNvSpPr>
          <p:nvPr/>
        </p:nvSpPr>
        <p:spPr bwMode="auto">
          <a:xfrm>
            <a:off x="2971800" y="3962400"/>
            <a:ext cx="1905000" cy="854075"/>
          </a:xfrm>
          <a:prstGeom prst="rect">
            <a:avLst/>
          </a:prstGeom>
          <a:noFill/>
          <a:ln w="9525">
            <a:noFill/>
            <a:miter lim="800000"/>
            <a:headEnd/>
            <a:tailEnd/>
          </a:ln>
          <a:effectLst/>
        </p:spPr>
        <p:txBody>
          <a:bodyPr>
            <a:spAutoFit/>
          </a:bodyPr>
          <a:lstStyle/>
          <a:p>
            <a:pPr algn="ctr">
              <a:spcBef>
                <a:spcPct val="50000"/>
              </a:spcBef>
            </a:pPr>
            <a:r>
              <a:rPr lang="en-US">
                <a:solidFill>
                  <a:srgbClr val="FFFF00"/>
                </a:solidFill>
              </a:rPr>
              <a:t>ChiÕn tranh </a:t>
            </a:r>
          </a:p>
          <a:p>
            <a:pPr algn="ctr">
              <a:spcBef>
                <a:spcPct val="50000"/>
              </a:spcBef>
            </a:pPr>
            <a:r>
              <a:rPr lang="en-US">
                <a:solidFill>
                  <a:srgbClr val="FFFF00"/>
                </a:solidFill>
              </a:rPr>
              <a:t>¸c liÖt, gian khæ</a:t>
            </a:r>
          </a:p>
        </p:txBody>
      </p:sp>
      <p:sp>
        <p:nvSpPr>
          <p:cNvPr id="162843" name="Text Box 27"/>
          <p:cNvSpPr txBox="1">
            <a:spLocks noChangeArrowheads="1"/>
          </p:cNvSpPr>
          <p:nvPr/>
        </p:nvSpPr>
        <p:spPr bwMode="auto">
          <a:xfrm>
            <a:off x="1143000" y="5181600"/>
            <a:ext cx="2895600" cy="396875"/>
          </a:xfrm>
          <a:prstGeom prst="rect">
            <a:avLst/>
          </a:prstGeom>
          <a:noFill/>
          <a:ln w="9525">
            <a:noFill/>
            <a:miter lim="800000"/>
            <a:headEnd/>
            <a:tailEnd/>
          </a:ln>
          <a:effectLst/>
        </p:spPr>
        <p:txBody>
          <a:bodyPr>
            <a:spAutoFit/>
          </a:bodyPr>
          <a:lstStyle/>
          <a:p>
            <a:pPr>
              <a:spcBef>
                <a:spcPct val="50000"/>
              </a:spcBef>
            </a:pPr>
            <a:r>
              <a:rPr lang="en-US"/>
              <a:t>Tr¨ng - </a:t>
            </a:r>
            <a:r>
              <a:rPr lang="en-US" sz="1800" b="1">
                <a:solidFill>
                  <a:srgbClr val="FFFF00"/>
                </a:solidFill>
                <a:latin typeface=".VnTimeH" pitchFamily="34" charset="0"/>
              </a:rPr>
              <a:t>Tri kØ</a:t>
            </a:r>
            <a:r>
              <a:rPr lang="en-US" sz="1800">
                <a:solidFill>
                  <a:srgbClr val="FF00FF"/>
                </a:solidFill>
                <a:latin typeface=".VnTimeH" pitchFamily="34" charset="0"/>
              </a:rPr>
              <a:t> </a:t>
            </a:r>
            <a:r>
              <a:rPr lang="en-US" sz="1800">
                <a:latin typeface=".VnTimeH" pitchFamily="34" charset="0"/>
              </a:rPr>
              <a:t>-</a:t>
            </a:r>
            <a:r>
              <a:rPr lang="en-US" sz="1800">
                <a:solidFill>
                  <a:srgbClr val="FF00FF"/>
                </a:solidFill>
                <a:latin typeface=".VnTimeH" pitchFamily="34" charset="0"/>
              </a:rPr>
              <a:t> </a:t>
            </a:r>
            <a:r>
              <a:rPr lang="en-US" sz="1800"/>
              <a:t>ng­êi</a:t>
            </a:r>
          </a:p>
        </p:txBody>
      </p:sp>
      <p:sp>
        <p:nvSpPr>
          <p:cNvPr id="162844" name="Text Box 28"/>
          <p:cNvSpPr txBox="1">
            <a:spLocks noChangeArrowheads="1"/>
          </p:cNvSpPr>
          <p:nvPr/>
        </p:nvSpPr>
        <p:spPr bwMode="auto">
          <a:xfrm>
            <a:off x="1447800" y="6240463"/>
            <a:ext cx="2590800" cy="396875"/>
          </a:xfrm>
          <a:prstGeom prst="rect">
            <a:avLst/>
          </a:prstGeom>
          <a:noFill/>
          <a:ln w="9525">
            <a:noFill/>
            <a:miter lim="800000"/>
            <a:headEnd/>
            <a:tailEnd/>
          </a:ln>
          <a:effectLst/>
        </p:spPr>
        <p:txBody>
          <a:bodyPr>
            <a:spAutoFit/>
          </a:bodyPr>
          <a:lstStyle/>
          <a:p>
            <a:pPr>
              <a:spcBef>
                <a:spcPct val="50000"/>
              </a:spcBef>
            </a:pPr>
            <a:endParaRPr lang="en-US"/>
          </a:p>
        </p:txBody>
      </p:sp>
      <p:sp>
        <p:nvSpPr>
          <p:cNvPr id="162845" name="Text Box 29"/>
          <p:cNvSpPr txBox="1">
            <a:spLocks noChangeArrowheads="1"/>
          </p:cNvSpPr>
          <p:nvPr/>
        </p:nvSpPr>
        <p:spPr bwMode="auto">
          <a:xfrm>
            <a:off x="914400" y="5562600"/>
            <a:ext cx="3810000" cy="396875"/>
          </a:xfrm>
          <a:prstGeom prst="rect">
            <a:avLst/>
          </a:prstGeom>
          <a:noFill/>
          <a:ln w="9525">
            <a:noFill/>
            <a:miter lim="800000"/>
            <a:headEnd/>
            <a:tailEnd/>
          </a:ln>
          <a:effectLst/>
        </p:spPr>
        <p:txBody>
          <a:bodyPr>
            <a:spAutoFit/>
          </a:bodyPr>
          <a:lstStyle/>
          <a:p>
            <a:pPr>
              <a:spcBef>
                <a:spcPct val="50000"/>
              </a:spcBef>
            </a:pPr>
            <a:r>
              <a:rPr lang="en-US"/>
              <a:t>Tr¨ng -</a:t>
            </a:r>
            <a:r>
              <a:rPr lang="en-US" sz="1800" b="1">
                <a:solidFill>
                  <a:srgbClr val="FFFF00"/>
                </a:solidFill>
                <a:latin typeface=".VnTimeH" pitchFamily="34" charset="0"/>
              </a:rPr>
              <a:t>T×nh nghÜa</a:t>
            </a:r>
            <a:r>
              <a:rPr lang="en-US" sz="1800">
                <a:solidFill>
                  <a:srgbClr val="FF00FF"/>
                </a:solidFill>
                <a:latin typeface=".VnTimeH" pitchFamily="34" charset="0"/>
              </a:rPr>
              <a:t> </a:t>
            </a:r>
            <a:r>
              <a:rPr lang="en-US" sz="1800"/>
              <a:t>- ng­êi</a:t>
            </a:r>
          </a:p>
        </p:txBody>
      </p:sp>
      <p:sp>
        <p:nvSpPr>
          <p:cNvPr id="162846" name="Line 30"/>
          <p:cNvSpPr>
            <a:spLocks noChangeShapeType="1"/>
          </p:cNvSpPr>
          <p:nvPr/>
        </p:nvSpPr>
        <p:spPr bwMode="auto">
          <a:xfrm flipH="1">
            <a:off x="2819400" y="4800600"/>
            <a:ext cx="1143000" cy="381000"/>
          </a:xfrm>
          <a:prstGeom prst="line">
            <a:avLst/>
          </a:prstGeom>
          <a:noFill/>
          <a:ln w="9525">
            <a:solidFill>
              <a:schemeClr val="tx1"/>
            </a:solidFill>
            <a:round/>
            <a:headEnd/>
            <a:tailEnd/>
          </a:ln>
          <a:effectLst/>
        </p:spPr>
        <p:txBody>
          <a:bodyPr/>
          <a:lstStyle/>
          <a:p>
            <a:endParaRPr lang="en-US"/>
          </a:p>
        </p:txBody>
      </p:sp>
      <p:sp>
        <p:nvSpPr>
          <p:cNvPr id="162847" name="Line 31"/>
          <p:cNvSpPr>
            <a:spLocks noChangeShapeType="1"/>
          </p:cNvSpPr>
          <p:nvPr/>
        </p:nvSpPr>
        <p:spPr bwMode="auto">
          <a:xfrm>
            <a:off x="914400" y="4800600"/>
            <a:ext cx="1066800" cy="381000"/>
          </a:xfrm>
          <a:prstGeom prst="line">
            <a:avLst/>
          </a:prstGeom>
          <a:noFill/>
          <a:ln w="9525">
            <a:solidFill>
              <a:schemeClr val="tx1"/>
            </a:solidFill>
            <a:round/>
            <a:headEnd/>
            <a:tailEnd/>
          </a:ln>
          <a:effectLst/>
        </p:spPr>
        <p:txBody>
          <a:bodyPr/>
          <a:lstStyle/>
          <a:p>
            <a:endParaRPr lang="en-US"/>
          </a:p>
        </p:txBody>
      </p:sp>
      <p:sp>
        <p:nvSpPr>
          <p:cNvPr id="162848" name="Text Box 32"/>
          <p:cNvSpPr txBox="1">
            <a:spLocks noChangeArrowheads="1"/>
          </p:cNvSpPr>
          <p:nvPr/>
        </p:nvSpPr>
        <p:spPr bwMode="auto">
          <a:xfrm>
            <a:off x="0" y="5867400"/>
            <a:ext cx="5029200" cy="701675"/>
          </a:xfrm>
          <a:prstGeom prst="rect">
            <a:avLst/>
          </a:prstGeom>
          <a:noFill/>
          <a:ln w="9525">
            <a:noFill/>
            <a:miter lim="800000"/>
            <a:headEnd/>
            <a:tailEnd/>
          </a:ln>
          <a:effectLst/>
        </p:spPr>
        <p:txBody>
          <a:bodyPr>
            <a:spAutoFit/>
          </a:bodyPr>
          <a:lstStyle/>
          <a:p>
            <a:pPr>
              <a:spcBef>
                <a:spcPct val="50000"/>
              </a:spcBef>
            </a:pPr>
            <a:r>
              <a:rPr lang="en-US" b="1" i="1">
                <a:solidFill>
                  <a:srgbClr val="FF0000"/>
                </a:solidFill>
              </a:rPr>
              <a:t>=&gt; Tr¨ng lµ biÓu t­îng cho thiªn nhiªn hån nhiªn, t­¬i m¸t; cho qu¸ khø nghÜa t×nh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2820"/>
                                        </p:tgtEl>
                                        <p:attrNameLst>
                                          <p:attrName>style.visibility</p:attrName>
                                        </p:attrNameLst>
                                      </p:cBhvr>
                                      <p:to>
                                        <p:strVal val="visible"/>
                                      </p:to>
                                    </p:set>
                                    <p:animEffect transition="in" filter="checkerboard(across)">
                                      <p:cBhvr>
                                        <p:cTn id="7" dur="500"/>
                                        <p:tgtEl>
                                          <p:spTgt spid="16282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62821"/>
                                        </p:tgtEl>
                                        <p:attrNameLst>
                                          <p:attrName>style.visibility</p:attrName>
                                        </p:attrNameLst>
                                      </p:cBhvr>
                                      <p:to>
                                        <p:strVal val="visible"/>
                                      </p:to>
                                    </p:set>
                                    <p:animEffect transition="in" filter="checkerboard(across)">
                                      <p:cBhvr>
                                        <p:cTn id="12" dur="500"/>
                                        <p:tgtEl>
                                          <p:spTgt spid="162821"/>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162823"/>
                                        </p:tgtEl>
                                        <p:attrNameLst>
                                          <p:attrName>style.visibility</p:attrName>
                                        </p:attrNameLst>
                                      </p:cBhvr>
                                      <p:to>
                                        <p:strVal val="visible"/>
                                      </p:to>
                                    </p:set>
                                    <p:animEffect transition="in" filter="checkerboard(across)">
                                      <p:cBhvr>
                                        <p:cTn id="15" dur="500"/>
                                        <p:tgtEl>
                                          <p:spTgt spid="162823"/>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162822"/>
                                        </p:tgtEl>
                                        <p:attrNameLst>
                                          <p:attrName>style.visibility</p:attrName>
                                        </p:attrNameLst>
                                      </p:cBhvr>
                                      <p:to>
                                        <p:strVal val="visible"/>
                                      </p:to>
                                    </p:set>
                                    <p:animEffect transition="in" filter="checkerboard(across)">
                                      <p:cBhvr>
                                        <p:cTn id="18" dur="500"/>
                                        <p:tgtEl>
                                          <p:spTgt spid="162822"/>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162833"/>
                                        </p:tgtEl>
                                        <p:attrNameLst>
                                          <p:attrName>style.visibility</p:attrName>
                                        </p:attrNameLst>
                                      </p:cBhvr>
                                      <p:to>
                                        <p:strVal val="visible"/>
                                      </p:to>
                                    </p:set>
                                    <p:animEffect transition="in" filter="checkerboard(across)">
                                      <p:cBhvr>
                                        <p:cTn id="23" dur="500"/>
                                        <p:tgtEl>
                                          <p:spTgt spid="162833"/>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162834"/>
                                        </p:tgtEl>
                                        <p:attrNameLst>
                                          <p:attrName>style.visibility</p:attrName>
                                        </p:attrNameLst>
                                      </p:cBhvr>
                                      <p:to>
                                        <p:strVal val="visible"/>
                                      </p:to>
                                    </p:set>
                                    <p:animEffect transition="in" filter="checkerboard(across)">
                                      <p:cBhvr>
                                        <p:cTn id="26" dur="500"/>
                                        <p:tgtEl>
                                          <p:spTgt spid="162834"/>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162828"/>
                                        </p:tgtEl>
                                        <p:attrNameLst>
                                          <p:attrName>style.visibility</p:attrName>
                                        </p:attrNameLst>
                                      </p:cBhvr>
                                      <p:to>
                                        <p:strVal val="visible"/>
                                      </p:to>
                                    </p:set>
                                    <p:animEffect transition="in" filter="checkerboard(across)">
                                      <p:cBhvr>
                                        <p:cTn id="29" dur="500"/>
                                        <p:tgtEl>
                                          <p:spTgt spid="162828"/>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162826"/>
                                        </p:tgtEl>
                                        <p:attrNameLst>
                                          <p:attrName>style.visibility</p:attrName>
                                        </p:attrNameLst>
                                      </p:cBhvr>
                                      <p:to>
                                        <p:strVal val="visible"/>
                                      </p:to>
                                    </p:set>
                                    <p:animEffect transition="in" filter="checkerboard(across)">
                                      <p:cBhvr>
                                        <p:cTn id="32" dur="500"/>
                                        <p:tgtEl>
                                          <p:spTgt spid="162826"/>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162827"/>
                                        </p:tgtEl>
                                        <p:attrNameLst>
                                          <p:attrName>style.visibility</p:attrName>
                                        </p:attrNameLst>
                                      </p:cBhvr>
                                      <p:to>
                                        <p:strVal val="visible"/>
                                      </p:to>
                                    </p:set>
                                    <p:animEffect transition="in" filter="checkerboard(across)">
                                      <p:cBhvr>
                                        <p:cTn id="35" dur="500"/>
                                        <p:tgtEl>
                                          <p:spTgt spid="162827"/>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grpId="0" nodeType="clickEffect">
                                  <p:stCondLst>
                                    <p:cond delay="0"/>
                                  </p:stCondLst>
                                  <p:childTnLst>
                                    <p:set>
                                      <p:cBhvr>
                                        <p:cTn id="39" dur="1" fill="hold">
                                          <p:stCondLst>
                                            <p:cond delay="0"/>
                                          </p:stCondLst>
                                        </p:cTn>
                                        <p:tgtEl>
                                          <p:spTgt spid="162835"/>
                                        </p:tgtEl>
                                        <p:attrNameLst>
                                          <p:attrName>style.visibility</p:attrName>
                                        </p:attrNameLst>
                                      </p:cBhvr>
                                      <p:to>
                                        <p:strVal val="visible"/>
                                      </p:to>
                                    </p:set>
                                    <p:animEffect transition="in" filter="checkerboard(across)">
                                      <p:cBhvr>
                                        <p:cTn id="40" dur="500"/>
                                        <p:tgtEl>
                                          <p:spTgt spid="162835"/>
                                        </p:tgtEl>
                                      </p:cBhvr>
                                    </p:animEffect>
                                  </p:childTnLst>
                                </p:cTn>
                              </p:par>
                              <p:par>
                                <p:cTn id="41" presetID="5" presetClass="entr" presetSubtype="10" fill="hold" grpId="0" nodeType="withEffect">
                                  <p:stCondLst>
                                    <p:cond delay="0"/>
                                  </p:stCondLst>
                                  <p:childTnLst>
                                    <p:set>
                                      <p:cBhvr>
                                        <p:cTn id="42" dur="1" fill="hold">
                                          <p:stCondLst>
                                            <p:cond delay="0"/>
                                          </p:stCondLst>
                                        </p:cTn>
                                        <p:tgtEl>
                                          <p:spTgt spid="162829"/>
                                        </p:tgtEl>
                                        <p:attrNameLst>
                                          <p:attrName>style.visibility</p:attrName>
                                        </p:attrNameLst>
                                      </p:cBhvr>
                                      <p:to>
                                        <p:strVal val="visible"/>
                                      </p:to>
                                    </p:set>
                                    <p:animEffect transition="in" filter="checkerboard(across)">
                                      <p:cBhvr>
                                        <p:cTn id="43" dur="500"/>
                                        <p:tgtEl>
                                          <p:spTgt spid="162829"/>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grpId="0" nodeType="clickEffect">
                                  <p:stCondLst>
                                    <p:cond delay="0"/>
                                  </p:stCondLst>
                                  <p:childTnLst>
                                    <p:set>
                                      <p:cBhvr>
                                        <p:cTn id="47" dur="1" fill="hold">
                                          <p:stCondLst>
                                            <p:cond delay="0"/>
                                          </p:stCondLst>
                                        </p:cTn>
                                        <p:tgtEl>
                                          <p:spTgt spid="162838"/>
                                        </p:tgtEl>
                                        <p:attrNameLst>
                                          <p:attrName>style.visibility</p:attrName>
                                        </p:attrNameLst>
                                      </p:cBhvr>
                                      <p:to>
                                        <p:strVal val="visible"/>
                                      </p:to>
                                    </p:set>
                                    <p:animEffect transition="in" filter="checkerboard(across)">
                                      <p:cBhvr>
                                        <p:cTn id="48" dur="500"/>
                                        <p:tgtEl>
                                          <p:spTgt spid="162838"/>
                                        </p:tgtEl>
                                      </p:cBhvr>
                                    </p:animEffect>
                                  </p:childTnLst>
                                </p:cTn>
                              </p:par>
                              <p:par>
                                <p:cTn id="49" presetID="5" presetClass="entr" presetSubtype="10" fill="hold" grpId="0" nodeType="withEffect">
                                  <p:stCondLst>
                                    <p:cond delay="0"/>
                                  </p:stCondLst>
                                  <p:childTnLst>
                                    <p:set>
                                      <p:cBhvr>
                                        <p:cTn id="50" dur="1" fill="hold">
                                          <p:stCondLst>
                                            <p:cond delay="0"/>
                                          </p:stCondLst>
                                        </p:cTn>
                                        <p:tgtEl>
                                          <p:spTgt spid="162837"/>
                                        </p:tgtEl>
                                        <p:attrNameLst>
                                          <p:attrName>style.visibility</p:attrName>
                                        </p:attrNameLst>
                                      </p:cBhvr>
                                      <p:to>
                                        <p:strVal val="visible"/>
                                      </p:to>
                                    </p:set>
                                    <p:animEffect transition="in" filter="checkerboard(across)">
                                      <p:cBhvr>
                                        <p:cTn id="51" dur="500"/>
                                        <p:tgtEl>
                                          <p:spTgt spid="162837"/>
                                        </p:tgtEl>
                                      </p:cBhvr>
                                    </p:animEffect>
                                  </p:childTnLst>
                                </p:cTn>
                              </p:par>
                            </p:childTnLst>
                          </p:cTn>
                        </p:par>
                      </p:childTnLst>
                    </p:cTn>
                  </p:par>
                  <p:par>
                    <p:cTn id="52" fill="hold">
                      <p:stCondLst>
                        <p:cond delay="indefinite"/>
                      </p:stCondLst>
                      <p:childTnLst>
                        <p:par>
                          <p:cTn id="53" fill="hold">
                            <p:stCondLst>
                              <p:cond delay="0"/>
                            </p:stCondLst>
                            <p:childTnLst>
                              <p:par>
                                <p:cTn id="54" presetID="5" presetClass="entr" presetSubtype="10" fill="hold" grpId="0" nodeType="clickEffect">
                                  <p:stCondLst>
                                    <p:cond delay="0"/>
                                  </p:stCondLst>
                                  <p:childTnLst>
                                    <p:set>
                                      <p:cBhvr>
                                        <p:cTn id="55" dur="1" fill="hold">
                                          <p:stCondLst>
                                            <p:cond delay="0"/>
                                          </p:stCondLst>
                                        </p:cTn>
                                        <p:tgtEl>
                                          <p:spTgt spid="162836"/>
                                        </p:tgtEl>
                                        <p:attrNameLst>
                                          <p:attrName>style.visibility</p:attrName>
                                        </p:attrNameLst>
                                      </p:cBhvr>
                                      <p:to>
                                        <p:strVal val="visible"/>
                                      </p:to>
                                    </p:set>
                                    <p:animEffect transition="in" filter="checkerboard(across)">
                                      <p:cBhvr>
                                        <p:cTn id="56" dur="500"/>
                                        <p:tgtEl>
                                          <p:spTgt spid="162836"/>
                                        </p:tgtEl>
                                      </p:cBhvr>
                                    </p:animEffect>
                                  </p:childTnLst>
                                </p:cTn>
                              </p:par>
                              <p:par>
                                <p:cTn id="57" presetID="5" presetClass="entr" presetSubtype="10" fill="hold" grpId="0" nodeType="withEffect">
                                  <p:stCondLst>
                                    <p:cond delay="0"/>
                                  </p:stCondLst>
                                  <p:childTnLst>
                                    <p:set>
                                      <p:cBhvr>
                                        <p:cTn id="58" dur="1" fill="hold">
                                          <p:stCondLst>
                                            <p:cond delay="0"/>
                                          </p:stCondLst>
                                        </p:cTn>
                                        <p:tgtEl>
                                          <p:spTgt spid="162830"/>
                                        </p:tgtEl>
                                        <p:attrNameLst>
                                          <p:attrName>style.visibility</p:attrName>
                                        </p:attrNameLst>
                                      </p:cBhvr>
                                      <p:to>
                                        <p:strVal val="visible"/>
                                      </p:to>
                                    </p:set>
                                    <p:animEffect transition="in" filter="checkerboard(across)">
                                      <p:cBhvr>
                                        <p:cTn id="59" dur="500"/>
                                        <p:tgtEl>
                                          <p:spTgt spid="162830"/>
                                        </p:tgtEl>
                                      </p:cBhvr>
                                    </p:animEffect>
                                  </p:childTnLst>
                                </p:cTn>
                              </p:par>
                            </p:childTnLst>
                          </p:cTn>
                        </p:par>
                      </p:childTnLst>
                    </p:cTn>
                  </p:par>
                  <p:par>
                    <p:cTn id="60" fill="hold">
                      <p:stCondLst>
                        <p:cond delay="indefinite"/>
                      </p:stCondLst>
                      <p:childTnLst>
                        <p:par>
                          <p:cTn id="61" fill="hold">
                            <p:stCondLst>
                              <p:cond delay="0"/>
                            </p:stCondLst>
                            <p:childTnLst>
                              <p:par>
                                <p:cTn id="62" presetID="5" presetClass="entr" presetSubtype="10" fill="hold" grpId="0" nodeType="clickEffect">
                                  <p:stCondLst>
                                    <p:cond delay="0"/>
                                  </p:stCondLst>
                                  <p:childTnLst>
                                    <p:set>
                                      <p:cBhvr>
                                        <p:cTn id="63" dur="1" fill="hold">
                                          <p:stCondLst>
                                            <p:cond delay="0"/>
                                          </p:stCondLst>
                                        </p:cTn>
                                        <p:tgtEl>
                                          <p:spTgt spid="162839"/>
                                        </p:tgtEl>
                                        <p:attrNameLst>
                                          <p:attrName>style.visibility</p:attrName>
                                        </p:attrNameLst>
                                      </p:cBhvr>
                                      <p:to>
                                        <p:strVal val="visible"/>
                                      </p:to>
                                    </p:set>
                                    <p:animEffect transition="in" filter="checkerboard(across)">
                                      <p:cBhvr>
                                        <p:cTn id="64" dur="500"/>
                                        <p:tgtEl>
                                          <p:spTgt spid="162839"/>
                                        </p:tgtEl>
                                      </p:cBhvr>
                                    </p:animEffect>
                                  </p:childTnLst>
                                </p:cTn>
                              </p:par>
                              <p:par>
                                <p:cTn id="65" presetID="5" presetClass="entr" presetSubtype="10" fill="hold" grpId="0" nodeType="withEffect">
                                  <p:stCondLst>
                                    <p:cond delay="0"/>
                                  </p:stCondLst>
                                  <p:childTnLst>
                                    <p:set>
                                      <p:cBhvr>
                                        <p:cTn id="66" dur="1" fill="hold">
                                          <p:stCondLst>
                                            <p:cond delay="0"/>
                                          </p:stCondLst>
                                        </p:cTn>
                                        <p:tgtEl>
                                          <p:spTgt spid="162840"/>
                                        </p:tgtEl>
                                        <p:attrNameLst>
                                          <p:attrName>style.visibility</p:attrName>
                                        </p:attrNameLst>
                                      </p:cBhvr>
                                      <p:to>
                                        <p:strVal val="visible"/>
                                      </p:to>
                                    </p:set>
                                    <p:animEffect transition="in" filter="checkerboard(across)">
                                      <p:cBhvr>
                                        <p:cTn id="67" dur="500"/>
                                        <p:tgtEl>
                                          <p:spTgt spid="162840"/>
                                        </p:tgtEl>
                                      </p:cBhvr>
                                    </p:animEffect>
                                  </p:childTnLst>
                                </p:cTn>
                              </p:par>
                            </p:childTnLst>
                          </p:cTn>
                        </p:par>
                      </p:childTnLst>
                    </p:cTn>
                  </p:par>
                  <p:par>
                    <p:cTn id="68" fill="hold">
                      <p:stCondLst>
                        <p:cond delay="indefinite"/>
                      </p:stCondLst>
                      <p:childTnLst>
                        <p:par>
                          <p:cTn id="69" fill="hold">
                            <p:stCondLst>
                              <p:cond delay="0"/>
                            </p:stCondLst>
                            <p:childTnLst>
                              <p:par>
                                <p:cTn id="70" presetID="5" presetClass="entr" presetSubtype="10" fill="hold" grpId="0" nodeType="clickEffect">
                                  <p:stCondLst>
                                    <p:cond delay="0"/>
                                  </p:stCondLst>
                                  <p:childTnLst>
                                    <p:set>
                                      <p:cBhvr>
                                        <p:cTn id="71" dur="1" fill="hold">
                                          <p:stCondLst>
                                            <p:cond delay="0"/>
                                          </p:stCondLst>
                                        </p:cTn>
                                        <p:tgtEl>
                                          <p:spTgt spid="162846"/>
                                        </p:tgtEl>
                                        <p:attrNameLst>
                                          <p:attrName>style.visibility</p:attrName>
                                        </p:attrNameLst>
                                      </p:cBhvr>
                                      <p:to>
                                        <p:strVal val="visible"/>
                                      </p:to>
                                    </p:set>
                                    <p:animEffect transition="in" filter="checkerboard(across)">
                                      <p:cBhvr>
                                        <p:cTn id="72" dur="500"/>
                                        <p:tgtEl>
                                          <p:spTgt spid="162846"/>
                                        </p:tgtEl>
                                      </p:cBhvr>
                                    </p:animEffect>
                                  </p:childTnLst>
                                </p:cTn>
                              </p:par>
                              <p:par>
                                <p:cTn id="73" presetID="5" presetClass="entr" presetSubtype="10" fill="hold" grpId="0" nodeType="withEffect">
                                  <p:stCondLst>
                                    <p:cond delay="0"/>
                                  </p:stCondLst>
                                  <p:childTnLst>
                                    <p:set>
                                      <p:cBhvr>
                                        <p:cTn id="74" dur="1" fill="hold">
                                          <p:stCondLst>
                                            <p:cond delay="0"/>
                                          </p:stCondLst>
                                        </p:cTn>
                                        <p:tgtEl>
                                          <p:spTgt spid="162847"/>
                                        </p:tgtEl>
                                        <p:attrNameLst>
                                          <p:attrName>style.visibility</p:attrName>
                                        </p:attrNameLst>
                                      </p:cBhvr>
                                      <p:to>
                                        <p:strVal val="visible"/>
                                      </p:to>
                                    </p:set>
                                    <p:animEffect transition="in" filter="checkerboard(across)">
                                      <p:cBhvr>
                                        <p:cTn id="75" dur="500"/>
                                        <p:tgtEl>
                                          <p:spTgt spid="162847"/>
                                        </p:tgtEl>
                                      </p:cBhvr>
                                    </p:animEffect>
                                  </p:childTnLst>
                                </p:cTn>
                              </p:par>
                              <p:par>
                                <p:cTn id="76" presetID="5" presetClass="entr" presetSubtype="10" fill="hold" grpId="0" nodeType="withEffect">
                                  <p:stCondLst>
                                    <p:cond delay="0"/>
                                  </p:stCondLst>
                                  <p:childTnLst>
                                    <p:set>
                                      <p:cBhvr>
                                        <p:cTn id="77" dur="1" fill="hold">
                                          <p:stCondLst>
                                            <p:cond delay="0"/>
                                          </p:stCondLst>
                                        </p:cTn>
                                        <p:tgtEl>
                                          <p:spTgt spid="162843"/>
                                        </p:tgtEl>
                                        <p:attrNameLst>
                                          <p:attrName>style.visibility</p:attrName>
                                        </p:attrNameLst>
                                      </p:cBhvr>
                                      <p:to>
                                        <p:strVal val="visible"/>
                                      </p:to>
                                    </p:set>
                                    <p:animEffect transition="in" filter="checkerboard(across)">
                                      <p:cBhvr>
                                        <p:cTn id="78" dur="500"/>
                                        <p:tgtEl>
                                          <p:spTgt spid="162843"/>
                                        </p:tgtEl>
                                      </p:cBhvr>
                                    </p:animEffect>
                                  </p:childTnLst>
                                </p:cTn>
                              </p:par>
                            </p:childTnLst>
                          </p:cTn>
                        </p:par>
                      </p:childTnLst>
                    </p:cTn>
                  </p:par>
                  <p:par>
                    <p:cTn id="79" fill="hold">
                      <p:stCondLst>
                        <p:cond delay="indefinite"/>
                      </p:stCondLst>
                      <p:childTnLst>
                        <p:par>
                          <p:cTn id="80" fill="hold">
                            <p:stCondLst>
                              <p:cond delay="0"/>
                            </p:stCondLst>
                            <p:childTnLst>
                              <p:par>
                                <p:cTn id="81" presetID="8" presetClass="entr" presetSubtype="16" fill="hold" grpId="0" nodeType="clickEffect">
                                  <p:stCondLst>
                                    <p:cond delay="0"/>
                                  </p:stCondLst>
                                  <p:childTnLst>
                                    <p:set>
                                      <p:cBhvr>
                                        <p:cTn id="82" dur="1" fill="hold">
                                          <p:stCondLst>
                                            <p:cond delay="0"/>
                                          </p:stCondLst>
                                        </p:cTn>
                                        <p:tgtEl>
                                          <p:spTgt spid="162845"/>
                                        </p:tgtEl>
                                        <p:attrNameLst>
                                          <p:attrName>style.visibility</p:attrName>
                                        </p:attrNameLst>
                                      </p:cBhvr>
                                      <p:to>
                                        <p:strVal val="visible"/>
                                      </p:to>
                                    </p:set>
                                    <p:animEffect transition="in" filter="diamond(in)">
                                      <p:cBhvr>
                                        <p:cTn id="83" dur="2000"/>
                                        <p:tgtEl>
                                          <p:spTgt spid="162845"/>
                                        </p:tgtEl>
                                      </p:cBhvr>
                                    </p:animEffect>
                                  </p:childTnLst>
                                </p:cTn>
                              </p:par>
                            </p:childTnLst>
                          </p:cTn>
                        </p:par>
                      </p:childTnLst>
                    </p:cTn>
                  </p:par>
                  <p:par>
                    <p:cTn id="84" fill="hold">
                      <p:stCondLst>
                        <p:cond delay="indefinite"/>
                      </p:stCondLst>
                      <p:childTnLst>
                        <p:par>
                          <p:cTn id="85" fill="hold">
                            <p:stCondLst>
                              <p:cond delay="0"/>
                            </p:stCondLst>
                            <p:childTnLst>
                              <p:par>
                                <p:cTn id="86" presetID="8" presetClass="entr" presetSubtype="16" fill="hold" grpId="0" nodeType="clickEffect">
                                  <p:stCondLst>
                                    <p:cond delay="0"/>
                                  </p:stCondLst>
                                  <p:childTnLst>
                                    <p:set>
                                      <p:cBhvr>
                                        <p:cTn id="87" dur="1" fill="hold">
                                          <p:stCondLst>
                                            <p:cond delay="0"/>
                                          </p:stCondLst>
                                        </p:cTn>
                                        <p:tgtEl>
                                          <p:spTgt spid="162848"/>
                                        </p:tgtEl>
                                        <p:attrNameLst>
                                          <p:attrName>style.visibility</p:attrName>
                                        </p:attrNameLst>
                                      </p:cBhvr>
                                      <p:to>
                                        <p:strVal val="visible"/>
                                      </p:to>
                                    </p:set>
                                    <p:animEffect transition="in" filter="diamond(in)">
                                      <p:cBhvr>
                                        <p:cTn id="88" dur="2000"/>
                                        <p:tgtEl>
                                          <p:spTgt spid="1628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20" grpId="0"/>
      <p:bldP spid="162821" grpId="0" animBg="1"/>
      <p:bldP spid="162822" grpId="0" animBg="1"/>
      <p:bldP spid="162823" grpId="0"/>
      <p:bldP spid="162826" grpId="0"/>
      <p:bldP spid="162827" grpId="0"/>
      <p:bldP spid="162828" grpId="0"/>
      <p:bldP spid="162829" grpId="0"/>
      <p:bldP spid="162830" grpId="0"/>
      <p:bldP spid="162833" grpId="0" animBg="1"/>
      <p:bldP spid="162834" grpId="0" animBg="1"/>
      <p:bldP spid="162835" grpId="0" animBg="1"/>
      <p:bldP spid="162836" grpId="0" animBg="1"/>
      <p:bldP spid="162837" grpId="0" animBg="1"/>
      <p:bldP spid="162838" grpId="0"/>
      <p:bldP spid="162839" grpId="0" animBg="1"/>
      <p:bldP spid="162840" grpId="0"/>
      <p:bldP spid="162843" grpId="0"/>
      <p:bldP spid="162845" grpId="0"/>
      <p:bldP spid="162846" grpId="0" animBg="1"/>
      <p:bldP spid="162847" grpId="0" animBg="1"/>
      <p:bldP spid="162848"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ChangeArrowheads="1"/>
          </p:cNvSpPr>
          <p:nvPr/>
        </p:nvSpPr>
        <p:spPr bwMode="auto">
          <a:xfrm>
            <a:off x="609600" y="381000"/>
            <a:ext cx="6477000" cy="533400"/>
          </a:xfrm>
          <a:prstGeom prst="rect">
            <a:avLst/>
          </a:prstGeom>
          <a:noFill/>
          <a:ln w="9525">
            <a:noFill/>
            <a:miter lim="800000"/>
            <a:headEnd/>
            <a:tailEnd/>
          </a:ln>
          <a:effectLst/>
        </p:spPr>
        <p:txBody>
          <a:bodyPr anchor="ctr"/>
          <a:lstStyle/>
          <a:p>
            <a:pPr marL="838200" indent="-838200" algn="ctr" eaLnBrk="1" hangingPunct="1">
              <a:lnSpc>
                <a:spcPct val="80000"/>
              </a:lnSpc>
            </a:pPr>
            <a:r>
              <a:rPr lang="en-US" sz="3200">
                <a:solidFill>
                  <a:srgbClr val="FFFF00"/>
                </a:solidFill>
                <a:effectLst>
                  <a:outerShdw blurRad="38100" dist="38100" dir="2700000" algn="tl">
                    <a:srgbClr val="000000"/>
                  </a:outerShdw>
                </a:effectLst>
                <a:latin typeface=".VnAristoteH" pitchFamily="34" charset="0"/>
              </a:rPr>
              <a:t>¸nh tr¨ng</a:t>
            </a:r>
          </a:p>
        </p:txBody>
      </p:sp>
      <p:sp>
        <p:nvSpPr>
          <p:cNvPr id="173059" name="Rectangle 3"/>
          <p:cNvSpPr>
            <a:spLocks noChangeArrowheads="1"/>
          </p:cNvSpPr>
          <p:nvPr/>
        </p:nvSpPr>
        <p:spPr bwMode="auto">
          <a:xfrm>
            <a:off x="4114800" y="762000"/>
            <a:ext cx="3276600" cy="457200"/>
          </a:xfrm>
          <a:prstGeom prst="rect">
            <a:avLst/>
          </a:prstGeom>
          <a:noFill/>
          <a:ln w="9525">
            <a:noFill/>
            <a:miter lim="800000"/>
            <a:headEnd/>
            <a:tailEnd/>
          </a:ln>
          <a:effectLst/>
        </p:spPr>
        <p:txBody>
          <a:bodyPr anchor="ctr"/>
          <a:lstStyle/>
          <a:p>
            <a:pPr marL="838200" indent="-838200" algn="r" eaLnBrk="1" hangingPunct="1">
              <a:lnSpc>
                <a:spcPct val="150000"/>
              </a:lnSpc>
            </a:pPr>
            <a:r>
              <a:rPr lang="en-US">
                <a:effectLst>
                  <a:outerShdw blurRad="38100" dist="38100" dir="2700000" algn="tl">
                    <a:srgbClr val="000000"/>
                  </a:outerShdw>
                </a:effectLst>
                <a:latin typeface=".VnCentury Schoolbook" pitchFamily="34" charset="0"/>
              </a:rPr>
              <a:t>(NguyÔn Duy)</a:t>
            </a:r>
          </a:p>
        </p:txBody>
      </p:sp>
      <p:sp>
        <p:nvSpPr>
          <p:cNvPr id="173060" name="Text Box 4"/>
          <p:cNvSpPr txBox="1">
            <a:spLocks noChangeArrowheads="1"/>
          </p:cNvSpPr>
          <p:nvPr/>
        </p:nvSpPr>
        <p:spPr bwMode="auto">
          <a:xfrm>
            <a:off x="533400" y="1752600"/>
            <a:ext cx="1389063" cy="396875"/>
          </a:xfrm>
          <a:prstGeom prst="rect">
            <a:avLst/>
          </a:prstGeom>
          <a:noFill/>
          <a:ln w="9525">
            <a:noFill/>
            <a:miter lim="800000"/>
            <a:headEnd/>
            <a:tailEnd/>
          </a:ln>
          <a:effectLst/>
        </p:spPr>
        <p:txBody>
          <a:bodyPr wrap="none">
            <a:spAutoFit/>
          </a:bodyPr>
          <a:lstStyle/>
          <a:p>
            <a:r>
              <a:rPr lang="en-US" b="1"/>
              <a:t>1. </a:t>
            </a:r>
            <a:r>
              <a:rPr lang="en-US" b="1" u="sng"/>
              <a:t>T¸c gi¶</a:t>
            </a:r>
            <a:r>
              <a:rPr lang="en-US" b="1"/>
              <a:t>:</a:t>
            </a:r>
            <a:r>
              <a:rPr lang="en-US">
                <a:latin typeface="Arial" charset="0"/>
              </a:rPr>
              <a:t> </a:t>
            </a:r>
          </a:p>
        </p:txBody>
      </p:sp>
      <p:sp>
        <p:nvSpPr>
          <p:cNvPr id="173061" name="Rectangle 5"/>
          <p:cNvSpPr>
            <a:spLocks noChangeArrowheads="1"/>
          </p:cNvSpPr>
          <p:nvPr/>
        </p:nvSpPr>
        <p:spPr bwMode="auto">
          <a:xfrm>
            <a:off x="228600" y="1219200"/>
            <a:ext cx="4953000" cy="533400"/>
          </a:xfrm>
          <a:prstGeom prst="rect">
            <a:avLst/>
          </a:prstGeom>
          <a:noFill/>
          <a:ln w="9525">
            <a:noFill/>
            <a:miter lim="800000"/>
            <a:headEnd/>
            <a:tailEnd/>
          </a:ln>
          <a:effectLst/>
        </p:spPr>
        <p:txBody>
          <a:bodyPr anchor="ctr"/>
          <a:lstStyle/>
          <a:p>
            <a:pPr marL="838200" indent="-838200" eaLnBrk="1" hangingPunct="1">
              <a:lnSpc>
                <a:spcPct val="150000"/>
              </a:lnSpc>
            </a:pPr>
            <a:r>
              <a:rPr lang="en-US" u="sng">
                <a:solidFill>
                  <a:srgbClr val="FFFF00"/>
                </a:solidFill>
                <a:effectLst>
                  <a:outerShdw blurRad="38100" dist="38100" dir="2700000" algn="tl">
                    <a:srgbClr val="000000"/>
                  </a:outerShdw>
                </a:effectLst>
              </a:rPr>
              <a:t>I.§äc –T×m hiÓu chó thÝch.</a:t>
            </a:r>
          </a:p>
        </p:txBody>
      </p:sp>
      <p:sp>
        <p:nvSpPr>
          <p:cNvPr id="173062" name="Text Box 6"/>
          <p:cNvSpPr txBox="1">
            <a:spLocks noChangeArrowheads="1"/>
          </p:cNvSpPr>
          <p:nvPr/>
        </p:nvSpPr>
        <p:spPr bwMode="auto">
          <a:xfrm>
            <a:off x="76200" y="76200"/>
            <a:ext cx="2286000" cy="366713"/>
          </a:xfrm>
          <a:prstGeom prst="rect">
            <a:avLst/>
          </a:prstGeom>
          <a:noFill/>
          <a:ln w="9525">
            <a:noFill/>
            <a:miter lim="800000"/>
            <a:headEnd/>
            <a:tailEnd/>
          </a:ln>
          <a:effectLst/>
        </p:spPr>
        <p:txBody>
          <a:bodyPr>
            <a:spAutoFit/>
          </a:bodyPr>
          <a:lstStyle/>
          <a:p>
            <a:pPr>
              <a:spcBef>
                <a:spcPct val="50000"/>
              </a:spcBef>
            </a:pPr>
            <a:r>
              <a:rPr lang="en-US" sz="1800" b="1"/>
              <a:t>TiÕt 64</a:t>
            </a:r>
          </a:p>
        </p:txBody>
      </p:sp>
      <p:sp>
        <p:nvSpPr>
          <p:cNvPr id="173063" name="Text Box 7"/>
          <p:cNvSpPr txBox="1">
            <a:spLocks noChangeArrowheads="1"/>
          </p:cNvSpPr>
          <p:nvPr/>
        </p:nvSpPr>
        <p:spPr bwMode="auto">
          <a:xfrm>
            <a:off x="1143000" y="381000"/>
            <a:ext cx="1143000" cy="366713"/>
          </a:xfrm>
          <a:prstGeom prst="rect">
            <a:avLst/>
          </a:prstGeom>
          <a:noFill/>
          <a:ln w="9525">
            <a:noFill/>
            <a:miter lim="800000"/>
            <a:headEnd/>
            <a:tailEnd/>
          </a:ln>
          <a:effectLst/>
        </p:spPr>
        <p:txBody>
          <a:bodyPr>
            <a:spAutoFit/>
          </a:bodyPr>
          <a:lstStyle/>
          <a:p>
            <a:pPr>
              <a:spcBef>
                <a:spcPct val="50000"/>
              </a:spcBef>
            </a:pPr>
            <a:r>
              <a:rPr lang="en-US" sz="1800" b="1" i="1"/>
              <a:t>V¨n b¶n:</a:t>
            </a:r>
          </a:p>
        </p:txBody>
      </p:sp>
      <p:sp>
        <p:nvSpPr>
          <p:cNvPr id="173064" name="Line 8"/>
          <p:cNvSpPr>
            <a:spLocks noChangeShapeType="1"/>
          </p:cNvSpPr>
          <p:nvPr/>
        </p:nvSpPr>
        <p:spPr bwMode="auto">
          <a:xfrm>
            <a:off x="3962400" y="1371600"/>
            <a:ext cx="0" cy="5486400"/>
          </a:xfrm>
          <a:prstGeom prst="line">
            <a:avLst/>
          </a:prstGeom>
          <a:noFill/>
          <a:ln w="9525">
            <a:solidFill>
              <a:schemeClr val="tx1"/>
            </a:solidFill>
            <a:round/>
            <a:headEnd/>
            <a:tailEnd/>
          </a:ln>
          <a:effectLst/>
        </p:spPr>
        <p:txBody>
          <a:bodyPr/>
          <a:lstStyle/>
          <a:p>
            <a:endParaRPr lang="en-US"/>
          </a:p>
        </p:txBody>
      </p:sp>
      <p:sp>
        <p:nvSpPr>
          <p:cNvPr id="173065" name="Text Box 9"/>
          <p:cNvSpPr txBox="1">
            <a:spLocks noChangeArrowheads="1"/>
          </p:cNvSpPr>
          <p:nvPr/>
        </p:nvSpPr>
        <p:spPr bwMode="auto">
          <a:xfrm>
            <a:off x="533400" y="2133600"/>
            <a:ext cx="1685925" cy="396875"/>
          </a:xfrm>
          <a:prstGeom prst="rect">
            <a:avLst/>
          </a:prstGeom>
          <a:noFill/>
          <a:ln w="9525">
            <a:noFill/>
            <a:miter lim="800000"/>
            <a:headEnd/>
            <a:tailEnd/>
          </a:ln>
          <a:effectLst/>
        </p:spPr>
        <p:txBody>
          <a:bodyPr wrap="none">
            <a:spAutoFit/>
          </a:bodyPr>
          <a:lstStyle/>
          <a:p>
            <a:r>
              <a:rPr lang="en-US" b="1"/>
              <a:t>2.</a:t>
            </a:r>
            <a:r>
              <a:rPr lang="en-US" b="1" u="sng"/>
              <a:t>T¸c phÈm</a:t>
            </a:r>
            <a:r>
              <a:rPr lang="en-US" b="1"/>
              <a:t>: </a:t>
            </a:r>
            <a:r>
              <a:rPr lang="en-US" b="1">
                <a:latin typeface="Arial" charset="0"/>
              </a:rPr>
              <a:t> </a:t>
            </a:r>
          </a:p>
        </p:txBody>
      </p:sp>
      <p:sp>
        <p:nvSpPr>
          <p:cNvPr id="173067" name="Text Box 11"/>
          <p:cNvSpPr txBox="1">
            <a:spLocks noChangeArrowheads="1"/>
          </p:cNvSpPr>
          <p:nvPr/>
        </p:nvSpPr>
        <p:spPr bwMode="auto">
          <a:xfrm>
            <a:off x="152400" y="2971800"/>
            <a:ext cx="3276600" cy="396875"/>
          </a:xfrm>
          <a:prstGeom prst="rect">
            <a:avLst/>
          </a:prstGeom>
          <a:noFill/>
          <a:ln w="9525">
            <a:noFill/>
            <a:miter lim="800000"/>
            <a:headEnd/>
            <a:tailEnd/>
          </a:ln>
          <a:effectLst/>
        </p:spPr>
        <p:txBody>
          <a:bodyPr>
            <a:spAutoFit/>
          </a:bodyPr>
          <a:lstStyle/>
          <a:p>
            <a:pPr>
              <a:spcBef>
                <a:spcPct val="50000"/>
              </a:spcBef>
            </a:pPr>
            <a:r>
              <a:rPr lang="en-US" b="1" u="sng">
                <a:solidFill>
                  <a:srgbClr val="FFFF00"/>
                </a:solidFill>
              </a:rPr>
              <a:t>II. §äc- T×m hiÓu v¨n b¶n</a:t>
            </a:r>
          </a:p>
        </p:txBody>
      </p:sp>
      <p:sp>
        <p:nvSpPr>
          <p:cNvPr id="173072" name="Text Box 16"/>
          <p:cNvSpPr txBox="1">
            <a:spLocks noChangeArrowheads="1"/>
          </p:cNvSpPr>
          <p:nvPr/>
        </p:nvSpPr>
        <p:spPr bwMode="auto">
          <a:xfrm>
            <a:off x="533400" y="1752600"/>
            <a:ext cx="1389063" cy="396875"/>
          </a:xfrm>
          <a:prstGeom prst="rect">
            <a:avLst/>
          </a:prstGeom>
          <a:noFill/>
          <a:ln w="9525">
            <a:noFill/>
            <a:miter lim="800000"/>
            <a:headEnd/>
            <a:tailEnd/>
          </a:ln>
          <a:effectLst/>
        </p:spPr>
        <p:txBody>
          <a:bodyPr wrap="none">
            <a:spAutoFit/>
          </a:bodyPr>
          <a:lstStyle/>
          <a:p>
            <a:r>
              <a:rPr lang="en-US" b="1"/>
              <a:t>1. </a:t>
            </a:r>
            <a:r>
              <a:rPr lang="en-US" b="1" u="sng"/>
              <a:t>T¸c gi¶</a:t>
            </a:r>
            <a:r>
              <a:rPr lang="en-US" b="1"/>
              <a:t>:</a:t>
            </a:r>
            <a:r>
              <a:rPr lang="en-US">
                <a:latin typeface="Arial" charset="0"/>
              </a:rPr>
              <a:t> </a:t>
            </a:r>
          </a:p>
        </p:txBody>
      </p:sp>
      <p:sp>
        <p:nvSpPr>
          <p:cNvPr id="173073" name="Rectangle 17"/>
          <p:cNvSpPr>
            <a:spLocks noChangeArrowheads="1"/>
          </p:cNvSpPr>
          <p:nvPr/>
        </p:nvSpPr>
        <p:spPr bwMode="auto">
          <a:xfrm>
            <a:off x="228600" y="1219200"/>
            <a:ext cx="4953000" cy="533400"/>
          </a:xfrm>
          <a:prstGeom prst="rect">
            <a:avLst/>
          </a:prstGeom>
          <a:noFill/>
          <a:ln w="9525">
            <a:noFill/>
            <a:miter lim="800000"/>
            <a:headEnd/>
            <a:tailEnd/>
          </a:ln>
          <a:effectLst/>
        </p:spPr>
        <p:txBody>
          <a:bodyPr anchor="ctr"/>
          <a:lstStyle/>
          <a:p>
            <a:pPr marL="838200" indent="-838200" eaLnBrk="1" hangingPunct="1">
              <a:lnSpc>
                <a:spcPct val="150000"/>
              </a:lnSpc>
            </a:pPr>
            <a:r>
              <a:rPr lang="en-US" u="sng">
                <a:solidFill>
                  <a:srgbClr val="FFFF00"/>
                </a:solidFill>
                <a:effectLst>
                  <a:outerShdw blurRad="38100" dist="38100" dir="2700000" algn="tl">
                    <a:srgbClr val="000000"/>
                  </a:outerShdw>
                </a:effectLst>
              </a:rPr>
              <a:t>I.§äc –T×m hiÓu chó thÝch.</a:t>
            </a:r>
          </a:p>
        </p:txBody>
      </p:sp>
      <p:sp>
        <p:nvSpPr>
          <p:cNvPr id="173074" name="Text Box 18"/>
          <p:cNvSpPr txBox="1">
            <a:spLocks noChangeArrowheads="1"/>
          </p:cNvSpPr>
          <p:nvPr/>
        </p:nvSpPr>
        <p:spPr bwMode="auto">
          <a:xfrm>
            <a:off x="533400" y="2133600"/>
            <a:ext cx="1685925" cy="396875"/>
          </a:xfrm>
          <a:prstGeom prst="rect">
            <a:avLst/>
          </a:prstGeom>
          <a:noFill/>
          <a:ln w="9525">
            <a:noFill/>
            <a:miter lim="800000"/>
            <a:headEnd/>
            <a:tailEnd/>
          </a:ln>
          <a:effectLst/>
        </p:spPr>
        <p:txBody>
          <a:bodyPr wrap="none">
            <a:spAutoFit/>
          </a:bodyPr>
          <a:lstStyle/>
          <a:p>
            <a:r>
              <a:rPr lang="en-US" b="1"/>
              <a:t>2.</a:t>
            </a:r>
            <a:r>
              <a:rPr lang="en-US" b="1" u="sng"/>
              <a:t>T¸c phÈm</a:t>
            </a:r>
            <a:r>
              <a:rPr lang="en-US" b="1"/>
              <a:t>: </a:t>
            </a:r>
            <a:r>
              <a:rPr lang="en-US" b="1">
                <a:latin typeface="Arial" charset="0"/>
              </a:rPr>
              <a:t> </a:t>
            </a:r>
          </a:p>
        </p:txBody>
      </p:sp>
      <p:sp>
        <p:nvSpPr>
          <p:cNvPr id="173076" name="Text Box 20"/>
          <p:cNvSpPr txBox="1">
            <a:spLocks noChangeArrowheads="1"/>
          </p:cNvSpPr>
          <p:nvPr/>
        </p:nvSpPr>
        <p:spPr bwMode="auto">
          <a:xfrm>
            <a:off x="152400" y="2971800"/>
            <a:ext cx="3276600" cy="396875"/>
          </a:xfrm>
          <a:prstGeom prst="rect">
            <a:avLst/>
          </a:prstGeom>
          <a:noFill/>
          <a:ln w="9525">
            <a:noFill/>
            <a:miter lim="800000"/>
            <a:headEnd/>
            <a:tailEnd/>
          </a:ln>
          <a:effectLst/>
        </p:spPr>
        <p:txBody>
          <a:bodyPr>
            <a:spAutoFit/>
          </a:bodyPr>
          <a:lstStyle/>
          <a:p>
            <a:pPr>
              <a:spcBef>
                <a:spcPct val="50000"/>
              </a:spcBef>
            </a:pPr>
            <a:r>
              <a:rPr lang="en-US" b="1" u="sng">
                <a:solidFill>
                  <a:srgbClr val="FFFF00"/>
                </a:solidFill>
              </a:rPr>
              <a:t>II. §äc- T×m hiÓu v¨n b¶n</a:t>
            </a:r>
          </a:p>
        </p:txBody>
      </p:sp>
      <p:sp>
        <p:nvSpPr>
          <p:cNvPr id="173079" name="Text Box 23"/>
          <p:cNvSpPr txBox="1">
            <a:spLocks noChangeArrowheads="1"/>
          </p:cNvSpPr>
          <p:nvPr/>
        </p:nvSpPr>
        <p:spPr bwMode="auto">
          <a:xfrm>
            <a:off x="457200" y="3429000"/>
            <a:ext cx="2209800" cy="396875"/>
          </a:xfrm>
          <a:prstGeom prst="rect">
            <a:avLst/>
          </a:prstGeom>
          <a:noFill/>
          <a:ln w="9525">
            <a:noFill/>
            <a:miter lim="800000"/>
            <a:headEnd/>
            <a:tailEnd/>
          </a:ln>
          <a:effectLst/>
        </p:spPr>
        <p:txBody>
          <a:bodyPr>
            <a:spAutoFit/>
          </a:bodyPr>
          <a:lstStyle/>
          <a:p>
            <a:pPr>
              <a:spcBef>
                <a:spcPct val="50000"/>
              </a:spcBef>
            </a:pPr>
            <a:r>
              <a:rPr lang="en-US" b="1" u="sng"/>
              <a:t>1. </a:t>
            </a:r>
            <a:r>
              <a:rPr lang="en-US" b="1" u="sng">
                <a:latin typeface="Times New Roman" pitchFamily="18" charset="0"/>
              </a:rPr>
              <a:t>Nội dung</a:t>
            </a:r>
            <a:r>
              <a:rPr lang="en-US" u="sng"/>
              <a:t> </a:t>
            </a:r>
          </a:p>
        </p:txBody>
      </p:sp>
      <p:sp>
        <p:nvSpPr>
          <p:cNvPr id="173080" name="Text Box 24"/>
          <p:cNvSpPr txBox="1">
            <a:spLocks noChangeArrowheads="1"/>
          </p:cNvSpPr>
          <p:nvPr/>
        </p:nvSpPr>
        <p:spPr bwMode="auto">
          <a:xfrm>
            <a:off x="228600" y="3733800"/>
            <a:ext cx="3505200" cy="822325"/>
          </a:xfrm>
          <a:prstGeom prst="rect">
            <a:avLst/>
          </a:prstGeom>
          <a:noFill/>
          <a:ln w="9525">
            <a:noFill/>
            <a:miter lim="800000"/>
            <a:headEnd/>
            <a:tailEnd/>
          </a:ln>
          <a:effectLst/>
        </p:spPr>
        <p:txBody>
          <a:bodyPr>
            <a:spAutoFit/>
          </a:bodyPr>
          <a:lstStyle/>
          <a:p>
            <a:pPr>
              <a:spcBef>
                <a:spcPct val="50000"/>
              </a:spcBef>
            </a:pPr>
            <a:r>
              <a:rPr lang="en-US" sz="2400" b="1" i="1">
                <a:solidFill>
                  <a:srgbClr val="00FF00"/>
                </a:solidFill>
              </a:rPr>
              <a:t>a. VÇng tr¨ng trong qu¸ khø</a:t>
            </a:r>
          </a:p>
        </p:txBody>
      </p:sp>
      <p:sp>
        <p:nvSpPr>
          <p:cNvPr id="173082" name="Rectangle 26"/>
          <p:cNvSpPr>
            <a:spLocks noChangeArrowheads="1"/>
          </p:cNvSpPr>
          <p:nvPr/>
        </p:nvSpPr>
        <p:spPr bwMode="auto">
          <a:xfrm>
            <a:off x="0" y="4572000"/>
            <a:ext cx="3859213" cy="457200"/>
          </a:xfrm>
          <a:prstGeom prst="rect">
            <a:avLst/>
          </a:prstGeom>
          <a:noFill/>
          <a:ln w="9525">
            <a:noFill/>
            <a:miter lim="800000"/>
            <a:headEnd/>
            <a:tailEnd/>
          </a:ln>
          <a:effectLst/>
        </p:spPr>
        <p:txBody>
          <a:bodyPr wrap="none">
            <a:spAutoFit/>
          </a:bodyPr>
          <a:lstStyle/>
          <a:p>
            <a:pPr>
              <a:spcBef>
                <a:spcPct val="50000"/>
              </a:spcBef>
            </a:pPr>
            <a:r>
              <a:rPr lang="en-US" sz="2400" b="1" i="1">
                <a:solidFill>
                  <a:srgbClr val="00FF00"/>
                </a:solidFill>
              </a:rPr>
              <a:t>  b. VÇng tr¨ng trong hiÖn t¹i</a:t>
            </a:r>
          </a:p>
        </p:txBody>
      </p:sp>
      <p:sp>
        <p:nvSpPr>
          <p:cNvPr id="173083" name="Rectangle 27"/>
          <p:cNvSpPr>
            <a:spLocks noChangeArrowheads="1"/>
          </p:cNvSpPr>
          <p:nvPr/>
        </p:nvSpPr>
        <p:spPr bwMode="auto">
          <a:xfrm>
            <a:off x="4572000" y="4170363"/>
            <a:ext cx="3962400" cy="1697037"/>
          </a:xfrm>
          <a:prstGeom prst="rect">
            <a:avLst/>
          </a:prstGeom>
          <a:noFill/>
          <a:ln w="9525">
            <a:noFill/>
            <a:miter lim="800000"/>
            <a:headEnd/>
            <a:tailEnd/>
          </a:ln>
          <a:effectLst/>
        </p:spPr>
        <p:txBody>
          <a:bodyPr>
            <a:spAutoFit/>
          </a:bodyPr>
          <a:lstStyle/>
          <a:p>
            <a:r>
              <a:rPr lang="en-US"/>
              <a:t>Tõ håi vÒ thµnh phè </a:t>
            </a:r>
          </a:p>
          <a:p>
            <a:r>
              <a:rPr lang="en-US"/>
              <a:t>quen ¸nh ®iÖn cöa g­¬ng</a:t>
            </a:r>
          </a:p>
          <a:p>
            <a:r>
              <a:rPr lang="en-US"/>
              <a:t>vÇng tr¨ng ®i qua ngâ</a:t>
            </a:r>
          </a:p>
          <a:p>
            <a:r>
              <a:rPr lang="en-US"/>
              <a:t>nh­ ng­êi d­ng qua ®­êng</a:t>
            </a:r>
          </a:p>
          <a:p>
            <a:pPr eaLnBrk="1" hangingPunct="1">
              <a:lnSpc>
                <a:spcPct val="90000"/>
              </a:lnSpc>
              <a:spcBef>
                <a:spcPct val="50000"/>
              </a:spcBef>
              <a:buClr>
                <a:schemeClr val="tx2"/>
              </a:buClr>
            </a:pPr>
            <a:endParaRPr lang="en-US"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3082"/>
                                        </p:tgtEl>
                                        <p:attrNameLst>
                                          <p:attrName>style.visibility</p:attrName>
                                        </p:attrNameLst>
                                      </p:cBhvr>
                                      <p:to>
                                        <p:strVal val="visible"/>
                                      </p:to>
                                    </p:set>
                                    <p:animEffect transition="in" filter="checkerboard(across)">
                                      <p:cBhvr>
                                        <p:cTn id="7" dur="500"/>
                                        <p:tgtEl>
                                          <p:spTgt spid="17308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73083"/>
                                        </p:tgtEl>
                                        <p:attrNameLst>
                                          <p:attrName>style.visibility</p:attrName>
                                        </p:attrNameLst>
                                      </p:cBhvr>
                                      <p:to>
                                        <p:strVal val="visible"/>
                                      </p:to>
                                    </p:set>
                                    <p:animEffect transition="in" filter="checkerboard(across)">
                                      <p:cBhvr>
                                        <p:cTn id="12" dur="500"/>
                                        <p:tgtEl>
                                          <p:spTgt spid="1730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82" grpId="0"/>
      <p:bldP spid="173083"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Text Box 2"/>
          <p:cNvSpPr txBox="1">
            <a:spLocks noChangeArrowheads="1"/>
          </p:cNvSpPr>
          <p:nvPr/>
        </p:nvSpPr>
        <p:spPr bwMode="auto">
          <a:xfrm>
            <a:off x="838200" y="-76200"/>
            <a:ext cx="3810000" cy="457200"/>
          </a:xfrm>
          <a:prstGeom prst="rect">
            <a:avLst/>
          </a:prstGeom>
          <a:noFill/>
          <a:ln w="9525">
            <a:noFill/>
            <a:miter lim="800000"/>
            <a:headEnd/>
            <a:tailEnd/>
          </a:ln>
          <a:effectLst/>
        </p:spPr>
        <p:txBody>
          <a:bodyPr>
            <a:spAutoFit/>
          </a:bodyPr>
          <a:lstStyle/>
          <a:p>
            <a:pPr>
              <a:spcBef>
                <a:spcPct val="50000"/>
              </a:spcBef>
            </a:pPr>
            <a:r>
              <a:rPr lang="en-US" sz="2400" b="1" i="1" u="sng">
                <a:solidFill>
                  <a:srgbClr val="00FF00"/>
                </a:solidFill>
              </a:rPr>
              <a:t>a. VÇng tr¨ng trong qu¸ khø</a:t>
            </a:r>
          </a:p>
        </p:txBody>
      </p:sp>
      <p:sp>
        <p:nvSpPr>
          <p:cNvPr id="174083" name="Oval 3"/>
          <p:cNvSpPr>
            <a:spLocks noChangeArrowheads="1"/>
          </p:cNvSpPr>
          <p:nvPr/>
        </p:nvSpPr>
        <p:spPr bwMode="auto">
          <a:xfrm>
            <a:off x="1905000" y="304800"/>
            <a:ext cx="990600" cy="914400"/>
          </a:xfrm>
          <a:prstGeom prst="ellipse">
            <a:avLst/>
          </a:prstGeom>
          <a:solidFill>
            <a:srgbClr val="FFFF00"/>
          </a:solidFill>
          <a:ln w="9525">
            <a:solidFill>
              <a:srgbClr val="FFFF00"/>
            </a:solidFill>
            <a:round/>
            <a:headEnd/>
            <a:tailEnd/>
          </a:ln>
          <a:effectLst/>
        </p:spPr>
        <p:txBody>
          <a:bodyPr wrap="none" anchor="ctr"/>
          <a:lstStyle/>
          <a:p>
            <a:pPr algn="ctr"/>
            <a:r>
              <a:rPr lang="en-US" sz="1600" b="1">
                <a:solidFill>
                  <a:srgbClr val="FF00FF"/>
                </a:solidFill>
              </a:rPr>
              <a:t>VÇng tr¨ng</a:t>
            </a:r>
          </a:p>
        </p:txBody>
      </p:sp>
      <p:sp>
        <p:nvSpPr>
          <p:cNvPr id="174084" name="Line 4"/>
          <p:cNvSpPr>
            <a:spLocks noChangeShapeType="1"/>
          </p:cNvSpPr>
          <p:nvPr/>
        </p:nvSpPr>
        <p:spPr bwMode="auto">
          <a:xfrm>
            <a:off x="2362200" y="1203325"/>
            <a:ext cx="0" cy="304800"/>
          </a:xfrm>
          <a:prstGeom prst="line">
            <a:avLst/>
          </a:prstGeom>
          <a:noFill/>
          <a:ln w="9525">
            <a:solidFill>
              <a:schemeClr val="tx1"/>
            </a:solidFill>
            <a:round/>
            <a:headEnd/>
            <a:tailEnd/>
          </a:ln>
          <a:effectLst/>
        </p:spPr>
        <p:txBody>
          <a:bodyPr/>
          <a:lstStyle/>
          <a:p>
            <a:endParaRPr lang="en-US"/>
          </a:p>
        </p:txBody>
      </p:sp>
      <p:sp>
        <p:nvSpPr>
          <p:cNvPr id="174085" name="Text Box 5"/>
          <p:cNvSpPr txBox="1">
            <a:spLocks noChangeArrowheads="1"/>
          </p:cNvSpPr>
          <p:nvPr/>
        </p:nvSpPr>
        <p:spPr bwMode="auto">
          <a:xfrm>
            <a:off x="1828800" y="1431925"/>
            <a:ext cx="1143000" cy="396875"/>
          </a:xfrm>
          <a:prstGeom prst="rect">
            <a:avLst/>
          </a:prstGeom>
          <a:noFill/>
          <a:ln w="9525">
            <a:noFill/>
            <a:miter lim="800000"/>
            <a:headEnd/>
            <a:tailEnd/>
          </a:ln>
          <a:effectLst/>
        </p:spPr>
        <p:txBody>
          <a:bodyPr>
            <a:spAutoFit/>
          </a:bodyPr>
          <a:lstStyle/>
          <a:p>
            <a:pPr>
              <a:spcBef>
                <a:spcPct val="50000"/>
              </a:spcBef>
            </a:pPr>
            <a:r>
              <a:rPr lang="en-US"/>
              <a:t>Qu¸ khø</a:t>
            </a:r>
          </a:p>
        </p:txBody>
      </p:sp>
      <p:sp>
        <p:nvSpPr>
          <p:cNvPr id="174086" name="Text Box 6"/>
          <p:cNvSpPr txBox="1">
            <a:spLocks noChangeArrowheads="1"/>
          </p:cNvSpPr>
          <p:nvPr/>
        </p:nvSpPr>
        <p:spPr bwMode="auto">
          <a:xfrm>
            <a:off x="381000" y="2254250"/>
            <a:ext cx="2819400" cy="396875"/>
          </a:xfrm>
          <a:prstGeom prst="rect">
            <a:avLst/>
          </a:prstGeom>
          <a:noFill/>
          <a:ln w="9525">
            <a:noFill/>
            <a:miter lim="800000"/>
            <a:headEnd/>
            <a:tailEnd/>
          </a:ln>
          <a:effectLst/>
        </p:spPr>
        <p:txBody>
          <a:bodyPr>
            <a:spAutoFit/>
          </a:bodyPr>
          <a:lstStyle/>
          <a:p>
            <a:pPr>
              <a:spcBef>
                <a:spcPct val="50000"/>
              </a:spcBef>
            </a:pPr>
            <a:r>
              <a:rPr lang="en-US"/>
              <a:t>Håi nhá</a:t>
            </a:r>
          </a:p>
        </p:txBody>
      </p:sp>
      <p:sp>
        <p:nvSpPr>
          <p:cNvPr id="174087" name="Text Box 7"/>
          <p:cNvSpPr txBox="1">
            <a:spLocks noChangeArrowheads="1"/>
          </p:cNvSpPr>
          <p:nvPr/>
        </p:nvSpPr>
        <p:spPr bwMode="auto">
          <a:xfrm>
            <a:off x="2743200" y="2209800"/>
            <a:ext cx="3657600" cy="396875"/>
          </a:xfrm>
          <a:prstGeom prst="rect">
            <a:avLst/>
          </a:prstGeom>
          <a:noFill/>
          <a:ln w="9525">
            <a:noFill/>
            <a:miter lim="800000"/>
            <a:headEnd/>
            <a:tailEnd/>
          </a:ln>
          <a:effectLst/>
        </p:spPr>
        <p:txBody>
          <a:bodyPr>
            <a:spAutoFit/>
          </a:bodyPr>
          <a:lstStyle/>
          <a:p>
            <a:pPr>
              <a:spcBef>
                <a:spcPct val="50000"/>
              </a:spcBef>
            </a:pPr>
            <a:r>
              <a:rPr lang="en-US"/>
              <a:t>  Håi chiÕn tranh</a:t>
            </a:r>
          </a:p>
        </p:txBody>
      </p:sp>
      <p:sp>
        <p:nvSpPr>
          <p:cNvPr id="174088" name="Text Box 8"/>
          <p:cNvSpPr txBox="1">
            <a:spLocks noChangeArrowheads="1"/>
          </p:cNvSpPr>
          <p:nvPr/>
        </p:nvSpPr>
        <p:spPr bwMode="auto">
          <a:xfrm>
            <a:off x="2667000" y="2514600"/>
            <a:ext cx="3048000" cy="396875"/>
          </a:xfrm>
          <a:prstGeom prst="rect">
            <a:avLst/>
          </a:prstGeom>
          <a:noFill/>
          <a:ln w="9525">
            <a:noFill/>
            <a:miter lim="800000"/>
            <a:headEnd/>
            <a:tailEnd/>
          </a:ln>
          <a:effectLst/>
        </p:spPr>
        <p:txBody>
          <a:bodyPr>
            <a:spAutoFit/>
          </a:bodyPr>
          <a:lstStyle/>
          <a:p>
            <a:pPr>
              <a:spcBef>
                <a:spcPct val="50000"/>
              </a:spcBef>
            </a:pPr>
            <a:r>
              <a:rPr lang="en-US"/>
              <a:t>(khi lµ ng­ßi lÝnh)</a:t>
            </a:r>
          </a:p>
        </p:txBody>
      </p:sp>
      <p:sp>
        <p:nvSpPr>
          <p:cNvPr id="174089" name="Text Box 9"/>
          <p:cNvSpPr txBox="1">
            <a:spLocks noChangeArrowheads="1"/>
          </p:cNvSpPr>
          <p:nvPr/>
        </p:nvSpPr>
        <p:spPr bwMode="auto">
          <a:xfrm>
            <a:off x="152400" y="3124200"/>
            <a:ext cx="3429000" cy="396875"/>
          </a:xfrm>
          <a:prstGeom prst="rect">
            <a:avLst/>
          </a:prstGeom>
          <a:noFill/>
          <a:ln w="9525">
            <a:noFill/>
            <a:miter lim="800000"/>
            <a:headEnd/>
            <a:tailEnd/>
          </a:ln>
          <a:effectLst/>
        </p:spPr>
        <p:txBody>
          <a:bodyPr>
            <a:spAutoFit/>
          </a:bodyPr>
          <a:lstStyle/>
          <a:p>
            <a:pPr>
              <a:spcBef>
                <a:spcPct val="50000"/>
              </a:spcBef>
            </a:pPr>
            <a:r>
              <a:rPr lang="en-US"/>
              <a:t>®ång, s«ng , bÓ</a:t>
            </a:r>
          </a:p>
        </p:txBody>
      </p:sp>
      <p:sp>
        <p:nvSpPr>
          <p:cNvPr id="174090" name="Text Box 10"/>
          <p:cNvSpPr txBox="1">
            <a:spLocks noChangeArrowheads="1"/>
          </p:cNvSpPr>
          <p:nvPr/>
        </p:nvSpPr>
        <p:spPr bwMode="auto">
          <a:xfrm>
            <a:off x="3352800" y="3124200"/>
            <a:ext cx="1143000" cy="396875"/>
          </a:xfrm>
          <a:prstGeom prst="rect">
            <a:avLst/>
          </a:prstGeom>
          <a:noFill/>
          <a:ln w="9525">
            <a:noFill/>
            <a:miter lim="800000"/>
            <a:headEnd/>
            <a:tailEnd/>
          </a:ln>
          <a:effectLst/>
        </p:spPr>
        <p:txBody>
          <a:bodyPr>
            <a:spAutoFit/>
          </a:bodyPr>
          <a:lstStyle/>
          <a:p>
            <a:pPr>
              <a:spcBef>
                <a:spcPct val="50000"/>
              </a:spcBef>
            </a:pPr>
            <a:r>
              <a:rPr lang="en-US"/>
              <a:t>ë rõng</a:t>
            </a:r>
          </a:p>
        </p:txBody>
      </p:sp>
      <p:sp>
        <p:nvSpPr>
          <p:cNvPr id="174091" name="Line 11"/>
          <p:cNvSpPr>
            <a:spLocks noChangeShapeType="1"/>
          </p:cNvSpPr>
          <p:nvPr/>
        </p:nvSpPr>
        <p:spPr bwMode="auto">
          <a:xfrm flipH="1">
            <a:off x="914400" y="1736725"/>
            <a:ext cx="1295400" cy="609600"/>
          </a:xfrm>
          <a:prstGeom prst="line">
            <a:avLst/>
          </a:prstGeom>
          <a:noFill/>
          <a:ln w="9525">
            <a:solidFill>
              <a:schemeClr val="tx1"/>
            </a:solidFill>
            <a:round/>
            <a:headEnd/>
            <a:tailEnd/>
          </a:ln>
          <a:effectLst/>
        </p:spPr>
        <p:txBody>
          <a:bodyPr/>
          <a:lstStyle/>
          <a:p>
            <a:endParaRPr lang="en-US"/>
          </a:p>
        </p:txBody>
      </p:sp>
      <p:sp>
        <p:nvSpPr>
          <p:cNvPr id="174092" name="Line 12"/>
          <p:cNvSpPr>
            <a:spLocks noChangeShapeType="1"/>
          </p:cNvSpPr>
          <p:nvPr/>
        </p:nvSpPr>
        <p:spPr bwMode="auto">
          <a:xfrm>
            <a:off x="2590800" y="1736725"/>
            <a:ext cx="1143000" cy="533400"/>
          </a:xfrm>
          <a:prstGeom prst="line">
            <a:avLst/>
          </a:prstGeom>
          <a:noFill/>
          <a:ln w="9525">
            <a:solidFill>
              <a:schemeClr val="tx1"/>
            </a:solidFill>
            <a:round/>
            <a:headEnd/>
            <a:tailEnd/>
          </a:ln>
          <a:effectLst/>
        </p:spPr>
        <p:txBody>
          <a:bodyPr/>
          <a:lstStyle/>
          <a:p>
            <a:endParaRPr lang="en-US"/>
          </a:p>
        </p:txBody>
      </p:sp>
      <p:sp>
        <p:nvSpPr>
          <p:cNvPr id="174093" name="Line 13"/>
          <p:cNvSpPr>
            <a:spLocks noChangeShapeType="1"/>
          </p:cNvSpPr>
          <p:nvPr/>
        </p:nvSpPr>
        <p:spPr bwMode="auto">
          <a:xfrm>
            <a:off x="838200" y="2590800"/>
            <a:ext cx="0" cy="609600"/>
          </a:xfrm>
          <a:prstGeom prst="line">
            <a:avLst/>
          </a:prstGeom>
          <a:noFill/>
          <a:ln w="9525">
            <a:solidFill>
              <a:schemeClr val="tx1"/>
            </a:solidFill>
            <a:round/>
            <a:headEnd/>
            <a:tailEnd/>
          </a:ln>
          <a:effectLst/>
        </p:spPr>
        <p:txBody>
          <a:bodyPr/>
          <a:lstStyle/>
          <a:p>
            <a:endParaRPr lang="en-US"/>
          </a:p>
        </p:txBody>
      </p:sp>
      <p:sp>
        <p:nvSpPr>
          <p:cNvPr id="174094" name="Line 14"/>
          <p:cNvSpPr>
            <a:spLocks noChangeShapeType="1"/>
          </p:cNvSpPr>
          <p:nvPr/>
        </p:nvSpPr>
        <p:spPr bwMode="auto">
          <a:xfrm>
            <a:off x="3810000" y="2819400"/>
            <a:ext cx="0" cy="381000"/>
          </a:xfrm>
          <a:prstGeom prst="line">
            <a:avLst/>
          </a:prstGeom>
          <a:noFill/>
          <a:ln w="9525">
            <a:solidFill>
              <a:schemeClr val="tx1"/>
            </a:solidFill>
            <a:round/>
            <a:headEnd/>
            <a:tailEnd/>
          </a:ln>
          <a:effectLst/>
        </p:spPr>
        <p:txBody>
          <a:bodyPr/>
          <a:lstStyle/>
          <a:p>
            <a:endParaRPr lang="en-US"/>
          </a:p>
        </p:txBody>
      </p:sp>
      <p:sp>
        <p:nvSpPr>
          <p:cNvPr id="174095" name="Line 15"/>
          <p:cNvSpPr>
            <a:spLocks noChangeShapeType="1"/>
          </p:cNvSpPr>
          <p:nvPr/>
        </p:nvSpPr>
        <p:spPr bwMode="auto">
          <a:xfrm>
            <a:off x="838200" y="3505200"/>
            <a:ext cx="0" cy="228600"/>
          </a:xfrm>
          <a:prstGeom prst="line">
            <a:avLst/>
          </a:prstGeom>
          <a:noFill/>
          <a:ln w="9525">
            <a:solidFill>
              <a:schemeClr val="tx1"/>
            </a:solidFill>
            <a:round/>
            <a:headEnd/>
            <a:tailEnd/>
          </a:ln>
          <a:effectLst/>
        </p:spPr>
        <p:txBody>
          <a:bodyPr/>
          <a:lstStyle/>
          <a:p>
            <a:endParaRPr lang="en-US"/>
          </a:p>
        </p:txBody>
      </p:sp>
      <p:sp>
        <p:nvSpPr>
          <p:cNvPr id="174096" name="Text Box 16"/>
          <p:cNvSpPr txBox="1">
            <a:spLocks noChangeArrowheads="1"/>
          </p:cNvSpPr>
          <p:nvPr/>
        </p:nvSpPr>
        <p:spPr bwMode="auto">
          <a:xfrm>
            <a:off x="-152400" y="3810000"/>
            <a:ext cx="2286000" cy="854075"/>
          </a:xfrm>
          <a:prstGeom prst="rect">
            <a:avLst/>
          </a:prstGeom>
          <a:noFill/>
          <a:ln w="9525">
            <a:noFill/>
            <a:miter lim="800000"/>
            <a:headEnd/>
            <a:tailEnd/>
          </a:ln>
          <a:effectLst/>
        </p:spPr>
        <p:txBody>
          <a:bodyPr>
            <a:spAutoFit/>
          </a:bodyPr>
          <a:lstStyle/>
          <a:p>
            <a:pPr algn="ctr">
              <a:spcBef>
                <a:spcPct val="50000"/>
              </a:spcBef>
            </a:pPr>
            <a:r>
              <a:rPr lang="en-US">
                <a:solidFill>
                  <a:srgbClr val="FFFF00"/>
                </a:solidFill>
              </a:rPr>
              <a:t>Thiªn nhiªn </a:t>
            </a:r>
          </a:p>
          <a:p>
            <a:pPr algn="ctr">
              <a:spcBef>
                <a:spcPct val="50000"/>
              </a:spcBef>
            </a:pPr>
            <a:r>
              <a:rPr lang="en-US">
                <a:solidFill>
                  <a:srgbClr val="FFFF00"/>
                </a:solidFill>
              </a:rPr>
              <a:t>t­¬i ®Ñp, yªn b×nh</a:t>
            </a:r>
          </a:p>
        </p:txBody>
      </p:sp>
      <p:sp>
        <p:nvSpPr>
          <p:cNvPr id="174097" name="Line 17"/>
          <p:cNvSpPr>
            <a:spLocks noChangeShapeType="1"/>
          </p:cNvSpPr>
          <p:nvPr/>
        </p:nvSpPr>
        <p:spPr bwMode="auto">
          <a:xfrm>
            <a:off x="3810000" y="3505200"/>
            <a:ext cx="0" cy="228600"/>
          </a:xfrm>
          <a:prstGeom prst="line">
            <a:avLst/>
          </a:prstGeom>
          <a:noFill/>
          <a:ln w="9525">
            <a:solidFill>
              <a:schemeClr val="tx1"/>
            </a:solidFill>
            <a:round/>
            <a:headEnd/>
            <a:tailEnd/>
          </a:ln>
          <a:effectLst/>
        </p:spPr>
        <p:txBody>
          <a:bodyPr/>
          <a:lstStyle/>
          <a:p>
            <a:endParaRPr lang="en-US"/>
          </a:p>
        </p:txBody>
      </p:sp>
      <p:sp>
        <p:nvSpPr>
          <p:cNvPr id="174098" name="Text Box 18"/>
          <p:cNvSpPr txBox="1">
            <a:spLocks noChangeArrowheads="1"/>
          </p:cNvSpPr>
          <p:nvPr/>
        </p:nvSpPr>
        <p:spPr bwMode="auto">
          <a:xfrm>
            <a:off x="2819400" y="3733800"/>
            <a:ext cx="1905000" cy="854075"/>
          </a:xfrm>
          <a:prstGeom prst="rect">
            <a:avLst/>
          </a:prstGeom>
          <a:noFill/>
          <a:ln w="9525">
            <a:noFill/>
            <a:miter lim="800000"/>
            <a:headEnd/>
            <a:tailEnd/>
          </a:ln>
          <a:effectLst/>
        </p:spPr>
        <p:txBody>
          <a:bodyPr>
            <a:spAutoFit/>
          </a:bodyPr>
          <a:lstStyle/>
          <a:p>
            <a:pPr algn="ctr">
              <a:spcBef>
                <a:spcPct val="50000"/>
              </a:spcBef>
            </a:pPr>
            <a:r>
              <a:rPr lang="en-US">
                <a:solidFill>
                  <a:srgbClr val="FFFF00"/>
                </a:solidFill>
              </a:rPr>
              <a:t>ChiÕn tranh </a:t>
            </a:r>
          </a:p>
          <a:p>
            <a:pPr algn="ctr">
              <a:spcBef>
                <a:spcPct val="50000"/>
              </a:spcBef>
            </a:pPr>
            <a:r>
              <a:rPr lang="en-US">
                <a:solidFill>
                  <a:srgbClr val="FFFF00"/>
                </a:solidFill>
              </a:rPr>
              <a:t>¸c liÖt, gian khæ</a:t>
            </a:r>
          </a:p>
        </p:txBody>
      </p:sp>
      <p:sp>
        <p:nvSpPr>
          <p:cNvPr id="174099" name="Text Box 19"/>
          <p:cNvSpPr txBox="1">
            <a:spLocks noChangeArrowheads="1"/>
          </p:cNvSpPr>
          <p:nvPr/>
        </p:nvSpPr>
        <p:spPr bwMode="auto">
          <a:xfrm>
            <a:off x="1143000" y="4953000"/>
            <a:ext cx="2895600" cy="396875"/>
          </a:xfrm>
          <a:prstGeom prst="rect">
            <a:avLst/>
          </a:prstGeom>
          <a:noFill/>
          <a:ln w="9525">
            <a:noFill/>
            <a:miter lim="800000"/>
            <a:headEnd/>
            <a:tailEnd/>
          </a:ln>
          <a:effectLst/>
        </p:spPr>
        <p:txBody>
          <a:bodyPr>
            <a:spAutoFit/>
          </a:bodyPr>
          <a:lstStyle/>
          <a:p>
            <a:pPr>
              <a:spcBef>
                <a:spcPct val="50000"/>
              </a:spcBef>
            </a:pPr>
            <a:r>
              <a:rPr lang="en-US">
                <a:solidFill>
                  <a:srgbClr val="00FF00"/>
                </a:solidFill>
              </a:rPr>
              <a:t>Tr¨ng</a:t>
            </a:r>
            <a:r>
              <a:rPr lang="en-US"/>
              <a:t> - </a:t>
            </a:r>
            <a:r>
              <a:rPr lang="en-US" sz="1800" b="1">
                <a:solidFill>
                  <a:srgbClr val="FFFF00"/>
                </a:solidFill>
                <a:latin typeface=".VnTimeH" pitchFamily="34" charset="0"/>
              </a:rPr>
              <a:t>Tri kØ</a:t>
            </a:r>
            <a:r>
              <a:rPr lang="en-US" sz="1800">
                <a:solidFill>
                  <a:srgbClr val="FF00FF"/>
                </a:solidFill>
                <a:latin typeface=".VnTimeH" pitchFamily="34" charset="0"/>
              </a:rPr>
              <a:t> </a:t>
            </a:r>
            <a:r>
              <a:rPr lang="en-US" sz="1800">
                <a:latin typeface=".VnTimeH" pitchFamily="34" charset="0"/>
              </a:rPr>
              <a:t>-</a:t>
            </a:r>
            <a:r>
              <a:rPr lang="en-US" sz="1800">
                <a:solidFill>
                  <a:srgbClr val="FF00FF"/>
                </a:solidFill>
                <a:latin typeface=".VnTimeH" pitchFamily="34" charset="0"/>
              </a:rPr>
              <a:t> </a:t>
            </a:r>
            <a:r>
              <a:rPr lang="en-US" sz="1800">
                <a:solidFill>
                  <a:srgbClr val="00FF00"/>
                </a:solidFill>
              </a:rPr>
              <a:t>ng­êi</a:t>
            </a:r>
          </a:p>
        </p:txBody>
      </p:sp>
      <p:sp>
        <p:nvSpPr>
          <p:cNvPr id="174100" name="Text Box 20"/>
          <p:cNvSpPr txBox="1">
            <a:spLocks noChangeArrowheads="1"/>
          </p:cNvSpPr>
          <p:nvPr/>
        </p:nvSpPr>
        <p:spPr bwMode="auto">
          <a:xfrm>
            <a:off x="1447800" y="6240463"/>
            <a:ext cx="2590800" cy="396875"/>
          </a:xfrm>
          <a:prstGeom prst="rect">
            <a:avLst/>
          </a:prstGeom>
          <a:noFill/>
          <a:ln w="9525">
            <a:noFill/>
            <a:miter lim="800000"/>
            <a:headEnd/>
            <a:tailEnd/>
          </a:ln>
          <a:effectLst/>
        </p:spPr>
        <p:txBody>
          <a:bodyPr>
            <a:spAutoFit/>
          </a:bodyPr>
          <a:lstStyle/>
          <a:p>
            <a:pPr>
              <a:spcBef>
                <a:spcPct val="50000"/>
              </a:spcBef>
            </a:pPr>
            <a:endParaRPr lang="en-US"/>
          </a:p>
        </p:txBody>
      </p:sp>
      <p:sp>
        <p:nvSpPr>
          <p:cNvPr id="174101" name="Text Box 21"/>
          <p:cNvSpPr txBox="1">
            <a:spLocks noChangeArrowheads="1"/>
          </p:cNvSpPr>
          <p:nvPr/>
        </p:nvSpPr>
        <p:spPr bwMode="auto">
          <a:xfrm>
            <a:off x="914400" y="5257800"/>
            <a:ext cx="3810000" cy="396875"/>
          </a:xfrm>
          <a:prstGeom prst="rect">
            <a:avLst/>
          </a:prstGeom>
          <a:noFill/>
          <a:ln w="9525">
            <a:noFill/>
            <a:miter lim="800000"/>
            <a:headEnd/>
            <a:tailEnd/>
          </a:ln>
          <a:effectLst/>
        </p:spPr>
        <p:txBody>
          <a:bodyPr>
            <a:spAutoFit/>
          </a:bodyPr>
          <a:lstStyle/>
          <a:p>
            <a:pPr>
              <a:spcBef>
                <a:spcPct val="50000"/>
              </a:spcBef>
            </a:pPr>
            <a:r>
              <a:rPr lang="en-US">
                <a:solidFill>
                  <a:srgbClr val="00FF00"/>
                </a:solidFill>
              </a:rPr>
              <a:t>Tr¨ng</a:t>
            </a:r>
            <a:r>
              <a:rPr lang="en-US"/>
              <a:t> -</a:t>
            </a:r>
            <a:r>
              <a:rPr lang="en-US" sz="1800" b="1">
                <a:solidFill>
                  <a:srgbClr val="FFFF00"/>
                </a:solidFill>
                <a:latin typeface=".VnTimeH" pitchFamily="34" charset="0"/>
              </a:rPr>
              <a:t>T×nh nghÜa</a:t>
            </a:r>
            <a:r>
              <a:rPr lang="en-US" sz="1800">
                <a:solidFill>
                  <a:srgbClr val="FF00FF"/>
                </a:solidFill>
                <a:latin typeface=".VnTimeH" pitchFamily="34" charset="0"/>
              </a:rPr>
              <a:t> </a:t>
            </a:r>
            <a:r>
              <a:rPr lang="en-US" sz="1800"/>
              <a:t>- </a:t>
            </a:r>
            <a:r>
              <a:rPr lang="en-US" sz="1800">
                <a:solidFill>
                  <a:srgbClr val="00FF00"/>
                </a:solidFill>
              </a:rPr>
              <a:t>ng­êi</a:t>
            </a:r>
          </a:p>
        </p:txBody>
      </p:sp>
      <p:sp>
        <p:nvSpPr>
          <p:cNvPr id="174102" name="Line 22"/>
          <p:cNvSpPr>
            <a:spLocks noChangeShapeType="1"/>
          </p:cNvSpPr>
          <p:nvPr/>
        </p:nvSpPr>
        <p:spPr bwMode="auto">
          <a:xfrm flipH="1">
            <a:off x="2819400" y="4648200"/>
            <a:ext cx="1143000" cy="381000"/>
          </a:xfrm>
          <a:prstGeom prst="line">
            <a:avLst/>
          </a:prstGeom>
          <a:noFill/>
          <a:ln w="9525">
            <a:solidFill>
              <a:schemeClr val="tx1"/>
            </a:solidFill>
            <a:round/>
            <a:headEnd/>
            <a:tailEnd/>
          </a:ln>
          <a:effectLst/>
        </p:spPr>
        <p:txBody>
          <a:bodyPr/>
          <a:lstStyle/>
          <a:p>
            <a:endParaRPr lang="en-US"/>
          </a:p>
        </p:txBody>
      </p:sp>
      <p:sp>
        <p:nvSpPr>
          <p:cNvPr id="174103" name="Line 23"/>
          <p:cNvSpPr>
            <a:spLocks noChangeShapeType="1"/>
          </p:cNvSpPr>
          <p:nvPr/>
        </p:nvSpPr>
        <p:spPr bwMode="auto">
          <a:xfrm>
            <a:off x="914400" y="4648200"/>
            <a:ext cx="1066800" cy="381000"/>
          </a:xfrm>
          <a:prstGeom prst="line">
            <a:avLst/>
          </a:prstGeom>
          <a:noFill/>
          <a:ln w="9525">
            <a:solidFill>
              <a:schemeClr val="tx1"/>
            </a:solidFill>
            <a:round/>
            <a:headEnd/>
            <a:tailEnd/>
          </a:ln>
          <a:effectLst/>
        </p:spPr>
        <p:txBody>
          <a:bodyPr/>
          <a:lstStyle/>
          <a:p>
            <a:endParaRPr lang="en-US"/>
          </a:p>
        </p:txBody>
      </p:sp>
      <p:sp>
        <p:nvSpPr>
          <p:cNvPr id="174104" name="Text Box 24"/>
          <p:cNvSpPr txBox="1">
            <a:spLocks noChangeArrowheads="1"/>
          </p:cNvSpPr>
          <p:nvPr/>
        </p:nvSpPr>
        <p:spPr bwMode="auto">
          <a:xfrm>
            <a:off x="152400" y="5562600"/>
            <a:ext cx="4343400" cy="1311275"/>
          </a:xfrm>
          <a:prstGeom prst="rect">
            <a:avLst/>
          </a:prstGeom>
          <a:noFill/>
          <a:ln w="9525">
            <a:noFill/>
            <a:miter lim="800000"/>
            <a:headEnd/>
            <a:tailEnd/>
          </a:ln>
          <a:effectLst/>
        </p:spPr>
        <p:txBody>
          <a:bodyPr>
            <a:spAutoFit/>
          </a:bodyPr>
          <a:lstStyle/>
          <a:p>
            <a:pPr>
              <a:spcBef>
                <a:spcPct val="50000"/>
              </a:spcBef>
            </a:pPr>
            <a:r>
              <a:rPr lang="en-US" b="1" i="1">
                <a:solidFill>
                  <a:srgbClr val="FF0000"/>
                </a:solidFill>
              </a:rPr>
              <a:t>=&gt; Tr¨ng lµ biÓu t­îng cho thiªn nhiªn</a:t>
            </a:r>
          </a:p>
          <a:p>
            <a:pPr>
              <a:spcBef>
                <a:spcPct val="50000"/>
              </a:spcBef>
            </a:pPr>
            <a:r>
              <a:rPr lang="en-US" b="1" i="1">
                <a:solidFill>
                  <a:srgbClr val="FF0000"/>
                </a:solidFill>
              </a:rPr>
              <a:t> hån nhiªn, t­¬i m¸t; cho qu¸ khø </a:t>
            </a:r>
          </a:p>
          <a:p>
            <a:pPr>
              <a:spcBef>
                <a:spcPct val="50000"/>
              </a:spcBef>
            </a:pPr>
            <a:r>
              <a:rPr lang="en-US" b="1" i="1">
                <a:solidFill>
                  <a:srgbClr val="FF0000"/>
                </a:solidFill>
              </a:rPr>
              <a:t>nghÜa t×nh</a:t>
            </a:r>
          </a:p>
        </p:txBody>
      </p:sp>
      <p:sp>
        <p:nvSpPr>
          <p:cNvPr id="174105" name="Rectangle 25"/>
          <p:cNvSpPr>
            <a:spLocks noChangeArrowheads="1"/>
          </p:cNvSpPr>
          <p:nvPr/>
        </p:nvSpPr>
        <p:spPr bwMode="auto">
          <a:xfrm>
            <a:off x="5181600" y="-50800"/>
            <a:ext cx="3706813" cy="457200"/>
          </a:xfrm>
          <a:prstGeom prst="rect">
            <a:avLst/>
          </a:prstGeom>
          <a:noFill/>
          <a:ln w="9525">
            <a:noFill/>
            <a:miter lim="800000"/>
            <a:headEnd/>
            <a:tailEnd/>
          </a:ln>
          <a:effectLst/>
        </p:spPr>
        <p:txBody>
          <a:bodyPr wrap="none">
            <a:spAutoFit/>
          </a:bodyPr>
          <a:lstStyle/>
          <a:p>
            <a:r>
              <a:rPr lang="en-US" sz="2400" b="1" i="1" u="sng">
                <a:solidFill>
                  <a:srgbClr val="00FF00"/>
                </a:solidFill>
              </a:rPr>
              <a:t>a. VÇng tr¨ng trong hiÖn t¹i</a:t>
            </a:r>
          </a:p>
        </p:txBody>
      </p:sp>
      <p:sp>
        <p:nvSpPr>
          <p:cNvPr id="174106" name="Line 26"/>
          <p:cNvSpPr>
            <a:spLocks noChangeShapeType="1"/>
          </p:cNvSpPr>
          <p:nvPr/>
        </p:nvSpPr>
        <p:spPr bwMode="auto">
          <a:xfrm>
            <a:off x="4572000" y="0"/>
            <a:ext cx="0" cy="6858000"/>
          </a:xfrm>
          <a:prstGeom prst="line">
            <a:avLst/>
          </a:prstGeom>
          <a:noFill/>
          <a:ln w="9525">
            <a:solidFill>
              <a:schemeClr val="tx1"/>
            </a:solidFill>
            <a:round/>
            <a:headEnd/>
            <a:tailEnd/>
          </a:ln>
          <a:effectLst/>
        </p:spPr>
        <p:txBody>
          <a:bodyPr/>
          <a:lstStyle/>
          <a:p>
            <a:endParaRPr lang="en-US"/>
          </a:p>
        </p:txBody>
      </p:sp>
      <p:sp>
        <p:nvSpPr>
          <p:cNvPr id="174107" name="Oval 27"/>
          <p:cNvSpPr>
            <a:spLocks noChangeArrowheads="1"/>
          </p:cNvSpPr>
          <p:nvPr/>
        </p:nvSpPr>
        <p:spPr bwMode="auto">
          <a:xfrm>
            <a:off x="6324600" y="381000"/>
            <a:ext cx="990600" cy="914400"/>
          </a:xfrm>
          <a:prstGeom prst="ellipse">
            <a:avLst/>
          </a:prstGeom>
          <a:solidFill>
            <a:srgbClr val="FFFF00"/>
          </a:solidFill>
          <a:ln w="9525">
            <a:solidFill>
              <a:srgbClr val="FFFF00"/>
            </a:solidFill>
            <a:round/>
            <a:headEnd/>
            <a:tailEnd/>
          </a:ln>
          <a:effectLst/>
        </p:spPr>
        <p:txBody>
          <a:bodyPr wrap="none" anchor="ctr"/>
          <a:lstStyle/>
          <a:p>
            <a:pPr algn="ctr"/>
            <a:r>
              <a:rPr lang="en-US" sz="1600" b="1">
                <a:solidFill>
                  <a:srgbClr val="FF00FF"/>
                </a:solidFill>
              </a:rPr>
              <a:t>VÇng tr¨ng</a:t>
            </a:r>
          </a:p>
        </p:txBody>
      </p:sp>
      <p:sp>
        <p:nvSpPr>
          <p:cNvPr id="174108" name="Line 28"/>
          <p:cNvSpPr>
            <a:spLocks noChangeShapeType="1"/>
          </p:cNvSpPr>
          <p:nvPr/>
        </p:nvSpPr>
        <p:spPr bwMode="auto">
          <a:xfrm>
            <a:off x="6858000" y="1295400"/>
            <a:ext cx="0" cy="304800"/>
          </a:xfrm>
          <a:prstGeom prst="line">
            <a:avLst/>
          </a:prstGeom>
          <a:noFill/>
          <a:ln w="9525">
            <a:solidFill>
              <a:schemeClr val="tx1"/>
            </a:solidFill>
            <a:round/>
            <a:headEnd/>
            <a:tailEnd/>
          </a:ln>
          <a:effectLst/>
        </p:spPr>
        <p:txBody>
          <a:bodyPr/>
          <a:lstStyle/>
          <a:p>
            <a:endParaRPr lang="en-US"/>
          </a:p>
        </p:txBody>
      </p:sp>
      <p:sp>
        <p:nvSpPr>
          <p:cNvPr id="174109" name="Text Box 29"/>
          <p:cNvSpPr txBox="1">
            <a:spLocks noChangeArrowheads="1"/>
          </p:cNvSpPr>
          <p:nvPr/>
        </p:nvSpPr>
        <p:spPr bwMode="auto">
          <a:xfrm>
            <a:off x="6324600" y="1524000"/>
            <a:ext cx="1524000" cy="396875"/>
          </a:xfrm>
          <a:prstGeom prst="rect">
            <a:avLst/>
          </a:prstGeom>
          <a:noFill/>
          <a:ln w="9525">
            <a:noFill/>
            <a:miter lim="800000"/>
            <a:headEnd/>
            <a:tailEnd/>
          </a:ln>
          <a:effectLst/>
        </p:spPr>
        <p:txBody>
          <a:bodyPr>
            <a:spAutoFit/>
          </a:bodyPr>
          <a:lstStyle/>
          <a:p>
            <a:pPr>
              <a:spcBef>
                <a:spcPct val="50000"/>
              </a:spcBef>
            </a:pPr>
            <a:r>
              <a:rPr lang="en-US"/>
              <a:t>HiÖn t¹i</a:t>
            </a:r>
          </a:p>
        </p:txBody>
      </p:sp>
      <p:sp>
        <p:nvSpPr>
          <p:cNvPr id="174110" name="Line 30"/>
          <p:cNvSpPr>
            <a:spLocks noChangeShapeType="1"/>
          </p:cNvSpPr>
          <p:nvPr/>
        </p:nvSpPr>
        <p:spPr bwMode="auto">
          <a:xfrm>
            <a:off x="6858000" y="1828800"/>
            <a:ext cx="0" cy="381000"/>
          </a:xfrm>
          <a:prstGeom prst="line">
            <a:avLst/>
          </a:prstGeom>
          <a:noFill/>
          <a:ln w="9525">
            <a:solidFill>
              <a:schemeClr val="tx1"/>
            </a:solidFill>
            <a:round/>
            <a:headEnd/>
            <a:tailEnd/>
          </a:ln>
          <a:effectLst/>
        </p:spPr>
        <p:txBody>
          <a:bodyPr/>
          <a:lstStyle/>
          <a:p>
            <a:endParaRPr lang="en-US"/>
          </a:p>
        </p:txBody>
      </p:sp>
      <p:sp>
        <p:nvSpPr>
          <p:cNvPr id="174111" name="Text Box 31"/>
          <p:cNvSpPr txBox="1">
            <a:spLocks noChangeArrowheads="1"/>
          </p:cNvSpPr>
          <p:nvPr/>
        </p:nvSpPr>
        <p:spPr bwMode="auto">
          <a:xfrm>
            <a:off x="6172200" y="2286000"/>
            <a:ext cx="1600200" cy="396875"/>
          </a:xfrm>
          <a:prstGeom prst="rect">
            <a:avLst/>
          </a:prstGeom>
          <a:noFill/>
          <a:ln w="9525">
            <a:noFill/>
            <a:miter lim="800000"/>
            <a:headEnd/>
            <a:tailEnd/>
          </a:ln>
          <a:effectLst/>
        </p:spPr>
        <p:txBody>
          <a:bodyPr>
            <a:spAutoFit/>
          </a:bodyPr>
          <a:lstStyle/>
          <a:p>
            <a:pPr>
              <a:spcBef>
                <a:spcPct val="50000"/>
              </a:spcBef>
            </a:pPr>
            <a:r>
              <a:rPr lang="en-US"/>
              <a:t>Thµnh phè</a:t>
            </a:r>
          </a:p>
        </p:txBody>
      </p:sp>
      <p:sp>
        <p:nvSpPr>
          <p:cNvPr id="174112" name="Text Box 32"/>
          <p:cNvSpPr txBox="1">
            <a:spLocks noChangeArrowheads="1"/>
          </p:cNvSpPr>
          <p:nvPr/>
        </p:nvSpPr>
        <p:spPr bwMode="auto">
          <a:xfrm>
            <a:off x="5943600" y="3124200"/>
            <a:ext cx="1981200" cy="396875"/>
          </a:xfrm>
          <a:prstGeom prst="rect">
            <a:avLst/>
          </a:prstGeom>
          <a:noFill/>
          <a:ln w="9525">
            <a:noFill/>
            <a:miter lim="800000"/>
            <a:headEnd/>
            <a:tailEnd/>
          </a:ln>
          <a:effectLst/>
        </p:spPr>
        <p:txBody>
          <a:bodyPr>
            <a:spAutoFit/>
          </a:bodyPr>
          <a:lstStyle/>
          <a:p>
            <a:pPr>
              <a:spcBef>
                <a:spcPct val="50000"/>
              </a:spcBef>
            </a:pPr>
            <a:r>
              <a:rPr lang="en-US"/>
              <a:t>®iÖn, cöa, g­¬ng</a:t>
            </a:r>
          </a:p>
        </p:txBody>
      </p:sp>
      <p:sp>
        <p:nvSpPr>
          <p:cNvPr id="174113" name="Line 33"/>
          <p:cNvSpPr>
            <a:spLocks noChangeShapeType="1"/>
          </p:cNvSpPr>
          <p:nvPr/>
        </p:nvSpPr>
        <p:spPr bwMode="auto">
          <a:xfrm>
            <a:off x="6858000" y="2667000"/>
            <a:ext cx="0" cy="457200"/>
          </a:xfrm>
          <a:prstGeom prst="line">
            <a:avLst/>
          </a:prstGeom>
          <a:noFill/>
          <a:ln w="9525">
            <a:solidFill>
              <a:schemeClr val="tx1"/>
            </a:solidFill>
            <a:round/>
            <a:headEnd/>
            <a:tailEnd/>
          </a:ln>
          <a:effectLst/>
        </p:spPr>
        <p:txBody>
          <a:bodyPr/>
          <a:lstStyle/>
          <a:p>
            <a:endParaRPr lang="en-US"/>
          </a:p>
        </p:txBody>
      </p:sp>
      <p:sp>
        <p:nvSpPr>
          <p:cNvPr id="174114" name="Line 34"/>
          <p:cNvSpPr>
            <a:spLocks noChangeShapeType="1"/>
          </p:cNvSpPr>
          <p:nvPr/>
        </p:nvSpPr>
        <p:spPr bwMode="auto">
          <a:xfrm>
            <a:off x="6858000" y="3505200"/>
            <a:ext cx="0" cy="304800"/>
          </a:xfrm>
          <a:prstGeom prst="line">
            <a:avLst/>
          </a:prstGeom>
          <a:noFill/>
          <a:ln w="9525">
            <a:solidFill>
              <a:schemeClr val="tx1"/>
            </a:solidFill>
            <a:round/>
            <a:headEnd/>
            <a:tailEnd/>
          </a:ln>
          <a:effectLst/>
        </p:spPr>
        <p:txBody>
          <a:bodyPr/>
          <a:lstStyle/>
          <a:p>
            <a:endParaRPr lang="en-US"/>
          </a:p>
        </p:txBody>
      </p:sp>
      <p:sp>
        <p:nvSpPr>
          <p:cNvPr id="174115" name="Text Box 35"/>
          <p:cNvSpPr txBox="1">
            <a:spLocks noChangeArrowheads="1"/>
          </p:cNvSpPr>
          <p:nvPr/>
        </p:nvSpPr>
        <p:spPr bwMode="auto">
          <a:xfrm>
            <a:off x="5867400" y="3733800"/>
            <a:ext cx="2209800" cy="854075"/>
          </a:xfrm>
          <a:prstGeom prst="rect">
            <a:avLst/>
          </a:prstGeom>
          <a:noFill/>
          <a:ln w="9525">
            <a:noFill/>
            <a:miter lim="800000"/>
            <a:headEnd/>
            <a:tailEnd/>
          </a:ln>
          <a:effectLst/>
        </p:spPr>
        <p:txBody>
          <a:bodyPr>
            <a:spAutoFit/>
          </a:bodyPr>
          <a:lstStyle/>
          <a:p>
            <a:pPr algn="ctr">
              <a:spcBef>
                <a:spcPct val="50000"/>
              </a:spcBef>
            </a:pPr>
            <a:r>
              <a:rPr lang="en-US">
                <a:solidFill>
                  <a:srgbClr val="FFFF00"/>
                </a:solidFill>
              </a:rPr>
              <a:t>TiÖn nghi, </a:t>
            </a:r>
          </a:p>
          <a:p>
            <a:pPr algn="ctr">
              <a:spcBef>
                <a:spcPct val="50000"/>
              </a:spcBef>
            </a:pPr>
            <a:r>
              <a:rPr lang="en-US">
                <a:solidFill>
                  <a:srgbClr val="FFFF00"/>
                </a:solidFill>
              </a:rPr>
              <a:t>sang träng, ®Çy ®ñ</a:t>
            </a:r>
          </a:p>
        </p:txBody>
      </p:sp>
      <p:sp>
        <p:nvSpPr>
          <p:cNvPr id="174117" name="Text Box 37"/>
          <p:cNvSpPr txBox="1">
            <a:spLocks noChangeArrowheads="1"/>
          </p:cNvSpPr>
          <p:nvPr/>
        </p:nvSpPr>
        <p:spPr bwMode="auto">
          <a:xfrm>
            <a:off x="7010400" y="4724400"/>
            <a:ext cx="2209800" cy="809625"/>
          </a:xfrm>
          <a:prstGeom prst="rect">
            <a:avLst/>
          </a:prstGeom>
          <a:noFill/>
          <a:ln w="9525">
            <a:noFill/>
            <a:miter lim="800000"/>
            <a:headEnd/>
            <a:tailEnd/>
          </a:ln>
          <a:effectLst/>
        </p:spPr>
        <p:txBody>
          <a:bodyPr>
            <a:spAutoFit/>
          </a:bodyPr>
          <a:lstStyle/>
          <a:p>
            <a:pPr algn="ctr">
              <a:spcBef>
                <a:spcPct val="50000"/>
              </a:spcBef>
              <a:buFontTx/>
              <a:buChar char="-"/>
            </a:pPr>
            <a:r>
              <a:rPr lang="en-US">
                <a:solidFill>
                  <a:srgbClr val="00FF00"/>
                </a:solidFill>
              </a:rPr>
              <a:t>Ng­ßi</a:t>
            </a:r>
            <a:r>
              <a:rPr lang="en-US"/>
              <a:t> coi tr¨nglµ:</a:t>
            </a:r>
          </a:p>
          <a:p>
            <a:pPr algn="ctr">
              <a:spcBef>
                <a:spcPct val="50000"/>
              </a:spcBef>
              <a:buFontTx/>
              <a:buChar char="-"/>
            </a:pPr>
            <a:r>
              <a:rPr lang="en-US" sz="1800" b="1">
                <a:solidFill>
                  <a:srgbClr val="FFFF00"/>
                </a:solidFill>
                <a:latin typeface=".VnTimeH" pitchFamily="34" charset="0"/>
              </a:rPr>
              <a:t>ng­êi d­ng </a:t>
            </a:r>
            <a:endParaRPr lang="en-US" sz="1800" b="1"/>
          </a:p>
        </p:txBody>
      </p:sp>
      <p:sp>
        <p:nvSpPr>
          <p:cNvPr id="174118" name="Text Box 38"/>
          <p:cNvSpPr txBox="1">
            <a:spLocks noChangeArrowheads="1"/>
          </p:cNvSpPr>
          <p:nvPr/>
        </p:nvSpPr>
        <p:spPr bwMode="auto">
          <a:xfrm>
            <a:off x="4953000" y="5775325"/>
            <a:ext cx="4191000" cy="1006475"/>
          </a:xfrm>
          <a:prstGeom prst="rect">
            <a:avLst/>
          </a:prstGeom>
          <a:noFill/>
          <a:ln w="9525">
            <a:noFill/>
            <a:miter lim="800000"/>
            <a:headEnd/>
            <a:tailEnd/>
          </a:ln>
          <a:effectLst/>
        </p:spPr>
        <p:txBody>
          <a:bodyPr>
            <a:spAutoFit/>
          </a:bodyPr>
          <a:lstStyle/>
          <a:p>
            <a:pPr>
              <a:spcBef>
                <a:spcPct val="50000"/>
              </a:spcBef>
            </a:pPr>
            <a:r>
              <a:rPr lang="en-US" b="1" i="1">
                <a:solidFill>
                  <a:srgbClr val="FF0000"/>
                </a:solidFill>
              </a:rPr>
              <a:t>=&gt; Khi ng­êi ta thay ®æi hoµn c¶nh cã thÓ dÔ dµng l·ng quªn qu¸ khø nhÊt lµ qu¸ khø nhäc nh»n, gian khæ</a:t>
            </a:r>
          </a:p>
        </p:txBody>
      </p:sp>
      <p:sp>
        <p:nvSpPr>
          <p:cNvPr id="174119" name="Text Box 39"/>
          <p:cNvSpPr txBox="1">
            <a:spLocks noChangeArrowheads="1"/>
          </p:cNvSpPr>
          <p:nvPr/>
        </p:nvSpPr>
        <p:spPr bwMode="auto">
          <a:xfrm>
            <a:off x="4495800" y="4784725"/>
            <a:ext cx="2514600" cy="854075"/>
          </a:xfrm>
          <a:prstGeom prst="rect">
            <a:avLst/>
          </a:prstGeom>
          <a:noFill/>
          <a:ln w="9525">
            <a:noFill/>
            <a:miter lim="800000"/>
            <a:headEnd/>
            <a:tailEnd/>
          </a:ln>
          <a:effectLst/>
        </p:spPr>
        <p:txBody>
          <a:bodyPr>
            <a:spAutoFit/>
          </a:bodyPr>
          <a:lstStyle/>
          <a:p>
            <a:pPr algn="ctr">
              <a:spcBef>
                <a:spcPct val="50000"/>
              </a:spcBef>
            </a:pPr>
            <a:r>
              <a:rPr lang="en-US"/>
              <a:t>-</a:t>
            </a:r>
            <a:r>
              <a:rPr lang="en-US">
                <a:solidFill>
                  <a:srgbClr val="00FF00"/>
                </a:solidFill>
              </a:rPr>
              <a:t>Tr¨ng</a:t>
            </a:r>
            <a:r>
              <a:rPr lang="en-US"/>
              <a:t> vÉn</a:t>
            </a:r>
          </a:p>
          <a:p>
            <a:pPr algn="ctr">
              <a:spcBef>
                <a:spcPct val="50000"/>
              </a:spcBef>
            </a:pPr>
            <a:r>
              <a:rPr lang="en-US"/>
              <a:t>thuû chung, t×nh nghÜa</a:t>
            </a:r>
          </a:p>
        </p:txBody>
      </p:sp>
      <p:sp>
        <p:nvSpPr>
          <p:cNvPr id="174120" name="Text Box 40"/>
          <p:cNvSpPr txBox="1">
            <a:spLocks noChangeArrowheads="1"/>
          </p:cNvSpPr>
          <p:nvPr/>
        </p:nvSpPr>
        <p:spPr bwMode="auto">
          <a:xfrm>
            <a:off x="5410200" y="5859463"/>
            <a:ext cx="3048000" cy="3140075"/>
          </a:xfrm>
          <a:prstGeom prst="rect">
            <a:avLst/>
          </a:prstGeom>
          <a:noFill/>
          <a:ln w="9525">
            <a:noFill/>
            <a:miter lim="800000"/>
            <a:headEnd/>
            <a:tailEnd/>
          </a:ln>
          <a:effectLst/>
        </p:spPr>
        <p:txBody>
          <a:bodyPr>
            <a:spAutoFit/>
          </a:bodyPr>
          <a:lstStyle/>
          <a:p>
            <a:pPr>
              <a:spcBef>
                <a:spcPct val="50000"/>
              </a:spcBef>
            </a:pPr>
            <a:endParaRPr lang="en-US"/>
          </a:p>
          <a:p>
            <a:pPr>
              <a:spcBef>
                <a:spcPct val="50000"/>
              </a:spcBef>
              <a:buFontTx/>
              <a:buChar char="-"/>
            </a:pPr>
            <a:endParaRPr lang="en-US"/>
          </a:p>
          <a:p>
            <a:pPr>
              <a:spcBef>
                <a:spcPct val="50000"/>
              </a:spcBef>
              <a:buFontTx/>
              <a:buChar char="-"/>
            </a:pPr>
            <a:endParaRPr lang="en-US"/>
          </a:p>
          <a:p>
            <a:pPr>
              <a:spcBef>
                <a:spcPct val="50000"/>
              </a:spcBef>
              <a:buFontTx/>
              <a:buChar char="-"/>
            </a:pPr>
            <a:endParaRPr lang="en-US"/>
          </a:p>
          <a:p>
            <a:pPr>
              <a:spcBef>
                <a:spcPct val="50000"/>
              </a:spcBef>
              <a:buFontTx/>
              <a:buChar char="-"/>
            </a:pPr>
            <a:endParaRPr lang="en-US"/>
          </a:p>
          <a:p>
            <a:pPr>
              <a:spcBef>
                <a:spcPct val="50000"/>
              </a:spcBef>
              <a:buFontTx/>
              <a:buChar char="-"/>
            </a:pPr>
            <a:endParaRPr lang="en-US"/>
          </a:p>
          <a:p>
            <a:pPr>
              <a:spcBef>
                <a:spcPct val="50000"/>
              </a:spcBef>
              <a:buFontTx/>
              <a:buChar char="-"/>
            </a:pPr>
            <a:r>
              <a:rPr lang="en-US"/>
              <a:t>l·ng quªn tr¨ng</a:t>
            </a:r>
          </a:p>
        </p:txBody>
      </p:sp>
      <p:sp>
        <p:nvSpPr>
          <p:cNvPr id="174122" name="Line 42"/>
          <p:cNvSpPr>
            <a:spLocks noChangeShapeType="1"/>
          </p:cNvSpPr>
          <p:nvPr/>
        </p:nvSpPr>
        <p:spPr bwMode="auto">
          <a:xfrm flipH="1">
            <a:off x="5943600" y="4495800"/>
            <a:ext cx="838200" cy="381000"/>
          </a:xfrm>
          <a:prstGeom prst="line">
            <a:avLst/>
          </a:prstGeom>
          <a:noFill/>
          <a:ln w="9525">
            <a:solidFill>
              <a:schemeClr val="tx1"/>
            </a:solidFill>
            <a:round/>
            <a:headEnd/>
            <a:tailEnd/>
          </a:ln>
          <a:effectLst/>
        </p:spPr>
        <p:txBody>
          <a:bodyPr/>
          <a:lstStyle/>
          <a:p>
            <a:endParaRPr lang="en-US"/>
          </a:p>
        </p:txBody>
      </p:sp>
      <p:sp>
        <p:nvSpPr>
          <p:cNvPr id="174123" name="Line 43"/>
          <p:cNvSpPr>
            <a:spLocks noChangeShapeType="1"/>
          </p:cNvSpPr>
          <p:nvPr/>
        </p:nvSpPr>
        <p:spPr bwMode="auto">
          <a:xfrm>
            <a:off x="7239000" y="4495800"/>
            <a:ext cx="838200" cy="381000"/>
          </a:xfrm>
          <a:prstGeom prst="line">
            <a:avLst/>
          </a:prstGeom>
          <a:noFill/>
          <a:ln w="9525">
            <a:solidFill>
              <a:schemeClr val="tx1"/>
            </a:solidFill>
            <a:round/>
            <a:headEnd/>
            <a:tailEnd/>
          </a:ln>
          <a:effectLst/>
        </p:spPr>
        <p:txBody>
          <a:bodyPr/>
          <a:lstStyle/>
          <a:p>
            <a:endParaRPr lang="en-US"/>
          </a:p>
        </p:txBody>
      </p:sp>
      <p:sp>
        <p:nvSpPr>
          <p:cNvPr id="174124" name="Text Box 44"/>
          <p:cNvSpPr txBox="1">
            <a:spLocks noChangeArrowheads="1"/>
          </p:cNvSpPr>
          <p:nvPr/>
        </p:nvSpPr>
        <p:spPr bwMode="auto">
          <a:xfrm>
            <a:off x="7162800" y="5410200"/>
            <a:ext cx="2057400" cy="396875"/>
          </a:xfrm>
          <a:prstGeom prst="rect">
            <a:avLst/>
          </a:prstGeom>
          <a:noFill/>
          <a:ln w="9525">
            <a:noFill/>
            <a:miter lim="800000"/>
            <a:headEnd/>
            <a:tailEnd/>
          </a:ln>
          <a:effectLst/>
        </p:spPr>
        <p:txBody>
          <a:bodyPr>
            <a:spAutoFit/>
          </a:bodyPr>
          <a:lstStyle/>
          <a:p>
            <a:pPr>
              <a:spcBef>
                <a:spcPct val="50000"/>
              </a:spcBef>
            </a:pPr>
            <a:r>
              <a:rPr lang="en-US"/>
              <a:t>(l·ng quªn tr¨ng)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4105"/>
                                        </p:tgtEl>
                                        <p:attrNameLst>
                                          <p:attrName>style.visibility</p:attrName>
                                        </p:attrNameLst>
                                      </p:cBhvr>
                                      <p:to>
                                        <p:strVal val="visible"/>
                                      </p:to>
                                    </p:set>
                                    <p:animEffect transition="in" filter="checkerboard(across)">
                                      <p:cBhvr>
                                        <p:cTn id="7" dur="500"/>
                                        <p:tgtEl>
                                          <p:spTgt spid="17410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74108"/>
                                        </p:tgtEl>
                                        <p:attrNameLst>
                                          <p:attrName>style.visibility</p:attrName>
                                        </p:attrNameLst>
                                      </p:cBhvr>
                                      <p:to>
                                        <p:strVal val="visible"/>
                                      </p:to>
                                    </p:set>
                                    <p:animEffect transition="in" filter="checkerboard(across)">
                                      <p:cBhvr>
                                        <p:cTn id="12" dur="500"/>
                                        <p:tgtEl>
                                          <p:spTgt spid="174108"/>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174107"/>
                                        </p:tgtEl>
                                        <p:attrNameLst>
                                          <p:attrName>style.visibility</p:attrName>
                                        </p:attrNameLst>
                                      </p:cBhvr>
                                      <p:to>
                                        <p:strVal val="visible"/>
                                      </p:to>
                                    </p:set>
                                    <p:animEffect transition="in" filter="checkerboard(across)">
                                      <p:cBhvr>
                                        <p:cTn id="15" dur="500"/>
                                        <p:tgtEl>
                                          <p:spTgt spid="174107"/>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174109"/>
                                        </p:tgtEl>
                                        <p:attrNameLst>
                                          <p:attrName>style.visibility</p:attrName>
                                        </p:attrNameLst>
                                      </p:cBhvr>
                                      <p:to>
                                        <p:strVal val="visible"/>
                                      </p:to>
                                    </p:set>
                                    <p:animEffect transition="in" filter="checkerboard(across)">
                                      <p:cBhvr>
                                        <p:cTn id="18" dur="500"/>
                                        <p:tgtEl>
                                          <p:spTgt spid="174109"/>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174110"/>
                                        </p:tgtEl>
                                        <p:attrNameLst>
                                          <p:attrName>style.visibility</p:attrName>
                                        </p:attrNameLst>
                                      </p:cBhvr>
                                      <p:to>
                                        <p:strVal val="visible"/>
                                      </p:to>
                                    </p:set>
                                    <p:animEffect transition="in" filter="checkerboard(across)">
                                      <p:cBhvr>
                                        <p:cTn id="23" dur="500"/>
                                        <p:tgtEl>
                                          <p:spTgt spid="174110"/>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174111"/>
                                        </p:tgtEl>
                                        <p:attrNameLst>
                                          <p:attrName>style.visibility</p:attrName>
                                        </p:attrNameLst>
                                      </p:cBhvr>
                                      <p:to>
                                        <p:strVal val="visible"/>
                                      </p:to>
                                    </p:set>
                                    <p:animEffect transition="in" filter="checkerboard(across)">
                                      <p:cBhvr>
                                        <p:cTn id="26" dur="500"/>
                                        <p:tgtEl>
                                          <p:spTgt spid="174111"/>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174113"/>
                                        </p:tgtEl>
                                        <p:attrNameLst>
                                          <p:attrName>style.visibility</p:attrName>
                                        </p:attrNameLst>
                                      </p:cBhvr>
                                      <p:to>
                                        <p:strVal val="visible"/>
                                      </p:to>
                                    </p:set>
                                    <p:animEffect transition="in" filter="checkerboard(across)">
                                      <p:cBhvr>
                                        <p:cTn id="31" dur="500"/>
                                        <p:tgtEl>
                                          <p:spTgt spid="174113"/>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174112"/>
                                        </p:tgtEl>
                                        <p:attrNameLst>
                                          <p:attrName>style.visibility</p:attrName>
                                        </p:attrNameLst>
                                      </p:cBhvr>
                                      <p:to>
                                        <p:strVal val="visible"/>
                                      </p:to>
                                    </p:set>
                                    <p:animEffect transition="in" filter="checkerboard(across)">
                                      <p:cBhvr>
                                        <p:cTn id="34" dur="500"/>
                                        <p:tgtEl>
                                          <p:spTgt spid="174112"/>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174115"/>
                                        </p:tgtEl>
                                        <p:attrNameLst>
                                          <p:attrName>style.visibility</p:attrName>
                                        </p:attrNameLst>
                                      </p:cBhvr>
                                      <p:to>
                                        <p:strVal val="visible"/>
                                      </p:to>
                                    </p:set>
                                    <p:animEffect transition="in" filter="checkerboard(across)">
                                      <p:cBhvr>
                                        <p:cTn id="39" dur="500"/>
                                        <p:tgtEl>
                                          <p:spTgt spid="174115"/>
                                        </p:tgtEl>
                                      </p:cBhvr>
                                    </p:animEffect>
                                  </p:childTnLst>
                                </p:cTn>
                              </p:par>
                              <p:par>
                                <p:cTn id="40" presetID="5" presetClass="entr" presetSubtype="10" fill="hold" grpId="0" nodeType="withEffect">
                                  <p:stCondLst>
                                    <p:cond delay="0"/>
                                  </p:stCondLst>
                                  <p:childTnLst>
                                    <p:set>
                                      <p:cBhvr>
                                        <p:cTn id="41" dur="1" fill="hold">
                                          <p:stCondLst>
                                            <p:cond delay="0"/>
                                          </p:stCondLst>
                                        </p:cTn>
                                        <p:tgtEl>
                                          <p:spTgt spid="174114"/>
                                        </p:tgtEl>
                                        <p:attrNameLst>
                                          <p:attrName>style.visibility</p:attrName>
                                        </p:attrNameLst>
                                      </p:cBhvr>
                                      <p:to>
                                        <p:strVal val="visible"/>
                                      </p:to>
                                    </p:set>
                                    <p:animEffect transition="in" filter="checkerboard(across)">
                                      <p:cBhvr>
                                        <p:cTn id="42" dur="500"/>
                                        <p:tgtEl>
                                          <p:spTgt spid="174114"/>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174123"/>
                                        </p:tgtEl>
                                        <p:attrNameLst>
                                          <p:attrName>style.visibility</p:attrName>
                                        </p:attrNameLst>
                                      </p:cBhvr>
                                      <p:to>
                                        <p:strVal val="visible"/>
                                      </p:to>
                                    </p:set>
                                    <p:animEffect transition="in" filter="checkerboard(across)">
                                      <p:cBhvr>
                                        <p:cTn id="47" dur="500"/>
                                        <p:tgtEl>
                                          <p:spTgt spid="174123"/>
                                        </p:tgtEl>
                                      </p:cBhvr>
                                    </p:animEffect>
                                  </p:childTnLst>
                                </p:cTn>
                              </p:par>
                              <p:par>
                                <p:cTn id="48" presetID="5" presetClass="entr" presetSubtype="10" fill="hold" grpId="0" nodeType="withEffect">
                                  <p:stCondLst>
                                    <p:cond delay="0"/>
                                  </p:stCondLst>
                                  <p:childTnLst>
                                    <p:set>
                                      <p:cBhvr>
                                        <p:cTn id="49" dur="1" fill="hold">
                                          <p:stCondLst>
                                            <p:cond delay="0"/>
                                          </p:stCondLst>
                                        </p:cTn>
                                        <p:tgtEl>
                                          <p:spTgt spid="174117"/>
                                        </p:tgtEl>
                                        <p:attrNameLst>
                                          <p:attrName>style.visibility</p:attrName>
                                        </p:attrNameLst>
                                      </p:cBhvr>
                                      <p:to>
                                        <p:strVal val="visible"/>
                                      </p:to>
                                    </p:set>
                                    <p:animEffect transition="in" filter="checkerboard(across)">
                                      <p:cBhvr>
                                        <p:cTn id="50" dur="500"/>
                                        <p:tgtEl>
                                          <p:spTgt spid="174117"/>
                                        </p:tgtEl>
                                      </p:cBhvr>
                                    </p:animEffect>
                                  </p:childTnLst>
                                </p:cTn>
                              </p:par>
                            </p:childTnLst>
                          </p:cTn>
                        </p:par>
                      </p:childTnLst>
                    </p:cTn>
                  </p:par>
                  <p:par>
                    <p:cTn id="51" fill="hold">
                      <p:stCondLst>
                        <p:cond delay="indefinite"/>
                      </p:stCondLst>
                      <p:childTnLst>
                        <p:par>
                          <p:cTn id="52" fill="hold">
                            <p:stCondLst>
                              <p:cond delay="0"/>
                            </p:stCondLst>
                            <p:childTnLst>
                              <p:par>
                                <p:cTn id="53" presetID="5" presetClass="entr" presetSubtype="10" fill="hold" grpId="0" nodeType="clickEffect">
                                  <p:stCondLst>
                                    <p:cond delay="0"/>
                                  </p:stCondLst>
                                  <p:childTnLst>
                                    <p:set>
                                      <p:cBhvr>
                                        <p:cTn id="54" dur="1" fill="hold">
                                          <p:stCondLst>
                                            <p:cond delay="0"/>
                                          </p:stCondLst>
                                        </p:cTn>
                                        <p:tgtEl>
                                          <p:spTgt spid="174124"/>
                                        </p:tgtEl>
                                        <p:attrNameLst>
                                          <p:attrName>style.visibility</p:attrName>
                                        </p:attrNameLst>
                                      </p:cBhvr>
                                      <p:to>
                                        <p:strVal val="visible"/>
                                      </p:to>
                                    </p:set>
                                    <p:animEffect transition="in" filter="checkerboard(across)">
                                      <p:cBhvr>
                                        <p:cTn id="55" dur="500"/>
                                        <p:tgtEl>
                                          <p:spTgt spid="174124"/>
                                        </p:tgtEl>
                                      </p:cBhvr>
                                    </p:animEffect>
                                  </p:childTnLst>
                                </p:cTn>
                              </p:par>
                            </p:childTnLst>
                          </p:cTn>
                        </p:par>
                      </p:childTnLst>
                    </p:cTn>
                  </p:par>
                  <p:par>
                    <p:cTn id="56" fill="hold">
                      <p:stCondLst>
                        <p:cond delay="indefinite"/>
                      </p:stCondLst>
                      <p:childTnLst>
                        <p:par>
                          <p:cTn id="57" fill="hold">
                            <p:stCondLst>
                              <p:cond delay="0"/>
                            </p:stCondLst>
                            <p:childTnLst>
                              <p:par>
                                <p:cTn id="58" presetID="5" presetClass="entr" presetSubtype="10" fill="hold" grpId="0" nodeType="clickEffect">
                                  <p:stCondLst>
                                    <p:cond delay="0"/>
                                  </p:stCondLst>
                                  <p:childTnLst>
                                    <p:set>
                                      <p:cBhvr>
                                        <p:cTn id="59" dur="1" fill="hold">
                                          <p:stCondLst>
                                            <p:cond delay="0"/>
                                          </p:stCondLst>
                                        </p:cTn>
                                        <p:tgtEl>
                                          <p:spTgt spid="174122"/>
                                        </p:tgtEl>
                                        <p:attrNameLst>
                                          <p:attrName>style.visibility</p:attrName>
                                        </p:attrNameLst>
                                      </p:cBhvr>
                                      <p:to>
                                        <p:strVal val="visible"/>
                                      </p:to>
                                    </p:set>
                                    <p:animEffect transition="in" filter="checkerboard(across)">
                                      <p:cBhvr>
                                        <p:cTn id="60" dur="500"/>
                                        <p:tgtEl>
                                          <p:spTgt spid="174122"/>
                                        </p:tgtEl>
                                      </p:cBhvr>
                                    </p:animEffect>
                                  </p:childTnLst>
                                </p:cTn>
                              </p:par>
                              <p:par>
                                <p:cTn id="61" presetID="5" presetClass="entr" presetSubtype="10" fill="hold" grpId="0" nodeType="withEffect">
                                  <p:stCondLst>
                                    <p:cond delay="0"/>
                                  </p:stCondLst>
                                  <p:childTnLst>
                                    <p:set>
                                      <p:cBhvr>
                                        <p:cTn id="62" dur="1" fill="hold">
                                          <p:stCondLst>
                                            <p:cond delay="0"/>
                                          </p:stCondLst>
                                        </p:cTn>
                                        <p:tgtEl>
                                          <p:spTgt spid="174119"/>
                                        </p:tgtEl>
                                        <p:attrNameLst>
                                          <p:attrName>style.visibility</p:attrName>
                                        </p:attrNameLst>
                                      </p:cBhvr>
                                      <p:to>
                                        <p:strVal val="visible"/>
                                      </p:to>
                                    </p:set>
                                    <p:animEffect transition="in" filter="checkerboard(across)">
                                      <p:cBhvr>
                                        <p:cTn id="63" dur="500"/>
                                        <p:tgtEl>
                                          <p:spTgt spid="174119"/>
                                        </p:tgtEl>
                                      </p:cBhvr>
                                    </p:animEffect>
                                  </p:childTnLst>
                                </p:cTn>
                              </p:par>
                            </p:childTnLst>
                          </p:cTn>
                        </p:par>
                      </p:childTnLst>
                    </p:cTn>
                  </p:par>
                  <p:par>
                    <p:cTn id="64" fill="hold">
                      <p:stCondLst>
                        <p:cond delay="indefinite"/>
                      </p:stCondLst>
                      <p:childTnLst>
                        <p:par>
                          <p:cTn id="65" fill="hold">
                            <p:stCondLst>
                              <p:cond delay="0"/>
                            </p:stCondLst>
                            <p:childTnLst>
                              <p:par>
                                <p:cTn id="66" presetID="5" presetClass="entr" presetSubtype="10" fill="hold" grpId="0" nodeType="clickEffect">
                                  <p:stCondLst>
                                    <p:cond delay="0"/>
                                  </p:stCondLst>
                                  <p:childTnLst>
                                    <p:set>
                                      <p:cBhvr>
                                        <p:cTn id="67" dur="1" fill="hold">
                                          <p:stCondLst>
                                            <p:cond delay="0"/>
                                          </p:stCondLst>
                                        </p:cTn>
                                        <p:tgtEl>
                                          <p:spTgt spid="174118"/>
                                        </p:tgtEl>
                                        <p:attrNameLst>
                                          <p:attrName>style.visibility</p:attrName>
                                        </p:attrNameLst>
                                      </p:cBhvr>
                                      <p:to>
                                        <p:strVal val="visible"/>
                                      </p:to>
                                    </p:set>
                                    <p:animEffect transition="in" filter="checkerboard(across)">
                                      <p:cBhvr>
                                        <p:cTn id="68" dur="500"/>
                                        <p:tgtEl>
                                          <p:spTgt spid="174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5" grpId="0"/>
      <p:bldP spid="174107" grpId="0" animBg="1"/>
      <p:bldP spid="174108" grpId="0" animBg="1"/>
      <p:bldP spid="174109" grpId="0"/>
      <p:bldP spid="174110" grpId="0" animBg="1"/>
      <p:bldP spid="174111" grpId="0"/>
      <p:bldP spid="174112" grpId="0"/>
      <p:bldP spid="174113" grpId="0" animBg="1"/>
      <p:bldP spid="174114" grpId="0" animBg="1"/>
      <p:bldP spid="174115" grpId="0"/>
      <p:bldP spid="174117" grpId="0"/>
      <p:bldP spid="174118" grpId="0"/>
      <p:bldP spid="174119" grpId="0"/>
      <p:bldP spid="174122" grpId="0" animBg="1"/>
      <p:bldP spid="174123" grpId="0" animBg="1"/>
      <p:bldP spid="174124"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ChangeArrowheads="1"/>
          </p:cNvSpPr>
          <p:nvPr/>
        </p:nvSpPr>
        <p:spPr bwMode="auto">
          <a:xfrm>
            <a:off x="609600" y="381000"/>
            <a:ext cx="6477000" cy="533400"/>
          </a:xfrm>
          <a:prstGeom prst="rect">
            <a:avLst/>
          </a:prstGeom>
          <a:noFill/>
          <a:ln w="9525">
            <a:noFill/>
            <a:miter lim="800000"/>
            <a:headEnd/>
            <a:tailEnd/>
          </a:ln>
          <a:effectLst/>
        </p:spPr>
        <p:txBody>
          <a:bodyPr anchor="ctr"/>
          <a:lstStyle/>
          <a:p>
            <a:pPr marL="838200" indent="-838200" algn="ctr" eaLnBrk="1" hangingPunct="1">
              <a:lnSpc>
                <a:spcPct val="80000"/>
              </a:lnSpc>
            </a:pPr>
            <a:r>
              <a:rPr lang="en-US" sz="3200">
                <a:solidFill>
                  <a:srgbClr val="FFFF00"/>
                </a:solidFill>
                <a:effectLst>
                  <a:outerShdw blurRad="38100" dist="38100" dir="2700000" algn="tl">
                    <a:srgbClr val="000000"/>
                  </a:outerShdw>
                </a:effectLst>
                <a:latin typeface=".VnAristoteH" pitchFamily="34" charset="0"/>
              </a:rPr>
              <a:t>¸nh tr¨ng</a:t>
            </a:r>
          </a:p>
        </p:txBody>
      </p:sp>
      <p:sp>
        <p:nvSpPr>
          <p:cNvPr id="175107" name="Rectangle 3"/>
          <p:cNvSpPr>
            <a:spLocks noChangeArrowheads="1"/>
          </p:cNvSpPr>
          <p:nvPr/>
        </p:nvSpPr>
        <p:spPr bwMode="auto">
          <a:xfrm>
            <a:off x="4114800" y="762000"/>
            <a:ext cx="3276600" cy="457200"/>
          </a:xfrm>
          <a:prstGeom prst="rect">
            <a:avLst/>
          </a:prstGeom>
          <a:noFill/>
          <a:ln w="9525">
            <a:noFill/>
            <a:miter lim="800000"/>
            <a:headEnd/>
            <a:tailEnd/>
          </a:ln>
          <a:effectLst/>
        </p:spPr>
        <p:txBody>
          <a:bodyPr anchor="ctr"/>
          <a:lstStyle/>
          <a:p>
            <a:pPr marL="838200" indent="-838200" algn="r" eaLnBrk="1" hangingPunct="1">
              <a:lnSpc>
                <a:spcPct val="150000"/>
              </a:lnSpc>
            </a:pPr>
            <a:r>
              <a:rPr lang="en-US">
                <a:effectLst>
                  <a:outerShdw blurRad="38100" dist="38100" dir="2700000" algn="tl">
                    <a:srgbClr val="000000"/>
                  </a:outerShdw>
                </a:effectLst>
                <a:latin typeface=".VnCentury Schoolbook" pitchFamily="34" charset="0"/>
              </a:rPr>
              <a:t>(NguyÔn Duy)</a:t>
            </a:r>
          </a:p>
        </p:txBody>
      </p:sp>
      <p:sp>
        <p:nvSpPr>
          <p:cNvPr id="175108" name="Text Box 4"/>
          <p:cNvSpPr txBox="1">
            <a:spLocks noChangeArrowheads="1"/>
          </p:cNvSpPr>
          <p:nvPr/>
        </p:nvSpPr>
        <p:spPr bwMode="auto">
          <a:xfrm>
            <a:off x="533400" y="1752600"/>
            <a:ext cx="1389063" cy="396875"/>
          </a:xfrm>
          <a:prstGeom prst="rect">
            <a:avLst/>
          </a:prstGeom>
          <a:noFill/>
          <a:ln w="9525">
            <a:noFill/>
            <a:miter lim="800000"/>
            <a:headEnd/>
            <a:tailEnd/>
          </a:ln>
          <a:effectLst/>
        </p:spPr>
        <p:txBody>
          <a:bodyPr wrap="none">
            <a:spAutoFit/>
          </a:bodyPr>
          <a:lstStyle/>
          <a:p>
            <a:r>
              <a:rPr lang="en-US" b="1"/>
              <a:t>1. </a:t>
            </a:r>
            <a:r>
              <a:rPr lang="en-US" b="1" u="sng"/>
              <a:t>T¸c gi¶</a:t>
            </a:r>
            <a:r>
              <a:rPr lang="en-US" b="1"/>
              <a:t>:</a:t>
            </a:r>
            <a:r>
              <a:rPr lang="en-US">
                <a:latin typeface="Arial" charset="0"/>
              </a:rPr>
              <a:t> </a:t>
            </a:r>
          </a:p>
        </p:txBody>
      </p:sp>
      <p:sp>
        <p:nvSpPr>
          <p:cNvPr id="175109" name="Rectangle 5"/>
          <p:cNvSpPr>
            <a:spLocks noChangeArrowheads="1"/>
          </p:cNvSpPr>
          <p:nvPr/>
        </p:nvSpPr>
        <p:spPr bwMode="auto">
          <a:xfrm>
            <a:off x="228600" y="1219200"/>
            <a:ext cx="4953000" cy="533400"/>
          </a:xfrm>
          <a:prstGeom prst="rect">
            <a:avLst/>
          </a:prstGeom>
          <a:noFill/>
          <a:ln w="9525">
            <a:noFill/>
            <a:miter lim="800000"/>
            <a:headEnd/>
            <a:tailEnd/>
          </a:ln>
          <a:effectLst/>
        </p:spPr>
        <p:txBody>
          <a:bodyPr anchor="ctr"/>
          <a:lstStyle/>
          <a:p>
            <a:pPr marL="838200" indent="-838200" eaLnBrk="1" hangingPunct="1">
              <a:lnSpc>
                <a:spcPct val="150000"/>
              </a:lnSpc>
            </a:pPr>
            <a:r>
              <a:rPr lang="en-US" u="sng">
                <a:solidFill>
                  <a:srgbClr val="FFFF00"/>
                </a:solidFill>
                <a:effectLst>
                  <a:outerShdw blurRad="38100" dist="38100" dir="2700000" algn="tl">
                    <a:srgbClr val="000000"/>
                  </a:outerShdw>
                </a:effectLst>
              </a:rPr>
              <a:t>I.§äc –T×m hiÓu chó thÝch.</a:t>
            </a:r>
          </a:p>
        </p:txBody>
      </p:sp>
      <p:sp>
        <p:nvSpPr>
          <p:cNvPr id="175110" name="Text Box 6"/>
          <p:cNvSpPr txBox="1">
            <a:spLocks noChangeArrowheads="1"/>
          </p:cNvSpPr>
          <p:nvPr/>
        </p:nvSpPr>
        <p:spPr bwMode="auto">
          <a:xfrm>
            <a:off x="76200" y="76200"/>
            <a:ext cx="2286000" cy="366713"/>
          </a:xfrm>
          <a:prstGeom prst="rect">
            <a:avLst/>
          </a:prstGeom>
          <a:noFill/>
          <a:ln w="9525">
            <a:noFill/>
            <a:miter lim="800000"/>
            <a:headEnd/>
            <a:tailEnd/>
          </a:ln>
          <a:effectLst/>
        </p:spPr>
        <p:txBody>
          <a:bodyPr>
            <a:spAutoFit/>
          </a:bodyPr>
          <a:lstStyle/>
          <a:p>
            <a:pPr>
              <a:spcBef>
                <a:spcPct val="50000"/>
              </a:spcBef>
            </a:pPr>
            <a:r>
              <a:rPr lang="en-US" sz="1800" b="1"/>
              <a:t>TiÕt 64</a:t>
            </a:r>
          </a:p>
        </p:txBody>
      </p:sp>
      <p:sp>
        <p:nvSpPr>
          <p:cNvPr id="175111" name="Text Box 7"/>
          <p:cNvSpPr txBox="1">
            <a:spLocks noChangeArrowheads="1"/>
          </p:cNvSpPr>
          <p:nvPr/>
        </p:nvSpPr>
        <p:spPr bwMode="auto">
          <a:xfrm>
            <a:off x="1143000" y="381000"/>
            <a:ext cx="1143000" cy="366713"/>
          </a:xfrm>
          <a:prstGeom prst="rect">
            <a:avLst/>
          </a:prstGeom>
          <a:noFill/>
          <a:ln w="9525">
            <a:noFill/>
            <a:miter lim="800000"/>
            <a:headEnd/>
            <a:tailEnd/>
          </a:ln>
          <a:effectLst/>
        </p:spPr>
        <p:txBody>
          <a:bodyPr>
            <a:spAutoFit/>
          </a:bodyPr>
          <a:lstStyle/>
          <a:p>
            <a:pPr>
              <a:spcBef>
                <a:spcPct val="50000"/>
              </a:spcBef>
            </a:pPr>
            <a:r>
              <a:rPr lang="en-US" sz="1800" b="1" i="1"/>
              <a:t>V¨n b¶n:</a:t>
            </a:r>
          </a:p>
        </p:txBody>
      </p:sp>
      <p:sp>
        <p:nvSpPr>
          <p:cNvPr id="175112" name="Line 8"/>
          <p:cNvSpPr>
            <a:spLocks noChangeShapeType="1"/>
          </p:cNvSpPr>
          <p:nvPr/>
        </p:nvSpPr>
        <p:spPr bwMode="auto">
          <a:xfrm>
            <a:off x="4419600" y="1371600"/>
            <a:ext cx="0" cy="5486400"/>
          </a:xfrm>
          <a:prstGeom prst="line">
            <a:avLst/>
          </a:prstGeom>
          <a:noFill/>
          <a:ln w="9525">
            <a:solidFill>
              <a:schemeClr val="tx1"/>
            </a:solidFill>
            <a:round/>
            <a:headEnd/>
            <a:tailEnd/>
          </a:ln>
          <a:effectLst/>
        </p:spPr>
        <p:txBody>
          <a:bodyPr/>
          <a:lstStyle/>
          <a:p>
            <a:endParaRPr lang="en-US"/>
          </a:p>
        </p:txBody>
      </p:sp>
      <p:sp>
        <p:nvSpPr>
          <p:cNvPr id="175113" name="Text Box 9"/>
          <p:cNvSpPr txBox="1">
            <a:spLocks noChangeArrowheads="1"/>
          </p:cNvSpPr>
          <p:nvPr/>
        </p:nvSpPr>
        <p:spPr bwMode="auto">
          <a:xfrm>
            <a:off x="533400" y="2133600"/>
            <a:ext cx="1685925" cy="396875"/>
          </a:xfrm>
          <a:prstGeom prst="rect">
            <a:avLst/>
          </a:prstGeom>
          <a:noFill/>
          <a:ln w="9525">
            <a:noFill/>
            <a:miter lim="800000"/>
            <a:headEnd/>
            <a:tailEnd/>
          </a:ln>
          <a:effectLst/>
        </p:spPr>
        <p:txBody>
          <a:bodyPr wrap="none">
            <a:spAutoFit/>
          </a:bodyPr>
          <a:lstStyle/>
          <a:p>
            <a:r>
              <a:rPr lang="en-US" b="1"/>
              <a:t>2.</a:t>
            </a:r>
            <a:r>
              <a:rPr lang="en-US" b="1" u="sng"/>
              <a:t>T¸c phÈm</a:t>
            </a:r>
            <a:r>
              <a:rPr lang="en-US" b="1"/>
              <a:t>: </a:t>
            </a:r>
            <a:r>
              <a:rPr lang="en-US" b="1">
                <a:latin typeface="Arial" charset="0"/>
              </a:rPr>
              <a:t> </a:t>
            </a:r>
          </a:p>
        </p:txBody>
      </p:sp>
      <p:sp>
        <p:nvSpPr>
          <p:cNvPr id="175115" name="Text Box 11"/>
          <p:cNvSpPr txBox="1">
            <a:spLocks noChangeArrowheads="1"/>
          </p:cNvSpPr>
          <p:nvPr/>
        </p:nvSpPr>
        <p:spPr bwMode="auto">
          <a:xfrm>
            <a:off x="152400" y="2971800"/>
            <a:ext cx="3276600" cy="396875"/>
          </a:xfrm>
          <a:prstGeom prst="rect">
            <a:avLst/>
          </a:prstGeom>
          <a:noFill/>
          <a:ln w="9525">
            <a:noFill/>
            <a:miter lim="800000"/>
            <a:headEnd/>
            <a:tailEnd/>
          </a:ln>
          <a:effectLst/>
        </p:spPr>
        <p:txBody>
          <a:bodyPr>
            <a:spAutoFit/>
          </a:bodyPr>
          <a:lstStyle/>
          <a:p>
            <a:pPr>
              <a:spcBef>
                <a:spcPct val="50000"/>
              </a:spcBef>
            </a:pPr>
            <a:r>
              <a:rPr lang="en-US" b="1" u="sng">
                <a:solidFill>
                  <a:srgbClr val="FFFF00"/>
                </a:solidFill>
              </a:rPr>
              <a:t>II. §äc- T×m hiÓu v¨n b¶n</a:t>
            </a:r>
          </a:p>
        </p:txBody>
      </p:sp>
      <p:sp>
        <p:nvSpPr>
          <p:cNvPr id="175117" name="Text Box 13"/>
          <p:cNvSpPr txBox="1">
            <a:spLocks noChangeArrowheads="1"/>
          </p:cNvSpPr>
          <p:nvPr/>
        </p:nvSpPr>
        <p:spPr bwMode="auto">
          <a:xfrm>
            <a:off x="381000" y="3352800"/>
            <a:ext cx="3200400" cy="396875"/>
          </a:xfrm>
          <a:prstGeom prst="rect">
            <a:avLst/>
          </a:prstGeom>
          <a:noFill/>
          <a:ln w="9525">
            <a:noFill/>
            <a:miter lim="800000"/>
            <a:headEnd/>
            <a:tailEnd/>
          </a:ln>
          <a:effectLst/>
        </p:spPr>
        <p:txBody>
          <a:bodyPr>
            <a:spAutoFit/>
          </a:bodyPr>
          <a:lstStyle/>
          <a:p>
            <a:pPr>
              <a:spcBef>
                <a:spcPct val="50000"/>
              </a:spcBef>
            </a:pPr>
            <a:r>
              <a:rPr lang="en-US" b="1" u="sng">
                <a:latin typeface="Times New Roman" pitchFamily="18" charset="0"/>
              </a:rPr>
              <a:t>1. Nội dung:</a:t>
            </a:r>
          </a:p>
        </p:txBody>
      </p:sp>
      <p:sp>
        <p:nvSpPr>
          <p:cNvPr id="175120" name="Text Box 16"/>
          <p:cNvSpPr txBox="1">
            <a:spLocks noChangeArrowheads="1"/>
          </p:cNvSpPr>
          <p:nvPr/>
        </p:nvSpPr>
        <p:spPr bwMode="auto">
          <a:xfrm>
            <a:off x="533400" y="1752600"/>
            <a:ext cx="1389063" cy="396875"/>
          </a:xfrm>
          <a:prstGeom prst="rect">
            <a:avLst/>
          </a:prstGeom>
          <a:noFill/>
          <a:ln w="9525">
            <a:noFill/>
            <a:miter lim="800000"/>
            <a:headEnd/>
            <a:tailEnd/>
          </a:ln>
          <a:effectLst/>
        </p:spPr>
        <p:txBody>
          <a:bodyPr wrap="none">
            <a:spAutoFit/>
          </a:bodyPr>
          <a:lstStyle/>
          <a:p>
            <a:r>
              <a:rPr lang="en-US" b="1"/>
              <a:t>1. </a:t>
            </a:r>
            <a:r>
              <a:rPr lang="en-US" b="1" u="sng"/>
              <a:t>T¸c gi¶</a:t>
            </a:r>
            <a:r>
              <a:rPr lang="en-US" b="1"/>
              <a:t>:</a:t>
            </a:r>
            <a:r>
              <a:rPr lang="en-US">
                <a:latin typeface="Arial" charset="0"/>
              </a:rPr>
              <a:t> </a:t>
            </a:r>
          </a:p>
        </p:txBody>
      </p:sp>
      <p:sp>
        <p:nvSpPr>
          <p:cNvPr id="175121" name="Rectangle 17"/>
          <p:cNvSpPr>
            <a:spLocks noChangeArrowheads="1"/>
          </p:cNvSpPr>
          <p:nvPr/>
        </p:nvSpPr>
        <p:spPr bwMode="auto">
          <a:xfrm>
            <a:off x="228600" y="1219200"/>
            <a:ext cx="4953000" cy="533400"/>
          </a:xfrm>
          <a:prstGeom prst="rect">
            <a:avLst/>
          </a:prstGeom>
          <a:noFill/>
          <a:ln w="9525">
            <a:noFill/>
            <a:miter lim="800000"/>
            <a:headEnd/>
            <a:tailEnd/>
          </a:ln>
          <a:effectLst/>
        </p:spPr>
        <p:txBody>
          <a:bodyPr anchor="ctr"/>
          <a:lstStyle/>
          <a:p>
            <a:pPr marL="838200" indent="-838200" eaLnBrk="1" hangingPunct="1">
              <a:lnSpc>
                <a:spcPct val="150000"/>
              </a:lnSpc>
            </a:pPr>
            <a:r>
              <a:rPr lang="en-US" u="sng">
                <a:solidFill>
                  <a:srgbClr val="FFFF00"/>
                </a:solidFill>
                <a:effectLst>
                  <a:outerShdw blurRad="38100" dist="38100" dir="2700000" algn="tl">
                    <a:srgbClr val="000000"/>
                  </a:outerShdw>
                </a:effectLst>
              </a:rPr>
              <a:t>I.§äc –T×m hiÓu chó thÝch.</a:t>
            </a:r>
          </a:p>
        </p:txBody>
      </p:sp>
      <p:sp>
        <p:nvSpPr>
          <p:cNvPr id="175122" name="Text Box 18"/>
          <p:cNvSpPr txBox="1">
            <a:spLocks noChangeArrowheads="1"/>
          </p:cNvSpPr>
          <p:nvPr/>
        </p:nvSpPr>
        <p:spPr bwMode="auto">
          <a:xfrm>
            <a:off x="533400" y="2133600"/>
            <a:ext cx="1685925" cy="396875"/>
          </a:xfrm>
          <a:prstGeom prst="rect">
            <a:avLst/>
          </a:prstGeom>
          <a:noFill/>
          <a:ln w="9525">
            <a:noFill/>
            <a:miter lim="800000"/>
            <a:headEnd/>
            <a:tailEnd/>
          </a:ln>
          <a:effectLst/>
        </p:spPr>
        <p:txBody>
          <a:bodyPr wrap="none">
            <a:spAutoFit/>
          </a:bodyPr>
          <a:lstStyle/>
          <a:p>
            <a:r>
              <a:rPr lang="en-US" b="1"/>
              <a:t>2.</a:t>
            </a:r>
            <a:r>
              <a:rPr lang="en-US" b="1" u="sng"/>
              <a:t>T¸c phÈm</a:t>
            </a:r>
            <a:r>
              <a:rPr lang="en-US" b="1"/>
              <a:t>: </a:t>
            </a:r>
            <a:r>
              <a:rPr lang="en-US" b="1">
                <a:latin typeface="Arial" charset="0"/>
              </a:rPr>
              <a:t> </a:t>
            </a:r>
          </a:p>
        </p:txBody>
      </p:sp>
      <p:sp>
        <p:nvSpPr>
          <p:cNvPr id="175124" name="Text Box 20"/>
          <p:cNvSpPr txBox="1">
            <a:spLocks noChangeArrowheads="1"/>
          </p:cNvSpPr>
          <p:nvPr/>
        </p:nvSpPr>
        <p:spPr bwMode="auto">
          <a:xfrm>
            <a:off x="152400" y="2971800"/>
            <a:ext cx="3276600" cy="396875"/>
          </a:xfrm>
          <a:prstGeom prst="rect">
            <a:avLst/>
          </a:prstGeom>
          <a:noFill/>
          <a:ln w="9525">
            <a:noFill/>
            <a:miter lim="800000"/>
            <a:headEnd/>
            <a:tailEnd/>
          </a:ln>
          <a:effectLst/>
        </p:spPr>
        <p:txBody>
          <a:bodyPr>
            <a:spAutoFit/>
          </a:bodyPr>
          <a:lstStyle/>
          <a:p>
            <a:pPr>
              <a:spcBef>
                <a:spcPct val="50000"/>
              </a:spcBef>
            </a:pPr>
            <a:r>
              <a:rPr lang="en-US" b="1" u="sng">
                <a:solidFill>
                  <a:srgbClr val="FFFF00"/>
                </a:solidFill>
              </a:rPr>
              <a:t>II. §äc- T×m hiÓu v¨n b¶n</a:t>
            </a:r>
          </a:p>
        </p:txBody>
      </p:sp>
      <p:sp>
        <p:nvSpPr>
          <p:cNvPr id="175128" name="Text Box 24"/>
          <p:cNvSpPr txBox="1">
            <a:spLocks noChangeArrowheads="1"/>
          </p:cNvSpPr>
          <p:nvPr/>
        </p:nvSpPr>
        <p:spPr bwMode="auto">
          <a:xfrm>
            <a:off x="304800" y="3886200"/>
            <a:ext cx="3810000" cy="457200"/>
          </a:xfrm>
          <a:prstGeom prst="rect">
            <a:avLst/>
          </a:prstGeom>
          <a:noFill/>
          <a:ln w="9525">
            <a:noFill/>
            <a:miter lim="800000"/>
            <a:headEnd/>
            <a:tailEnd/>
          </a:ln>
          <a:effectLst/>
        </p:spPr>
        <p:txBody>
          <a:bodyPr>
            <a:spAutoFit/>
          </a:bodyPr>
          <a:lstStyle/>
          <a:p>
            <a:pPr>
              <a:spcBef>
                <a:spcPct val="50000"/>
              </a:spcBef>
            </a:pPr>
            <a:r>
              <a:rPr lang="en-US" sz="2400" b="1" i="1" u="sng">
                <a:solidFill>
                  <a:srgbClr val="00FF00"/>
                </a:solidFill>
              </a:rPr>
              <a:t>a. VÇng tr¨ng trong qu¸ khø</a:t>
            </a:r>
          </a:p>
        </p:txBody>
      </p:sp>
      <p:sp>
        <p:nvSpPr>
          <p:cNvPr id="175129" name="Rectangle 25"/>
          <p:cNvSpPr>
            <a:spLocks noChangeArrowheads="1"/>
          </p:cNvSpPr>
          <p:nvPr/>
        </p:nvSpPr>
        <p:spPr bwMode="auto">
          <a:xfrm>
            <a:off x="228600" y="4419600"/>
            <a:ext cx="3783013" cy="457200"/>
          </a:xfrm>
          <a:prstGeom prst="rect">
            <a:avLst/>
          </a:prstGeom>
          <a:noFill/>
          <a:ln w="9525">
            <a:noFill/>
            <a:miter lim="800000"/>
            <a:headEnd/>
            <a:tailEnd/>
          </a:ln>
          <a:effectLst/>
        </p:spPr>
        <p:txBody>
          <a:bodyPr wrap="none">
            <a:spAutoFit/>
          </a:bodyPr>
          <a:lstStyle/>
          <a:p>
            <a:pPr>
              <a:spcBef>
                <a:spcPct val="50000"/>
              </a:spcBef>
            </a:pPr>
            <a:r>
              <a:rPr lang="en-US" sz="2400" b="1" i="1" u="sng">
                <a:solidFill>
                  <a:srgbClr val="00FF00"/>
                </a:solidFill>
              </a:rPr>
              <a:t> b. VÇng tr¨ng trong hiÖn t¹i</a:t>
            </a:r>
          </a:p>
        </p:txBody>
      </p:sp>
      <p:sp>
        <p:nvSpPr>
          <p:cNvPr id="175131" name="Rectangle 27"/>
          <p:cNvSpPr>
            <a:spLocks noChangeArrowheads="1"/>
          </p:cNvSpPr>
          <p:nvPr/>
        </p:nvSpPr>
        <p:spPr bwMode="auto">
          <a:xfrm>
            <a:off x="0" y="4876800"/>
            <a:ext cx="4419600" cy="822325"/>
          </a:xfrm>
          <a:prstGeom prst="rect">
            <a:avLst/>
          </a:prstGeom>
          <a:noFill/>
          <a:ln w="9525">
            <a:noFill/>
            <a:miter lim="800000"/>
            <a:headEnd/>
            <a:tailEnd/>
          </a:ln>
          <a:effectLst/>
        </p:spPr>
        <p:txBody>
          <a:bodyPr>
            <a:spAutoFit/>
          </a:bodyPr>
          <a:lstStyle/>
          <a:p>
            <a:pPr>
              <a:spcBef>
                <a:spcPct val="50000"/>
              </a:spcBef>
            </a:pPr>
            <a:r>
              <a:rPr lang="en-US" sz="2400" b="1" i="1">
                <a:solidFill>
                  <a:srgbClr val="00FF00"/>
                </a:solidFill>
              </a:rPr>
              <a:t>   c</a:t>
            </a:r>
            <a:r>
              <a:rPr lang="en-US" sz="2400" b="1" i="1" u="sng">
                <a:solidFill>
                  <a:srgbClr val="00FF00"/>
                </a:solidFill>
              </a:rPr>
              <a:t>. T×nh huèng gÆp l¹i vÇng tr¨ng vµ sù thøc tØnh cña nhµ th¬</a:t>
            </a:r>
          </a:p>
        </p:txBody>
      </p:sp>
      <p:sp>
        <p:nvSpPr>
          <p:cNvPr id="175133" name="Rectangle 29"/>
          <p:cNvSpPr>
            <a:spLocks noChangeArrowheads="1"/>
          </p:cNvSpPr>
          <p:nvPr/>
        </p:nvSpPr>
        <p:spPr bwMode="auto">
          <a:xfrm>
            <a:off x="5105400" y="1600200"/>
            <a:ext cx="2895600" cy="4359275"/>
          </a:xfrm>
          <a:prstGeom prst="rect">
            <a:avLst/>
          </a:prstGeom>
          <a:noFill/>
          <a:ln w="9525">
            <a:noFill/>
            <a:miter lim="800000"/>
            <a:headEnd/>
            <a:tailEnd/>
          </a:ln>
          <a:effectLst/>
        </p:spPr>
        <p:txBody>
          <a:bodyPr>
            <a:spAutoFit/>
          </a:bodyPr>
          <a:lstStyle/>
          <a:p>
            <a:r>
              <a:rPr lang="en-US">
                <a:effectLst>
                  <a:outerShdw blurRad="38100" dist="38100" dir="2700000" algn="tl">
                    <a:srgbClr val="000000"/>
                  </a:outerShdw>
                </a:effectLst>
              </a:rPr>
              <a:t>Th×nh l×nh ®Ìn ®iÖn t¾t</a:t>
            </a:r>
          </a:p>
          <a:p>
            <a:r>
              <a:rPr lang="en-US">
                <a:effectLst>
                  <a:outerShdw blurRad="38100" dist="38100" dir="2700000" algn="tl">
                    <a:srgbClr val="000000"/>
                  </a:outerShdw>
                </a:effectLst>
              </a:rPr>
              <a:t>phßng buyn-®inh tèi om</a:t>
            </a:r>
          </a:p>
          <a:p>
            <a:r>
              <a:rPr lang="en-US">
                <a:effectLst>
                  <a:outerShdw blurRad="38100" dist="38100" dir="2700000" algn="tl">
                    <a:srgbClr val="000000"/>
                  </a:outerShdw>
                </a:effectLst>
              </a:rPr>
              <a:t>véi bËt tung cöa sæ</a:t>
            </a:r>
          </a:p>
          <a:p>
            <a:r>
              <a:rPr lang="en-US">
                <a:effectLst>
                  <a:outerShdw blurRad="38100" dist="38100" dir="2700000" algn="tl">
                    <a:srgbClr val="000000"/>
                  </a:outerShdw>
                </a:effectLst>
              </a:rPr>
              <a:t>®ét ngét vÇng tr¨ng trßn</a:t>
            </a:r>
          </a:p>
          <a:p>
            <a:endParaRPr lang="en-US">
              <a:effectLst>
                <a:outerShdw blurRad="38100" dist="38100" dir="2700000" algn="tl">
                  <a:srgbClr val="000000"/>
                </a:outerShdw>
              </a:effectLst>
            </a:endParaRPr>
          </a:p>
          <a:p>
            <a:r>
              <a:rPr lang="en-US">
                <a:effectLst>
                  <a:outerShdw blurRad="38100" dist="38100" dir="2700000" algn="tl">
                    <a:srgbClr val="000000"/>
                  </a:outerShdw>
                </a:effectLst>
              </a:rPr>
              <a:t>Ngöa mÆt lªn nh×n mÆt</a:t>
            </a:r>
          </a:p>
          <a:p>
            <a:r>
              <a:rPr lang="en-US">
                <a:effectLst>
                  <a:outerShdw blurRad="38100" dist="38100" dir="2700000" algn="tl">
                    <a:srgbClr val="000000"/>
                  </a:outerShdw>
                </a:effectLst>
              </a:rPr>
              <a:t>cã c¸i g× r­ng r­ng</a:t>
            </a:r>
          </a:p>
          <a:p>
            <a:r>
              <a:rPr lang="en-US">
                <a:effectLst>
                  <a:outerShdw blurRad="38100" dist="38100" dir="2700000" algn="tl">
                    <a:srgbClr val="000000"/>
                  </a:outerShdw>
                </a:effectLst>
              </a:rPr>
              <a:t>nh­ lµ ®ång lµ bÓ</a:t>
            </a:r>
          </a:p>
          <a:p>
            <a:r>
              <a:rPr lang="en-US">
                <a:effectLst>
                  <a:outerShdw blurRad="38100" dist="38100" dir="2700000" algn="tl">
                    <a:srgbClr val="000000"/>
                  </a:outerShdw>
                </a:effectLst>
              </a:rPr>
              <a:t>nh­ lµ s«ng lµ rõng</a:t>
            </a:r>
          </a:p>
          <a:p>
            <a:endParaRPr lang="en-US">
              <a:effectLst>
                <a:outerShdw blurRad="38100" dist="38100" dir="2700000" algn="tl">
                  <a:srgbClr val="000000"/>
                </a:outerShdw>
              </a:effectLst>
            </a:endParaRPr>
          </a:p>
          <a:p>
            <a:r>
              <a:rPr lang="en-US">
                <a:effectLst>
                  <a:outerShdw blurRad="38100" dist="38100" dir="2700000" algn="tl">
                    <a:srgbClr val="000000"/>
                  </a:outerShdw>
                </a:effectLst>
              </a:rPr>
              <a:t>Tr¨ng cø trßn vµnh v¹nh</a:t>
            </a:r>
          </a:p>
          <a:p>
            <a:r>
              <a:rPr lang="en-US">
                <a:effectLst>
                  <a:outerShdw blurRad="38100" dist="38100" dir="2700000" algn="tl">
                    <a:srgbClr val="000000"/>
                  </a:outerShdw>
                </a:effectLst>
              </a:rPr>
              <a:t>kÓ chi ng­êi v« t×nh</a:t>
            </a:r>
          </a:p>
          <a:p>
            <a:r>
              <a:rPr lang="en-US">
                <a:effectLst>
                  <a:outerShdw blurRad="38100" dist="38100" dir="2700000" algn="tl">
                    <a:srgbClr val="000000"/>
                  </a:outerShdw>
                </a:effectLst>
              </a:rPr>
              <a:t>¸nh tr¨ng im ph¨ng ph¾c</a:t>
            </a:r>
          </a:p>
          <a:p>
            <a:r>
              <a:rPr lang="en-US">
                <a:effectLst>
                  <a:outerShdw blurRad="38100" dist="38100" dir="2700000" algn="tl">
                    <a:srgbClr val="000000"/>
                  </a:outerShdw>
                </a:effectLst>
              </a:rPr>
              <a:t>®ñ cho ta giËt m×nh.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5131"/>
                                        </p:tgtEl>
                                        <p:attrNameLst>
                                          <p:attrName>style.visibility</p:attrName>
                                        </p:attrNameLst>
                                      </p:cBhvr>
                                      <p:to>
                                        <p:strVal val="visible"/>
                                      </p:to>
                                    </p:set>
                                    <p:animEffect transition="in" filter="checkerboard(across)">
                                      <p:cBhvr>
                                        <p:cTn id="7" dur="500"/>
                                        <p:tgtEl>
                                          <p:spTgt spid="17513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75133"/>
                                        </p:tgtEl>
                                        <p:attrNameLst>
                                          <p:attrName>style.visibility</p:attrName>
                                        </p:attrNameLst>
                                      </p:cBhvr>
                                      <p:to>
                                        <p:strVal val="visible"/>
                                      </p:to>
                                    </p:set>
                                    <p:animEffect transition="in" filter="checkerboard(across)">
                                      <p:cBhvr>
                                        <p:cTn id="12" dur="500"/>
                                        <p:tgtEl>
                                          <p:spTgt spid="175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31" grpId="0"/>
      <p:bldP spid="175133"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8" name="Rectangle 4"/>
          <p:cNvSpPr>
            <a:spLocks noChangeArrowheads="1"/>
          </p:cNvSpPr>
          <p:nvPr/>
        </p:nvSpPr>
        <p:spPr bwMode="auto">
          <a:xfrm>
            <a:off x="914400" y="25400"/>
            <a:ext cx="7874000" cy="457200"/>
          </a:xfrm>
          <a:prstGeom prst="rect">
            <a:avLst/>
          </a:prstGeom>
          <a:noFill/>
          <a:ln w="9525">
            <a:noFill/>
            <a:miter lim="800000"/>
            <a:headEnd/>
            <a:tailEnd/>
          </a:ln>
          <a:effectLst/>
        </p:spPr>
        <p:txBody>
          <a:bodyPr wrap="none">
            <a:spAutoFit/>
          </a:bodyPr>
          <a:lstStyle/>
          <a:p>
            <a:r>
              <a:rPr lang="en-US" sz="2400" b="1" i="1">
                <a:solidFill>
                  <a:srgbClr val="00FF00"/>
                </a:solidFill>
              </a:rPr>
              <a:t>c</a:t>
            </a:r>
            <a:r>
              <a:rPr lang="en-US" sz="2400" b="1" i="1" u="sng">
                <a:solidFill>
                  <a:srgbClr val="00FF00"/>
                </a:solidFill>
              </a:rPr>
              <a:t>. T×nh huèng gÆp l¹i vÇng tr¨ng vµ sù thøc tØnh cña nhµ th¬</a:t>
            </a:r>
          </a:p>
        </p:txBody>
      </p:sp>
      <p:sp>
        <p:nvSpPr>
          <p:cNvPr id="180229" name="Text Box 5"/>
          <p:cNvSpPr txBox="1">
            <a:spLocks noChangeArrowheads="1"/>
          </p:cNvSpPr>
          <p:nvPr/>
        </p:nvSpPr>
        <p:spPr bwMode="auto">
          <a:xfrm>
            <a:off x="-76200" y="830263"/>
            <a:ext cx="1676400" cy="396875"/>
          </a:xfrm>
          <a:prstGeom prst="rect">
            <a:avLst/>
          </a:prstGeom>
          <a:noFill/>
          <a:ln w="9525">
            <a:noFill/>
            <a:miter lim="800000"/>
            <a:headEnd/>
            <a:tailEnd/>
          </a:ln>
          <a:effectLst/>
        </p:spPr>
        <p:txBody>
          <a:bodyPr>
            <a:spAutoFit/>
          </a:bodyPr>
          <a:lstStyle/>
          <a:p>
            <a:pPr>
              <a:spcBef>
                <a:spcPct val="50000"/>
              </a:spcBef>
            </a:pPr>
            <a:r>
              <a:rPr lang="en-US" u="sng">
                <a:solidFill>
                  <a:srgbClr val="FFFF00"/>
                </a:solidFill>
              </a:rPr>
              <a:t>* T×nh huèng:</a:t>
            </a:r>
          </a:p>
        </p:txBody>
      </p:sp>
      <p:sp>
        <p:nvSpPr>
          <p:cNvPr id="180230" name="Text Box 6"/>
          <p:cNvSpPr txBox="1">
            <a:spLocks noChangeArrowheads="1"/>
          </p:cNvSpPr>
          <p:nvPr/>
        </p:nvSpPr>
        <p:spPr bwMode="auto">
          <a:xfrm>
            <a:off x="990600" y="1295400"/>
            <a:ext cx="1981200" cy="396875"/>
          </a:xfrm>
          <a:prstGeom prst="rect">
            <a:avLst/>
          </a:prstGeom>
          <a:noFill/>
          <a:ln w="9525">
            <a:noFill/>
            <a:miter lim="800000"/>
            <a:headEnd/>
            <a:tailEnd/>
          </a:ln>
          <a:effectLst/>
        </p:spPr>
        <p:txBody>
          <a:bodyPr>
            <a:spAutoFit/>
          </a:bodyPr>
          <a:lstStyle/>
          <a:p>
            <a:pPr>
              <a:spcBef>
                <a:spcPct val="50000"/>
              </a:spcBef>
            </a:pPr>
            <a:r>
              <a:rPr lang="en-US"/>
              <a:t>MÊt ®iÖn</a:t>
            </a:r>
          </a:p>
        </p:txBody>
      </p:sp>
      <p:sp>
        <p:nvSpPr>
          <p:cNvPr id="180231" name="Text Box 7"/>
          <p:cNvSpPr txBox="1">
            <a:spLocks noChangeArrowheads="1"/>
          </p:cNvSpPr>
          <p:nvPr/>
        </p:nvSpPr>
        <p:spPr bwMode="auto">
          <a:xfrm>
            <a:off x="533400" y="2133600"/>
            <a:ext cx="2590800" cy="396875"/>
          </a:xfrm>
          <a:prstGeom prst="rect">
            <a:avLst/>
          </a:prstGeom>
          <a:noFill/>
          <a:ln w="9525">
            <a:noFill/>
            <a:miter lim="800000"/>
            <a:headEnd/>
            <a:tailEnd/>
          </a:ln>
          <a:effectLst/>
        </p:spPr>
        <p:txBody>
          <a:bodyPr>
            <a:spAutoFit/>
          </a:bodyPr>
          <a:lstStyle/>
          <a:p>
            <a:pPr>
              <a:spcBef>
                <a:spcPct val="50000"/>
              </a:spcBef>
            </a:pPr>
            <a:r>
              <a:rPr lang="en-US"/>
              <a:t>véi bËt tung cöa sæ</a:t>
            </a:r>
          </a:p>
        </p:txBody>
      </p:sp>
      <p:sp>
        <p:nvSpPr>
          <p:cNvPr id="180232" name="Text Box 8"/>
          <p:cNvSpPr txBox="1">
            <a:spLocks noChangeArrowheads="1"/>
          </p:cNvSpPr>
          <p:nvPr/>
        </p:nvSpPr>
        <p:spPr bwMode="auto">
          <a:xfrm>
            <a:off x="762000" y="2971800"/>
            <a:ext cx="2743200" cy="396875"/>
          </a:xfrm>
          <a:prstGeom prst="rect">
            <a:avLst/>
          </a:prstGeom>
          <a:noFill/>
          <a:ln w="9525">
            <a:noFill/>
            <a:miter lim="800000"/>
            <a:headEnd/>
            <a:tailEnd/>
          </a:ln>
          <a:effectLst/>
        </p:spPr>
        <p:txBody>
          <a:bodyPr>
            <a:spAutoFit/>
          </a:bodyPr>
          <a:lstStyle/>
          <a:p>
            <a:pPr>
              <a:spcBef>
                <a:spcPct val="50000"/>
              </a:spcBef>
            </a:pPr>
            <a:r>
              <a:rPr lang="en-US"/>
              <a:t>vÇng tr¨ng trßn</a:t>
            </a:r>
          </a:p>
        </p:txBody>
      </p:sp>
      <p:sp>
        <p:nvSpPr>
          <p:cNvPr id="180236" name="Line 12"/>
          <p:cNvSpPr>
            <a:spLocks noChangeShapeType="1"/>
          </p:cNvSpPr>
          <p:nvPr/>
        </p:nvSpPr>
        <p:spPr bwMode="auto">
          <a:xfrm>
            <a:off x="1524000" y="1676400"/>
            <a:ext cx="0" cy="533400"/>
          </a:xfrm>
          <a:prstGeom prst="line">
            <a:avLst/>
          </a:prstGeom>
          <a:noFill/>
          <a:ln w="9525">
            <a:solidFill>
              <a:schemeClr val="tx1"/>
            </a:solidFill>
            <a:round/>
            <a:headEnd/>
            <a:tailEnd type="triangle" w="med" len="med"/>
          </a:ln>
          <a:effectLst/>
        </p:spPr>
        <p:txBody>
          <a:bodyPr/>
          <a:lstStyle/>
          <a:p>
            <a:endParaRPr lang="en-US"/>
          </a:p>
        </p:txBody>
      </p:sp>
      <p:sp>
        <p:nvSpPr>
          <p:cNvPr id="180237" name="Line 13"/>
          <p:cNvSpPr>
            <a:spLocks noChangeShapeType="1"/>
          </p:cNvSpPr>
          <p:nvPr/>
        </p:nvSpPr>
        <p:spPr bwMode="auto">
          <a:xfrm>
            <a:off x="1524000" y="2514600"/>
            <a:ext cx="0" cy="533400"/>
          </a:xfrm>
          <a:prstGeom prst="line">
            <a:avLst/>
          </a:prstGeom>
          <a:noFill/>
          <a:ln w="9525">
            <a:solidFill>
              <a:schemeClr val="tx1"/>
            </a:solidFill>
            <a:round/>
            <a:headEnd/>
            <a:tailEnd type="triangle" w="med" len="med"/>
          </a:ln>
          <a:effectLst/>
        </p:spPr>
        <p:txBody>
          <a:bodyPr/>
          <a:lstStyle/>
          <a:p>
            <a:endParaRPr lang="en-US"/>
          </a:p>
        </p:txBody>
      </p:sp>
      <p:sp>
        <p:nvSpPr>
          <p:cNvPr id="180238" name="Text Box 14"/>
          <p:cNvSpPr txBox="1">
            <a:spLocks noChangeArrowheads="1"/>
          </p:cNvSpPr>
          <p:nvPr/>
        </p:nvSpPr>
        <p:spPr bwMode="auto">
          <a:xfrm>
            <a:off x="4038600" y="762000"/>
            <a:ext cx="2819400" cy="396875"/>
          </a:xfrm>
          <a:prstGeom prst="rect">
            <a:avLst/>
          </a:prstGeom>
          <a:noFill/>
          <a:ln w="9525">
            <a:noFill/>
            <a:miter lim="800000"/>
            <a:headEnd/>
            <a:tailEnd/>
          </a:ln>
          <a:effectLst/>
        </p:spPr>
        <p:txBody>
          <a:bodyPr>
            <a:spAutoFit/>
          </a:bodyPr>
          <a:lstStyle/>
          <a:p>
            <a:pPr>
              <a:spcBef>
                <a:spcPct val="50000"/>
              </a:spcBef>
            </a:pPr>
            <a:r>
              <a:rPr lang="en-US" u="sng">
                <a:solidFill>
                  <a:srgbClr val="FFFF00"/>
                </a:solidFill>
              </a:rPr>
              <a:t>*C¶m xóc :</a:t>
            </a:r>
          </a:p>
        </p:txBody>
      </p:sp>
      <p:sp>
        <p:nvSpPr>
          <p:cNvPr id="180239" name="Text Box 15"/>
          <p:cNvSpPr txBox="1">
            <a:spLocks noChangeArrowheads="1"/>
          </p:cNvSpPr>
          <p:nvPr/>
        </p:nvSpPr>
        <p:spPr bwMode="auto">
          <a:xfrm>
            <a:off x="5715000" y="990600"/>
            <a:ext cx="1600200" cy="396875"/>
          </a:xfrm>
          <a:prstGeom prst="rect">
            <a:avLst/>
          </a:prstGeom>
          <a:noFill/>
          <a:ln w="9525">
            <a:noFill/>
            <a:miter lim="800000"/>
            <a:headEnd/>
            <a:tailEnd/>
          </a:ln>
          <a:effectLst/>
        </p:spPr>
        <p:txBody>
          <a:bodyPr>
            <a:spAutoFit/>
          </a:bodyPr>
          <a:lstStyle/>
          <a:p>
            <a:pPr>
              <a:spcBef>
                <a:spcPct val="50000"/>
              </a:spcBef>
            </a:pPr>
            <a:r>
              <a:rPr lang="en-US"/>
              <a:t>- r­ng r­ng:</a:t>
            </a:r>
          </a:p>
        </p:txBody>
      </p:sp>
      <p:sp>
        <p:nvSpPr>
          <p:cNvPr id="180240" name="Text Box 16"/>
          <p:cNvSpPr txBox="1">
            <a:spLocks noChangeArrowheads="1"/>
          </p:cNvSpPr>
          <p:nvPr/>
        </p:nvSpPr>
        <p:spPr bwMode="auto">
          <a:xfrm>
            <a:off x="7315200" y="990600"/>
            <a:ext cx="1371600" cy="396875"/>
          </a:xfrm>
          <a:prstGeom prst="rect">
            <a:avLst/>
          </a:prstGeom>
          <a:noFill/>
          <a:ln w="9525">
            <a:noFill/>
            <a:miter lim="800000"/>
            <a:headEnd/>
            <a:tailEnd/>
          </a:ln>
          <a:effectLst/>
        </p:spPr>
        <p:txBody>
          <a:bodyPr>
            <a:spAutoFit/>
          </a:bodyPr>
          <a:lstStyle/>
          <a:p>
            <a:pPr>
              <a:spcBef>
                <a:spcPct val="50000"/>
              </a:spcBef>
            </a:pPr>
            <a:r>
              <a:rPr lang="en-US"/>
              <a:t>xóc ®éng</a:t>
            </a:r>
          </a:p>
        </p:txBody>
      </p:sp>
      <p:sp>
        <p:nvSpPr>
          <p:cNvPr id="180241" name="Text Box 17"/>
          <p:cNvSpPr txBox="1">
            <a:spLocks noChangeArrowheads="1"/>
          </p:cNvSpPr>
          <p:nvPr/>
        </p:nvSpPr>
        <p:spPr bwMode="auto">
          <a:xfrm>
            <a:off x="5715000" y="1371600"/>
            <a:ext cx="3048000" cy="701675"/>
          </a:xfrm>
          <a:prstGeom prst="rect">
            <a:avLst/>
          </a:prstGeom>
          <a:noFill/>
          <a:ln w="9525">
            <a:noFill/>
            <a:miter lim="800000"/>
            <a:headEnd/>
            <a:tailEnd/>
          </a:ln>
          <a:effectLst/>
        </p:spPr>
        <p:txBody>
          <a:bodyPr>
            <a:spAutoFit/>
          </a:bodyPr>
          <a:lstStyle/>
          <a:p>
            <a:pPr>
              <a:spcBef>
                <a:spcPct val="50000"/>
              </a:spcBef>
            </a:pPr>
            <a:r>
              <a:rPr lang="en-US"/>
              <a:t>- qu¸ khø t­¬i ®Ñp,gian lao bçng hiÖn vÒ</a:t>
            </a:r>
          </a:p>
        </p:txBody>
      </p:sp>
      <p:sp>
        <p:nvSpPr>
          <p:cNvPr id="180242" name="Text Box 18"/>
          <p:cNvSpPr txBox="1">
            <a:spLocks noChangeArrowheads="1"/>
          </p:cNvSpPr>
          <p:nvPr/>
        </p:nvSpPr>
        <p:spPr bwMode="auto">
          <a:xfrm>
            <a:off x="4114800" y="2506663"/>
            <a:ext cx="2971800" cy="396875"/>
          </a:xfrm>
          <a:prstGeom prst="rect">
            <a:avLst/>
          </a:prstGeom>
          <a:noFill/>
          <a:ln w="9525">
            <a:noFill/>
            <a:miter lim="800000"/>
            <a:headEnd/>
            <a:tailEnd/>
          </a:ln>
          <a:effectLst/>
        </p:spPr>
        <p:txBody>
          <a:bodyPr>
            <a:spAutoFit/>
          </a:bodyPr>
          <a:lstStyle/>
          <a:p>
            <a:pPr>
              <a:spcBef>
                <a:spcPct val="50000"/>
              </a:spcBef>
            </a:pPr>
            <a:r>
              <a:rPr lang="en-US" u="sng">
                <a:solidFill>
                  <a:srgbClr val="FFFF00"/>
                </a:solidFill>
              </a:rPr>
              <a:t>*Suy t­:</a:t>
            </a:r>
          </a:p>
        </p:txBody>
      </p:sp>
      <p:sp>
        <p:nvSpPr>
          <p:cNvPr id="180247" name="Oval 23"/>
          <p:cNvSpPr>
            <a:spLocks noChangeArrowheads="1"/>
          </p:cNvSpPr>
          <p:nvPr/>
        </p:nvSpPr>
        <p:spPr bwMode="auto">
          <a:xfrm>
            <a:off x="1371600" y="3733800"/>
            <a:ext cx="6324600" cy="2590800"/>
          </a:xfrm>
          <a:prstGeom prst="ellipse">
            <a:avLst/>
          </a:prstGeom>
          <a:solidFill>
            <a:schemeClr val="tx1"/>
          </a:solidFill>
          <a:ln w="9525">
            <a:solidFill>
              <a:schemeClr val="tx1"/>
            </a:solidFill>
            <a:round/>
            <a:headEnd/>
            <a:tailEnd/>
          </a:ln>
          <a:effectLst/>
        </p:spPr>
        <p:txBody>
          <a:bodyPr wrap="none" anchor="ctr"/>
          <a:lstStyle/>
          <a:p>
            <a:pPr algn="ctr"/>
            <a:r>
              <a:rPr lang="en-US" b="1" u="sng">
                <a:solidFill>
                  <a:schemeClr val="bg1"/>
                </a:solidFill>
              </a:rPr>
              <a:t>Th¶o luËn nhãm bµn</a:t>
            </a:r>
          </a:p>
          <a:p>
            <a:pPr algn="ctr">
              <a:buFontTx/>
              <a:buChar char="-"/>
            </a:pPr>
            <a:r>
              <a:rPr lang="en-US" b="1">
                <a:solidFill>
                  <a:schemeClr val="bg1"/>
                </a:solidFill>
              </a:rPr>
              <a:t>H×nh ¶nh “</a:t>
            </a:r>
            <a:r>
              <a:rPr lang="en-US" b="1" i="1">
                <a:solidFill>
                  <a:srgbClr val="D60093"/>
                </a:solidFill>
              </a:rPr>
              <a:t>Tr¨ng cø trßn vµnh v¹nh</a:t>
            </a:r>
            <a:r>
              <a:rPr lang="en-US" b="1">
                <a:solidFill>
                  <a:schemeClr val="bg1"/>
                </a:solidFill>
              </a:rPr>
              <a:t> ”ngoµi nghÜa ®en </a:t>
            </a:r>
          </a:p>
          <a:p>
            <a:pPr algn="ctr"/>
            <a:r>
              <a:rPr lang="en-US" b="1">
                <a:solidFill>
                  <a:schemeClr val="bg1"/>
                </a:solidFill>
              </a:rPr>
              <a:t>cßn cã ý nghÜa t­îng tr­ng nµo kh¸c?(</a:t>
            </a:r>
            <a:r>
              <a:rPr lang="en-US" sz="1600" b="1" i="1">
                <a:solidFill>
                  <a:schemeClr val="bg1"/>
                </a:solidFill>
              </a:rPr>
              <a:t>nhãm bµn d·y1</a:t>
            </a:r>
            <a:r>
              <a:rPr lang="en-US" b="1">
                <a:solidFill>
                  <a:schemeClr val="bg1"/>
                </a:solidFill>
              </a:rPr>
              <a:t>)</a:t>
            </a:r>
          </a:p>
          <a:p>
            <a:pPr algn="ctr">
              <a:buFontTx/>
              <a:buChar char="-"/>
            </a:pPr>
            <a:r>
              <a:rPr lang="en-US" b="1">
                <a:solidFill>
                  <a:schemeClr val="bg1"/>
                </a:solidFill>
                <a:latin typeface=".VnTimeH" pitchFamily="34" charset="0"/>
              </a:rPr>
              <a:t>ý</a:t>
            </a:r>
            <a:r>
              <a:rPr lang="en-US" b="1">
                <a:solidFill>
                  <a:schemeClr val="bg1"/>
                </a:solidFill>
              </a:rPr>
              <a:t> nghÜa cña h×nh ¶nh: “ </a:t>
            </a:r>
            <a:r>
              <a:rPr lang="en-US" b="1" i="1">
                <a:solidFill>
                  <a:srgbClr val="D60093"/>
                </a:solidFill>
              </a:rPr>
              <a:t>¸nh tr¨ng im ph¨ng ph¾c</a:t>
            </a:r>
            <a:r>
              <a:rPr lang="en-US" b="1">
                <a:solidFill>
                  <a:schemeClr val="bg1"/>
                </a:solidFill>
              </a:rPr>
              <a:t>” vµ</a:t>
            </a:r>
          </a:p>
          <a:p>
            <a:pPr algn="ctr"/>
            <a:r>
              <a:rPr lang="en-US" b="1">
                <a:solidFill>
                  <a:schemeClr val="bg1"/>
                </a:solidFill>
              </a:rPr>
              <a:t>c¸i “ </a:t>
            </a:r>
            <a:r>
              <a:rPr lang="en-US" b="1" i="1">
                <a:solidFill>
                  <a:srgbClr val="D60093"/>
                </a:solidFill>
              </a:rPr>
              <a:t>giËt m×nh</a:t>
            </a:r>
            <a:r>
              <a:rPr lang="en-US" b="1">
                <a:solidFill>
                  <a:schemeClr val="bg1"/>
                </a:solidFill>
              </a:rPr>
              <a:t> ” ë c©u th¬ cuèi</a:t>
            </a:r>
            <a:r>
              <a:rPr lang="en-US">
                <a:solidFill>
                  <a:schemeClr val="bg1"/>
                </a:solidFill>
              </a:rPr>
              <a:t> ?(</a:t>
            </a:r>
            <a:r>
              <a:rPr lang="en-US" sz="1600" b="1" i="1">
                <a:solidFill>
                  <a:schemeClr val="bg1"/>
                </a:solidFill>
              </a:rPr>
              <a:t>nhãm bµn d·y2</a:t>
            </a:r>
            <a:r>
              <a:rPr lang="en-US">
                <a:solidFill>
                  <a:schemeClr val="bg1"/>
                </a:solidFill>
              </a:rPr>
              <a:t>)</a:t>
            </a:r>
          </a:p>
        </p:txBody>
      </p:sp>
      <p:sp>
        <p:nvSpPr>
          <p:cNvPr id="180250" name="Line 26"/>
          <p:cNvSpPr>
            <a:spLocks noChangeShapeType="1"/>
          </p:cNvSpPr>
          <p:nvPr/>
        </p:nvSpPr>
        <p:spPr bwMode="auto">
          <a:xfrm>
            <a:off x="3962400" y="609600"/>
            <a:ext cx="0" cy="3124200"/>
          </a:xfrm>
          <a:prstGeom prst="line">
            <a:avLst/>
          </a:prstGeom>
          <a:noFill/>
          <a:ln w="9525">
            <a:solidFill>
              <a:schemeClr val="tx1"/>
            </a:solidFill>
            <a:round/>
            <a:headEnd/>
            <a:tailEn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0228"/>
                                        </p:tgtEl>
                                        <p:attrNameLst>
                                          <p:attrName>style.visibility</p:attrName>
                                        </p:attrNameLst>
                                      </p:cBhvr>
                                      <p:to>
                                        <p:strVal val="visible"/>
                                      </p:to>
                                    </p:set>
                                    <p:animEffect transition="in" filter="checkerboard(across)">
                                      <p:cBhvr>
                                        <p:cTn id="7" dur="500"/>
                                        <p:tgtEl>
                                          <p:spTgt spid="18022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80229"/>
                                        </p:tgtEl>
                                        <p:attrNameLst>
                                          <p:attrName>style.visibility</p:attrName>
                                        </p:attrNameLst>
                                      </p:cBhvr>
                                      <p:to>
                                        <p:strVal val="visible"/>
                                      </p:to>
                                    </p:set>
                                    <p:animEffect transition="in" filter="checkerboard(across)">
                                      <p:cBhvr>
                                        <p:cTn id="12" dur="500"/>
                                        <p:tgtEl>
                                          <p:spTgt spid="18022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80230"/>
                                        </p:tgtEl>
                                        <p:attrNameLst>
                                          <p:attrName>style.visibility</p:attrName>
                                        </p:attrNameLst>
                                      </p:cBhvr>
                                      <p:to>
                                        <p:strVal val="visible"/>
                                      </p:to>
                                    </p:set>
                                    <p:animEffect transition="in" filter="checkerboard(across)">
                                      <p:cBhvr>
                                        <p:cTn id="17" dur="500"/>
                                        <p:tgtEl>
                                          <p:spTgt spid="180230"/>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80236"/>
                                        </p:tgtEl>
                                        <p:attrNameLst>
                                          <p:attrName>style.visibility</p:attrName>
                                        </p:attrNameLst>
                                      </p:cBhvr>
                                      <p:to>
                                        <p:strVal val="visible"/>
                                      </p:to>
                                    </p:set>
                                    <p:animEffect transition="in" filter="checkerboard(across)">
                                      <p:cBhvr>
                                        <p:cTn id="22" dur="500"/>
                                        <p:tgtEl>
                                          <p:spTgt spid="180236"/>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180231"/>
                                        </p:tgtEl>
                                        <p:attrNameLst>
                                          <p:attrName>style.visibility</p:attrName>
                                        </p:attrNameLst>
                                      </p:cBhvr>
                                      <p:to>
                                        <p:strVal val="visible"/>
                                      </p:to>
                                    </p:set>
                                    <p:animEffect transition="in" filter="checkerboard(across)">
                                      <p:cBhvr>
                                        <p:cTn id="25" dur="500"/>
                                        <p:tgtEl>
                                          <p:spTgt spid="180231"/>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180237"/>
                                        </p:tgtEl>
                                        <p:attrNameLst>
                                          <p:attrName>style.visibility</p:attrName>
                                        </p:attrNameLst>
                                      </p:cBhvr>
                                      <p:to>
                                        <p:strVal val="visible"/>
                                      </p:to>
                                    </p:set>
                                    <p:animEffect transition="in" filter="checkerboard(across)">
                                      <p:cBhvr>
                                        <p:cTn id="30" dur="500"/>
                                        <p:tgtEl>
                                          <p:spTgt spid="180237"/>
                                        </p:tgtEl>
                                      </p:cBhvr>
                                    </p:animEffect>
                                  </p:childTnLst>
                                </p:cTn>
                              </p:par>
                              <p:par>
                                <p:cTn id="31" presetID="5" presetClass="entr" presetSubtype="10" fill="hold" grpId="0" nodeType="withEffect">
                                  <p:stCondLst>
                                    <p:cond delay="0"/>
                                  </p:stCondLst>
                                  <p:childTnLst>
                                    <p:set>
                                      <p:cBhvr>
                                        <p:cTn id="32" dur="1" fill="hold">
                                          <p:stCondLst>
                                            <p:cond delay="0"/>
                                          </p:stCondLst>
                                        </p:cTn>
                                        <p:tgtEl>
                                          <p:spTgt spid="180232"/>
                                        </p:tgtEl>
                                        <p:attrNameLst>
                                          <p:attrName>style.visibility</p:attrName>
                                        </p:attrNameLst>
                                      </p:cBhvr>
                                      <p:to>
                                        <p:strVal val="visible"/>
                                      </p:to>
                                    </p:set>
                                    <p:animEffect transition="in" filter="checkerboard(across)">
                                      <p:cBhvr>
                                        <p:cTn id="33" dur="500"/>
                                        <p:tgtEl>
                                          <p:spTgt spid="180232"/>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180250"/>
                                        </p:tgtEl>
                                        <p:attrNameLst>
                                          <p:attrName>style.visibility</p:attrName>
                                        </p:attrNameLst>
                                      </p:cBhvr>
                                      <p:to>
                                        <p:strVal val="visible"/>
                                      </p:to>
                                    </p:set>
                                    <p:animEffect transition="in" filter="checkerboard(across)">
                                      <p:cBhvr>
                                        <p:cTn id="38" dur="500"/>
                                        <p:tgtEl>
                                          <p:spTgt spid="180250"/>
                                        </p:tgtEl>
                                      </p:cBhvr>
                                    </p:animEffect>
                                  </p:childTnLst>
                                </p:cTn>
                              </p:par>
                              <p:par>
                                <p:cTn id="39" presetID="5" presetClass="entr" presetSubtype="10" fill="hold" grpId="0" nodeType="withEffect">
                                  <p:stCondLst>
                                    <p:cond delay="0"/>
                                  </p:stCondLst>
                                  <p:childTnLst>
                                    <p:set>
                                      <p:cBhvr>
                                        <p:cTn id="40" dur="1" fill="hold">
                                          <p:stCondLst>
                                            <p:cond delay="0"/>
                                          </p:stCondLst>
                                        </p:cTn>
                                        <p:tgtEl>
                                          <p:spTgt spid="180238"/>
                                        </p:tgtEl>
                                        <p:attrNameLst>
                                          <p:attrName>style.visibility</p:attrName>
                                        </p:attrNameLst>
                                      </p:cBhvr>
                                      <p:to>
                                        <p:strVal val="visible"/>
                                      </p:to>
                                    </p:set>
                                    <p:animEffect transition="in" filter="checkerboard(across)">
                                      <p:cBhvr>
                                        <p:cTn id="41" dur="500"/>
                                        <p:tgtEl>
                                          <p:spTgt spid="180238"/>
                                        </p:tgtEl>
                                      </p:cBhvr>
                                    </p:animEffect>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grpId="0" nodeType="clickEffect">
                                  <p:stCondLst>
                                    <p:cond delay="0"/>
                                  </p:stCondLst>
                                  <p:childTnLst>
                                    <p:set>
                                      <p:cBhvr>
                                        <p:cTn id="45" dur="1" fill="hold">
                                          <p:stCondLst>
                                            <p:cond delay="0"/>
                                          </p:stCondLst>
                                        </p:cTn>
                                        <p:tgtEl>
                                          <p:spTgt spid="180239"/>
                                        </p:tgtEl>
                                        <p:attrNameLst>
                                          <p:attrName>style.visibility</p:attrName>
                                        </p:attrNameLst>
                                      </p:cBhvr>
                                      <p:to>
                                        <p:strVal val="visible"/>
                                      </p:to>
                                    </p:set>
                                    <p:animEffect transition="in" filter="checkerboard(across)">
                                      <p:cBhvr>
                                        <p:cTn id="46" dur="500"/>
                                        <p:tgtEl>
                                          <p:spTgt spid="180239"/>
                                        </p:tgtEl>
                                      </p:cBhvr>
                                    </p:animEffect>
                                  </p:childTnLst>
                                </p:cTn>
                              </p:par>
                            </p:childTnLst>
                          </p:cTn>
                        </p:par>
                      </p:childTnLst>
                    </p:cTn>
                  </p:par>
                  <p:par>
                    <p:cTn id="47" fill="hold">
                      <p:stCondLst>
                        <p:cond delay="indefinite"/>
                      </p:stCondLst>
                      <p:childTnLst>
                        <p:par>
                          <p:cTn id="48" fill="hold">
                            <p:stCondLst>
                              <p:cond delay="0"/>
                            </p:stCondLst>
                            <p:childTnLst>
                              <p:par>
                                <p:cTn id="49" presetID="5" presetClass="entr" presetSubtype="10" fill="hold" grpId="0" nodeType="clickEffect">
                                  <p:stCondLst>
                                    <p:cond delay="0"/>
                                  </p:stCondLst>
                                  <p:childTnLst>
                                    <p:set>
                                      <p:cBhvr>
                                        <p:cTn id="50" dur="1" fill="hold">
                                          <p:stCondLst>
                                            <p:cond delay="0"/>
                                          </p:stCondLst>
                                        </p:cTn>
                                        <p:tgtEl>
                                          <p:spTgt spid="180240"/>
                                        </p:tgtEl>
                                        <p:attrNameLst>
                                          <p:attrName>style.visibility</p:attrName>
                                        </p:attrNameLst>
                                      </p:cBhvr>
                                      <p:to>
                                        <p:strVal val="visible"/>
                                      </p:to>
                                    </p:set>
                                    <p:animEffect transition="in" filter="checkerboard(across)">
                                      <p:cBhvr>
                                        <p:cTn id="51" dur="500"/>
                                        <p:tgtEl>
                                          <p:spTgt spid="180240"/>
                                        </p:tgtEl>
                                      </p:cBhvr>
                                    </p:animEffect>
                                  </p:childTnLst>
                                </p:cTn>
                              </p:par>
                            </p:childTnLst>
                          </p:cTn>
                        </p:par>
                      </p:childTnLst>
                    </p:cTn>
                  </p:par>
                  <p:par>
                    <p:cTn id="52" fill="hold">
                      <p:stCondLst>
                        <p:cond delay="indefinite"/>
                      </p:stCondLst>
                      <p:childTnLst>
                        <p:par>
                          <p:cTn id="53" fill="hold">
                            <p:stCondLst>
                              <p:cond delay="0"/>
                            </p:stCondLst>
                            <p:childTnLst>
                              <p:par>
                                <p:cTn id="54" presetID="5" presetClass="entr" presetSubtype="10" fill="hold" grpId="0" nodeType="clickEffect">
                                  <p:stCondLst>
                                    <p:cond delay="0"/>
                                  </p:stCondLst>
                                  <p:childTnLst>
                                    <p:set>
                                      <p:cBhvr>
                                        <p:cTn id="55" dur="1" fill="hold">
                                          <p:stCondLst>
                                            <p:cond delay="0"/>
                                          </p:stCondLst>
                                        </p:cTn>
                                        <p:tgtEl>
                                          <p:spTgt spid="180241"/>
                                        </p:tgtEl>
                                        <p:attrNameLst>
                                          <p:attrName>style.visibility</p:attrName>
                                        </p:attrNameLst>
                                      </p:cBhvr>
                                      <p:to>
                                        <p:strVal val="visible"/>
                                      </p:to>
                                    </p:set>
                                    <p:animEffect transition="in" filter="checkerboard(across)">
                                      <p:cBhvr>
                                        <p:cTn id="56" dur="500"/>
                                        <p:tgtEl>
                                          <p:spTgt spid="180241"/>
                                        </p:tgtEl>
                                      </p:cBhvr>
                                    </p:animEffect>
                                  </p:childTnLst>
                                </p:cTn>
                              </p:par>
                            </p:childTnLst>
                          </p:cTn>
                        </p:par>
                      </p:childTnLst>
                    </p:cTn>
                  </p:par>
                  <p:par>
                    <p:cTn id="57" fill="hold">
                      <p:stCondLst>
                        <p:cond delay="indefinite"/>
                      </p:stCondLst>
                      <p:childTnLst>
                        <p:par>
                          <p:cTn id="58" fill="hold">
                            <p:stCondLst>
                              <p:cond delay="0"/>
                            </p:stCondLst>
                            <p:childTnLst>
                              <p:par>
                                <p:cTn id="59" presetID="5" presetClass="entr" presetSubtype="10" fill="hold" grpId="0" nodeType="clickEffect">
                                  <p:stCondLst>
                                    <p:cond delay="0"/>
                                  </p:stCondLst>
                                  <p:childTnLst>
                                    <p:set>
                                      <p:cBhvr>
                                        <p:cTn id="60" dur="1" fill="hold">
                                          <p:stCondLst>
                                            <p:cond delay="0"/>
                                          </p:stCondLst>
                                        </p:cTn>
                                        <p:tgtEl>
                                          <p:spTgt spid="180242"/>
                                        </p:tgtEl>
                                        <p:attrNameLst>
                                          <p:attrName>style.visibility</p:attrName>
                                        </p:attrNameLst>
                                      </p:cBhvr>
                                      <p:to>
                                        <p:strVal val="visible"/>
                                      </p:to>
                                    </p:set>
                                    <p:animEffect transition="in" filter="checkerboard(across)">
                                      <p:cBhvr>
                                        <p:cTn id="61" dur="500"/>
                                        <p:tgtEl>
                                          <p:spTgt spid="180242"/>
                                        </p:tgtEl>
                                      </p:cBhvr>
                                    </p:animEffect>
                                  </p:childTnLst>
                                </p:cTn>
                              </p:par>
                            </p:childTnLst>
                          </p:cTn>
                        </p:par>
                      </p:childTnLst>
                    </p:cTn>
                  </p:par>
                  <p:par>
                    <p:cTn id="62" fill="hold">
                      <p:stCondLst>
                        <p:cond delay="indefinite"/>
                      </p:stCondLst>
                      <p:childTnLst>
                        <p:par>
                          <p:cTn id="63" fill="hold">
                            <p:stCondLst>
                              <p:cond delay="0"/>
                            </p:stCondLst>
                            <p:childTnLst>
                              <p:par>
                                <p:cTn id="64" presetID="8" presetClass="entr" presetSubtype="16" fill="hold" grpId="0" nodeType="clickEffect">
                                  <p:stCondLst>
                                    <p:cond delay="0"/>
                                  </p:stCondLst>
                                  <p:childTnLst>
                                    <p:set>
                                      <p:cBhvr>
                                        <p:cTn id="65" dur="1" fill="hold">
                                          <p:stCondLst>
                                            <p:cond delay="0"/>
                                          </p:stCondLst>
                                        </p:cTn>
                                        <p:tgtEl>
                                          <p:spTgt spid="180247"/>
                                        </p:tgtEl>
                                        <p:attrNameLst>
                                          <p:attrName>style.visibility</p:attrName>
                                        </p:attrNameLst>
                                      </p:cBhvr>
                                      <p:to>
                                        <p:strVal val="visible"/>
                                      </p:to>
                                    </p:set>
                                    <p:animEffect transition="in" filter="diamond(in)">
                                      <p:cBhvr>
                                        <p:cTn id="66" dur="2000"/>
                                        <p:tgtEl>
                                          <p:spTgt spid="180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8" grpId="0"/>
      <p:bldP spid="180229" grpId="0"/>
      <p:bldP spid="180230" grpId="0"/>
      <p:bldP spid="180231" grpId="0"/>
      <p:bldP spid="180232" grpId="0"/>
      <p:bldP spid="180236" grpId="0" animBg="1"/>
      <p:bldP spid="180237" grpId="0" animBg="1"/>
      <p:bldP spid="180238" grpId="0"/>
      <p:bldP spid="180239" grpId="0"/>
      <p:bldP spid="180240" grpId="0"/>
      <p:bldP spid="180241" grpId="0"/>
      <p:bldP spid="180242" grpId="0"/>
      <p:bldP spid="180247" grpId="0" animBg="1"/>
      <p:bldP spid="180250"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ChangeArrowheads="1"/>
          </p:cNvSpPr>
          <p:nvPr/>
        </p:nvSpPr>
        <p:spPr bwMode="auto">
          <a:xfrm>
            <a:off x="914400" y="25400"/>
            <a:ext cx="7874000" cy="457200"/>
          </a:xfrm>
          <a:prstGeom prst="rect">
            <a:avLst/>
          </a:prstGeom>
          <a:noFill/>
          <a:ln w="9525">
            <a:noFill/>
            <a:miter lim="800000"/>
            <a:headEnd/>
            <a:tailEnd/>
          </a:ln>
          <a:effectLst/>
        </p:spPr>
        <p:txBody>
          <a:bodyPr wrap="none">
            <a:spAutoFit/>
          </a:bodyPr>
          <a:lstStyle/>
          <a:p>
            <a:r>
              <a:rPr lang="en-US" sz="2400" b="1" i="1">
                <a:solidFill>
                  <a:srgbClr val="00FF00"/>
                </a:solidFill>
              </a:rPr>
              <a:t>c</a:t>
            </a:r>
            <a:r>
              <a:rPr lang="en-US" sz="2400" b="1" i="1" u="sng">
                <a:solidFill>
                  <a:srgbClr val="00FF00"/>
                </a:solidFill>
              </a:rPr>
              <a:t>. T×nh huèng gÆp l¹i vÇng tr¨ng vµ sù thøc tØnh cña nhµ th¬</a:t>
            </a:r>
          </a:p>
        </p:txBody>
      </p:sp>
      <p:sp>
        <p:nvSpPr>
          <p:cNvPr id="183305" name="Text Box 9"/>
          <p:cNvSpPr txBox="1">
            <a:spLocks noChangeArrowheads="1"/>
          </p:cNvSpPr>
          <p:nvPr/>
        </p:nvSpPr>
        <p:spPr bwMode="auto">
          <a:xfrm>
            <a:off x="685800" y="762000"/>
            <a:ext cx="2819400" cy="396875"/>
          </a:xfrm>
          <a:prstGeom prst="rect">
            <a:avLst/>
          </a:prstGeom>
          <a:noFill/>
          <a:ln w="9525">
            <a:noFill/>
            <a:miter lim="800000"/>
            <a:headEnd/>
            <a:tailEnd/>
          </a:ln>
          <a:effectLst/>
        </p:spPr>
        <p:txBody>
          <a:bodyPr>
            <a:spAutoFit/>
          </a:bodyPr>
          <a:lstStyle/>
          <a:p>
            <a:pPr>
              <a:spcBef>
                <a:spcPct val="50000"/>
              </a:spcBef>
            </a:pPr>
            <a:r>
              <a:rPr lang="en-US" u="sng"/>
              <a:t>*C¶m xóc :</a:t>
            </a:r>
          </a:p>
        </p:txBody>
      </p:sp>
      <p:sp>
        <p:nvSpPr>
          <p:cNvPr id="183306" name="Text Box 10"/>
          <p:cNvSpPr txBox="1">
            <a:spLocks noChangeArrowheads="1"/>
          </p:cNvSpPr>
          <p:nvPr/>
        </p:nvSpPr>
        <p:spPr bwMode="auto">
          <a:xfrm>
            <a:off x="2667000" y="762000"/>
            <a:ext cx="1600200" cy="396875"/>
          </a:xfrm>
          <a:prstGeom prst="rect">
            <a:avLst/>
          </a:prstGeom>
          <a:noFill/>
          <a:ln w="9525">
            <a:noFill/>
            <a:miter lim="800000"/>
            <a:headEnd/>
            <a:tailEnd/>
          </a:ln>
          <a:effectLst/>
        </p:spPr>
        <p:txBody>
          <a:bodyPr>
            <a:spAutoFit/>
          </a:bodyPr>
          <a:lstStyle/>
          <a:p>
            <a:pPr>
              <a:spcBef>
                <a:spcPct val="50000"/>
              </a:spcBef>
            </a:pPr>
            <a:r>
              <a:rPr lang="en-US"/>
              <a:t>- r­ng r­ng:</a:t>
            </a:r>
          </a:p>
        </p:txBody>
      </p:sp>
      <p:sp>
        <p:nvSpPr>
          <p:cNvPr id="183307" name="Text Box 11"/>
          <p:cNvSpPr txBox="1">
            <a:spLocks noChangeArrowheads="1"/>
          </p:cNvSpPr>
          <p:nvPr/>
        </p:nvSpPr>
        <p:spPr bwMode="auto">
          <a:xfrm>
            <a:off x="4191000" y="762000"/>
            <a:ext cx="1371600" cy="396875"/>
          </a:xfrm>
          <a:prstGeom prst="rect">
            <a:avLst/>
          </a:prstGeom>
          <a:noFill/>
          <a:ln w="9525">
            <a:noFill/>
            <a:miter lim="800000"/>
            <a:headEnd/>
            <a:tailEnd/>
          </a:ln>
          <a:effectLst/>
        </p:spPr>
        <p:txBody>
          <a:bodyPr>
            <a:spAutoFit/>
          </a:bodyPr>
          <a:lstStyle/>
          <a:p>
            <a:pPr>
              <a:spcBef>
                <a:spcPct val="50000"/>
              </a:spcBef>
            </a:pPr>
            <a:r>
              <a:rPr lang="en-US"/>
              <a:t>xóc ®éng</a:t>
            </a:r>
          </a:p>
        </p:txBody>
      </p:sp>
      <p:sp>
        <p:nvSpPr>
          <p:cNvPr id="183308" name="Text Box 12"/>
          <p:cNvSpPr txBox="1">
            <a:spLocks noChangeArrowheads="1"/>
          </p:cNvSpPr>
          <p:nvPr/>
        </p:nvSpPr>
        <p:spPr bwMode="auto">
          <a:xfrm>
            <a:off x="2667000" y="1143000"/>
            <a:ext cx="3048000" cy="701675"/>
          </a:xfrm>
          <a:prstGeom prst="rect">
            <a:avLst/>
          </a:prstGeom>
          <a:noFill/>
          <a:ln w="9525">
            <a:noFill/>
            <a:miter lim="800000"/>
            <a:headEnd/>
            <a:tailEnd/>
          </a:ln>
          <a:effectLst/>
        </p:spPr>
        <p:txBody>
          <a:bodyPr>
            <a:spAutoFit/>
          </a:bodyPr>
          <a:lstStyle/>
          <a:p>
            <a:pPr>
              <a:spcBef>
                <a:spcPct val="50000"/>
              </a:spcBef>
            </a:pPr>
            <a:r>
              <a:rPr lang="en-US"/>
              <a:t>- qu¸ khø t­¬i ®Ñp,gian lao bçng hiÖn vÒ</a:t>
            </a:r>
          </a:p>
        </p:txBody>
      </p:sp>
      <p:sp>
        <p:nvSpPr>
          <p:cNvPr id="183309" name="Text Box 13"/>
          <p:cNvSpPr txBox="1">
            <a:spLocks noChangeArrowheads="1"/>
          </p:cNvSpPr>
          <p:nvPr/>
        </p:nvSpPr>
        <p:spPr bwMode="auto">
          <a:xfrm>
            <a:off x="685800" y="2041525"/>
            <a:ext cx="2971800" cy="396875"/>
          </a:xfrm>
          <a:prstGeom prst="rect">
            <a:avLst/>
          </a:prstGeom>
          <a:noFill/>
          <a:ln w="9525">
            <a:noFill/>
            <a:miter lim="800000"/>
            <a:headEnd/>
            <a:tailEnd/>
          </a:ln>
          <a:effectLst/>
        </p:spPr>
        <p:txBody>
          <a:bodyPr>
            <a:spAutoFit/>
          </a:bodyPr>
          <a:lstStyle/>
          <a:p>
            <a:pPr>
              <a:spcBef>
                <a:spcPct val="50000"/>
              </a:spcBef>
            </a:pPr>
            <a:r>
              <a:rPr lang="en-US" u="sng"/>
              <a:t>*Suy t­:</a:t>
            </a:r>
          </a:p>
        </p:txBody>
      </p:sp>
      <p:sp>
        <p:nvSpPr>
          <p:cNvPr id="183310" name="Oval 14"/>
          <p:cNvSpPr>
            <a:spLocks noChangeArrowheads="1"/>
          </p:cNvSpPr>
          <p:nvPr/>
        </p:nvSpPr>
        <p:spPr bwMode="auto">
          <a:xfrm>
            <a:off x="2057400" y="2286000"/>
            <a:ext cx="1295400" cy="533400"/>
          </a:xfrm>
          <a:prstGeom prst="ellipse">
            <a:avLst/>
          </a:prstGeom>
          <a:solidFill>
            <a:srgbClr val="FFFF00"/>
          </a:solidFill>
          <a:ln w="9525">
            <a:solidFill>
              <a:schemeClr val="tx1"/>
            </a:solidFill>
            <a:round/>
            <a:headEnd/>
            <a:tailEnd/>
          </a:ln>
          <a:effectLst/>
        </p:spPr>
        <p:txBody>
          <a:bodyPr wrap="none" anchor="ctr"/>
          <a:lstStyle/>
          <a:p>
            <a:pPr algn="ctr"/>
            <a:r>
              <a:rPr lang="en-US">
                <a:solidFill>
                  <a:srgbClr val="D60093"/>
                </a:solidFill>
              </a:rPr>
              <a:t>vÇng tr¨ng</a:t>
            </a:r>
          </a:p>
        </p:txBody>
      </p:sp>
      <p:sp>
        <p:nvSpPr>
          <p:cNvPr id="183311" name="Oval 15"/>
          <p:cNvSpPr>
            <a:spLocks noChangeArrowheads="1"/>
          </p:cNvSpPr>
          <p:nvPr/>
        </p:nvSpPr>
        <p:spPr bwMode="auto">
          <a:xfrm>
            <a:off x="5562600" y="2286000"/>
            <a:ext cx="1295400" cy="533400"/>
          </a:xfrm>
          <a:prstGeom prst="ellipse">
            <a:avLst/>
          </a:prstGeom>
          <a:solidFill>
            <a:srgbClr val="FFFF00"/>
          </a:solidFill>
          <a:ln w="9525">
            <a:solidFill>
              <a:schemeClr val="tx1"/>
            </a:solidFill>
            <a:round/>
            <a:headEnd/>
            <a:tailEnd/>
          </a:ln>
          <a:effectLst/>
        </p:spPr>
        <p:txBody>
          <a:bodyPr wrap="none" anchor="ctr"/>
          <a:lstStyle/>
          <a:p>
            <a:pPr algn="ctr"/>
            <a:r>
              <a:rPr lang="en-US">
                <a:solidFill>
                  <a:srgbClr val="D60093"/>
                </a:solidFill>
              </a:rPr>
              <a:t>lßng ng­êi</a:t>
            </a:r>
          </a:p>
        </p:txBody>
      </p:sp>
      <p:sp>
        <p:nvSpPr>
          <p:cNvPr id="183312" name="Line 16"/>
          <p:cNvSpPr>
            <a:spLocks noChangeShapeType="1"/>
          </p:cNvSpPr>
          <p:nvPr/>
        </p:nvSpPr>
        <p:spPr bwMode="auto">
          <a:xfrm>
            <a:off x="4419600" y="2133600"/>
            <a:ext cx="0" cy="3581400"/>
          </a:xfrm>
          <a:prstGeom prst="line">
            <a:avLst/>
          </a:prstGeom>
          <a:noFill/>
          <a:ln w="9525">
            <a:solidFill>
              <a:schemeClr val="tx1"/>
            </a:solidFill>
            <a:round/>
            <a:headEnd/>
            <a:tailEnd/>
          </a:ln>
          <a:effectLst/>
        </p:spPr>
        <p:txBody>
          <a:bodyPr/>
          <a:lstStyle/>
          <a:p>
            <a:endParaRPr lang="en-US"/>
          </a:p>
        </p:txBody>
      </p:sp>
      <p:sp>
        <p:nvSpPr>
          <p:cNvPr id="183313" name="Text Box 17"/>
          <p:cNvSpPr txBox="1">
            <a:spLocks noChangeArrowheads="1"/>
          </p:cNvSpPr>
          <p:nvPr/>
        </p:nvSpPr>
        <p:spPr bwMode="auto">
          <a:xfrm>
            <a:off x="1447800" y="3108325"/>
            <a:ext cx="1981200" cy="396875"/>
          </a:xfrm>
          <a:prstGeom prst="rect">
            <a:avLst/>
          </a:prstGeom>
          <a:noFill/>
          <a:ln w="9525">
            <a:noFill/>
            <a:miter lim="800000"/>
            <a:headEnd/>
            <a:tailEnd/>
          </a:ln>
          <a:effectLst/>
        </p:spPr>
        <p:txBody>
          <a:bodyPr>
            <a:spAutoFit/>
          </a:bodyPr>
          <a:lstStyle/>
          <a:p>
            <a:pPr>
              <a:spcBef>
                <a:spcPct val="50000"/>
              </a:spcBef>
            </a:pPr>
            <a:r>
              <a:rPr lang="en-US"/>
              <a:t>-Trßn vµnh v¹nh</a:t>
            </a:r>
          </a:p>
        </p:txBody>
      </p:sp>
      <p:sp>
        <p:nvSpPr>
          <p:cNvPr id="183315" name="Text Box 19"/>
          <p:cNvSpPr txBox="1">
            <a:spLocks noChangeArrowheads="1"/>
          </p:cNvSpPr>
          <p:nvPr/>
        </p:nvSpPr>
        <p:spPr bwMode="auto">
          <a:xfrm>
            <a:off x="685800" y="3429000"/>
            <a:ext cx="3886200" cy="701675"/>
          </a:xfrm>
          <a:prstGeom prst="rect">
            <a:avLst/>
          </a:prstGeom>
          <a:noFill/>
          <a:ln w="9525">
            <a:noFill/>
            <a:miter lim="800000"/>
            <a:headEnd/>
            <a:tailEnd/>
          </a:ln>
          <a:effectLst/>
        </p:spPr>
        <p:txBody>
          <a:bodyPr>
            <a:spAutoFit/>
          </a:bodyPr>
          <a:lstStyle/>
          <a:p>
            <a:pPr algn="ctr">
              <a:spcBef>
                <a:spcPct val="50000"/>
              </a:spcBef>
            </a:pPr>
            <a:r>
              <a:rPr lang="en-US"/>
              <a:t>=&gt; </a:t>
            </a:r>
            <a:r>
              <a:rPr lang="en-US" b="1" i="1">
                <a:solidFill>
                  <a:srgbClr val="FFFF00"/>
                </a:solidFill>
              </a:rPr>
              <a:t>Qu¸ khø ®Çy ®Æn, thuû chung,     nh©n hËu, bao dung</a:t>
            </a:r>
          </a:p>
        </p:txBody>
      </p:sp>
      <p:sp>
        <p:nvSpPr>
          <p:cNvPr id="183316" name="Text Box 20"/>
          <p:cNvSpPr txBox="1">
            <a:spLocks noChangeArrowheads="1"/>
          </p:cNvSpPr>
          <p:nvPr/>
        </p:nvSpPr>
        <p:spPr bwMode="auto">
          <a:xfrm>
            <a:off x="5029200" y="3048000"/>
            <a:ext cx="2971800" cy="396875"/>
          </a:xfrm>
          <a:prstGeom prst="rect">
            <a:avLst/>
          </a:prstGeom>
          <a:noFill/>
          <a:ln w="9525">
            <a:noFill/>
            <a:miter lim="800000"/>
            <a:headEnd/>
            <a:tailEnd/>
          </a:ln>
          <a:effectLst/>
        </p:spPr>
        <p:txBody>
          <a:bodyPr>
            <a:spAutoFit/>
          </a:bodyPr>
          <a:lstStyle/>
          <a:p>
            <a:pPr>
              <a:spcBef>
                <a:spcPct val="50000"/>
              </a:spcBef>
            </a:pPr>
            <a:r>
              <a:rPr lang="en-US"/>
              <a:t>- Hao khuyÕt ,“v« t×nh”</a:t>
            </a:r>
          </a:p>
        </p:txBody>
      </p:sp>
      <p:sp>
        <p:nvSpPr>
          <p:cNvPr id="183317" name="Text Box 21"/>
          <p:cNvSpPr txBox="1">
            <a:spLocks noChangeArrowheads="1"/>
          </p:cNvSpPr>
          <p:nvPr/>
        </p:nvSpPr>
        <p:spPr bwMode="auto">
          <a:xfrm>
            <a:off x="1524000" y="4495800"/>
            <a:ext cx="2971800" cy="396875"/>
          </a:xfrm>
          <a:prstGeom prst="rect">
            <a:avLst/>
          </a:prstGeom>
          <a:noFill/>
          <a:ln w="9525">
            <a:noFill/>
            <a:miter lim="800000"/>
            <a:headEnd/>
            <a:tailEnd/>
          </a:ln>
          <a:effectLst/>
        </p:spPr>
        <p:txBody>
          <a:bodyPr>
            <a:spAutoFit/>
          </a:bodyPr>
          <a:lstStyle/>
          <a:p>
            <a:pPr>
              <a:spcBef>
                <a:spcPct val="50000"/>
              </a:spcBef>
            </a:pPr>
            <a:r>
              <a:rPr lang="en-US"/>
              <a:t>- Im ph¨ng ph¾c</a:t>
            </a:r>
          </a:p>
        </p:txBody>
      </p:sp>
      <p:sp>
        <p:nvSpPr>
          <p:cNvPr id="183318" name="Text Box 22"/>
          <p:cNvSpPr txBox="1">
            <a:spLocks noChangeArrowheads="1"/>
          </p:cNvSpPr>
          <p:nvPr/>
        </p:nvSpPr>
        <p:spPr bwMode="auto">
          <a:xfrm>
            <a:off x="1889125" y="5881688"/>
            <a:ext cx="184150" cy="396875"/>
          </a:xfrm>
          <a:prstGeom prst="rect">
            <a:avLst/>
          </a:prstGeom>
          <a:noFill/>
          <a:ln w="9525">
            <a:noFill/>
            <a:miter lim="800000"/>
            <a:headEnd/>
            <a:tailEnd/>
          </a:ln>
          <a:effectLst/>
        </p:spPr>
        <p:txBody>
          <a:bodyPr wrap="none">
            <a:spAutoFit/>
          </a:bodyPr>
          <a:lstStyle/>
          <a:p>
            <a:endParaRPr lang="en-US"/>
          </a:p>
        </p:txBody>
      </p:sp>
      <p:sp>
        <p:nvSpPr>
          <p:cNvPr id="183320" name="Text Box 24"/>
          <p:cNvSpPr txBox="1">
            <a:spLocks noChangeArrowheads="1"/>
          </p:cNvSpPr>
          <p:nvPr/>
        </p:nvSpPr>
        <p:spPr bwMode="auto">
          <a:xfrm>
            <a:off x="914400" y="4876800"/>
            <a:ext cx="3200400" cy="396875"/>
          </a:xfrm>
          <a:prstGeom prst="rect">
            <a:avLst/>
          </a:prstGeom>
          <a:noFill/>
          <a:ln w="9525">
            <a:noFill/>
            <a:miter lim="800000"/>
            <a:headEnd/>
            <a:tailEnd/>
          </a:ln>
          <a:effectLst/>
        </p:spPr>
        <p:txBody>
          <a:bodyPr>
            <a:spAutoFit/>
          </a:bodyPr>
          <a:lstStyle/>
          <a:p>
            <a:pPr>
              <a:spcBef>
                <a:spcPct val="50000"/>
              </a:spcBef>
            </a:pPr>
            <a:r>
              <a:rPr lang="en-US" b="1" i="1">
                <a:solidFill>
                  <a:srgbClr val="FFFF00"/>
                </a:solidFill>
              </a:rPr>
              <a:t>=&gt;Nghiªm kh¾c nh¾c nhë </a:t>
            </a:r>
          </a:p>
        </p:txBody>
      </p:sp>
      <p:sp>
        <p:nvSpPr>
          <p:cNvPr id="183321" name="Text Box 25"/>
          <p:cNvSpPr txBox="1">
            <a:spLocks noChangeArrowheads="1"/>
          </p:cNvSpPr>
          <p:nvPr/>
        </p:nvSpPr>
        <p:spPr bwMode="auto">
          <a:xfrm>
            <a:off x="5029200" y="4495800"/>
            <a:ext cx="2743200" cy="396875"/>
          </a:xfrm>
          <a:prstGeom prst="rect">
            <a:avLst/>
          </a:prstGeom>
          <a:noFill/>
          <a:ln w="9525">
            <a:noFill/>
            <a:miter lim="800000"/>
            <a:headEnd/>
            <a:tailEnd/>
          </a:ln>
          <a:effectLst/>
        </p:spPr>
        <p:txBody>
          <a:bodyPr>
            <a:spAutoFit/>
          </a:bodyPr>
          <a:lstStyle/>
          <a:p>
            <a:pPr>
              <a:spcBef>
                <a:spcPct val="50000"/>
              </a:spcBef>
            </a:pPr>
            <a:r>
              <a:rPr lang="en-US"/>
              <a:t>- “GiËt m×nh”,thøc tØnh</a:t>
            </a:r>
          </a:p>
        </p:txBody>
      </p:sp>
      <p:sp>
        <p:nvSpPr>
          <p:cNvPr id="183323" name="Text Box 27"/>
          <p:cNvSpPr txBox="1">
            <a:spLocks noChangeArrowheads="1"/>
          </p:cNvSpPr>
          <p:nvPr/>
        </p:nvSpPr>
        <p:spPr bwMode="auto">
          <a:xfrm>
            <a:off x="4648200" y="4876800"/>
            <a:ext cx="3657600" cy="701675"/>
          </a:xfrm>
          <a:prstGeom prst="rect">
            <a:avLst/>
          </a:prstGeom>
          <a:noFill/>
          <a:ln w="9525">
            <a:noFill/>
            <a:miter lim="800000"/>
            <a:headEnd/>
            <a:tailEnd/>
          </a:ln>
          <a:effectLst/>
        </p:spPr>
        <p:txBody>
          <a:bodyPr>
            <a:spAutoFit/>
          </a:bodyPr>
          <a:lstStyle/>
          <a:p>
            <a:pPr algn="ctr">
              <a:spcBef>
                <a:spcPct val="50000"/>
              </a:spcBef>
            </a:pPr>
            <a:r>
              <a:rPr lang="en-US" b="1" i="1">
                <a:solidFill>
                  <a:srgbClr val="FFFF00"/>
                </a:solidFill>
              </a:rPr>
              <a:t>=&gt;NhËn ra sù v« t×nh b¹c bÏo trong c¸ch sèng cña m×nh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3310"/>
                                        </p:tgtEl>
                                        <p:attrNameLst>
                                          <p:attrName>style.visibility</p:attrName>
                                        </p:attrNameLst>
                                      </p:cBhvr>
                                      <p:to>
                                        <p:strVal val="visible"/>
                                      </p:to>
                                    </p:set>
                                    <p:animEffect transition="in" filter="checkerboard(across)">
                                      <p:cBhvr>
                                        <p:cTn id="7" dur="500"/>
                                        <p:tgtEl>
                                          <p:spTgt spid="183310"/>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83312"/>
                                        </p:tgtEl>
                                        <p:attrNameLst>
                                          <p:attrName>style.visibility</p:attrName>
                                        </p:attrNameLst>
                                      </p:cBhvr>
                                      <p:to>
                                        <p:strVal val="visible"/>
                                      </p:to>
                                    </p:set>
                                    <p:animEffect transition="in" filter="checkerboard(across)">
                                      <p:cBhvr>
                                        <p:cTn id="10" dur="500"/>
                                        <p:tgtEl>
                                          <p:spTgt spid="183312"/>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83311"/>
                                        </p:tgtEl>
                                        <p:attrNameLst>
                                          <p:attrName>style.visibility</p:attrName>
                                        </p:attrNameLst>
                                      </p:cBhvr>
                                      <p:to>
                                        <p:strVal val="visible"/>
                                      </p:to>
                                    </p:set>
                                    <p:animEffect transition="in" filter="checkerboard(across)">
                                      <p:cBhvr>
                                        <p:cTn id="13" dur="500"/>
                                        <p:tgtEl>
                                          <p:spTgt spid="183311"/>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183313"/>
                                        </p:tgtEl>
                                        <p:attrNameLst>
                                          <p:attrName>style.visibility</p:attrName>
                                        </p:attrNameLst>
                                      </p:cBhvr>
                                      <p:to>
                                        <p:strVal val="visible"/>
                                      </p:to>
                                    </p:set>
                                    <p:animEffect transition="in" filter="checkerboard(across)">
                                      <p:cBhvr>
                                        <p:cTn id="18" dur="500"/>
                                        <p:tgtEl>
                                          <p:spTgt spid="183313"/>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183315"/>
                                        </p:tgtEl>
                                        <p:attrNameLst>
                                          <p:attrName>style.visibility</p:attrName>
                                        </p:attrNameLst>
                                      </p:cBhvr>
                                      <p:to>
                                        <p:strVal val="visible"/>
                                      </p:to>
                                    </p:set>
                                    <p:animEffect transition="in" filter="checkerboard(across)">
                                      <p:cBhvr>
                                        <p:cTn id="23" dur="500"/>
                                        <p:tgtEl>
                                          <p:spTgt spid="183315"/>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183316"/>
                                        </p:tgtEl>
                                        <p:attrNameLst>
                                          <p:attrName>style.visibility</p:attrName>
                                        </p:attrNameLst>
                                      </p:cBhvr>
                                      <p:to>
                                        <p:strVal val="visible"/>
                                      </p:to>
                                    </p:set>
                                    <p:animEffect transition="in" filter="checkerboard(across)">
                                      <p:cBhvr>
                                        <p:cTn id="28" dur="500"/>
                                        <p:tgtEl>
                                          <p:spTgt spid="183316"/>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183317"/>
                                        </p:tgtEl>
                                        <p:attrNameLst>
                                          <p:attrName>style.visibility</p:attrName>
                                        </p:attrNameLst>
                                      </p:cBhvr>
                                      <p:to>
                                        <p:strVal val="visible"/>
                                      </p:to>
                                    </p:set>
                                    <p:animEffect transition="in" filter="checkerboard(across)">
                                      <p:cBhvr>
                                        <p:cTn id="33" dur="500"/>
                                        <p:tgtEl>
                                          <p:spTgt spid="183317"/>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183320"/>
                                        </p:tgtEl>
                                        <p:attrNameLst>
                                          <p:attrName>style.visibility</p:attrName>
                                        </p:attrNameLst>
                                      </p:cBhvr>
                                      <p:to>
                                        <p:strVal val="visible"/>
                                      </p:to>
                                    </p:set>
                                    <p:animEffect transition="in" filter="checkerboard(across)">
                                      <p:cBhvr>
                                        <p:cTn id="38" dur="500"/>
                                        <p:tgtEl>
                                          <p:spTgt spid="183320"/>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grpId="0" nodeType="clickEffect">
                                  <p:stCondLst>
                                    <p:cond delay="0"/>
                                  </p:stCondLst>
                                  <p:childTnLst>
                                    <p:set>
                                      <p:cBhvr>
                                        <p:cTn id="42" dur="1" fill="hold">
                                          <p:stCondLst>
                                            <p:cond delay="0"/>
                                          </p:stCondLst>
                                        </p:cTn>
                                        <p:tgtEl>
                                          <p:spTgt spid="183321"/>
                                        </p:tgtEl>
                                        <p:attrNameLst>
                                          <p:attrName>style.visibility</p:attrName>
                                        </p:attrNameLst>
                                      </p:cBhvr>
                                      <p:to>
                                        <p:strVal val="visible"/>
                                      </p:to>
                                    </p:set>
                                    <p:animEffect transition="in" filter="checkerboard(across)">
                                      <p:cBhvr>
                                        <p:cTn id="43" dur="500"/>
                                        <p:tgtEl>
                                          <p:spTgt spid="183321"/>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grpId="0" nodeType="clickEffect">
                                  <p:stCondLst>
                                    <p:cond delay="0"/>
                                  </p:stCondLst>
                                  <p:childTnLst>
                                    <p:set>
                                      <p:cBhvr>
                                        <p:cTn id="47" dur="1" fill="hold">
                                          <p:stCondLst>
                                            <p:cond delay="0"/>
                                          </p:stCondLst>
                                        </p:cTn>
                                        <p:tgtEl>
                                          <p:spTgt spid="183323"/>
                                        </p:tgtEl>
                                        <p:attrNameLst>
                                          <p:attrName>style.visibility</p:attrName>
                                        </p:attrNameLst>
                                      </p:cBhvr>
                                      <p:to>
                                        <p:strVal val="visible"/>
                                      </p:to>
                                    </p:set>
                                    <p:animEffect transition="in" filter="checkerboard(across)">
                                      <p:cBhvr>
                                        <p:cTn id="48" dur="500"/>
                                        <p:tgtEl>
                                          <p:spTgt spid="183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310" grpId="0" animBg="1"/>
      <p:bldP spid="183311" grpId="0" animBg="1"/>
      <p:bldP spid="183312" grpId="0" animBg="1"/>
      <p:bldP spid="183313" grpId="0"/>
      <p:bldP spid="183315" grpId="0"/>
      <p:bldP spid="183316" grpId="0"/>
      <p:bldP spid="183317" grpId="0"/>
      <p:bldP spid="183320" grpId="0"/>
      <p:bldP spid="183321" grpId="0"/>
      <p:bldP spid="183323"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ChangeArrowheads="1"/>
          </p:cNvSpPr>
          <p:nvPr/>
        </p:nvSpPr>
        <p:spPr bwMode="auto">
          <a:xfrm>
            <a:off x="609600" y="381000"/>
            <a:ext cx="6477000" cy="533400"/>
          </a:xfrm>
          <a:prstGeom prst="rect">
            <a:avLst/>
          </a:prstGeom>
          <a:noFill/>
          <a:ln w="9525">
            <a:noFill/>
            <a:miter lim="800000"/>
            <a:headEnd/>
            <a:tailEnd/>
          </a:ln>
          <a:effectLst/>
        </p:spPr>
        <p:txBody>
          <a:bodyPr anchor="ctr"/>
          <a:lstStyle/>
          <a:p>
            <a:pPr marL="838200" indent="-838200" algn="ctr" eaLnBrk="1" hangingPunct="1">
              <a:lnSpc>
                <a:spcPct val="80000"/>
              </a:lnSpc>
            </a:pPr>
            <a:r>
              <a:rPr lang="en-US" sz="3200">
                <a:solidFill>
                  <a:srgbClr val="FFFF00"/>
                </a:solidFill>
                <a:effectLst>
                  <a:outerShdw blurRad="38100" dist="38100" dir="2700000" algn="tl">
                    <a:srgbClr val="000000"/>
                  </a:outerShdw>
                </a:effectLst>
                <a:latin typeface=".VnAristoteH" pitchFamily="34" charset="0"/>
              </a:rPr>
              <a:t>¸nh tr¨ng</a:t>
            </a:r>
          </a:p>
        </p:txBody>
      </p:sp>
      <p:sp>
        <p:nvSpPr>
          <p:cNvPr id="185347" name="Rectangle 3"/>
          <p:cNvSpPr>
            <a:spLocks noChangeArrowheads="1"/>
          </p:cNvSpPr>
          <p:nvPr/>
        </p:nvSpPr>
        <p:spPr bwMode="auto">
          <a:xfrm>
            <a:off x="4114800" y="762000"/>
            <a:ext cx="3276600" cy="457200"/>
          </a:xfrm>
          <a:prstGeom prst="rect">
            <a:avLst/>
          </a:prstGeom>
          <a:noFill/>
          <a:ln w="9525">
            <a:noFill/>
            <a:miter lim="800000"/>
            <a:headEnd/>
            <a:tailEnd/>
          </a:ln>
          <a:effectLst/>
        </p:spPr>
        <p:txBody>
          <a:bodyPr anchor="ctr"/>
          <a:lstStyle/>
          <a:p>
            <a:pPr marL="838200" indent="-838200" algn="r" eaLnBrk="1" hangingPunct="1">
              <a:lnSpc>
                <a:spcPct val="150000"/>
              </a:lnSpc>
            </a:pPr>
            <a:r>
              <a:rPr lang="en-US">
                <a:effectLst>
                  <a:outerShdw blurRad="38100" dist="38100" dir="2700000" algn="tl">
                    <a:srgbClr val="000000"/>
                  </a:outerShdw>
                </a:effectLst>
                <a:latin typeface=".VnCentury Schoolbook" pitchFamily="34" charset="0"/>
              </a:rPr>
              <a:t>(NguyÔn Duy)</a:t>
            </a:r>
          </a:p>
        </p:txBody>
      </p:sp>
      <p:sp>
        <p:nvSpPr>
          <p:cNvPr id="185348" name="Text Box 4"/>
          <p:cNvSpPr txBox="1">
            <a:spLocks noChangeArrowheads="1"/>
          </p:cNvSpPr>
          <p:nvPr/>
        </p:nvSpPr>
        <p:spPr bwMode="auto">
          <a:xfrm>
            <a:off x="533400" y="1371600"/>
            <a:ext cx="1389063" cy="396875"/>
          </a:xfrm>
          <a:prstGeom prst="rect">
            <a:avLst/>
          </a:prstGeom>
          <a:noFill/>
          <a:ln w="9525">
            <a:noFill/>
            <a:miter lim="800000"/>
            <a:headEnd/>
            <a:tailEnd/>
          </a:ln>
          <a:effectLst/>
        </p:spPr>
        <p:txBody>
          <a:bodyPr wrap="none">
            <a:spAutoFit/>
          </a:bodyPr>
          <a:lstStyle/>
          <a:p>
            <a:r>
              <a:rPr lang="en-US" b="1" dirty="0"/>
              <a:t>1. </a:t>
            </a:r>
            <a:r>
              <a:rPr lang="en-US" b="1" u="sng" dirty="0" err="1"/>
              <a:t>T¸c</a:t>
            </a:r>
            <a:r>
              <a:rPr lang="en-US" b="1" u="sng" dirty="0"/>
              <a:t> </a:t>
            </a:r>
            <a:r>
              <a:rPr lang="en-US" b="1" u="sng" dirty="0" err="1"/>
              <a:t>gi</a:t>
            </a:r>
            <a:r>
              <a:rPr lang="en-US" b="1" u="sng"/>
              <a:t>¶</a:t>
            </a:r>
            <a:r>
              <a:rPr lang="en-US" b="1"/>
              <a:t>:</a:t>
            </a:r>
            <a:r>
              <a:rPr lang="en-US">
                <a:latin typeface="Arial" charset="0"/>
              </a:rPr>
              <a:t> </a:t>
            </a:r>
          </a:p>
        </p:txBody>
      </p:sp>
      <p:sp>
        <p:nvSpPr>
          <p:cNvPr id="185350" name="Text Box 6"/>
          <p:cNvSpPr txBox="1">
            <a:spLocks noChangeArrowheads="1"/>
          </p:cNvSpPr>
          <p:nvPr/>
        </p:nvSpPr>
        <p:spPr bwMode="auto">
          <a:xfrm>
            <a:off x="76200" y="76200"/>
            <a:ext cx="2286000" cy="366713"/>
          </a:xfrm>
          <a:prstGeom prst="rect">
            <a:avLst/>
          </a:prstGeom>
          <a:noFill/>
          <a:ln w="9525">
            <a:noFill/>
            <a:miter lim="800000"/>
            <a:headEnd/>
            <a:tailEnd/>
          </a:ln>
          <a:effectLst/>
        </p:spPr>
        <p:txBody>
          <a:bodyPr>
            <a:spAutoFit/>
          </a:bodyPr>
          <a:lstStyle/>
          <a:p>
            <a:pPr>
              <a:spcBef>
                <a:spcPct val="50000"/>
              </a:spcBef>
            </a:pPr>
            <a:r>
              <a:rPr lang="en-US" sz="1800" b="1"/>
              <a:t>TiÕt 64</a:t>
            </a:r>
          </a:p>
        </p:txBody>
      </p:sp>
      <p:sp>
        <p:nvSpPr>
          <p:cNvPr id="185351" name="Text Box 7"/>
          <p:cNvSpPr txBox="1">
            <a:spLocks noChangeArrowheads="1"/>
          </p:cNvSpPr>
          <p:nvPr/>
        </p:nvSpPr>
        <p:spPr bwMode="auto">
          <a:xfrm>
            <a:off x="1143000" y="381000"/>
            <a:ext cx="1143000" cy="366713"/>
          </a:xfrm>
          <a:prstGeom prst="rect">
            <a:avLst/>
          </a:prstGeom>
          <a:noFill/>
          <a:ln w="9525">
            <a:noFill/>
            <a:miter lim="800000"/>
            <a:headEnd/>
            <a:tailEnd/>
          </a:ln>
          <a:effectLst/>
        </p:spPr>
        <p:txBody>
          <a:bodyPr>
            <a:spAutoFit/>
          </a:bodyPr>
          <a:lstStyle/>
          <a:p>
            <a:pPr>
              <a:spcBef>
                <a:spcPct val="50000"/>
              </a:spcBef>
            </a:pPr>
            <a:r>
              <a:rPr lang="en-US" sz="1800" b="1" i="1"/>
              <a:t>V¨n b¶n:</a:t>
            </a:r>
          </a:p>
        </p:txBody>
      </p:sp>
      <p:sp>
        <p:nvSpPr>
          <p:cNvPr id="185352" name="Line 8"/>
          <p:cNvSpPr>
            <a:spLocks noChangeShapeType="1"/>
          </p:cNvSpPr>
          <p:nvPr/>
        </p:nvSpPr>
        <p:spPr bwMode="auto">
          <a:xfrm>
            <a:off x="4419600" y="1371600"/>
            <a:ext cx="0" cy="5486400"/>
          </a:xfrm>
          <a:prstGeom prst="line">
            <a:avLst/>
          </a:prstGeom>
          <a:noFill/>
          <a:ln w="9525">
            <a:solidFill>
              <a:schemeClr val="tx1"/>
            </a:solidFill>
            <a:round/>
            <a:headEnd/>
            <a:tailEnd/>
          </a:ln>
          <a:effectLst/>
        </p:spPr>
        <p:txBody>
          <a:bodyPr/>
          <a:lstStyle/>
          <a:p>
            <a:endParaRPr lang="en-US"/>
          </a:p>
        </p:txBody>
      </p:sp>
      <p:sp>
        <p:nvSpPr>
          <p:cNvPr id="185353" name="Text Box 9"/>
          <p:cNvSpPr txBox="1">
            <a:spLocks noChangeArrowheads="1"/>
          </p:cNvSpPr>
          <p:nvPr/>
        </p:nvSpPr>
        <p:spPr bwMode="auto">
          <a:xfrm>
            <a:off x="533400" y="1660525"/>
            <a:ext cx="1685925" cy="396875"/>
          </a:xfrm>
          <a:prstGeom prst="rect">
            <a:avLst/>
          </a:prstGeom>
          <a:noFill/>
          <a:ln w="9525">
            <a:noFill/>
            <a:miter lim="800000"/>
            <a:headEnd/>
            <a:tailEnd/>
          </a:ln>
          <a:effectLst/>
        </p:spPr>
        <p:txBody>
          <a:bodyPr wrap="none">
            <a:spAutoFit/>
          </a:bodyPr>
          <a:lstStyle/>
          <a:p>
            <a:r>
              <a:rPr lang="en-US" b="1"/>
              <a:t>2.</a:t>
            </a:r>
            <a:r>
              <a:rPr lang="en-US" b="1" u="sng"/>
              <a:t>T¸c phÈm</a:t>
            </a:r>
            <a:r>
              <a:rPr lang="en-US" b="1"/>
              <a:t>: </a:t>
            </a:r>
            <a:r>
              <a:rPr lang="en-US" b="1">
                <a:latin typeface="Arial" charset="0"/>
              </a:rPr>
              <a:t> </a:t>
            </a:r>
          </a:p>
        </p:txBody>
      </p:sp>
      <p:sp>
        <p:nvSpPr>
          <p:cNvPr id="185355" name="Text Box 11"/>
          <p:cNvSpPr txBox="1">
            <a:spLocks noChangeArrowheads="1"/>
          </p:cNvSpPr>
          <p:nvPr/>
        </p:nvSpPr>
        <p:spPr bwMode="auto">
          <a:xfrm>
            <a:off x="152400" y="2362200"/>
            <a:ext cx="3276600" cy="396875"/>
          </a:xfrm>
          <a:prstGeom prst="rect">
            <a:avLst/>
          </a:prstGeom>
          <a:noFill/>
          <a:ln w="9525">
            <a:noFill/>
            <a:miter lim="800000"/>
            <a:headEnd/>
            <a:tailEnd/>
          </a:ln>
          <a:effectLst/>
        </p:spPr>
        <p:txBody>
          <a:bodyPr>
            <a:spAutoFit/>
          </a:bodyPr>
          <a:lstStyle/>
          <a:p>
            <a:pPr>
              <a:spcBef>
                <a:spcPct val="50000"/>
              </a:spcBef>
            </a:pPr>
            <a:r>
              <a:rPr lang="en-US" b="1" u="sng">
                <a:solidFill>
                  <a:srgbClr val="FFFF00"/>
                </a:solidFill>
              </a:rPr>
              <a:t>II. §äc- T×m hiÓu v¨n b¶n</a:t>
            </a:r>
          </a:p>
        </p:txBody>
      </p:sp>
      <p:sp>
        <p:nvSpPr>
          <p:cNvPr id="185361" name="Rectangle 17"/>
          <p:cNvSpPr>
            <a:spLocks noChangeArrowheads="1"/>
          </p:cNvSpPr>
          <p:nvPr/>
        </p:nvSpPr>
        <p:spPr bwMode="auto">
          <a:xfrm>
            <a:off x="228600" y="914400"/>
            <a:ext cx="4953000" cy="533400"/>
          </a:xfrm>
          <a:prstGeom prst="rect">
            <a:avLst/>
          </a:prstGeom>
          <a:noFill/>
          <a:ln w="9525">
            <a:noFill/>
            <a:miter lim="800000"/>
            <a:headEnd/>
            <a:tailEnd/>
          </a:ln>
          <a:effectLst/>
        </p:spPr>
        <p:txBody>
          <a:bodyPr anchor="ctr"/>
          <a:lstStyle/>
          <a:p>
            <a:pPr marL="838200" indent="-838200" eaLnBrk="1" hangingPunct="1">
              <a:lnSpc>
                <a:spcPct val="150000"/>
              </a:lnSpc>
            </a:pPr>
            <a:r>
              <a:rPr lang="en-US" u="sng">
                <a:solidFill>
                  <a:srgbClr val="FFFF00"/>
                </a:solidFill>
                <a:effectLst>
                  <a:outerShdw blurRad="38100" dist="38100" dir="2700000" algn="tl">
                    <a:srgbClr val="000000"/>
                  </a:outerShdw>
                </a:effectLst>
              </a:rPr>
              <a:t>I.§äc –T×m hiÓu chó thÝch.</a:t>
            </a:r>
          </a:p>
        </p:txBody>
      </p:sp>
      <p:sp>
        <p:nvSpPr>
          <p:cNvPr id="185363" name="Text Box 19"/>
          <p:cNvSpPr txBox="1">
            <a:spLocks noChangeArrowheads="1"/>
          </p:cNvSpPr>
          <p:nvPr/>
        </p:nvSpPr>
        <p:spPr bwMode="auto">
          <a:xfrm>
            <a:off x="533400" y="1981200"/>
            <a:ext cx="3200400" cy="396875"/>
          </a:xfrm>
          <a:prstGeom prst="rect">
            <a:avLst/>
          </a:prstGeom>
          <a:noFill/>
          <a:ln w="9525">
            <a:noFill/>
            <a:miter lim="800000"/>
            <a:headEnd/>
            <a:tailEnd/>
          </a:ln>
          <a:effectLst/>
        </p:spPr>
        <p:txBody>
          <a:bodyPr>
            <a:spAutoFit/>
          </a:bodyPr>
          <a:lstStyle/>
          <a:p>
            <a:pPr>
              <a:spcBef>
                <a:spcPct val="50000"/>
              </a:spcBef>
            </a:pPr>
            <a:r>
              <a:rPr lang="en-US" b="1" u="sng"/>
              <a:t>3.§äc- gi¶i thÝch tõ khã</a:t>
            </a:r>
          </a:p>
        </p:txBody>
      </p:sp>
      <p:sp>
        <p:nvSpPr>
          <p:cNvPr id="185368" name="Text Box 24"/>
          <p:cNvSpPr txBox="1">
            <a:spLocks noChangeArrowheads="1"/>
          </p:cNvSpPr>
          <p:nvPr/>
        </p:nvSpPr>
        <p:spPr bwMode="auto">
          <a:xfrm>
            <a:off x="0" y="3276600"/>
            <a:ext cx="3810000" cy="457200"/>
          </a:xfrm>
          <a:prstGeom prst="rect">
            <a:avLst/>
          </a:prstGeom>
          <a:noFill/>
          <a:ln w="9525">
            <a:noFill/>
            <a:miter lim="800000"/>
            <a:headEnd/>
            <a:tailEnd/>
          </a:ln>
          <a:effectLst/>
        </p:spPr>
        <p:txBody>
          <a:bodyPr>
            <a:spAutoFit/>
          </a:bodyPr>
          <a:lstStyle/>
          <a:p>
            <a:pPr>
              <a:spcBef>
                <a:spcPct val="50000"/>
              </a:spcBef>
            </a:pPr>
            <a:r>
              <a:rPr lang="en-US" sz="2400" b="1" i="1" u="sng">
                <a:solidFill>
                  <a:srgbClr val="00FF00"/>
                </a:solidFill>
              </a:rPr>
              <a:t>a. VÇng tr¨ng trong qu¸ khø</a:t>
            </a:r>
          </a:p>
        </p:txBody>
      </p:sp>
      <p:sp>
        <p:nvSpPr>
          <p:cNvPr id="185369" name="Rectangle 25"/>
          <p:cNvSpPr>
            <a:spLocks noChangeArrowheads="1"/>
          </p:cNvSpPr>
          <p:nvPr/>
        </p:nvSpPr>
        <p:spPr bwMode="auto">
          <a:xfrm>
            <a:off x="0" y="3657600"/>
            <a:ext cx="3706813" cy="457200"/>
          </a:xfrm>
          <a:prstGeom prst="rect">
            <a:avLst/>
          </a:prstGeom>
          <a:noFill/>
          <a:ln w="9525">
            <a:noFill/>
            <a:miter lim="800000"/>
            <a:headEnd/>
            <a:tailEnd/>
          </a:ln>
          <a:effectLst/>
        </p:spPr>
        <p:txBody>
          <a:bodyPr wrap="none">
            <a:spAutoFit/>
          </a:bodyPr>
          <a:lstStyle/>
          <a:p>
            <a:pPr>
              <a:spcBef>
                <a:spcPct val="50000"/>
              </a:spcBef>
            </a:pPr>
            <a:r>
              <a:rPr lang="en-US" sz="2400" b="1" i="1" u="sng">
                <a:solidFill>
                  <a:srgbClr val="00FF00"/>
                </a:solidFill>
              </a:rPr>
              <a:t>b. VÇng tr¨ng trong hiÖn t¹i</a:t>
            </a:r>
          </a:p>
        </p:txBody>
      </p:sp>
      <p:sp>
        <p:nvSpPr>
          <p:cNvPr id="185370" name="Rectangle 26"/>
          <p:cNvSpPr>
            <a:spLocks noChangeArrowheads="1"/>
          </p:cNvSpPr>
          <p:nvPr/>
        </p:nvSpPr>
        <p:spPr bwMode="auto">
          <a:xfrm>
            <a:off x="0" y="4038600"/>
            <a:ext cx="4419600" cy="822325"/>
          </a:xfrm>
          <a:prstGeom prst="rect">
            <a:avLst/>
          </a:prstGeom>
          <a:noFill/>
          <a:ln w="9525">
            <a:noFill/>
            <a:miter lim="800000"/>
            <a:headEnd/>
            <a:tailEnd/>
          </a:ln>
          <a:effectLst/>
        </p:spPr>
        <p:txBody>
          <a:bodyPr>
            <a:spAutoFit/>
          </a:bodyPr>
          <a:lstStyle/>
          <a:p>
            <a:pPr>
              <a:spcBef>
                <a:spcPct val="50000"/>
              </a:spcBef>
            </a:pPr>
            <a:r>
              <a:rPr lang="en-US" sz="2400" b="1" i="1" dirty="0">
                <a:solidFill>
                  <a:srgbClr val="00FF00"/>
                </a:solidFill>
              </a:rPr>
              <a:t>c</a:t>
            </a:r>
            <a:r>
              <a:rPr lang="en-US" sz="2400" b="1" i="1" u="sng" dirty="0">
                <a:solidFill>
                  <a:srgbClr val="00FF00"/>
                </a:solidFill>
              </a:rPr>
              <a:t>. </a:t>
            </a:r>
            <a:r>
              <a:rPr lang="en-US" sz="2400" b="1" i="1" u="sng" dirty="0" err="1">
                <a:solidFill>
                  <a:srgbClr val="00FF00"/>
                </a:solidFill>
              </a:rPr>
              <a:t>T×nh</a:t>
            </a:r>
            <a:r>
              <a:rPr lang="en-US" sz="2400" b="1" i="1" u="sng" dirty="0">
                <a:solidFill>
                  <a:srgbClr val="00FF00"/>
                </a:solidFill>
              </a:rPr>
              <a:t> </a:t>
            </a:r>
            <a:r>
              <a:rPr lang="en-US" sz="2400" b="1" i="1" u="sng" dirty="0" err="1">
                <a:solidFill>
                  <a:srgbClr val="00FF00"/>
                </a:solidFill>
              </a:rPr>
              <a:t>huèng</a:t>
            </a:r>
            <a:r>
              <a:rPr lang="en-US" sz="2400" b="1" i="1" u="sng" dirty="0">
                <a:solidFill>
                  <a:srgbClr val="00FF00"/>
                </a:solidFill>
              </a:rPr>
              <a:t> </a:t>
            </a:r>
            <a:r>
              <a:rPr lang="en-US" sz="2400" b="1" i="1" u="sng" dirty="0" err="1">
                <a:solidFill>
                  <a:srgbClr val="00FF00"/>
                </a:solidFill>
              </a:rPr>
              <a:t>gÆp</a:t>
            </a:r>
            <a:r>
              <a:rPr lang="en-US" sz="2400" b="1" i="1" u="sng" dirty="0">
                <a:solidFill>
                  <a:srgbClr val="00FF00"/>
                </a:solidFill>
              </a:rPr>
              <a:t> l¹i </a:t>
            </a:r>
            <a:r>
              <a:rPr lang="en-US" sz="2400" b="1" i="1" u="sng" dirty="0" err="1">
                <a:solidFill>
                  <a:srgbClr val="00FF00"/>
                </a:solidFill>
              </a:rPr>
              <a:t>vÇng</a:t>
            </a:r>
            <a:r>
              <a:rPr lang="en-US" sz="2400" b="1" i="1" u="sng" dirty="0">
                <a:solidFill>
                  <a:srgbClr val="00FF00"/>
                </a:solidFill>
              </a:rPr>
              <a:t> </a:t>
            </a:r>
            <a:r>
              <a:rPr lang="en-US" sz="2400" b="1" i="1" u="sng" dirty="0" err="1">
                <a:solidFill>
                  <a:srgbClr val="00FF00"/>
                </a:solidFill>
              </a:rPr>
              <a:t>tr¨ng</a:t>
            </a:r>
            <a:r>
              <a:rPr lang="en-US" sz="2400" b="1" i="1" u="sng" dirty="0">
                <a:solidFill>
                  <a:srgbClr val="00FF00"/>
                </a:solidFill>
              </a:rPr>
              <a:t> vµ </a:t>
            </a:r>
            <a:r>
              <a:rPr lang="en-US" sz="2400" b="1" i="1" u="sng" dirty="0" err="1">
                <a:solidFill>
                  <a:srgbClr val="00FF00"/>
                </a:solidFill>
              </a:rPr>
              <a:t>sù</a:t>
            </a:r>
            <a:r>
              <a:rPr lang="en-US" sz="2400" b="1" i="1" u="sng" dirty="0">
                <a:solidFill>
                  <a:srgbClr val="00FF00"/>
                </a:solidFill>
              </a:rPr>
              <a:t> </a:t>
            </a:r>
            <a:r>
              <a:rPr lang="en-US" sz="2400" b="1" i="1" u="sng" dirty="0" err="1">
                <a:solidFill>
                  <a:srgbClr val="00FF00"/>
                </a:solidFill>
              </a:rPr>
              <a:t>thøc</a:t>
            </a:r>
            <a:r>
              <a:rPr lang="en-US" sz="2400" b="1" i="1" u="sng" dirty="0">
                <a:solidFill>
                  <a:srgbClr val="00FF00"/>
                </a:solidFill>
              </a:rPr>
              <a:t> </a:t>
            </a:r>
            <a:r>
              <a:rPr lang="en-US" sz="2400" b="1" i="1" u="sng" dirty="0" err="1">
                <a:solidFill>
                  <a:srgbClr val="00FF00"/>
                </a:solidFill>
              </a:rPr>
              <a:t>tØnh</a:t>
            </a:r>
            <a:r>
              <a:rPr lang="en-US" sz="2400" b="1" i="1" u="sng" dirty="0">
                <a:solidFill>
                  <a:srgbClr val="00FF00"/>
                </a:solidFill>
              </a:rPr>
              <a:t> </a:t>
            </a:r>
            <a:r>
              <a:rPr lang="en-US" sz="2400" b="1" i="1" u="sng" dirty="0" err="1">
                <a:solidFill>
                  <a:srgbClr val="00FF00"/>
                </a:solidFill>
              </a:rPr>
              <a:t>cña</a:t>
            </a:r>
            <a:r>
              <a:rPr lang="en-US" sz="2400" b="1" i="1" u="sng" dirty="0">
                <a:solidFill>
                  <a:srgbClr val="00FF00"/>
                </a:solidFill>
              </a:rPr>
              <a:t> </a:t>
            </a:r>
            <a:r>
              <a:rPr lang="en-US" sz="2400" b="1" i="1" u="sng" dirty="0" err="1">
                <a:solidFill>
                  <a:srgbClr val="00FF00"/>
                </a:solidFill>
              </a:rPr>
              <a:t>nh</a:t>
            </a:r>
            <a:r>
              <a:rPr lang="en-US" sz="2400" b="1" i="1" u="sng" dirty="0">
                <a:solidFill>
                  <a:srgbClr val="00FF00"/>
                </a:solidFill>
              </a:rPr>
              <a:t>µ </a:t>
            </a:r>
            <a:r>
              <a:rPr lang="en-US" sz="2400" b="1" i="1" u="sng" dirty="0" err="1">
                <a:solidFill>
                  <a:srgbClr val="00FF00"/>
                </a:solidFill>
              </a:rPr>
              <a:t>th</a:t>
            </a:r>
            <a:r>
              <a:rPr lang="en-US" sz="2400" b="1" i="1" u="sng" dirty="0">
                <a:solidFill>
                  <a:srgbClr val="00FF00"/>
                </a:solidFill>
              </a:rPr>
              <a:t>¬</a:t>
            </a:r>
          </a:p>
        </p:txBody>
      </p:sp>
      <p:sp>
        <p:nvSpPr>
          <p:cNvPr id="185373" name="Rectangle 29"/>
          <p:cNvSpPr>
            <a:spLocks noChangeArrowheads="1"/>
          </p:cNvSpPr>
          <p:nvPr/>
        </p:nvSpPr>
        <p:spPr bwMode="auto">
          <a:xfrm>
            <a:off x="4419600" y="5029200"/>
            <a:ext cx="4724400" cy="1616075"/>
          </a:xfrm>
          <a:prstGeom prst="rect">
            <a:avLst/>
          </a:prstGeom>
          <a:noFill/>
          <a:ln w="9525">
            <a:noFill/>
            <a:miter lim="800000"/>
            <a:headEnd/>
            <a:tailEnd/>
          </a:ln>
          <a:effectLst/>
        </p:spPr>
        <p:txBody>
          <a:bodyPr>
            <a:spAutoFit/>
          </a:bodyPr>
          <a:lstStyle/>
          <a:p>
            <a:r>
              <a:rPr lang="en-US" u="sng">
                <a:effectLst>
                  <a:outerShdw blurRad="38100" dist="38100" dir="2700000" algn="tl">
                    <a:srgbClr val="000000"/>
                  </a:outerShdw>
                </a:effectLst>
              </a:rPr>
              <a:t>*Y  nghĩa:</a:t>
            </a:r>
            <a:r>
              <a:rPr lang="en-US">
                <a:solidFill>
                  <a:srgbClr val="FFFF00"/>
                </a:solidFill>
                <a:effectLst>
                  <a:outerShdw blurRad="38100" dist="38100" dir="2700000" algn="tl">
                    <a:srgbClr val="000000"/>
                  </a:outerShdw>
                </a:effectLst>
              </a:rPr>
              <a:t> </a:t>
            </a:r>
          </a:p>
          <a:p>
            <a:r>
              <a:rPr lang="en-US">
                <a:solidFill>
                  <a:srgbClr val="FFFF00"/>
                </a:solidFill>
                <a:effectLst>
                  <a:outerShdw blurRad="38100" dist="38100" dir="2700000" algn="tl">
                    <a:srgbClr val="000000"/>
                  </a:outerShdw>
                </a:effectLst>
              </a:rPr>
              <a:t>  </a:t>
            </a:r>
            <a:r>
              <a:rPr lang="en-US">
                <a:solidFill>
                  <a:srgbClr val="FFFF00"/>
                </a:solidFill>
                <a:effectLst>
                  <a:outerShdw blurRad="38100" dist="38100" dir="2700000" algn="tl">
                    <a:srgbClr val="000000"/>
                  </a:outerShdw>
                </a:effectLst>
                <a:latin typeface="Times New Roman" pitchFamily="18" charset="0"/>
              </a:rPr>
              <a:t>Ánh trăng khắc họa một khía cạnh trong vẻ đẹp của người lính sâu nặng nghĩa tình, thủy chung sau trước.</a:t>
            </a:r>
          </a:p>
          <a:p>
            <a:r>
              <a:rPr lang="en-US">
                <a:solidFill>
                  <a:srgbClr val="FFFF00"/>
                </a:solidFill>
                <a:effectLst>
                  <a:outerShdw blurRad="38100" dist="38100" dir="2700000" algn="tl">
                    <a:srgbClr val="000000"/>
                  </a:outerShdw>
                </a:effectLst>
              </a:rPr>
              <a:t>    </a:t>
            </a:r>
          </a:p>
        </p:txBody>
      </p:sp>
      <p:sp>
        <p:nvSpPr>
          <p:cNvPr id="185382" name="Text Box 38"/>
          <p:cNvSpPr txBox="1">
            <a:spLocks noChangeArrowheads="1"/>
          </p:cNvSpPr>
          <p:nvPr/>
        </p:nvSpPr>
        <p:spPr bwMode="auto">
          <a:xfrm>
            <a:off x="152400" y="4953000"/>
            <a:ext cx="1981200" cy="396875"/>
          </a:xfrm>
          <a:prstGeom prst="rect">
            <a:avLst/>
          </a:prstGeom>
          <a:noFill/>
          <a:ln w="9525">
            <a:noFill/>
            <a:miter lim="800000"/>
            <a:headEnd/>
            <a:tailEnd/>
          </a:ln>
          <a:effectLst/>
        </p:spPr>
        <p:txBody>
          <a:bodyPr>
            <a:spAutoFit/>
          </a:bodyPr>
          <a:lstStyle/>
          <a:p>
            <a:pPr>
              <a:spcBef>
                <a:spcPct val="50000"/>
              </a:spcBef>
            </a:pPr>
            <a:r>
              <a:rPr lang="en-US" b="1">
                <a:solidFill>
                  <a:srgbClr val="FFFF00"/>
                </a:solidFill>
              </a:rPr>
              <a:t>  </a:t>
            </a:r>
            <a:r>
              <a:rPr lang="en-US" b="1" u="sng">
                <a:solidFill>
                  <a:srgbClr val="FFFF00"/>
                </a:solidFill>
              </a:rPr>
              <a:t>2. NghÖ thuËt</a:t>
            </a:r>
          </a:p>
        </p:txBody>
      </p:sp>
      <p:sp>
        <p:nvSpPr>
          <p:cNvPr id="185383" name="Text Box 39"/>
          <p:cNvSpPr txBox="1">
            <a:spLocks noChangeArrowheads="1"/>
          </p:cNvSpPr>
          <p:nvPr/>
        </p:nvSpPr>
        <p:spPr bwMode="auto">
          <a:xfrm>
            <a:off x="0" y="5257800"/>
            <a:ext cx="1981200" cy="396875"/>
          </a:xfrm>
          <a:prstGeom prst="rect">
            <a:avLst/>
          </a:prstGeom>
          <a:noFill/>
          <a:ln w="9525">
            <a:noFill/>
            <a:miter lim="800000"/>
            <a:headEnd/>
            <a:tailEnd/>
          </a:ln>
          <a:effectLst/>
        </p:spPr>
        <p:txBody>
          <a:bodyPr>
            <a:spAutoFit/>
          </a:bodyPr>
          <a:lstStyle/>
          <a:p>
            <a:pPr>
              <a:spcBef>
                <a:spcPct val="50000"/>
              </a:spcBef>
            </a:pPr>
            <a:r>
              <a:rPr lang="en-US" b="1">
                <a:solidFill>
                  <a:srgbClr val="FFFF00"/>
                </a:solidFill>
                <a:latin typeface="Times New Roman" pitchFamily="18" charset="0"/>
              </a:rPr>
              <a:t>    </a:t>
            </a:r>
            <a:r>
              <a:rPr lang="en-US" b="1" u="sng">
                <a:solidFill>
                  <a:srgbClr val="FFFF00"/>
                </a:solidFill>
                <a:latin typeface="Times New Roman" pitchFamily="18" charset="0"/>
              </a:rPr>
              <a:t>3. Y nghĩa:</a:t>
            </a:r>
          </a:p>
        </p:txBody>
      </p:sp>
      <p:sp>
        <p:nvSpPr>
          <p:cNvPr id="185385" name="Text Box 41"/>
          <p:cNvSpPr txBox="1">
            <a:spLocks noChangeArrowheads="1"/>
          </p:cNvSpPr>
          <p:nvPr/>
        </p:nvSpPr>
        <p:spPr bwMode="auto">
          <a:xfrm>
            <a:off x="4572000" y="1447800"/>
            <a:ext cx="5029200" cy="3444875"/>
          </a:xfrm>
          <a:prstGeom prst="rect">
            <a:avLst/>
          </a:prstGeom>
          <a:noFill/>
          <a:ln w="9525">
            <a:noFill/>
            <a:miter lim="800000"/>
            <a:headEnd/>
            <a:tailEnd/>
          </a:ln>
          <a:effectLst/>
        </p:spPr>
        <p:txBody>
          <a:bodyPr>
            <a:spAutoFit/>
          </a:bodyPr>
          <a:lstStyle/>
          <a:p>
            <a:pPr>
              <a:spcBef>
                <a:spcPct val="50000"/>
              </a:spcBef>
            </a:pPr>
            <a:r>
              <a:rPr lang="en-US" u="sng"/>
              <a:t>*NghÖ thuËt</a:t>
            </a:r>
            <a:r>
              <a:rPr lang="en-US">
                <a:solidFill>
                  <a:srgbClr val="FFFF00"/>
                </a:solidFill>
              </a:rPr>
              <a:t> :</a:t>
            </a:r>
          </a:p>
          <a:p>
            <a:pPr>
              <a:spcBef>
                <a:spcPct val="50000"/>
              </a:spcBef>
            </a:pPr>
            <a:r>
              <a:rPr lang="en-US">
                <a:solidFill>
                  <a:srgbClr val="FFFF00"/>
                </a:solidFill>
              </a:rPr>
              <a:t> - </a:t>
            </a:r>
            <a:r>
              <a:rPr lang="en-US">
                <a:solidFill>
                  <a:srgbClr val="FFFF00"/>
                </a:solidFill>
                <a:latin typeface="Times New Roman" pitchFamily="18" charset="0"/>
              </a:rPr>
              <a:t>Kết hợp giữa tự sự và trữ tình.</a:t>
            </a:r>
          </a:p>
          <a:p>
            <a:pPr>
              <a:spcBef>
                <a:spcPct val="50000"/>
              </a:spcBef>
            </a:pPr>
            <a:r>
              <a:rPr lang="en-US">
                <a:solidFill>
                  <a:srgbClr val="FFFF00"/>
                </a:solidFill>
                <a:latin typeface="Times New Roman" pitchFamily="18" charset="0"/>
              </a:rPr>
              <a:t> - Sáng tạo hình ảnh thơ có nhiều ý nghĩa :</a:t>
            </a:r>
          </a:p>
          <a:p>
            <a:pPr>
              <a:spcBef>
                <a:spcPct val="50000"/>
              </a:spcBef>
            </a:pPr>
            <a:r>
              <a:rPr lang="en-US">
                <a:solidFill>
                  <a:srgbClr val="FFFF00"/>
                </a:solidFill>
                <a:latin typeface="Times New Roman" pitchFamily="18" charset="0"/>
              </a:rPr>
              <a:t>+ Trăng là vẻ đẹp của thiên nhiên, tự nhiên, </a:t>
            </a:r>
          </a:p>
          <a:p>
            <a:pPr>
              <a:spcBef>
                <a:spcPct val="50000"/>
              </a:spcBef>
            </a:pPr>
            <a:r>
              <a:rPr lang="en-US">
                <a:solidFill>
                  <a:srgbClr val="FFFF00"/>
                </a:solidFill>
                <a:latin typeface="Times New Roman" pitchFamily="18" charset="0"/>
              </a:rPr>
              <a:t>là người bạn gắn bó với con người.</a:t>
            </a:r>
          </a:p>
          <a:p>
            <a:pPr>
              <a:spcBef>
                <a:spcPct val="50000"/>
              </a:spcBef>
            </a:pPr>
            <a:r>
              <a:rPr lang="en-US">
                <a:solidFill>
                  <a:srgbClr val="FFFF00"/>
                </a:solidFill>
                <a:latin typeface="Times New Roman" pitchFamily="18" charset="0"/>
              </a:rPr>
              <a:t>+ Trăng là biểu tượng cho quá khứ nghĩa </a:t>
            </a:r>
          </a:p>
          <a:p>
            <a:pPr>
              <a:spcBef>
                <a:spcPct val="50000"/>
              </a:spcBef>
            </a:pPr>
            <a:r>
              <a:rPr lang="en-US">
                <a:solidFill>
                  <a:srgbClr val="FFFF00"/>
                </a:solidFill>
                <a:latin typeface="Times New Roman" pitchFamily="18" charset="0"/>
              </a:rPr>
              <a:t>tình, cho vẻ đẹp của đời sống tự nhiên, vĩnh hằng.</a:t>
            </a:r>
            <a:endParaRPr lang="en-US">
              <a:solidFill>
                <a:srgbClr val="FFFF00"/>
              </a:solidFill>
            </a:endParaRPr>
          </a:p>
        </p:txBody>
      </p:sp>
      <p:sp>
        <p:nvSpPr>
          <p:cNvPr id="185386" name="Text Box 42"/>
          <p:cNvSpPr txBox="1">
            <a:spLocks noChangeArrowheads="1"/>
          </p:cNvSpPr>
          <p:nvPr/>
        </p:nvSpPr>
        <p:spPr bwMode="auto">
          <a:xfrm>
            <a:off x="0" y="5562600"/>
            <a:ext cx="4114800" cy="396875"/>
          </a:xfrm>
          <a:prstGeom prst="rect">
            <a:avLst/>
          </a:prstGeom>
          <a:noFill/>
          <a:ln w="9525">
            <a:noFill/>
            <a:miter lim="800000"/>
            <a:headEnd/>
            <a:tailEnd/>
          </a:ln>
          <a:effectLst/>
        </p:spPr>
        <p:txBody>
          <a:bodyPr>
            <a:spAutoFit/>
          </a:bodyPr>
          <a:lstStyle/>
          <a:p>
            <a:pPr>
              <a:spcBef>
                <a:spcPct val="50000"/>
              </a:spcBef>
            </a:pPr>
            <a:r>
              <a:rPr lang="en-US" u="sng">
                <a:solidFill>
                  <a:srgbClr val="FFFF00"/>
                </a:solidFill>
                <a:latin typeface="Times New Roman" pitchFamily="18" charset="0"/>
              </a:rPr>
              <a:t>III. Tổng kết: </a:t>
            </a:r>
            <a:r>
              <a:rPr lang="en-US">
                <a:solidFill>
                  <a:srgbClr val="FFFF00"/>
                </a:solidFill>
                <a:latin typeface="Times New Roman" pitchFamily="18" charset="0"/>
              </a:rPr>
              <a:t>( ghi nhớ-sgk)</a:t>
            </a:r>
            <a:endParaRPr lang="en-US" u="sng">
              <a:solidFill>
                <a:srgbClr val="FFFF00"/>
              </a:solidFill>
              <a:latin typeface="Times New Roman" pitchFamily="18" charset="0"/>
            </a:endParaRPr>
          </a:p>
        </p:txBody>
      </p:sp>
      <p:sp>
        <p:nvSpPr>
          <p:cNvPr id="185387" name="Rectangle 43"/>
          <p:cNvSpPr>
            <a:spLocks noChangeArrowheads="1"/>
          </p:cNvSpPr>
          <p:nvPr/>
        </p:nvSpPr>
        <p:spPr bwMode="auto">
          <a:xfrm>
            <a:off x="304800" y="2819400"/>
            <a:ext cx="1517650" cy="396875"/>
          </a:xfrm>
          <a:prstGeom prst="rect">
            <a:avLst/>
          </a:prstGeom>
          <a:noFill/>
          <a:ln w="9525">
            <a:noFill/>
            <a:miter lim="800000"/>
            <a:headEnd/>
            <a:tailEnd/>
          </a:ln>
          <a:effectLst/>
        </p:spPr>
        <p:txBody>
          <a:bodyPr wrap="none">
            <a:spAutoFit/>
          </a:bodyPr>
          <a:lstStyle/>
          <a:p>
            <a:pPr>
              <a:spcBef>
                <a:spcPct val="50000"/>
              </a:spcBef>
            </a:pPr>
            <a:r>
              <a:rPr lang="en-US" b="1" u="sng">
                <a:solidFill>
                  <a:srgbClr val="FFFF00"/>
                </a:solidFill>
                <a:latin typeface="Times New Roman" pitchFamily="18" charset="0"/>
              </a:rPr>
              <a:t>1. Nội dung</a:t>
            </a:r>
            <a:r>
              <a:rPr lang="en-US" b="1" u="sng">
                <a:solidFill>
                  <a:srgbClr val="FFFF00"/>
                </a:solidFill>
              </a:rPr>
              <a:t>:</a:t>
            </a:r>
          </a:p>
        </p:txBody>
      </p:sp>
      <p:sp>
        <p:nvSpPr>
          <p:cNvPr id="185390" name="Text Box 46"/>
          <p:cNvSpPr txBox="1">
            <a:spLocks noChangeArrowheads="1"/>
          </p:cNvSpPr>
          <p:nvPr/>
        </p:nvSpPr>
        <p:spPr bwMode="auto">
          <a:xfrm>
            <a:off x="0" y="6172200"/>
            <a:ext cx="2590800" cy="396875"/>
          </a:xfrm>
          <a:prstGeom prst="rect">
            <a:avLst/>
          </a:prstGeom>
          <a:noFill/>
          <a:ln w="9525">
            <a:noFill/>
            <a:miter lim="800000"/>
            <a:headEnd/>
            <a:tailEnd/>
          </a:ln>
          <a:effectLst/>
        </p:spPr>
        <p:txBody>
          <a:bodyPr>
            <a:spAutoFit/>
          </a:bodyPr>
          <a:lstStyle/>
          <a:p>
            <a:pPr>
              <a:spcBef>
                <a:spcPct val="50000"/>
              </a:spcBef>
            </a:pPr>
            <a:r>
              <a:rPr lang="en-US" u="sng">
                <a:solidFill>
                  <a:srgbClr val="FFFF00"/>
                </a:solidFill>
                <a:latin typeface="Times New Roman" pitchFamily="18" charset="0"/>
              </a:rPr>
              <a:t>* Bài tập củng cố:</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5382"/>
                                        </p:tgtEl>
                                        <p:attrNameLst>
                                          <p:attrName>style.visibility</p:attrName>
                                        </p:attrNameLst>
                                      </p:cBhvr>
                                      <p:to>
                                        <p:strVal val="visible"/>
                                      </p:to>
                                    </p:set>
                                    <p:animEffect transition="in" filter="checkerboard(across)">
                                      <p:cBhvr>
                                        <p:cTn id="7" dur="500"/>
                                        <p:tgtEl>
                                          <p:spTgt spid="18538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85385"/>
                                        </p:tgtEl>
                                        <p:attrNameLst>
                                          <p:attrName>style.visibility</p:attrName>
                                        </p:attrNameLst>
                                      </p:cBhvr>
                                      <p:to>
                                        <p:strVal val="visible"/>
                                      </p:to>
                                    </p:set>
                                    <p:animEffect transition="in" filter="checkerboard(across)">
                                      <p:cBhvr>
                                        <p:cTn id="12" dur="500"/>
                                        <p:tgtEl>
                                          <p:spTgt spid="18538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85383"/>
                                        </p:tgtEl>
                                        <p:attrNameLst>
                                          <p:attrName>style.visibility</p:attrName>
                                        </p:attrNameLst>
                                      </p:cBhvr>
                                      <p:to>
                                        <p:strVal val="visible"/>
                                      </p:to>
                                    </p:set>
                                    <p:animEffect transition="in" filter="checkerboard(across)">
                                      <p:cBhvr>
                                        <p:cTn id="17" dur="500"/>
                                        <p:tgtEl>
                                          <p:spTgt spid="185383"/>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85373"/>
                                        </p:tgtEl>
                                        <p:attrNameLst>
                                          <p:attrName>style.visibility</p:attrName>
                                        </p:attrNameLst>
                                      </p:cBhvr>
                                      <p:to>
                                        <p:strVal val="visible"/>
                                      </p:to>
                                    </p:set>
                                    <p:animEffect transition="in" filter="checkerboard(across)">
                                      <p:cBhvr>
                                        <p:cTn id="22" dur="500"/>
                                        <p:tgtEl>
                                          <p:spTgt spid="185373"/>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85386"/>
                                        </p:tgtEl>
                                        <p:attrNameLst>
                                          <p:attrName>style.visibility</p:attrName>
                                        </p:attrNameLst>
                                      </p:cBhvr>
                                      <p:to>
                                        <p:strVal val="visible"/>
                                      </p:to>
                                    </p:set>
                                    <p:animEffect transition="in" filter="checkerboard(across)">
                                      <p:cBhvr>
                                        <p:cTn id="27" dur="500"/>
                                        <p:tgtEl>
                                          <p:spTgt spid="185386"/>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85390"/>
                                        </p:tgtEl>
                                        <p:attrNameLst>
                                          <p:attrName>style.visibility</p:attrName>
                                        </p:attrNameLst>
                                      </p:cBhvr>
                                      <p:to>
                                        <p:strVal val="visible"/>
                                      </p:to>
                                    </p:set>
                                    <p:animEffect transition="in" filter="checkerboard(across)">
                                      <p:cBhvr>
                                        <p:cTn id="32" dur="500"/>
                                        <p:tgtEl>
                                          <p:spTgt spid="185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73" grpId="0"/>
      <p:bldP spid="185382" grpId="0"/>
      <p:bldP spid="185383" grpId="0"/>
      <p:bldP spid="185385" grpId="0"/>
      <p:bldP spid="185386" grpId="0"/>
      <p:bldP spid="185390"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ChangeArrowheads="1"/>
          </p:cNvSpPr>
          <p:nvPr/>
        </p:nvSpPr>
        <p:spPr bwMode="auto">
          <a:xfrm>
            <a:off x="228600" y="76200"/>
            <a:ext cx="8458200" cy="822325"/>
          </a:xfrm>
          <a:prstGeom prst="rect">
            <a:avLst/>
          </a:prstGeom>
          <a:noFill/>
          <a:ln w="9525" algn="ctr">
            <a:noFill/>
            <a:miter lim="800000"/>
            <a:headEnd/>
            <a:tailEnd/>
          </a:ln>
          <a:effectLst/>
        </p:spPr>
        <p:txBody>
          <a:bodyPr>
            <a:spAutoFit/>
          </a:bodyPr>
          <a:lstStyle/>
          <a:p>
            <a:pPr algn="ctr" eaLnBrk="1" hangingPunct="1">
              <a:spcBef>
                <a:spcPct val="20000"/>
              </a:spcBef>
              <a:buClr>
                <a:schemeClr val="tx2"/>
              </a:buClr>
            </a:pPr>
            <a:r>
              <a:rPr lang="en-US" sz="2400">
                <a:solidFill>
                  <a:srgbClr val="FFFF00"/>
                </a:solidFill>
                <a:effectLst>
                  <a:outerShdw blurRad="38100" dist="38100" dir="2700000" algn="tl">
                    <a:srgbClr val="000000"/>
                  </a:outerShdw>
                </a:effectLst>
                <a:latin typeface=".VnTeknical" pitchFamily="34" charset="0"/>
              </a:rPr>
              <a:t>Chän c©u tr¶ lêi ®óng: </a:t>
            </a:r>
            <a:br>
              <a:rPr lang="en-US" sz="2400">
                <a:solidFill>
                  <a:srgbClr val="FFFF00"/>
                </a:solidFill>
                <a:effectLst>
                  <a:outerShdw blurRad="38100" dist="38100" dir="2700000" algn="tl">
                    <a:srgbClr val="000000"/>
                  </a:outerShdw>
                </a:effectLst>
                <a:latin typeface=".VnTeknical" pitchFamily="34" charset="0"/>
              </a:rPr>
            </a:br>
            <a:endParaRPr lang="en-US" sz="2400">
              <a:solidFill>
                <a:srgbClr val="FFFF00"/>
              </a:solidFill>
              <a:effectLst>
                <a:outerShdw blurRad="38100" dist="38100" dir="2700000" algn="tl">
                  <a:srgbClr val="000000"/>
                </a:outerShdw>
              </a:effectLst>
              <a:latin typeface=".VnTeknical" pitchFamily="34" charset="0"/>
            </a:endParaRPr>
          </a:p>
        </p:txBody>
      </p:sp>
      <p:sp>
        <p:nvSpPr>
          <p:cNvPr id="186371" name="Rectangle 3"/>
          <p:cNvSpPr>
            <a:spLocks noGrp="1" noChangeArrowheads="1"/>
          </p:cNvSpPr>
          <p:nvPr>
            <p:ph type="body" idx="1"/>
          </p:nvPr>
        </p:nvSpPr>
        <p:spPr>
          <a:xfrm>
            <a:off x="76200" y="609600"/>
            <a:ext cx="9067800" cy="2667000"/>
          </a:xfrm>
          <a:noFill/>
          <a:ln/>
        </p:spPr>
        <p:txBody>
          <a:bodyPr/>
          <a:lstStyle/>
          <a:p>
            <a:pPr marL="609600" indent="-609600">
              <a:lnSpc>
                <a:spcPct val="120000"/>
              </a:lnSpc>
              <a:buFont typeface="Wingdings" pitchFamily="2" charset="2"/>
              <a:buNone/>
            </a:pPr>
            <a:r>
              <a:rPr lang="en-US" sz="1800">
                <a:solidFill>
                  <a:srgbClr val="99FF66"/>
                </a:solidFill>
                <a:latin typeface=".VnClarendon" pitchFamily="34" charset="0"/>
              </a:rPr>
              <a:t>1. NhËn ®Þnh nµo nãi ®óng nhÊt nh÷ng vÊn ®Ò vÒ th¸i ®é cña con ng­êi mµ bµi th¬ ®Æt ra?</a:t>
            </a:r>
          </a:p>
          <a:p>
            <a:pPr marL="609600" indent="-609600">
              <a:lnSpc>
                <a:spcPct val="120000"/>
              </a:lnSpc>
              <a:buFont typeface="Wingdings" pitchFamily="2" charset="2"/>
              <a:buNone/>
            </a:pPr>
            <a:r>
              <a:rPr lang="en-US" sz="2400">
                <a:latin typeface=".VnTime" pitchFamily="34" charset="0"/>
              </a:rPr>
              <a:t>      </a:t>
            </a:r>
            <a:r>
              <a:rPr lang="en-US" sz="2000">
                <a:latin typeface=".VnTime" pitchFamily="34" charset="0"/>
              </a:rPr>
              <a:t>A. Th¸i ®é ®èi víi qu¸ khø</a:t>
            </a:r>
          </a:p>
          <a:p>
            <a:pPr marL="609600" indent="-609600">
              <a:lnSpc>
                <a:spcPct val="120000"/>
              </a:lnSpc>
              <a:buFont typeface="Wingdings" pitchFamily="2" charset="2"/>
              <a:buNone/>
            </a:pPr>
            <a:r>
              <a:rPr lang="en-US" sz="2000">
                <a:latin typeface=".VnTime" pitchFamily="34" charset="0"/>
              </a:rPr>
              <a:t>       B. Th¸i ®é ®èi víi nh÷ng ng­êi ®· khuÊt</a:t>
            </a:r>
          </a:p>
          <a:p>
            <a:pPr marL="609600" indent="-609600">
              <a:lnSpc>
                <a:spcPct val="120000"/>
              </a:lnSpc>
              <a:buFont typeface="Wingdings" pitchFamily="2" charset="2"/>
              <a:buNone/>
            </a:pPr>
            <a:r>
              <a:rPr lang="en-US" sz="2000">
                <a:latin typeface=".VnTime" pitchFamily="34" charset="0"/>
              </a:rPr>
              <a:t>       C. Th¸i ®é ®èi víi chÝnh m×nh.</a:t>
            </a:r>
          </a:p>
          <a:p>
            <a:pPr marL="609600" indent="-609600">
              <a:lnSpc>
                <a:spcPct val="120000"/>
              </a:lnSpc>
              <a:buFont typeface="Wingdings" pitchFamily="2" charset="2"/>
              <a:buNone/>
            </a:pPr>
            <a:r>
              <a:rPr lang="en-US" sz="2000">
                <a:latin typeface=".VnTime" pitchFamily="34" charset="0"/>
              </a:rPr>
              <a:t>       D. C¶ ba ý kiÕn trªn</a:t>
            </a:r>
          </a:p>
          <a:p>
            <a:pPr marL="609600" indent="-609600">
              <a:lnSpc>
                <a:spcPct val="120000"/>
              </a:lnSpc>
              <a:buFont typeface="Wingdings" pitchFamily="2" charset="2"/>
              <a:buNone/>
            </a:pPr>
            <a:r>
              <a:rPr lang="en-US" sz="2000">
                <a:latin typeface=".VnTime" pitchFamily="34" charset="0"/>
              </a:rPr>
              <a:t>  </a:t>
            </a:r>
          </a:p>
        </p:txBody>
      </p:sp>
      <p:sp>
        <p:nvSpPr>
          <p:cNvPr id="186372" name="Oval 4"/>
          <p:cNvSpPr>
            <a:spLocks noChangeArrowheads="1"/>
          </p:cNvSpPr>
          <p:nvPr/>
        </p:nvSpPr>
        <p:spPr bwMode="auto">
          <a:xfrm>
            <a:off x="533400" y="2819400"/>
            <a:ext cx="304800" cy="304800"/>
          </a:xfrm>
          <a:prstGeom prst="ellipse">
            <a:avLst/>
          </a:prstGeom>
          <a:solidFill>
            <a:schemeClr val="accent1"/>
          </a:solidFill>
          <a:ln w="9525">
            <a:solidFill>
              <a:schemeClr val="tx1"/>
            </a:solidFill>
            <a:round/>
            <a:headEnd/>
            <a:tailEnd/>
          </a:ln>
          <a:effectLst/>
        </p:spPr>
        <p:txBody>
          <a:bodyPr wrap="none" anchor="ctr"/>
          <a:lstStyle/>
          <a:p>
            <a:pPr algn="ctr"/>
            <a:r>
              <a:rPr lang="en-US"/>
              <a:t>D</a:t>
            </a:r>
          </a:p>
        </p:txBody>
      </p:sp>
      <p:sp>
        <p:nvSpPr>
          <p:cNvPr id="186373" name="Rectangle 5"/>
          <p:cNvSpPr>
            <a:spLocks noChangeArrowheads="1"/>
          </p:cNvSpPr>
          <p:nvPr/>
        </p:nvSpPr>
        <p:spPr bwMode="auto">
          <a:xfrm>
            <a:off x="304800" y="3946525"/>
            <a:ext cx="8534400" cy="1920875"/>
          </a:xfrm>
          <a:prstGeom prst="rect">
            <a:avLst/>
          </a:prstGeom>
          <a:noFill/>
          <a:ln w="9525">
            <a:noFill/>
            <a:miter lim="800000"/>
            <a:headEnd/>
            <a:tailEnd/>
          </a:ln>
          <a:effectLst/>
        </p:spPr>
        <p:txBody>
          <a:bodyPr>
            <a:spAutoFit/>
          </a:bodyPr>
          <a:lstStyle/>
          <a:p>
            <a:r>
              <a:rPr lang="en-US">
                <a:solidFill>
                  <a:srgbClr val="00FF00"/>
                </a:solidFill>
              </a:rPr>
              <a:t>2. Nhận định nào sau ®©y kh«ng  phï hợp với ý nghĩa của ảnh “vầng trăng” trong bµi th¬ nµy?</a:t>
            </a:r>
          </a:p>
          <a:p>
            <a:r>
              <a:rPr lang="en-US"/>
              <a:t>  A . BiÓu t­îng cña thiªn nhiªn hån nhiªn, t­¬i m¸t.</a:t>
            </a:r>
          </a:p>
          <a:p>
            <a:r>
              <a:rPr lang="en-US"/>
              <a:t>  B . BiÓu t­îng cña qu¸ khø nghÜa t×nh.</a:t>
            </a:r>
          </a:p>
          <a:p>
            <a:r>
              <a:rPr lang="en-US"/>
              <a:t>  C . BiÓu t­îng cña vÎ ®Ñp b×nh dÞ , vÜnh h»ng cña ®êi sèng. </a:t>
            </a:r>
          </a:p>
          <a:p>
            <a:r>
              <a:rPr lang="en-US"/>
              <a:t>  D. BiÓu t­îng cña sù hån nhiªn, trong s¸ng cña tuæi th¬</a:t>
            </a:r>
          </a:p>
        </p:txBody>
      </p:sp>
      <p:sp>
        <p:nvSpPr>
          <p:cNvPr id="186374" name="Oval 6"/>
          <p:cNvSpPr>
            <a:spLocks noChangeArrowheads="1"/>
          </p:cNvSpPr>
          <p:nvPr/>
        </p:nvSpPr>
        <p:spPr bwMode="auto">
          <a:xfrm>
            <a:off x="457200" y="5562600"/>
            <a:ext cx="304800" cy="304800"/>
          </a:xfrm>
          <a:prstGeom prst="ellipse">
            <a:avLst/>
          </a:prstGeom>
          <a:solidFill>
            <a:schemeClr val="accent1"/>
          </a:solidFill>
          <a:ln w="9525">
            <a:solidFill>
              <a:schemeClr val="tx1"/>
            </a:solidFill>
            <a:round/>
            <a:headEnd/>
            <a:tailEnd/>
          </a:ln>
          <a:effectLst/>
        </p:spPr>
        <p:txBody>
          <a:bodyPr wrap="none" anchor="ctr"/>
          <a:lstStyle/>
          <a:p>
            <a:pPr algn="ctr"/>
            <a:r>
              <a:rPr lang="en-US"/>
              <a:t>D</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1" nodeType="clickEffect">
                                  <p:stCondLst>
                                    <p:cond delay="0"/>
                                  </p:stCondLst>
                                  <p:childTnLst>
                                    <p:set>
                                      <p:cBhvr>
                                        <p:cTn id="6" dur="1" fill="hold">
                                          <p:stCondLst>
                                            <p:cond delay="0"/>
                                          </p:stCondLst>
                                        </p:cTn>
                                        <p:tgtEl>
                                          <p:spTgt spid="186372"/>
                                        </p:tgtEl>
                                        <p:attrNameLst>
                                          <p:attrName>style.visibility</p:attrName>
                                        </p:attrNameLst>
                                      </p:cBhvr>
                                      <p:to>
                                        <p:strVal val="visible"/>
                                      </p:to>
                                    </p:set>
                                    <p:animEffect transition="in" filter="checkerboard(across)">
                                      <p:cBhvr>
                                        <p:cTn id="7" dur="500"/>
                                        <p:tgtEl>
                                          <p:spTgt spid="18637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86374"/>
                                        </p:tgtEl>
                                        <p:attrNameLst>
                                          <p:attrName>style.visibility</p:attrName>
                                        </p:attrNameLst>
                                      </p:cBhvr>
                                      <p:to>
                                        <p:strVal val="visible"/>
                                      </p:to>
                                    </p:set>
                                    <p:animEffect transition="in" filter="checkerboard(across)">
                                      <p:cBhvr>
                                        <p:cTn id="12" dur="500"/>
                                        <p:tgtEl>
                                          <p:spTgt spid="1863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2" grpId="1" animBg="1"/>
      <p:bldP spid="186374"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ChangeArrowheads="1"/>
          </p:cNvSpPr>
          <p:nvPr/>
        </p:nvSpPr>
        <p:spPr bwMode="auto">
          <a:xfrm>
            <a:off x="0" y="0"/>
            <a:ext cx="9144000" cy="6858000"/>
          </a:xfrm>
          <a:prstGeom prst="rect">
            <a:avLst/>
          </a:prstGeom>
          <a:gradFill rotWithShape="1">
            <a:gsLst>
              <a:gs pos="0">
                <a:srgbClr val="000000"/>
              </a:gs>
              <a:gs pos="39999">
                <a:srgbClr val="0A128C"/>
              </a:gs>
              <a:gs pos="70000">
                <a:srgbClr val="181CC7"/>
              </a:gs>
              <a:gs pos="88000">
                <a:srgbClr val="7005D4"/>
              </a:gs>
              <a:gs pos="100000">
                <a:srgbClr val="8C3D91"/>
              </a:gs>
            </a:gsLst>
            <a:lin ang="5400000" scaled="1"/>
          </a:gradFill>
          <a:ln w="9525">
            <a:solidFill>
              <a:schemeClr val="tx1"/>
            </a:solidFill>
            <a:miter lim="800000"/>
            <a:headEnd/>
            <a:tailEnd/>
          </a:ln>
          <a:effectLst/>
        </p:spPr>
        <p:txBody>
          <a:bodyPr wrap="none" anchor="ctr"/>
          <a:lstStyle/>
          <a:p>
            <a:endParaRPr lang="en-US"/>
          </a:p>
        </p:txBody>
      </p:sp>
      <p:sp>
        <p:nvSpPr>
          <p:cNvPr id="148484" name="Text Box 4"/>
          <p:cNvSpPr txBox="1">
            <a:spLocks noChangeArrowheads="1"/>
          </p:cNvSpPr>
          <p:nvPr/>
        </p:nvSpPr>
        <p:spPr bwMode="auto">
          <a:xfrm>
            <a:off x="3810000" y="762000"/>
            <a:ext cx="4953000" cy="4908550"/>
          </a:xfrm>
          <a:prstGeom prst="rect">
            <a:avLst/>
          </a:prstGeom>
          <a:noFill/>
          <a:ln w="9525">
            <a:noFill/>
            <a:miter lim="800000"/>
            <a:headEnd/>
            <a:tailEnd/>
          </a:ln>
          <a:effectLst/>
        </p:spPr>
        <p:txBody>
          <a:bodyPr>
            <a:spAutoFit/>
          </a:bodyPr>
          <a:lstStyle/>
          <a:p>
            <a:pPr marL="342900" indent="-342900" eaLnBrk="1" hangingPunct="1">
              <a:spcBef>
                <a:spcPct val="20000"/>
              </a:spcBef>
            </a:pPr>
            <a:r>
              <a:rPr lang="en-US" sz="4000" u="sng">
                <a:solidFill>
                  <a:srgbClr val="0000FF"/>
                </a:solidFill>
              </a:rPr>
              <a:t>Bµi </a:t>
            </a:r>
            <a:r>
              <a:rPr lang="en-US" sz="4000" u="sng">
                <a:solidFill>
                  <a:srgbClr val="0000FF"/>
                </a:solidFill>
                <a:latin typeface="Times New Roman" pitchFamily="18" charset="0"/>
              </a:rPr>
              <a:t>tập</a:t>
            </a:r>
            <a:r>
              <a:rPr lang="en-US" sz="4000"/>
              <a:t>: T­ëng t­îng m×nh lµ nh©n vËt tr÷ t×nh trong </a:t>
            </a:r>
            <a:r>
              <a:rPr lang="en-US" sz="4000" i="1"/>
              <a:t>“</a:t>
            </a:r>
            <a:r>
              <a:rPr lang="en-US" sz="4000" i="1">
                <a:latin typeface=".VnTimeH" pitchFamily="34" charset="0"/>
              </a:rPr>
              <a:t>¸</a:t>
            </a:r>
            <a:r>
              <a:rPr lang="en-US" sz="4000" i="1"/>
              <a:t>nh tr¨ng”,</a:t>
            </a:r>
            <a:r>
              <a:rPr lang="en-US" sz="4000"/>
              <a:t> em h·y diÔn t¶ dßng c¶m nghÜ trong bµi th¬ thµnh mét bµi t©m sù ng¾n.</a:t>
            </a:r>
          </a:p>
          <a:p>
            <a:pPr marL="342900" indent="-342900" eaLnBrk="1" hangingPunct="1">
              <a:lnSpc>
                <a:spcPct val="90000"/>
              </a:lnSpc>
            </a:pPr>
            <a:endParaRPr lang="en-US" sz="4000"/>
          </a:p>
        </p:txBody>
      </p:sp>
      <p:sp>
        <p:nvSpPr>
          <p:cNvPr id="148485" name="Text Box 5"/>
          <p:cNvSpPr txBox="1">
            <a:spLocks noChangeArrowheads="1"/>
          </p:cNvSpPr>
          <p:nvPr/>
        </p:nvSpPr>
        <p:spPr bwMode="auto">
          <a:xfrm>
            <a:off x="381000" y="2286000"/>
            <a:ext cx="1752600" cy="708025"/>
          </a:xfrm>
          <a:prstGeom prst="rect">
            <a:avLst/>
          </a:prstGeom>
          <a:noFill/>
          <a:ln w="66675" cap="rnd">
            <a:solidFill>
              <a:srgbClr val="008000"/>
            </a:solidFill>
            <a:prstDash val="sysDot"/>
            <a:miter lim="800000"/>
            <a:headEnd/>
            <a:tailEnd/>
          </a:ln>
          <a:effectLst/>
        </p:spPr>
        <p:txBody>
          <a:bodyPr>
            <a:spAutoFit/>
          </a:bodyPr>
          <a:lstStyle/>
          <a:p>
            <a:pPr eaLnBrk="1" hangingPunct="1">
              <a:lnSpc>
                <a:spcPct val="90000"/>
              </a:lnSpc>
            </a:pPr>
            <a:r>
              <a:rPr lang="en-US" sz="4000" b="1">
                <a:solidFill>
                  <a:srgbClr val="FFFF66"/>
                </a:solidFill>
                <a:latin typeface=".VnMysticalH" pitchFamily="34" charset="0"/>
              </a:rPr>
              <a:t>VÒ nhµ</a:t>
            </a:r>
          </a:p>
        </p:txBody>
      </p:sp>
      <p:sp>
        <p:nvSpPr>
          <p:cNvPr id="148486" name="Text Box 6"/>
          <p:cNvSpPr txBox="1">
            <a:spLocks noChangeArrowheads="1"/>
          </p:cNvSpPr>
          <p:nvPr/>
        </p:nvSpPr>
        <p:spPr bwMode="auto">
          <a:xfrm>
            <a:off x="381000" y="304800"/>
            <a:ext cx="1981200" cy="1920875"/>
          </a:xfrm>
          <a:prstGeom prst="rect">
            <a:avLst/>
          </a:prstGeom>
          <a:noFill/>
          <a:ln w="9525">
            <a:noFill/>
            <a:miter lim="800000"/>
            <a:headEnd/>
            <a:tailEnd/>
          </a:ln>
          <a:effectLst/>
        </p:spPr>
        <p:txBody>
          <a:bodyPr>
            <a:spAutoFit/>
          </a:bodyPr>
          <a:lstStyle/>
          <a:p>
            <a:pPr eaLnBrk="1" hangingPunct="1">
              <a:spcBef>
                <a:spcPct val="50000"/>
              </a:spcBef>
            </a:pPr>
            <a:r>
              <a:rPr lang="en-US" sz="12000" b="1">
                <a:solidFill>
                  <a:srgbClr val="FF3300"/>
                </a:solidFill>
                <a:latin typeface="Arial" charset="0"/>
                <a:sym typeface="Webdings" pitchFamily="18" charset="2"/>
              </a:rPr>
              <a:t></a:t>
            </a: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48485"/>
                                        </p:tgtEl>
                                        <p:attrNameLst>
                                          <p:attrName>style.visibility</p:attrName>
                                        </p:attrNameLst>
                                      </p:cBhvr>
                                      <p:to>
                                        <p:strVal val="visible"/>
                                      </p:to>
                                    </p:set>
                                    <p:animEffect transition="in" filter="checkerboard(across)">
                                      <p:cBhvr>
                                        <p:cTn id="7" dur="500"/>
                                        <p:tgtEl>
                                          <p:spTgt spid="148485"/>
                                        </p:tgtEl>
                                      </p:cBhvr>
                                    </p:animEffect>
                                  </p:childTnLst>
                                </p:cTn>
                              </p:par>
                            </p:childTnLst>
                          </p:cTn>
                        </p:par>
                        <p:par>
                          <p:cTn id="8" fill="hold">
                            <p:stCondLst>
                              <p:cond delay="500"/>
                            </p:stCondLst>
                            <p:childTnLst>
                              <p:par>
                                <p:cTn id="9" presetID="8" presetClass="entr" presetSubtype="16" fill="hold" nodeType="afterEffect">
                                  <p:stCondLst>
                                    <p:cond delay="0"/>
                                  </p:stCondLst>
                                  <p:childTnLst>
                                    <p:set>
                                      <p:cBhvr>
                                        <p:cTn id="10" dur="1" fill="hold">
                                          <p:stCondLst>
                                            <p:cond delay="0"/>
                                          </p:stCondLst>
                                        </p:cTn>
                                        <p:tgtEl>
                                          <p:spTgt spid="148484">
                                            <p:txEl>
                                              <p:pRg st="0" end="0"/>
                                            </p:txEl>
                                          </p:spTgt>
                                        </p:tgtEl>
                                        <p:attrNameLst>
                                          <p:attrName>style.visibility</p:attrName>
                                        </p:attrNameLst>
                                      </p:cBhvr>
                                      <p:to>
                                        <p:strVal val="visible"/>
                                      </p:to>
                                    </p:set>
                                    <p:animEffect transition="in" filter="diamond(in)">
                                      <p:cBhvr>
                                        <p:cTn id="11" dur="2000"/>
                                        <p:tgtEl>
                                          <p:spTgt spid="14848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normAutofit fontScale="77500" lnSpcReduction="20000"/>
          </a:bodyPr>
          <a:lstStyle/>
          <a:p>
            <a:pPr marL="0" indent="0">
              <a:buNone/>
            </a:pPr>
            <a:r>
              <a:rPr lang="vi-VN" dirty="0">
                <a:latin typeface="+mj-lt"/>
              </a:rPr>
              <a:t>Yếu tố kì ảo trong truyện truyền kì có một vai trò rất quan trọng. Nó khiến câu chuyện được kể trở nên lung linh, hư ảo. Chẳng hạn: chuyện nằm mộng của Phan Lang, Chuyện Phan Lang và Vũ Nương dưới động rùa của Linh Phi,... chuyện lập đàn giải oan, Vũ Nương hiện về ngồi trên kiệu hoa, cờ tán, võng lọng rực rỡ đầy sông, lúc ẩn lúc hiện, rồi "bóng nàng loang loáng mờ nhạt dần mà biến đi mất.". Đó là đặc điểm chung của thể loại truyền kì trung đại. Hơn nữa, Nguyễn Dữ đã sử dụng cách đưa yếu tố truyền kì vào câu chuyện kết hợp với các yếu tố tả thực để tạo hiệu quả nghệ thuật về tính chân thực của truyện (các yếu tố tả thực: địa danh, thời điểm lịch sử, sự kiện lịch sử, miêu tả chân dung nhân vật, khung cảnh...). Ngoài ra, sự có mặt của các yếu tố kì ảo đã tạo ra một thế giới ước mơ, khát vọng của nhân dân về sự công bằng, bác ái.</a:t>
            </a:r>
          </a:p>
          <a:p>
            <a:endParaRPr lang="vi-VN" dirty="0"/>
          </a:p>
        </p:txBody>
      </p:sp>
    </p:spTree>
    <p:extLst>
      <p:ext uri="{BB962C8B-B14F-4D97-AF65-F5344CB8AC3E}">
        <p14:creationId xmlns:p14="http://schemas.microsoft.com/office/powerpoint/2010/main" xmlns="" val="2725179603"/>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ChangeArrowheads="1"/>
          </p:cNvSpPr>
          <p:nvPr/>
        </p:nvSpPr>
        <p:spPr bwMode="auto">
          <a:xfrm>
            <a:off x="-533400" y="1574800"/>
            <a:ext cx="9296400" cy="3925888"/>
          </a:xfrm>
          <a:prstGeom prst="rect">
            <a:avLst/>
          </a:prstGeom>
          <a:noFill/>
          <a:ln w="9525" algn="ctr">
            <a:noFill/>
            <a:miter lim="800000"/>
            <a:headEnd/>
            <a:tailEnd/>
          </a:ln>
          <a:effectLst/>
        </p:spPr>
        <p:txBody>
          <a:bodyPr>
            <a:spAutoFit/>
          </a:bodyPr>
          <a:lstStyle/>
          <a:p>
            <a:pPr marL="838200" indent="-838200" eaLnBrk="1" hangingPunct="1">
              <a:lnSpc>
                <a:spcPct val="150000"/>
              </a:lnSpc>
              <a:spcBef>
                <a:spcPct val="20000"/>
              </a:spcBef>
              <a:buClr>
                <a:schemeClr val="tx2"/>
              </a:buClr>
            </a:pPr>
            <a:r>
              <a:rPr lang="en-US" sz="2400">
                <a:effectLst>
                  <a:outerShdw blurRad="38100" dist="38100" dir="2700000" algn="tl">
                    <a:srgbClr val="000000"/>
                  </a:outerShdw>
                </a:effectLst>
              </a:rPr>
              <a:t> 	-  Häc thuéc lßng ghi nhí vµ xem bµi ph©n tÝch.</a:t>
            </a:r>
            <a:br>
              <a:rPr lang="en-US" sz="2400">
                <a:effectLst>
                  <a:outerShdw blurRad="38100" dist="38100" dir="2700000" algn="tl">
                    <a:srgbClr val="000000"/>
                  </a:outerShdw>
                </a:effectLst>
              </a:rPr>
            </a:br>
            <a:r>
              <a:rPr lang="en-US" sz="2400">
                <a:effectLst>
                  <a:outerShdw blurRad="38100" dist="38100" dir="2700000" algn="tl">
                    <a:srgbClr val="000000"/>
                  </a:outerShdw>
                </a:effectLst>
              </a:rPr>
              <a:t>-  Häc thuéc lßng vµ ®äc diÔn c¶m bµi th¬, n¾m ch¾c néi dung vµ nghÖ thuËt cña bµi.</a:t>
            </a:r>
            <a:br>
              <a:rPr lang="en-US" sz="2400">
                <a:effectLst>
                  <a:outerShdw blurRad="38100" dist="38100" dir="2700000" algn="tl">
                    <a:srgbClr val="000000"/>
                  </a:outerShdw>
                </a:effectLst>
              </a:rPr>
            </a:br>
            <a:r>
              <a:rPr lang="en-US" sz="2400">
                <a:effectLst>
                  <a:outerShdw blurRad="38100" dist="38100" dir="2700000" algn="tl">
                    <a:srgbClr val="000000"/>
                  </a:outerShdw>
                </a:effectLst>
              </a:rPr>
              <a:t>- So¹n bµi: </a:t>
            </a:r>
            <a:r>
              <a:rPr lang="en-US" sz="2400">
                <a:solidFill>
                  <a:srgbClr val="FFFF00"/>
                </a:solidFill>
                <a:effectLst>
                  <a:outerShdw blurRad="38100" dist="38100" dir="2700000" algn="tl">
                    <a:srgbClr val="000000"/>
                  </a:outerShdw>
                </a:effectLst>
              </a:rPr>
              <a:t>Tæng kÕt vÒ tõ vùng</a:t>
            </a:r>
            <a:r>
              <a:rPr lang="en-US" sz="2400">
                <a:effectLst>
                  <a:outerShdw blurRad="38100" dist="38100" dir="2700000" algn="tl">
                    <a:srgbClr val="000000"/>
                  </a:outerShdw>
                </a:effectLst>
              </a:rPr>
              <a:t> (LuyÖn tËp tæng hîp).</a:t>
            </a:r>
            <a:br>
              <a:rPr lang="en-US" sz="2400">
                <a:effectLst>
                  <a:outerShdw blurRad="38100" dist="38100" dir="2700000" algn="tl">
                    <a:srgbClr val="000000"/>
                  </a:outerShdw>
                </a:effectLst>
              </a:rPr>
            </a:br>
            <a:r>
              <a:rPr lang="en-US" sz="2400">
                <a:effectLst>
                  <a:outerShdw blurRad="38100" dist="38100" dir="2700000" algn="tl">
                    <a:srgbClr val="000000"/>
                  </a:outerShdw>
                </a:effectLst>
              </a:rPr>
              <a:t>+ Chó  ý «n l¹i nh÷ng kiÕn thøc lÝ thuyÕt vÒ tõ vùng ®· häc trong nh÷ng bµi tr­íc.</a:t>
            </a:r>
            <a:br>
              <a:rPr lang="en-US" sz="2400">
                <a:effectLst>
                  <a:outerShdw blurRad="38100" dist="38100" dir="2700000" algn="tl">
                    <a:srgbClr val="000000"/>
                  </a:outerShdw>
                </a:effectLst>
              </a:rPr>
            </a:br>
            <a:r>
              <a:rPr lang="en-US" sz="2400">
                <a:effectLst>
                  <a:outerShdw blurRad="38100" dist="38100" dir="2700000" algn="tl">
                    <a:srgbClr val="000000"/>
                  </a:outerShdw>
                </a:effectLst>
              </a:rPr>
              <a:t>			</a:t>
            </a:r>
          </a:p>
        </p:txBody>
      </p:sp>
      <p:sp>
        <p:nvSpPr>
          <p:cNvPr id="67588" name="WordArt 4"/>
          <p:cNvSpPr>
            <a:spLocks noChangeArrowheads="1" noChangeShapeType="1" noTextEdit="1"/>
          </p:cNvSpPr>
          <p:nvPr/>
        </p:nvSpPr>
        <p:spPr bwMode="auto">
          <a:xfrm>
            <a:off x="838200" y="228600"/>
            <a:ext cx="7772400" cy="62865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VnVogueH"/>
              </a:rPr>
              <a:t>H­íng dÉn häc bµi vµ chuÈn bÞ bµi ë nhµ:</a:t>
            </a:r>
          </a:p>
        </p:txBody>
      </p:sp>
    </p:spTree>
  </p:cSld>
  <p:clrMapOvr>
    <a:masterClrMapping/>
  </p:clrMapOvr>
  <p:transition spd="slow">
    <p:cover dir="d"/>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20031121020151"/>
          <p:cNvPicPr>
            <a:picLocks noChangeAspect="1" noChangeArrowheads="1"/>
          </p:cNvPicPr>
          <p:nvPr/>
        </p:nvPicPr>
        <p:blipFill>
          <a:blip r:embed="rId2" cstate="print"/>
          <a:srcRect/>
          <a:stretch>
            <a:fillRect/>
          </a:stretch>
        </p:blipFill>
        <p:spPr bwMode="auto">
          <a:xfrm>
            <a:off x="-304800" y="0"/>
            <a:ext cx="9677400" cy="7258050"/>
          </a:xfrm>
          <a:prstGeom prst="rect">
            <a:avLst/>
          </a:prstGeom>
          <a:noFill/>
        </p:spPr>
      </p:pic>
      <p:sp>
        <p:nvSpPr>
          <p:cNvPr id="68611" name="Text Box 3"/>
          <p:cNvSpPr txBox="1">
            <a:spLocks noChangeArrowheads="1"/>
          </p:cNvSpPr>
          <p:nvPr/>
        </p:nvSpPr>
        <p:spPr bwMode="auto">
          <a:xfrm>
            <a:off x="609600" y="4495800"/>
            <a:ext cx="8308975" cy="1747838"/>
          </a:xfrm>
          <a:prstGeom prst="rect">
            <a:avLst/>
          </a:prstGeom>
          <a:noFill/>
          <a:ln w="9525">
            <a:noFill/>
            <a:miter lim="800000"/>
            <a:headEnd/>
            <a:tailEnd/>
          </a:ln>
          <a:effectLst/>
        </p:spPr>
        <p:txBody>
          <a:bodyPr wrap="none">
            <a:spAutoFit/>
          </a:bodyPr>
          <a:lstStyle/>
          <a:p>
            <a:pPr algn="ctr" eaLnBrk="1" hangingPunct="1">
              <a:lnSpc>
                <a:spcPct val="120000"/>
              </a:lnSpc>
            </a:pPr>
            <a:r>
              <a:rPr lang="en-US" sz="3200">
                <a:solidFill>
                  <a:srgbClr val="66FF33"/>
                </a:solidFill>
                <a:latin typeface=".VnCooperH" pitchFamily="34" charset="0"/>
              </a:rPr>
              <a:t>Xin Ch©n thµnh c¶m ¬n</a:t>
            </a:r>
            <a:r>
              <a:rPr lang="en-US" sz="3200">
                <a:solidFill>
                  <a:srgbClr val="66FF33"/>
                </a:solidFill>
                <a:latin typeface=".VnBodoniH" pitchFamily="34" charset="0"/>
              </a:rPr>
              <a:t> </a:t>
            </a:r>
          </a:p>
          <a:p>
            <a:pPr algn="ctr" eaLnBrk="1" hangingPunct="1">
              <a:lnSpc>
                <a:spcPct val="120000"/>
              </a:lnSpc>
            </a:pPr>
            <a:r>
              <a:rPr lang="en-US" sz="3200">
                <a:solidFill>
                  <a:srgbClr val="FFFF99"/>
                </a:solidFill>
                <a:latin typeface=".VnBodoniH" pitchFamily="34" charset="0"/>
              </a:rPr>
              <a:t>c¸c thÇy c« gi¸o</a:t>
            </a:r>
          </a:p>
          <a:p>
            <a:pPr algn="ctr" eaLnBrk="1" hangingPunct="1"/>
            <a:r>
              <a:rPr lang="en-US" sz="3200">
                <a:solidFill>
                  <a:srgbClr val="FFFF99"/>
                </a:solidFill>
                <a:latin typeface=".VnBodoniH" pitchFamily="34" charset="0"/>
              </a:rPr>
              <a:t>Cïng toµn thÓ c¸c em häc sinh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68611"/>
                                        </p:tgtEl>
                                        <p:attrNameLst>
                                          <p:attrName>style.visibility</p:attrName>
                                        </p:attrNameLst>
                                      </p:cBhvr>
                                      <p:to>
                                        <p:strVal val="visible"/>
                                      </p:to>
                                    </p:set>
                                    <p:anim by="(-#ppt_w*2)" calcmode="lin" valueType="num">
                                      <p:cBhvr rctx="PPT">
                                        <p:cTn id="7" dur="1000" autoRev="1" fill="hold">
                                          <p:stCondLst>
                                            <p:cond delay="0"/>
                                          </p:stCondLst>
                                        </p:cTn>
                                        <p:tgtEl>
                                          <p:spTgt spid="68611"/>
                                        </p:tgtEl>
                                        <p:attrNameLst>
                                          <p:attrName>ppt_w</p:attrName>
                                        </p:attrNameLst>
                                      </p:cBhvr>
                                    </p:anim>
                                    <p:anim by="(#ppt_w*0.50)" calcmode="lin" valueType="num">
                                      <p:cBhvr>
                                        <p:cTn id="8" dur="1000" decel="50000" autoRev="1" fill="hold">
                                          <p:stCondLst>
                                            <p:cond delay="0"/>
                                          </p:stCondLst>
                                        </p:cTn>
                                        <p:tgtEl>
                                          <p:spTgt spid="68611"/>
                                        </p:tgtEl>
                                        <p:attrNameLst>
                                          <p:attrName>ppt_x</p:attrName>
                                        </p:attrNameLst>
                                      </p:cBhvr>
                                    </p:anim>
                                    <p:anim from="(-#ppt_h/2)" to="(#ppt_y)" calcmode="lin" valueType="num">
                                      <p:cBhvr>
                                        <p:cTn id="9" dur="2000" fill="hold">
                                          <p:stCondLst>
                                            <p:cond delay="0"/>
                                          </p:stCondLst>
                                        </p:cTn>
                                        <p:tgtEl>
                                          <p:spTgt spid="68611"/>
                                        </p:tgtEl>
                                        <p:attrNameLst>
                                          <p:attrName>ppt_y</p:attrName>
                                        </p:attrNameLst>
                                      </p:cBhvr>
                                    </p:anim>
                                    <p:animRot by="21600000">
                                      <p:cBhvr>
                                        <p:cTn id="10" dur="2000" fill="hold">
                                          <p:stCondLst>
                                            <p:cond delay="0"/>
                                          </p:stCondLst>
                                        </p:cTn>
                                        <p:tgtEl>
                                          <p:spTgt spid="686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dirty="0"/>
          </a:p>
        </p:txBody>
      </p:sp>
      <p:sp>
        <p:nvSpPr>
          <p:cNvPr id="3" name="Content Placeholder 2"/>
          <p:cNvSpPr>
            <a:spLocks noGrp="1"/>
          </p:cNvSpPr>
          <p:nvPr>
            <p:ph idx="1"/>
          </p:nvPr>
        </p:nvSpPr>
        <p:spPr>
          <a:xfrm>
            <a:off x="211392" y="1844824"/>
            <a:ext cx="8229600" cy="4525963"/>
          </a:xfrm>
        </p:spPr>
        <p:txBody>
          <a:bodyPr/>
          <a:lstStyle/>
          <a:p>
            <a:endParaRPr lang="vi-VN"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2701" y="332656"/>
            <a:ext cx="7469454" cy="63367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184832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en-US" dirty="0" err="1" smtClean="0"/>
              <a:t>Tổng</a:t>
            </a:r>
            <a:r>
              <a:rPr lang="en-US" dirty="0"/>
              <a:t> </a:t>
            </a:r>
            <a:r>
              <a:rPr lang="en-US" dirty="0" err="1"/>
              <a:t>kết</a:t>
            </a:r>
            <a:endParaRPr lang="vi-VN" dirty="0"/>
          </a:p>
        </p:txBody>
      </p:sp>
      <p:sp>
        <p:nvSpPr>
          <p:cNvPr id="3" name="Content Placeholder 2"/>
          <p:cNvSpPr>
            <a:spLocks noGrp="1"/>
          </p:cNvSpPr>
          <p:nvPr>
            <p:ph idx="1"/>
          </p:nvPr>
        </p:nvSpPr>
        <p:spPr>
          <a:xfrm>
            <a:off x="457200" y="1196752"/>
            <a:ext cx="8229600" cy="4929411"/>
          </a:xfrm>
        </p:spPr>
        <p:txBody>
          <a:bodyPr>
            <a:normAutofit fontScale="62500" lnSpcReduction="20000"/>
          </a:bodyPr>
          <a:lstStyle/>
          <a:p>
            <a:pPr marL="0" indent="0">
              <a:buNone/>
            </a:pPr>
            <a:r>
              <a:rPr lang="vi-VN" b="1" dirty="0">
                <a:latin typeface="+mj-lt"/>
              </a:rPr>
              <a:t>1.Nội dung</a:t>
            </a:r>
          </a:p>
          <a:p>
            <a:pPr marL="0" indent="0">
              <a:buNone/>
            </a:pPr>
            <a:r>
              <a:rPr lang="vi-VN" b="1" dirty="0">
                <a:latin typeface="+mj-lt"/>
              </a:rPr>
              <a:t>Giá trị hiện thực:</a:t>
            </a:r>
          </a:p>
          <a:p>
            <a:pPr marL="0" indent="0">
              <a:buNone/>
            </a:pPr>
            <a:r>
              <a:rPr lang="en-US" dirty="0" smtClean="0">
                <a:latin typeface="+mj-lt"/>
              </a:rPr>
              <a:t>-  </a:t>
            </a:r>
            <a:r>
              <a:rPr lang="vi-VN" dirty="0" smtClean="0">
                <a:latin typeface="+mj-lt"/>
              </a:rPr>
              <a:t>Phản </a:t>
            </a:r>
            <a:r>
              <a:rPr lang="vi-VN" dirty="0">
                <a:latin typeface="+mj-lt"/>
              </a:rPr>
              <a:t>ánh hiện thực xã hội phong kiến bất công với chế độ nam quyền, chà đạp số phận người phụ nữ (Đại diện là nhân vật Trương Sinh).</a:t>
            </a:r>
          </a:p>
          <a:p>
            <a:pPr marL="0" indent="0">
              <a:buNone/>
            </a:pPr>
            <a:r>
              <a:rPr lang="en-US" dirty="0" smtClean="0">
                <a:latin typeface="+mj-lt"/>
              </a:rPr>
              <a:t>-  </a:t>
            </a:r>
            <a:r>
              <a:rPr lang="vi-VN" dirty="0" smtClean="0">
                <a:latin typeface="+mj-lt"/>
              </a:rPr>
              <a:t>Phản </a:t>
            </a:r>
            <a:r>
              <a:rPr lang="vi-VN" dirty="0">
                <a:latin typeface="+mj-lt"/>
              </a:rPr>
              <a:t>ánh số phận con người chủ yếu qua số phận của người phụ nữ: chịu nhiều oan khuất và bế tắc, phải tìm đến cái chết để kết thúc bi kịch.</a:t>
            </a:r>
          </a:p>
          <a:p>
            <a:pPr marL="0" indent="0">
              <a:buNone/>
            </a:pPr>
            <a:r>
              <a:rPr lang="en-US" dirty="0" smtClean="0">
                <a:latin typeface="+mj-lt"/>
              </a:rPr>
              <a:t>-  </a:t>
            </a:r>
            <a:r>
              <a:rPr lang="vi-VN" dirty="0" smtClean="0">
                <a:latin typeface="+mj-lt"/>
              </a:rPr>
              <a:t>Phản </a:t>
            </a:r>
            <a:r>
              <a:rPr lang="vi-VN" dirty="0">
                <a:latin typeface="+mj-lt"/>
              </a:rPr>
              <a:t>ánh xã hội phong kiến với những cuộc chiến tranh phi nghĩa làm cho cuộc sống của người dân rơi vào cảnh bế tắc.</a:t>
            </a:r>
          </a:p>
          <a:p>
            <a:pPr marL="0" indent="0">
              <a:buNone/>
            </a:pPr>
            <a:r>
              <a:rPr lang="vi-VN" b="1" dirty="0">
                <a:latin typeface="+mj-lt"/>
              </a:rPr>
              <a:t>Giá trị nhân đạo:</a:t>
            </a:r>
          </a:p>
          <a:p>
            <a:pPr marL="0" indent="0">
              <a:buNone/>
            </a:pPr>
            <a:r>
              <a:rPr lang="en-US" dirty="0" smtClean="0">
                <a:latin typeface="+mj-lt"/>
              </a:rPr>
              <a:t>-   </a:t>
            </a:r>
            <a:r>
              <a:rPr lang="vi-VN" dirty="0" smtClean="0">
                <a:latin typeface="+mj-lt"/>
              </a:rPr>
              <a:t>Ca </a:t>
            </a:r>
            <a:r>
              <a:rPr lang="vi-VN" dirty="0">
                <a:latin typeface="+mj-lt"/>
              </a:rPr>
              <a:t>ngợi những phẩm chất tốt đẹp của người phụ nữ Việt Nam thông qua nhân vật Vũ Nương: thùy mị, nết na, luôn giữ gìn khuôn phép, hết mực thủy chung với chồng.</a:t>
            </a:r>
          </a:p>
          <a:p>
            <a:pPr marL="0" indent="0">
              <a:buNone/>
            </a:pPr>
            <a:r>
              <a:rPr lang="en-US" dirty="0" smtClean="0">
                <a:latin typeface="+mj-lt"/>
              </a:rPr>
              <a:t>-   </a:t>
            </a:r>
            <a:r>
              <a:rPr lang="vi-VN" dirty="0" smtClean="0">
                <a:latin typeface="+mj-lt"/>
              </a:rPr>
              <a:t>Tố </a:t>
            </a:r>
            <a:r>
              <a:rPr lang="vi-VN" dirty="0">
                <a:latin typeface="+mj-lt"/>
              </a:rPr>
              <a:t>cáo xã hội phong kiến xem trọng quyền uy của kẻ giàu có và của người đàn ông trong gia đình, đồng thời bày tỏ niềm cảm thương của tác giả đối với số phận oan nghiệt của người phụ nữ.</a:t>
            </a:r>
          </a:p>
          <a:p>
            <a:pPr marL="0" indent="0">
              <a:buNone/>
            </a:pPr>
            <a:endParaRPr lang="vi-VN" dirty="0"/>
          </a:p>
          <a:p>
            <a:endParaRPr lang="vi-VN" dirty="0"/>
          </a:p>
        </p:txBody>
      </p:sp>
    </p:spTree>
    <p:extLst>
      <p:ext uri="{BB962C8B-B14F-4D97-AF65-F5344CB8AC3E}">
        <p14:creationId xmlns:p14="http://schemas.microsoft.com/office/powerpoint/2010/main" xmlns="" val="13085493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normAutofit fontScale="85000" lnSpcReduction="10000"/>
          </a:bodyPr>
          <a:lstStyle/>
          <a:p>
            <a:pPr marL="0" indent="0">
              <a:buNone/>
            </a:pPr>
            <a:r>
              <a:rPr lang="vi-VN" dirty="0">
                <a:latin typeface="+mj-lt"/>
              </a:rPr>
              <a:t>2.Nghệ thuật.</a:t>
            </a:r>
          </a:p>
          <a:p>
            <a:pPr marL="0" indent="0">
              <a:buNone/>
            </a:pPr>
            <a:r>
              <a:rPr lang="en-US" dirty="0" smtClean="0">
                <a:latin typeface="+mj-lt"/>
              </a:rPr>
              <a:t>- </a:t>
            </a:r>
            <a:r>
              <a:rPr lang="vi-VN" dirty="0" smtClean="0">
                <a:latin typeface="+mj-lt"/>
              </a:rPr>
              <a:t>Xây </a:t>
            </a:r>
            <a:r>
              <a:rPr lang="vi-VN" dirty="0">
                <a:latin typeface="+mj-lt"/>
              </a:rPr>
              <a:t>dựng tình huống truyện độc đáo, đặc biệt là chi tiết chiếc bóng. Chính chi tiết này đã tạo nên tính bất ngờ đồng thời cũng tăng thêm tính bi kịch cho chuyện</a:t>
            </a:r>
          </a:p>
          <a:p>
            <a:pPr marL="0" indent="0">
              <a:buNone/>
            </a:pPr>
            <a:r>
              <a:rPr lang="vi-VN" dirty="0">
                <a:latin typeface="+mj-lt"/>
              </a:rPr>
              <a:t> </a:t>
            </a:r>
            <a:r>
              <a:rPr lang="en-US" dirty="0" smtClean="0">
                <a:latin typeface="+mj-lt"/>
              </a:rPr>
              <a:t>- </a:t>
            </a:r>
            <a:r>
              <a:rPr lang="vi-VN" dirty="0" smtClean="0">
                <a:latin typeface="+mj-lt"/>
              </a:rPr>
              <a:t>Nghệ </a:t>
            </a:r>
            <a:r>
              <a:rPr lang="vi-VN" dirty="0">
                <a:latin typeface="+mj-lt"/>
              </a:rPr>
              <a:t>thuật xây dựng nhân vật tài tình, nhân vật được xây dựng qua lời nói và hành động. Các lời trần thuật và đối thoại của nhân vật sử dụng nhiều hình ảnh ước lệ nhưng vẫn khắc hoạ đậm nét và chân thật nội tâm nhân vật.</a:t>
            </a:r>
          </a:p>
          <a:p>
            <a:pPr marL="0" indent="0">
              <a:buNone/>
            </a:pPr>
            <a:r>
              <a:rPr lang="vi-VN" dirty="0">
                <a:latin typeface="+mj-lt"/>
              </a:rPr>
              <a:t>Sử dụng yếu tố kỳ ảo làm nổi bật giá trị nhân đạo của tác phẩm.</a:t>
            </a:r>
          </a:p>
          <a:p>
            <a:pPr marL="0" indent="0">
              <a:buNone/>
            </a:pPr>
            <a:endParaRPr lang="vi-VN" dirty="0">
              <a:latin typeface="+mj-lt"/>
            </a:endParaRPr>
          </a:p>
        </p:txBody>
      </p:sp>
    </p:spTree>
    <p:extLst>
      <p:ext uri="{BB962C8B-B14F-4D97-AF65-F5344CB8AC3E}">
        <p14:creationId xmlns:p14="http://schemas.microsoft.com/office/powerpoint/2010/main" xmlns="" val="2495358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l="2632" r="2632" b="2148"/>
          <a:stretch>
            <a:fillRect/>
          </a:stretch>
        </p:blipFill>
        <p:spPr bwMode="auto">
          <a:xfrm>
            <a:off x="4062413" y="0"/>
            <a:ext cx="5111750" cy="6765925"/>
          </a:xfrm>
          <a:prstGeom prst="rect">
            <a:avLst/>
          </a:prstGeom>
          <a:noFill/>
          <a:ln w="9525">
            <a:noFill/>
            <a:miter lim="800000"/>
            <a:headEnd/>
            <a:tailEnd/>
          </a:ln>
        </p:spPr>
      </p:pic>
      <p:sp>
        <p:nvSpPr>
          <p:cNvPr id="2051" name="Text Box 5"/>
          <p:cNvSpPr txBox="1">
            <a:spLocks noChangeArrowheads="1"/>
          </p:cNvSpPr>
          <p:nvPr/>
        </p:nvSpPr>
        <p:spPr bwMode="auto">
          <a:xfrm>
            <a:off x="82550" y="4881563"/>
            <a:ext cx="3810000" cy="461962"/>
          </a:xfrm>
          <a:prstGeom prst="rect">
            <a:avLst/>
          </a:prstGeom>
          <a:noFill/>
          <a:ln w="9525">
            <a:noFill/>
            <a:miter lim="800000"/>
            <a:headEnd/>
            <a:tailEnd/>
          </a:ln>
          <a:effectLst/>
        </p:spPr>
        <p:txBody>
          <a:bodyPr>
            <a:spAutoFit/>
          </a:bodyPr>
          <a:lstStyle/>
          <a:p>
            <a:pPr>
              <a:spcBef>
                <a:spcPct val="50000"/>
              </a:spcBef>
            </a:pPr>
            <a:r>
              <a:rPr lang="en-US" sz="2400" b="1" i="1">
                <a:solidFill>
                  <a:srgbClr val="FF6600"/>
                </a:solidFill>
                <a:latin typeface="VNI-Times" pitchFamily="2" charset="0"/>
              </a:rPr>
              <a:t>( </a:t>
            </a:r>
            <a:r>
              <a:rPr lang="en-US" sz="2400" b="1">
                <a:solidFill>
                  <a:srgbClr val="FF6600"/>
                </a:solidFill>
                <a:latin typeface="VNI-Times" pitchFamily="2" charset="0"/>
              </a:rPr>
              <a:t>Trích </a:t>
            </a:r>
            <a:r>
              <a:rPr lang="en-US" sz="2400" b="1" i="1">
                <a:solidFill>
                  <a:srgbClr val="FF6600"/>
                </a:solidFill>
                <a:latin typeface="VNI-Times" pitchFamily="2" charset="0"/>
              </a:rPr>
              <a:t>Truyeàn kì maïn luïc )</a:t>
            </a:r>
          </a:p>
        </p:txBody>
      </p:sp>
      <p:sp>
        <p:nvSpPr>
          <p:cNvPr id="23558" name="Rectangle 6"/>
          <p:cNvSpPr>
            <a:spLocks noChangeArrowheads="1"/>
          </p:cNvSpPr>
          <p:nvPr/>
        </p:nvSpPr>
        <p:spPr bwMode="auto">
          <a:xfrm>
            <a:off x="304800" y="150813"/>
            <a:ext cx="2362200" cy="581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defRPr/>
            </a:pPr>
            <a:r>
              <a:rPr lang="en-US" sz="3200" b="1" dirty="0" err="1">
                <a:solidFill>
                  <a:srgbClr val="FF3300"/>
                </a:solidFill>
                <a:effectLst>
                  <a:outerShdw blurRad="38100" dist="38100" dir="2700000" algn="tl">
                    <a:srgbClr val="C0C0C0"/>
                  </a:outerShdw>
                </a:effectLst>
                <a:latin typeface="VNI-Times" pitchFamily="2" charset="0"/>
              </a:rPr>
              <a:t>Tieát</a:t>
            </a:r>
            <a:r>
              <a:rPr lang="en-US" sz="3200" b="1" dirty="0">
                <a:solidFill>
                  <a:srgbClr val="FF3300"/>
                </a:solidFill>
                <a:effectLst>
                  <a:outerShdw blurRad="38100" dist="38100" dir="2700000" algn="tl">
                    <a:srgbClr val="C0C0C0"/>
                  </a:outerShdw>
                </a:effectLst>
                <a:latin typeface="VNI-Times" pitchFamily="2" charset="0"/>
              </a:rPr>
              <a:t> : 17, 18</a:t>
            </a:r>
          </a:p>
        </p:txBody>
      </p:sp>
      <p:pic>
        <p:nvPicPr>
          <p:cNvPr id="2053" name="Picture 7" descr="Candle-06-june"/>
          <p:cNvPicPr>
            <a:picLocks noChangeAspect="1" noChangeArrowheads="1" noCrop="1"/>
          </p:cNvPicPr>
          <p:nvPr/>
        </p:nvPicPr>
        <p:blipFill>
          <a:blip r:embed="rId4" cstate="print"/>
          <a:srcRect/>
          <a:stretch>
            <a:fillRect/>
          </a:stretch>
        </p:blipFill>
        <p:spPr bwMode="auto">
          <a:xfrm>
            <a:off x="82550" y="2743200"/>
            <a:ext cx="990600" cy="1066800"/>
          </a:xfrm>
          <a:prstGeom prst="rect">
            <a:avLst/>
          </a:prstGeom>
          <a:noFill/>
          <a:ln w="9525">
            <a:noFill/>
            <a:miter lim="800000"/>
            <a:headEnd/>
            <a:tailEnd/>
          </a:ln>
        </p:spPr>
      </p:pic>
      <p:sp>
        <p:nvSpPr>
          <p:cNvPr id="2054" name="TextBox 1"/>
          <p:cNvSpPr txBox="1">
            <a:spLocks noChangeArrowheads="1"/>
          </p:cNvSpPr>
          <p:nvPr/>
        </p:nvSpPr>
        <p:spPr bwMode="auto">
          <a:xfrm>
            <a:off x="304800" y="896938"/>
            <a:ext cx="3048000" cy="523875"/>
          </a:xfrm>
          <a:prstGeom prst="rect">
            <a:avLst/>
          </a:prstGeom>
          <a:noFill/>
          <a:ln w="9525">
            <a:noFill/>
            <a:miter lim="800000"/>
            <a:headEnd/>
            <a:tailEnd/>
          </a:ln>
        </p:spPr>
        <p:txBody>
          <a:bodyPr>
            <a:spAutoFit/>
          </a:bodyPr>
          <a:lstStyle/>
          <a:p>
            <a:r>
              <a:rPr lang="en-US" sz="2800" b="1" u="sng">
                <a:latin typeface="Times New Roman" pitchFamily="18" charset="0"/>
                <a:cs typeface="Times New Roman" pitchFamily="18" charset="0"/>
              </a:rPr>
              <a:t>VĂN BẢN</a:t>
            </a:r>
          </a:p>
        </p:txBody>
      </p:sp>
      <p:sp>
        <p:nvSpPr>
          <p:cNvPr id="2055" name="TextBox 1"/>
          <p:cNvSpPr txBox="1">
            <a:spLocks noChangeArrowheads="1"/>
          </p:cNvSpPr>
          <p:nvPr/>
        </p:nvSpPr>
        <p:spPr bwMode="auto">
          <a:xfrm>
            <a:off x="1219200" y="1492250"/>
            <a:ext cx="2895600" cy="3170238"/>
          </a:xfrm>
          <a:prstGeom prst="rect">
            <a:avLst/>
          </a:prstGeom>
          <a:noFill/>
          <a:ln w="9525">
            <a:noFill/>
            <a:miter lim="800000"/>
            <a:headEnd/>
            <a:tailEnd/>
          </a:ln>
        </p:spPr>
        <p:txBody>
          <a:bodyPr>
            <a:spAutoFit/>
          </a:bodyPr>
          <a:lstStyle/>
          <a:p>
            <a:r>
              <a:rPr lang="en-US" sz="4000" b="1">
                <a:solidFill>
                  <a:srgbClr val="0070C0"/>
                </a:solidFill>
                <a:latin typeface="Times New Roman" pitchFamily="18" charset="0"/>
                <a:cs typeface="Times New Roman" pitchFamily="18" charset="0"/>
              </a:rPr>
              <a:t>CHUYỆN NGƯỜI CON GÁI </a:t>
            </a:r>
          </a:p>
          <a:p>
            <a:r>
              <a:rPr lang="en-US" sz="4000" b="1">
                <a:solidFill>
                  <a:srgbClr val="0070C0"/>
                </a:solidFill>
                <a:latin typeface="Times New Roman" pitchFamily="18" charset="0"/>
                <a:cs typeface="Times New Roman" pitchFamily="18" charset="0"/>
              </a:rPr>
              <a:t>    NAM XƯƠNG</a:t>
            </a:r>
          </a:p>
        </p:txBody>
      </p:sp>
      <p:sp>
        <p:nvSpPr>
          <p:cNvPr id="2056" name="TextBox 2"/>
          <p:cNvSpPr txBox="1">
            <a:spLocks noChangeArrowheads="1"/>
          </p:cNvSpPr>
          <p:nvPr/>
        </p:nvSpPr>
        <p:spPr bwMode="auto">
          <a:xfrm>
            <a:off x="1501775" y="5675313"/>
            <a:ext cx="2330450" cy="523875"/>
          </a:xfrm>
          <a:prstGeom prst="rect">
            <a:avLst/>
          </a:prstGeom>
          <a:noFill/>
          <a:ln w="9525">
            <a:noFill/>
            <a:miter lim="800000"/>
            <a:headEnd/>
            <a:tailEnd/>
          </a:ln>
        </p:spPr>
        <p:txBody>
          <a:bodyPr wrap="none">
            <a:spAutoFit/>
          </a:bodyPr>
          <a:lstStyle/>
          <a:p>
            <a:r>
              <a:rPr lang="en-US" sz="2800">
                <a:solidFill>
                  <a:srgbClr val="FF0000"/>
                </a:solidFill>
                <a:latin typeface="Times New Roman" pitchFamily="18" charset="0"/>
                <a:cs typeface="Times New Roman" pitchFamily="18" charset="0"/>
              </a:rPr>
              <a:t>NGUYỄN DỮ</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1"/>
          <p:cNvSpPr txBox="1">
            <a:spLocks noChangeArrowheads="1"/>
          </p:cNvSpPr>
          <p:nvPr/>
        </p:nvSpPr>
        <p:spPr bwMode="auto">
          <a:xfrm>
            <a:off x="166688" y="153988"/>
            <a:ext cx="4595812" cy="523875"/>
          </a:xfrm>
          <a:prstGeom prst="rect">
            <a:avLst/>
          </a:prstGeom>
          <a:noFill/>
          <a:ln w="9525">
            <a:noFill/>
            <a:miter lim="800000"/>
            <a:headEnd/>
            <a:tailEnd/>
          </a:ln>
        </p:spPr>
        <p:txBody>
          <a:bodyPr wrap="none">
            <a:spAutoFit/>
          </a:bodyPr>
          <a:lstStyle/>
          <a:p>
            <a:r>
              <a:rPr lang="en-US" sz="2800" b="1" u="sng">
                <a:solidFill>
                  <a:schemeClr val="tx2"/>
                </a:solidFill>
                <a:latin typeface="Times New Roman" pitchFamily="18" charset="0"/>
                <a:cs typeface="Times New Roman" pitchFamily="18" charset="0"/>
              </a:rPr>
              <a:t>I. ĐỌC- HIỂU CHÚ THÍCH</a:t>
            </a:r>
          </a:p>
        </p:txBody>
      </p:sp>
      <p:sp>
        <p:nvSpPr>
          <p:cNvPr id="3" name="TextBox 2"/>
          <p:cNvSpPr txBox="1">
            <a:spLocks noChangeArrowheads="1"/>
          </p:cNvSpPr>
          <p:nvPr/>
        </p:nvSpPr>
        <p:spPr bwMode="auto">
          <a:xfrm>
            <a:off x="304800" y="677863"/>
            <a:ext cx="1782763" cy="522287"/>
          </a:xfrm>
          <a:prstGeom prst="rect">
            <a:avLst/>
          </a:prstGeom>
          <a:noFill/>
          <a:ln w="9525">
            <a:noFill/>
            <a:miter lim="800000"/>
            <a:headEnd/>
            <a:tailEnd/>
          </a:ln>
        </p:spPr>
        <p:txBody>
          <a:bodyPr wrap="none">
            <a:spAutoFit/>
          </a:bodyPr>
          <a:lstStyle/>
          <a:p>
            <a:r>
              <a:rPr lang="en-US" sz="2800" b="1" u="sng">
                <a:solidFill>
                  <a:srgbClr val="FF0000"/>
                </a:solidFill>
                <a:latin typeface="Times New Roman" pitchFamily="18" charset="0"/>
                <a:cs typeface="Times New Roman" pitchFamily="18" charset="0"/>
              </a:rPr>
              <a:t>1. Tác giả:</a:t>
            </a:r>
          </a:p>
        </p:txBody>
      </p:sp>
      <p:sp>
        <p:nvSpPr>
          <p:cNvPr id="4" name="Rectangle 3"/>
          <p:cNvSpPr>
            <a:spLocks noChangeArrowheads="1"/>
          </p:cNvSpPr>
          <p:nvPr/>
        </p:nvSpPr>
        <p:spPr bwMode="auto">
          <a:xfrm>
            <a:off x="609600" y="1371600"/>
            <a:ext cx="8305800" cy="4314825"/>
          </a:xfrm>
          <a:prstGeom prst="rect">
            <a:avLst/>
          </a:prstGeom>
          <a:noFill/>
          <a:ln w="9525">
            <a:noFill/>
            <a:miter lim="800000"/>
            <a:headEnd/>
            <a:tailEnd/>
          </a:ln>
        </p:spPr>
        <p:txBody>
          <a:bodyPr>
            <a:spAutoFit/>
          </a:bodyPr>
          <a:lstStyle/>
          <a:p>
            <a:pPr marL="342900" indent="-342900">
              <a:spcBef>
                <a:spcPct val="20000"/>
              </a:spcBef>
            </a:pPr>
            <a:r>
              <a:rPr lang="en-US" sz="2800" b="1">
                <a:latin typeface="Times New Roman" pitchFamily="18" charset="0"/>
                <a:cs typeface="Times New Roman" pitchFamily="18" charset="0"/>
              </a:rPr>
              <a:t>Nguyễn Dữ</a:t>
            </a:r>
          </a:p>
          <a:p>
            <a:pPr marL="342900" indent="-342900" algn="just">
              <a:spcBef>
                <a:spcPct val="20000"/>
              </a:spcBef>
            </a:pPr>
            <a:r>
              <a:rPr lang="en-US" sz="2800" b="1">
                <a:latin typeface="Times New Roman" pitchFamily="18" charset="0"/>
                <a:cs typeface="Times New Roman" pitchFamily="18" charset="0"/>
              </a:rPr>
              <a:t>   </a:t>
            </a:r>
            <a:r>
              <a:rPr lang="en-US" sz="2800">
                <a:latin typeface="Times New Roman" pitchFamily="18" charset="0"/>
                <a:cs typeface="Times New Roman" pitchFamily="18" charset="0"/>
              </a:rPr>
              <a:t>- Ông sống vào nửa đầu thế kỉ XVI, là học trò giỏi của Tuyết Giang Phu Tử Nguyễn Bỉnh Khiêm.</a:t>
            </a:r>
          </a:p>
          <a:p>
            <a:pPr marL="342900" indent="-342900" algn="just">
              <a:spcBef>
                <a:spcPct val="20000"/>
              </a:spcBef>
            </a:pPr>
            <a:r>
              <a:rPr lang="en-US" sz="2800">
                <a:latin typeface="Times New Roman" pitchFamily="18" charset="0"/>
                <a:cs typeface="Times New Roman" pitchFamily="18" charset="0"/>
              </a:rPr>
              <a:t>   - Sống vào thời kì chế độ phong kiến Lê-Mạc-Trịnh tranh giành quyền lực, loạn lạc triền miên, dân tình khốn khổ.</a:t>
            </a:r>
          </a:p>
          <a:p>
            <a:pPr marL="342900" indent="-342900" algn="just">
              <a:spcBef>
                <a:spcPct val="20000"/>
              </a:spcBef>
            </a:pPr>
            <a:r>
              <a:rPr lang="en-US" sz="2800">
                <a:latin typeface="Times New Roman" pitchFamily="18" charset="0"/>
                <a:cs typeface="Times New Roman" pitchFamily="18" charset="0"/>
              </a:rPr>
              <a:t>   - Thi đỗ hương cống, chỉ làm quan một năm rồi cáo về, sống ẩn dật ở vùng núi rừng Thanh Hoá. </a:t>
            </a:r>
          </a:p>
          <a:p>
            <a:pPr marL="342900" indent="-342900" algn="just">
              <a:spcBef>
                <a:spcPct val="20000"/>
              </a:spcBef>
            </a:pPr>
            <a:r>
              <a:rPr lang="en-US" sz="2800" b="1">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7" descr="truyen-ky-man-luc"/>
          <p:cNvPicPr>
            <a:picLocks noChangeAspect="1" noChangeArrowheads="1"/>
          </p:cNvPicPr>
          <p:nvPr/>
        </p:nvPicPr>
        <p:blipFill>
          <a:blip r:embed="rId2" cstate="print"/>
          <a:srcRect/>
          <a:stretch>
            <a:fillRect/>
          </a:stretch>
        </p:blipFill>
        <p:spPr bwMode="auto">
          <a:xfrm>
            <a:off x="6019800" y="-76200"/>
            <a:ext cx="3124200" cy="4038600"/>
          </a:xfrm>
          <a:prstGeom prst="rect">
            <a:avLst/>
          </a:prstGeom>
          <a:noFill/>
          <a:ln w="9525">
            <a:noFill/>
            <a:miter lim="800000"/>
            <a:headEnd/>
            <a:tailEnd/>
          </a:ln>
        </p:spPr>
      </p:pic>
      <p:pic>
        <p:nvPicPr>
          <p:cNvPr id="3" name="Picture 20" descr="truyen%20ky%20man%20luc%201"/>
          <p:cNvPicPr>
            <a:picLocks noChangeAspect="1" noChangeArrowheads="1"/>
          </p:cNvPicPr>
          <p:nvPr/>
        </p:nvPicPr>
        <p:blipFill>
          <a:blip r:embed="rId3" cstate="print"/>
          <a:srcRect/>
          <a:stretch>
            <a:fillRect/>
          </a:stretch>
        </p:blipFill>
        <p:spPr bwMode="auto">
          <a:xfrm>
            <a:off x="5410200" y="3962400"/>
            <a:ext cx="3648075" cy="2847975"/>
          </a:xfrm>
          <a:prstGeom prst="rect">
            <a:avLst/>
          </a:prstGeom>
          <a:noFill/>
          <a:ln w="9525">
            <a:noFill/>
            <a:miter lim="800000"/>
            <a:headEnd/>
            <a:tailEnd/>
          </a:ln>
        </p:spPr>
      </p:pic>
      <p:sp>
        <p:nvSpPr>
          <p:cNvPr id="4100" name="TextBox 3"/>
          <p:cNvSpPr txBox="1">
            <a:spLocks noChangeArrowheads="1"/>
          </p:cNvSpPr>
          <p:nvPr/>
        </p:nvSpPr>
        <p:spPr bwMode="auto">
          <a:xfrm>
            <a:off x="304800" y="381000"/>
            <a:ext cx="2895600" cy="523875"/>
          </a:xfrm>
          <a:prstGeom prst="rect">
            <a:avLst/>
          </a:prstGeom>
          <a:noFill/>
          <a:ln w="9525">
            <a:noFill/>
            <a:miter lim="800000"/>
            <a:headEnd/>
            <a:tailEnd/>
          </a:ln>
        </p:spPr>
        <p:txBody>
          <a:bodyPr>
            <a:spAutoFit/>
          </a:bodyPr>
          <a:lstStyle/>
          <a:p>
            <a:r>
              <a:rPr lang="en-US" sz="2800" b="1" u="sng">
                <a:solidFill>
                  <a:srgbClr val="FF0000"/>
                </a:solidFill>
                <a:latin typeface="Times New Roman" pitchFamily="18" charset="0"/>
                <a:cs typeface="Times New Roman" pitchFamily="18" charset="0"/>
              </a:rPr>
              <a:t>2. Tác phẩm:</a:t>
            </a:r>
          </a:p>
        </p:txBody>
      </p:sp>
      <p:sp>
        <p:nvSpPr>
          <p:cNvPr id="5" name="TextBox 4"/>
          <p:cNvSpPr txBox="1">
            <a:spLocks noChangeArrowheads="1"/>
          </p:cNvSpPr>
          <p:nvPr/>
        </p:nvSpPr>
        <p:spPr bwMode="auto">
          <a:xfrm>
            <a:off x="228600" y="904875"/>
            <a:ext cx="5562600" cy="522288"/>
          </a:xfrm>
          <a:prstGeom prst="rect">
            <a:avLst/>
          </a:prstGeom>
          <a:noFill/>
          <a:ln w="9525">
            <a:noFill/>
            <a:miter lim="800000"/>
            <a:headEnd/>
            <a:tailEnd/>
          </a:ln>
        </p:spPr>
        <p:txBody>
          <a:bodyPr>
            <a:spAutoFit/>
          </a:bodyPr>
          <a:lstStyle/>
          <a:p>
            <a:r>
              <a:rPr lang="en-US" sz="2800">
                <a:latin typeface="Times New Roman" pitchFamily="18" charset="0"/>
                <a:cs typeface="Times New Roman" pitchFamily="18" charset="0"/>
              </a:rPr>
              <a:t>a. Xuất xứ: trích “Truyền kì mạn lục</a:t>
            </a:r>
          </a:p>
        </p:txBody>
      </p:sp>
      <p:sp>
        <p:nvSpPr>
          <p:cNvPr id="6" name="TextBox 5"/>
          <p:cNvSpPr txBox="1">
            <a:spLocks noChangeArrowheads="1"/>
          </p:cNvSpPr>
          <p:nvPr/>
        </p:nvSpPr>
        <p:spPr bwMode="auto">
          <a:xfrm>
            <a:off x="228600" y="1392238"/>
            <a:ext cx="5410200" cy="523875"/>
          </a:xfrm>
          <a:prstGeom prst="rect">
            <a:avLst/>
          </a:prstGeom>
          <a:noFill/>
          <a:ln w="9525">
            <a:noFill/>
            <a:miter lim="800000"/>
            <a:headEnd/>
            <a:tailEnd/>
          </a:ln>
        </p:spPr>
        <p:txBody>
          <a:bodyPr>
            <a:spAutoFit/>
          </a:bodyPr>
          <a:lstStyle/>
          <a:p>
            <a:r>
              <a:rPr lang="en-US" sz="2800">
                <a:latin typeface="Times New Roman" pitchFamily="18" charset="0"/>
                <a:cs typeface="Times New Roman" pitchFamily="18" charset="0"/>
              </a:rPr>
              <a:t>b. Thể loại: truyện truyền kì</a:t>
            </a:r>
          </a:p>
        </p:txBody>
      </p:sp>
      <p:sp>
        <p:nvSpPr>
          <p:cNvPr id="4" name="TextBox 3"/>
          <p:cNvSpPr txBox="1">
            <a:spLocks noChangeArrowheads="1"/>
          </p:cNvSpPr>
          <p:nvPr/>
        </p:nvSpPr>
        <p:spPr bwMode="auto">
          <a:xfrm>
            <a:off x="228600" y="1835150"/>
            <a:ext cx="1655763" cy="523875"/>
          </a:xfrm>
          <a:prstGeom prst="rect">
            <a:avLst/>
          </a:prstGeom>
          <a:noFill/>
          <a:ln w="9525">
            <a:noFill/>
            <a:miter lim="800000"/>
            <a:headEnd/>
            <a:tailEnd/>
          </a:ln>
        </p:spPr>
        <p:txBody>
          <a:bodyPr>
            <a:spAutoFit/>
          </a:bodyPr>
          <a:lstStyle/>
          <a:p>
            <a:r>
              <a:rPr lang="en-US" sz="2800">
                <a:latin typeface="Times New Roman" pitchFamily="18" charset="0"/>
                <a:cs typeface="Times New Roman" pitchFamily="18" charset="0"/>
              </a:rPr>
              <a:t>c. Bố cục: </a:t>
            </a:r>
          </a:p>
        </p:txBody>
      </p:sp>
      <p:sp>
        <p:nvSpPr>
          <p:cNvPr id="4104" name="TextBox 6"/>
          <p:cNvSpPr txBox="1">
            <a:spLocks noChangeArrowheads="1"/>
          </p:cNvSpPr>
          <p:nvPr/>
        </p:nvSpPr>
        <p:spPr bwMode="auto">
          <a:xfrm>
            <a:off x="1905000" y="1843088"/>
            <a:ext cx="2057400" cy="523875"/>
          </a:xfrm>
          <a:prstGeom prst="rect">
            <a:avLst/>
          </a:prstGeom>
          <a:noFill/>
          <a:ln w="9525">
            <a:noFill/>
            <a:miter lim="800000"/>
            <a:headEnd/>
            <a:tailEnd/>
          </a:ln>
        </p:spPr>
        <p:txBody>
          <a:bodyPr>
            <a:spAutoFit/>
          </a:bodyPr>
          <a:lstStyle/>
          <a:p>
            <a:r>
              <a:rPr lang="en-US" sz="2800">
                <a:latin typeface="Times New Roman" pitchFamily="18" charset="0"/>
                <a:cs typeface="Times New Roman" pitchFamily="18" charset="0"/>
              </a:rPr>
              <a:t>3 phần</a:t>
            </a:r>
          </a:p>
        </p:txBody>
      </p:sp>
      <p:sp>
        <p:nvSpPr>
          <p:cNvPr id="7" name="TextBox 6"/>
          <p:cNvSpPr txBox="1"/>
          <p:nvPr/>
        </p:nvSpPr>
        <p:spPr>
          <a:xfrm>
            <a:off x="0" y="2359025"/>
            <a:ext cx="5278438" cy="3540125"/>
          </a:xfrm>
          <a:prstGeom prst="rect">
            <a:avLst/>
          </a:prstGeom>
          <a:noFill/>
        </p:spPr>
        <p:txBody>
          <a:bodyPr>
            <a:spAutoFit/>
          </a:bodyPr>
          <a:lstStyle/>
          <a:p>
            <a:pPr marL="457200" indent="-457200">
              <a:buFontTx/>
              <a:buChar char="-"/>
              <a:defRPr/>
            </a:pP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đầu</a:t>
            </a:r>
            <a:r>
              <a:rPr lang="en-US" sz="2800" dirty="0">
                <a:latin typeface="Times New Roman" pitchFamily="18" charset="0"/>
                <a:cs typeface="Times New Roman" pitchFamily="18" charset="0"/>
              </a:rPr>
              <a:t>-&gt;  cha </a:t>
            </a:r>
            <a:r>
              <a:rPr lang="en-US" sz="2800" dirty="0" err="1">
                <a:latin typeface="Times New Roman" pitchFamily="18" charset="0"/>
                <a:cs typeface="Times New Roman" pitchFamily="18" charset="0"/>
              </a:rPr>
              <a:t>mẹ</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đẻ</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cuộc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hôn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Vũ</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Nương</a:t>
            </a:r>
            <a:r>
              <a:rPr lang="en-US" sz="2800" dirty="0">
                <a:latin typeface="Times New Roman" pitchFamily="18" charset="0"/>
                <a:cs typeface="Times New Roman" pitchFamily="18" charset="0"/>
              </a:rPr>
              <a:t>.</a:t>
            </a:r>
          </a:p>
          <a:p>
            <a:pPr marL="457200" indent="-457200">
              <a:buFontTx/>
              <a:buChar char="-"/>
              <a:defRPr/>
            </a:pPr>
            <a:r>
              <a:rPr lang="en-US" sz="2800" dirty="0">
                <a:latin typeface="Times New Roman" pitchFamily="18" charset="0"/>
                <a:cs typeface="Times New Roman" pitchFamily="18" charset="0"/>
              </a:rPr>
              <a:t> Qua </a:t>
            </a:r>
            <a:r>
              <a:rPr lang="en-US" sz="2800" dirty="0" err="1">
                <a:latin typeface="Times New Roman" pitchFamily="18" charset="0"/>
                <a:cs typeface="Times New Roman" pitchFamily="18" charset="0"/>
              </a:rPr>
              <a:t>năm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sau</a:t>
            </a:r>
            <a:r>
              <a:rPr lang="en-US" sz="2800" dirty="0">
                <a:latin typeface="Times New Roman" pitchFamily="18" charset="0"/>
                <a:cs typeface="Times New Roman" pitchFamily="18" charset="0"/>
              </a:rPr>
              <a:t>-&gt; </a:t>
            </a:r>
            <a:r>
              <a:rPr lang="en-US" sz="2800" dirty="0" err="1">
                <a:latin typeface="Times New Roman" pitchFamily="18" charset="0"/>
                <a:cs typeface="Times New Roman" pitchFamily="18" charset="0"/>
              </a:rPr>
              <a:t>việc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trót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đã</a:t>
            </a:r>
            <a:r>
              <a:rPr lang="en-US" sz="2800" dirty="0">
                <a:latin typeface="Times New Roman" pitchFamily="18" charset="0"/>
                <a:cs typeface="Times New Roman" pitchFamily="18" charset="0"/>
              </a:rPr>
              <a:t> qua </a:t>
            </a:r>
            <a:r>
              <a:rPr lang="en-US" sz="2800" dirty="0" err="1">
                <a:latin typeface="Times New Roman" pitchFamily="18" charset="0"/>
                <a:cs typeface="Times New Roman" pitchFamily="18" charset="0"/>
              </a:rPr>
              <a:t>rồi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Nỗi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oan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khuất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chết</a:t>
            </a:r>
            <a:r>
              <a:rPr lang="en-US" sz="2800" dirty="0">
                <a:latin typeface="Times New Roman" pitchFamily="18" charset="0"/>
                <a:cs typeface="Times New Roman" pitchFamily="18" charset="0"/>
              </a:rPr>
              <a:t> bi </a:t>
            </a:r>
            <a:r>
              <a:rPr lang="en-US" sz="2800" dirty="0" err="1">
                <a:latin typeface="Times New Roman" pitchFamily="18" charset="0"/>
                <a:cs typeface="Times New Roman" pitchFamily="18" charset="0"/>
              </a:rPr>
              <a:t>thảm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Vũ</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Nương</a:t>
            </a:r>
            <a:r>
              <a:rPr lang="en-US" sz="2800" dirty="0">
                <a:latin typeface="Times New Roman" pitchFamily="18" charset="0"/>
                <a:cs typeface="Times New Roman" pitchFamily="18" charset="0"/>
              </a:rPr>
              <a:t>.</a:t>
            </a:r>
          </a:p>
          <a:p>
            <a:pPr>
              <a:defRPr/>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Còn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Vũ</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sống</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thủy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cung</a:t>
            </a:r>
            <a:r>
              <a:rPr lang="en-US" sz="2800" dirty="0">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heel(1)">
                                      <p:cBhvr>
                                        <p:cTn id="27" dur="2000"/>
                                        <p:tgtEl>
                                          <p:spTgt spid="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4104"/>
                                        </p:tgtEl>
                                        <p:attrNameLst>
                                          <p:attrName>style.visibility</p:attrName>
                                        </p:attrNameLst>
                                      </p:cBhvr>
                                      <p:to>
                                        <p:strVal val="visible"/>
                                      </p:to>
                                    </p:set>
                                    <p:animEffect transition="in" filter="wheel(1)">
                                      <p:cBhvr>
                                        <p:cTn id="32" dur="2000"/>
                                        <p:tgtEl>
                                          <p:spTgt spid="410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circle(in)">
                                      <p:cBhvr>
                                        <p:cTn id="3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4" grpId="0"/>
      <p:bldP spid="4104"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p:cNvSpPr txBox="1">
            <a:spLocks noChangeArrowheads="1"/>
          </p:cNvSpPr>
          <p:nvPr/>
        </p:nvSpPr>
        <p:spPr bwMode="auto">
          <a:xfrm>
            <a:off x="304800" y="241300"/>
            <a:ext cx="6934200" cy="584200"/>
          </a:xfrm>
          <a:prstGeom prst="rect">
            <a:avLst/>
          </a:prstGeom>
          <a:noFill/>
          <a:ln w="9525">
            <a:noFill/>
            <a:miter lim="800000"/>
            <a:headEnd/>
            <a:tailEnd/>
          </a:ln>
        </p:spPr>
        <p:txBody>
          <a:bodyPr>
            <a:spAutoFit/>
          </a:bodyPr>
          <a:lstStyle/>
          <a:p>
            <a:r>
              <a:rPr lang="en-US" sz="3200" b="1" u="sng">
                <a:latin typeface="Times New Roman" pitchFamily="18" charset="0"/>
                <a:cs typeface="Times New Roman" pitchFamily="18" charset="0"/>
              </a:rPr>
              <a:t>II. ĐỌC- HIỂU VĂN BẢN.</a:t>
            </a:r>
          </a:p>
        </p:txBody>
      </p:sp>
      <p:sp>
        <p:nvSpPr>
          <p:cNvPr id="3" name="TextBox 2"/>
          <p:cNvSpPr txBox="1">
            <a:spLocks noChangeArrowheads="1"/>
          </p:cNvSpPr>
          <p:nvPr/>
        </p:nvSpPr>
        <p:spPr bwMode="auto">
          <a:xfrm>
            <a:off x="26988" y="825500"/>
            <a:ext cx="5367337" cy="523875"/>
          </a:xfrm>
          <a:prstGeom prst="rect">
            <a:avLst/>
          </a:prstGeom>
          <a:noFill/>
          <a:ln w="9525">
            <a:noFill/>
            <a:miter lim="800000"/>
            <a:headEnd/>
            <a:tailEnd/>
          </a:ln>
        </p:spPr>
        <p:txBody>
          <a:bodyPr>
            <a:spAutoFit/>
          </a:bodyPr>
          <a:lstStyle/>
          <a:p>
            <a:r>
              <a:rPr lang="en-US" sz="2800" b="1" u="sng">
                <a:solidFill>
                  <a:srgbClr val="FF0000"/>
                </a:solidFill>
                <a:latin typeface="Times New Roman" pitchFamily="18" charset="0"/>
                <a:cs typeface="Times New Roman" pitchFamily="18" charset="0"/>
              </a:rPr>
              <a:t>1. Vẻ đẹp của nhân vật Vũ Nương</a:t>
            </a:r>
          </a:p>
        </p:txBody>
      </p:sp>
      <p:sp>
        <p:nvSpPr>
          <p:cNvPr id="4" name="TextBox 3"/>
          <p:cNvSpPr txBox="1">
            <a:spLocks noChangeArrowheads="1"/>
          </p:cNvSpPr>
          <p:nvPr/>
        </p:nvSpPr>
        <p:spPr bwMode="auto">
          <a:xfrm>
            <a:off x="41275" y="1349375"/>
            <a:ext cx="3616325" cy="522288"/>
          </a:xfrm>
          <a:prstGeom prst="rect">
            <a:avLst/>
          </a:prstGeom>
          <a:noFill/>
          <a:ln w="9525">
            <a:noFill/>
            <a:miter lim="800000"/>
            <a:headEnd/>
            <a:tailEnd/>
          </a:ln>
        </p:spPr>
        <p:txBody>
          <a:bodyPr>
            <a:spAutoFit/>
          </a:bodyPr>
          <a:lstStyle/>
          <a:p>
            <a:r>
              <a:rPr lang="en-US" sz="2800" b="1">
                <a:latin typeface="Times New Roman" pitchFamily="18" charset="0"/>
                <a:cs typeface="Times New Roman" pitchFamily="18" charset="0"/>
              </a:rPr>
              <a:t>- </a:t>
            </a:r>
            <a:r>
              <a:rPr lang="en-US" sz="2800" b="1">
                <a:solidFill>
                  <a:srgbClr val="0070C0"/>
                </a:solidFill>
                <a:latin typeface="Times New Roman" pitchFamily="18" charset="0"/>
                <a:cs typeface="Times New Roman" pitchFamily="18" charset="0"/>
              </a:rPr>
              <a:t>Trước khi lấy chồng</a:t>
            </a:r>
            <a:r>
              <a:rPr lang="en-US" sz="2800" b="1">
                <a:latin typeface="Times New Roman" pitchFamily="18" charset="0"/>
                <a:cs typeface="Times New Roman" pitchFamily="18" charset="0"/>
              </a:rPr>
              <a:t>: </a:t>
            </a:r>
          </a:p>
        </p:txBody>
      </p:sp>
      <p:sp>
        <p:nvSpPr>
          <p:cNvPr id="5" name="TextBox 4"/>
          <p:cNvSpPr txBox="1">
            <a:spLocks noChangeArrowheads="1"/>
          </p:cNvSpPr>
          <p:nvPr/>
        </p:nvSpPr>
        <p:spPr bwMode="auto">
          <a:xfrm>
            <a:off x="3508375" y="1049338"/>
            <a:ext cx="5387975" cy="1230312"/>
          </a:xfrm>
          <a:prstGeom prst="rect">
            <a:avLst/>
          </a:prstGeom>
          <a:noFill/>
          <a:ln w="9525">
            <a:noFill/>
            <a:miter lim="800000"/>
            <a:headEnd/>
            <a:tailEnd/>
          </a:ln>
        </p:spPr>
        <p:txBody>
          <a:bodyPr wrap="none">
            <a:spAutoFit/>
          </a:bodyPr>
          <a:lstStyle/>
          <a:p>
            <a:endParaRPr lang="en-US">
              <a:latin typeface="Times New Roman" pitchFamily="18" charset="0"/>
              <a:cs typeface="Times New Roman" pitchFamily="18" charset="0"/>
            </a:endParaRPr>
          </a:p>
          <a:p>
            <a:r>
              <a:rPr lang="en-US" sz="2800">
                <a:latin typeface="Times New Roman" pitchFamily="18" charset="0"/>
                <a:cs typeface="Times New Roman" pitchFamily="18" charset="0"/>
              </a:rPr>
              <a:t>Tính tình thùy mị nết na lại thêm tư </a:t>
            </a:r>
          </a:p>
          <a:p>
            <a:r>
              <a:rPr lang="en-US" sz="2800">
                <a:latin typeface="Times New Roman" pitchFamily="18" charset="0"/>
                <a:cs typeface="Times New Roman" pitchFamily="18" charset="0"/>
              </a:rPr>
              <a:t>dung tốt đẹp</a:t>
            </a:r>
          </a:p>
        </p:txBody>
      </p:sp>
      <p:sp>
        <p:nvSpPr>
          <p:cNvPr id="6" name="TextBox 5"/>
          <p:cNvSpPr txBox="1">
            <a:spLocks noChangeArrowheads="1"/>
          </p:cNvSpPr>
          <p:nvPr/>
        </p:nvSpPr>
        <p:spPr bwMode="auto">
          <a:xfrm>
            <a:off x="61913" y="2225675"/>
            <a:ext cx="3124200" cy="523875"/>
          </a:xfrm>
          <a:prstGeom prst="rect">
            <a:avLst/>
          </a:prstGeom>
          <a:noFill/>
          <a:ln w="9525">
            <a:noFill/>
            <a:miter lim="800000"/>
            <a:headEnd/>
            <a:tailEnd/>
          </a:ln>
        </p:spPr>
        <p:txBody>
          <a:bodyPr>
            <a:spAutoFit/>
          </a:bodyPr>
          <a:lstStyle/>
          <a:p>
            <a:r>
              <a:rPr lang="en-US" sz="2800" b="1">
                <a:solidFill>
                  <a:srgbClr val="0070C0"/>
                </a:solidFill>
                <a:latin typeface="Times New Roman" pitchFamily="18" charset="0"/>
                <a:cs typeface="Times New Roman" pitchFamily="18" charset="0"/>
              </a:rPr>
              <a:t>- Cư xử với chồng:</a:t>
            </a:r>
          </a:p>
        </p:txBody>
      </p:sp>
      <p:sp>
        <p:nvSpPr>
          <p:cNvPr id="7" name="TextBox 6"/>
          <p:cNvSpPr txBox="1">
            <a:spLocks noChangeArrowheads="1"/>
          </p:cNvSpPr>
          <p:nvPr/>
        </p:nvSpPr>
        <p:spPr bwMode="auto">
          <a:xfrm>
            <a:off x="77788" y="2749550"/>
            <a:ext cx="8920162" cy="522288"/>
          </a:xfrm>
          <a:prstGeom prst="rect">
            <a:avLst/>
          </a:prstGeom>
          <a:noFill/>
          <a:ln w="9525">
            <a:noFill/>
            <a:miter lim="800000"/>
            <a:headEnd/>
            <a:tailEnd/>
          </a:ln>
        </p:spPr>
        <p:txBody>
          <a:bodyPr>
            <a:spAutoFit/>
          </a:bodyPr>
          <a:lstStyle/>
          <a:p>
            <a:r>
              <a:rPr lang="en-US" sz="2800">
                <a:latin typeface="Times New Roman" pitchFamily="18" charset="0"/>
                <a:cs typeface="Times New Roman" pitchFamily="18" charset="0"/>
              </a:rPr>
              <a:t>+ Biết chồng có tính đa nghi, nàng giữ gìn khuôn phép</a:t>
            </a:r>
          </a:p>
        </p:txBody>
      </p:sp>
      <p:sp>
        <p:nvSpPr>
          <p:cNvPr id="8" name="TextBox 7"/>
          <p:cNvSpPr txBox="1">
            <a:spLocks noChangeArrowheads="1"/>
          </p:cNvSpPr>
          <p:nvPr/>
        </p:nvSpPr>
        <p:spPr bwMode="auto">
          <a:xfrm>
            <a:off x="77788" y="3271838"/>
            <a:ext cx="8818562" cy="523875"/>
          </a:xfrm>
          <a:prstGeom prst="rect">
            <a:avLst/>
          </a:prstGeom>
          <a:noFill/>
          <a:ln w="9525">
            <a:noFill/>
            <a:miter lim="800000"/>
            <a:headEnd/>
            <a:tailEnd/>
          </a:ln>
        </p:spPr>
        <p:txBody>
          <a:bodyPr wrap="none">
            <a:spAutoFit/>
          </a:bodyPr>
          <a:lstStyle/>
          <a:p>
            <a:r>
              <a:rPr lang="en-US" sz="2800">
                <a:latin typeface="Times New Roman" pitchFamily="18" charset="0"/>
                <a:cs typeface="Times New Roman" pitchFamily="18" charset="0"/>
              </a:rPr>
              <a:t>+ Tiễn chồng: chỉ mong ngày về mang theo hai chữ bình an </a:t>
            </a:r>
          </a:p>
        </p:txBody>
      </p:sp>
      <p:sp>
        <p:nvSpPr>
          <p:cNvPr id="10" name="TextBox 9"/>
          <p:cNvSpPr txBox="1">
            <a:spLocks noChangeArrowheads="1"/>
          </p:cNvSpPr>
          <p:nvPr/>
        </p:nvSpPr>
        <p:spPr bwMode="auto">
          <a:xfrm>
            <a:off x="106363" y="4854575"/>
            <a:ext cx="1743075" cy="523875"/>
          </a:xfrm>
          <a:prstGeom prst="rect">
            <a:avLst/>
          </a:prstGeom>
          <a:noFill/>
          <a:ln w="9525">
            <a:noFill/>
            <a:miter lim="800000"/>
            <a:headEnd/>
            <a:tailEnd/>
          </a:ln>
        </p:spPr>
        <p:txBody>
          <a:bodyPr>
            <a:spAutoFit/>
          </a:bodyPr>
          <a:lstStyle/>
          <a:p>
            <a:r>
              <a:rPr lang="en-US" sz="2800" b="1">
                <a:solidFill>
                  <a:srgbClr val="0070C0"/>
                </a:solidFill>
                <a:latin typeface="Times New Roman" pitchFamily="18" charset="0"/>
                <a:cs typeface="Times New Roman" pitchFamily="18" charset="0"/>
              </a:rPr>
              <a:t>- Với con: </a:t>
            </a:r>
          </a:p>
        </p:txBody>
      </p:sp>
      <p:sp>
        <p:nvSpPr>
          <p:cNvPr id="11" name="TextBox 10"/>
          <p:cNvSpPr txBox="1">
            <a:spLocks noChangeArrowheads="1"/>
          </p:cNvSpPr>
          <p:nvPr/>
        </p:nvSpPr>
        <p:spPr bwMode="auto">
          <a:xfrm>
            <a:off x="1849438" y="4902200"/>
            <a:ext cx="7694612" cy="954088"/>
          </a:xfrm>
          <a:prstGeom prst="rect">
            <a:avLst/>
          </a:prstGeom>
          <a:noFill/>
          <a:ln w="9525">
            <a:noFill/>
            <a:miter lim="800000"/>
            <a:headEnd/>
            <a:tailEnd/>
          </a:ln>
        </p:spPr>
        <p:txBody>
          <a:bodyPr>
            <a:spAutoFit/>
          </a:bodyPr>
          <a:lstStyle/>
          <a:p>
            <a:r>
              <a:rPr lang="en-US" sz="2800">
                <a:latin typeface="Times New Roman" pitchFamily="18" charset="0"/>
                <a:cs typeface="Times New Roman" pitchFamily="18" charset="0"/>
              </a:rPr>
              <a:t>Một mình sinh con, nuôi dạy con. Hằng đêm nàng trỏ bóng mình trên vách, bảo đó là cha.</a:t>
            </a:r>
          </a:p>
        </p:txBody>
      </p:sp>
      <p:sp>
        <p:nvSpPr>
          <p:cNvPr id="2" name="TextBox 1"/>
          <p:cNvSpPr txBox="1">
            <a:spLocks noChangeArrowheads="1"/>
          </p:cNvSpPr>
          <p:nvPr/>
        </p:nvSpPr>
        <p:spPr bwMode="auto">
          <a:xfrm>
            <a:off x="134938" y="3763963"/>
            <a:ext cx="6196012" cy="800100"/>
          </a:xfrm>
          <a:prstGeom prst="rect">
            <a:avLst/>
          </a:prstGeom>
          <a:noFill/>
          <a:ln w="9525">
            <a:noFill/>
            <a:miter lim="800000"/>
            <a:headEnd/>
            <a:tailEnd/>
          </a:ln>
        </p:spPr>
        <p:txBody>
          <a:bodyPr wrap="none">
            <a:spAutoFit/>
          </a:bodyPr>
          <a:lstStyle/>
          <a:p>
            <a:endParaRPr lang="en-US">
              <a:latin typeface="Times New Roman" pitchFamily="18" charset="0"/>
              <a:ea typeface="Tahoma" pitchFamily="34" charset="0"/>
              <a:cs typeface="Times New Roman" pitchFamily="18" charset="0"/>
            </a:endParaRPr>
          </a:p>
          <a:p>
            <a:r>
              <a:rPr lang="en-US" sz="2800">
                <a:latin typeface="Times New Roman" pitchFamily="18" charset="0"/>
                <a:ea typeface="Tahoma" pitchFamily="34" charset="0"/>
                <a:cs typeface="Times New Roman" pitchFamily="18" charset="0"/>
              </a:rPr>
              <a:t>+ Khi xa chồng: luôn thủy chung, chờ đợi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heel(1)">
                                      <p:cBhvr>
                                        <p:cTn id="31" dur="2000"/>
                                        <p:tgtEl>
                                          <p:spTgt spid="7"/>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heel(1)">
                                      <p:cBhvr>
                                        <p:cTn id="36" dur="2000"/>
                                        <p:tgtEl>
                                          <p:spTgt spid="8"/>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circle(in)">
                                      <p:cBhvr>
                                        <p:cTn id="41" dur="2000"/>
                                        <p:tgtEl>
                                          <p:spTgt spid="2"/>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1000"/>
                                        <p:tgtEl>
                                          <p:spTgt spid="10"/>
                                        </p:tgtEl>
                                      </p:cBhvr>
                                    </p:animEffect>
                                    <p:anim calcmode="lin" valueType="num">
                                      <p:cBhvr>
                                        <p:cTn id="47" dur="1000" fill="hold"/>
                                        <p:tgtEl>
                                          <p:spTgt spid="10"/>
                                        </p:tgtEl>
                                        <p:attrNameLst>
                                          <p:attrName>ppt_x</p:attrName>
                                        </p:attrNameLst>
                                      </p:cBhvr>
                                      <p:tavLst>
                                        <p:tav tm="0">
                                          <p:val>
                                            <p:strVal val="#ppt_x"/>
                                          </p:val>
                                        </p:tav>
                                        <p:tav tm="100000">
                                          <p:val>
                                            <p:strVal val="#ppt_x"/>
                                          </p:val>
                                        </p:tav>
                                      </p:tavLst>
                                    </p:anim>
                                    <p:anim calcmode="lin" valueType="num">
                                      <p:cBhvr>
                                        <p:cTn id="4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1" presetClass="entr" presetSubtype="1"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heel(1)">
                                      <p:cBhvr>
                                        <p:cTn id="5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10" grpId="0"/>
      <p:bldP spid="11"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562074"/>
          </a:xfrm>
        </p:spPr>
        <p:txBody>
          <a:bodyPr>
            <a:normAutofit fontScale="90000"/>
          </a:bodyPr>
          <a:lstStyle/>
          <a:p>
            <a:r>
              <a:rPr lang="en-US" dirty="0" err="1" smtClean="0"/>
              <a:t>Tìm</a:t>
            </a:r>
            <a:r>
              <a:rPr lang="en-US" dirty="0" smtClean="0"/>
              <a:t> </a:t>
            </a:r>
            <a:r>
              <a:rPr lang="en-US" dirty="0" err="1" smtClean="0"/>
              <a:t>hiểu</a:t>
            </a:r>
            <a:r>
              <a:rPr lang="en-US" dirty="0" smtClean="0"/>
              <a:t> </a:t>
            </a:r>
            <a:r>
              <a:rPr lang="en-US" dirty="0" err="1" smtClean="0"/>
              <a:t>chung</a:t>
            </a:r>
            <a:endParaRPr lang="vi-VN" dirty="0"/>
          </a:p>
        </p:txBody>
      </p:sp>
      <p:sp>
        <p:nvSpPr>
          <p:cNvPr id="3" name="Content Placeholder 2"/>
          <p:cNvSpPr>
            <a:spLocks noGrp="1"/>
          </p:cNvSpPr>
          <p:nvPr>
            <p:ph idx="1"/>
          </p:nvPr>
        </p:nvSpPr>
        <p:spPr>
          <a:xfrm>
            <a:off x="457200" y="836712"/>
            <a:ext cx="4618856" cy="5760640"/>
          </a:xfrm>
        </p:spPr>
        <p:txBody>
          <a:bodyPr>
            <a:normAutofit fontScale="62500" lnSpcReduction="20000"/>
          </a:bodyPr>
          <a:lstStyle/>
          <a:p>
            <a:pPr marL="514350" indent="-514350">
              <a:buFont typeface="+mj-lt"/>
              <a:buAutoNum type="arabicPeriod"/>
            </a:pPr>
            <a:r>
              <a:rPr lang="en-US" dirty="0" err="1" smtClean="0">
                <a:latin typeface="Times New Roman" pitchFamily="18" charset="0"/>
                <a:cs typeface="Times New Roman" pitchFamily="18" charset="0"/>
              </a:rPr>
              <a:t>Tác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giả</a:t>
            </a:r>
            <a:endParaRPr lang="en-US" dirty="0" smtClean="0">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a:t>
            </a:r>
            <a:r>
              <a:rPr lang="vi-VN"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Nguyễn Dữ - có sách phiên âm là Nguyễn Tự (chưa rõ năm sinh năm mất)</a:t>
            </a:r>
          </a:p>
          <a:p>
            <a:pPr marL="0" indent="0">
              <a:buNone/>
            </a:pPr>
            <a:r>
              <a:rPr lang="vi-VN"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Quê quán: Ông là người huyện Trường Tân, nay là Thanh Miện - Hải Dương</a:t>
            </a:r>
          </a:p>
          <a:p>
            <a:pPr marL="0" indent="0">
              <a:buNone/>
            </a:pPr>
            <a:r>
              <a:rPr lang="vi-VN"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Nguyễn Dữ sống vào nửa đầu thế kỉ XVI, là thời kì Triều đình nhà Lê bắt đầu khủng hoảng, các tập đoàn phong kiến Lê, Mạc, Trịnh tranh giành quyền lực, gây ra những cuộc nội chiến kéo dài</a:t>
            </a:r>
          </a:p>
          <a:p>
            <a:pPr marL="0" indent="0">
              <a:buNone/>
            </a:pP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Sự nghiệp sáng tác: Ông học rộng tài cao nhưng chỉ làm quan một năm rồi cáo về, sống ẩn dật ở vùng núi Thanh Hóa. Đó là cách phản kháng của nhiều tri thức tâm huyết đương thời</a:t>
            </a:r>
            <a:endParaRPr lang="en-US" dirty="0" smtClean="0">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a:t>
            </a:r>
            <a:r>
              <a:rPr lang="vi-VN" dirty="0" smtClean="0">
                <a:latin typeface="Times New Roman" pitchFamily="18" charset="0"/>
                <a:cs typeface="Times New Roman" pitchFamily="18" charset="0"/>
              </a:rPr>
              <a:t>ười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mở</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đầu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chủ</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nghĩa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nhân</a:t>
            </a:r>
            <a:r>
              <a:rPr lang="en-US" dirty="0" smtClean="0">
                <a:latin typeface="Times New Roman" pitchFamily="18" charset="0"/>
                <a:cs typeface="Times New Roman" pitchFamily="18" charset="0"/>
              </a:rPr>
              <a:t> v</a:t>
            </a:r>
            <a:r>
              <a:rPr lang="vi-VN" dirty="0" smtClean="0">
                <a:latin typeface="Times New Roman" pitchFamily="18" charset="0"/>
                <a:cs typeface="Times New Roman" pitchFamily="18" charset="0"/>
              </a:rPr>
              <a:t>ă</a:t>
            </a:r>
            <a:r>
              <a:rPr lang="en-US" dirty="0" smtClean="0">
                <a:latin typeface="Times New Roman" pitchFamily="18" charset="0"/>
                <a:cs typeface="Times New Roman" pitchFamily="18" charset="0"/>
              </a:rPr>
              <a:t>n </a:t>
            </a:r>
            <a:r>
              <a:rPr lang="en-US" dirty="0" err="1" smtClean="0">
                <a:latin typeface="Times New Roman" pitchFamily="18" charset="0"/>
                <a:cs typeface="Times New Roman" pitchFamily="18" charset="0"/>
              </a:rPr>
              <a:t>trong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xã</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hội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trung</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đại</a:t>
            </a:r>
            <a:r>
              <a:rPr lang="en-US" dirty="0" smtClean="0">
                <a:latin typeface="Times New Roman" pitchFamily="18" charset="0"/>
                <a:cs typeface="Times New Roman" pitchFamily="18" charset="0"/>
              </a:rPr>
              <a:t>.</a:t>
            </a:r>
          </a:p>
          <a:p>
            <a:pPr marL="0" indent="0">
              <a:buNone/>
            </a:pPr>
            <a:r>
              <a:rPr lang="en-US" dirty="0" smtClean="0">
                <a:latin typeface="Times New Roman" pitchFamily="18" charset="0"/>
                <a:cs typeface="Times New Roman" pitchFamily="18" charset="0"/>
              </a:rPr>
              <a:t>-    Đ</a:t>
            </a:r>
            <a:r>
              <a:rPr lang="vi-VN" dirty="0" smtClean="0">
                <a:latin typeface="Times New Roman" pitchFamily="18" charset="0"/>
                <a:cs typeface="Times New Roman" pitchFamily="18" charset="0"/>
              </a:rPr>
              <a:t>ược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coi</a:t>
            </a:r>
            <a:r>
              <a:rPr lang="en-US" dirty="0" smtClean="0">
                <a:latin typeface="Times New Roman" pitchFamily="18" charset="0"/>
                <a:cs typeface="Times New Roman" pitchFamily="18" charset="0"/>
              </a:rPr>
              <a:t> cha </a:t>
            </a:r>
            <a:r>
              <a:rPr lang="vi-VN" dirty="0" smtClean="0">
                <a:latin typeface="Times New Roman" pitchFamily="18" charset="0"/>
                <a:cs typeface="Times New Roman" pitchFamily="18" charset="0"/>
              </a:rPr>
              <a:t>đẻ</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của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loại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hình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truyền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kì</a:t>
            </a:r>
            <a:r>
              <a:rPr lang="en-US" dirty="0" smtClean="0">
                <a:latin typeface="Times New Roman" pitchFamily="18" charset="0"/>
                <a:cs typeface="Times New Roman" pitchFamily="18" charset="0"/>
              </a:rPr>
              <a:t> ở </a:t>
            </a:r>
            <a:r>
              <a:rPr lang="en-US" dirty="0" err="1" smtClean="0">
                <a:latin typeface="Times New Roman" pitchFamily="18" charset="0"/>
                <a:cs typeface="Times New Roman" pitchFamily="18" charset="0"/>
              </a:rPr>
              <a:t>Việt</a:t>
            </a:r>
            <a:r>
              <a:rPr lang="en-US" dirty="0" smtClean="0">
                <a:latin typeface="Times New Roman" pitchFamily="18" charset="0"/>
                <a:cs typeface="Times New Roman" pitchFamily="18" charset="0"/>
              </a:rPr>
              <a:t> Nam (</a:t>
            </a:r>
            <a:r>
              <a:rPr lang="vi-VN" dirty="0" smtClean="0">
                <a:latin typeface="Times New Roman" pitchFamily="18" charset="0"/>
                <a:cs typeface="Times New Roman" pitchFamily="18" charset="0"/>
              </a:rPr>
              <a:t>được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coi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áng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thiên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cổ</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kì</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bút</a:t>
            </a:r>
            <a:r>
              <a:rPr lang="en-US" dirty="0" smtClean="0">
                <a:latin typeface="Times New Roman" pitchFamily="18" charset="0"/>
                <a:cs typeface="Times New Roman" pitchFamily="18" charset="0"/>
              </a:rPr>
              <a:t>)</a:t>
            </a:r>
          </a:p>
          <a:p>
            <a:pPr>
              <a:buFontTx/>
              <a:buChar char="-"/>
            </a:pPr>
            <a:endParaRPr lang="en-US" dirty="0" smtClean="0">
              <a:latin typeface="Times New Roman" pitchFamily="18" charset="0"/>
              <a:cs typeface="Times New Roman" pitchFamily="18" charset="0"/>
            </a:endParaRPr>
          </a:p>
          <a:p>
            <a:pPr>
              <a:buFontTx/>
              <a:buChar char="-"/>
            </a:pPr>
            <a:endParaRPr lang="en-US" dirty="0" smtClean="0">
              <a:latin typeface="Times New Roman" pitchFamily="18" charset="0"/>
              <a:cs typeface="Times New Roman" pitchFamily="18" charset="0"/>
            </a:endParaRPr>
          </a:p>
          <a:p>
            <a:pPr>
              <a:buFontTx/>
              <a:buChar char="-"/>
            </a:pPr>
            <a:endParaRPr lang="en-US" dirty="0">
              <a:latin typeface="Times New Roman" pitchFamily="18" charset="0"/>
              <a:cs typeface="Times New Roman" pitchFamily="18" charset="0"/>
            </a:endParaRPr>
          </a:p>
          <a:p>
            <a:pPr>
              <a:buFontTx/>
              <a:buChar char="-"/>
            </a:pPr>
            <a:endParaRPr lang="vi-VN"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04048" y="980728"/>
            <a:ext cx="3960440" cy="50405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22587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p:cNvSpPr txBox="1">
            <a:spLocks noChangeArrowheads="1"/>
          </p:cNvSpPr>
          <p:nvPr/>
        </p:nvSpPr>
        <p:spPr bwMode="auto">
          <a:xfrm>
            <a:off x="255588" y="488950"/>
            <a:ext cx="2971800" cy="585788"/>
          </a:xfrm>
          <a:prstGeom prst="rect">
            <a:avLst/>
          </a:prstGeom>
          <a:noFill/>
          <a:ln w="9525">
            <a:noFill/>
            <a:miter lim="800000"/>
            <a:headEnd/>
            <a:tailEnd/>
          </a:ln>
        </p:spPr>
        <p:txBody>
          <a:bodyPr>
            <a:spAutoFit/>
          </a:bodyPr>
          <a:lstStyle/>
          <a:p>
            <a:r>
              <a:rPr lang="en-US" sz="3200" b="1" u="sng">
                <a:solidFill>
                  <a:srgbClr val="FF0000"/>
                </a:solidFill>
                <a:latin typeface="Times New Roman" pitchFamily="18" charset="0"/>
                <a:cs typeface="Times New Roman" pitchFamily="18" charset="0"/>
              </a:rPr>
              <a:t>THẢO LUẬN:</a:t>
            </a:r>
          </a:p>
        </p:txBody>
      </p:sp>
      <p:sp>
        <p:nvSpPr>
          <p:cNvPr id="3" name="TextBox 2"/>
          <p:cNvSpPr txBox="1">
            <a:spLocks noChangeArrowheads="1"/>
          </p:cNvSpPr>
          <p:nvPr/>
        </p:nvSpPr>
        <p:spPr bwMode="auto">
          <a:xfrm>
            <a:off x="381000" y="1219200"/>
            <a:ext cx="3200400" cy="2554288"/>
          </a:xfrm>
          <a:prstGeom prst="rect">
            <a:avLst/>
          </a:prstGeom>
          <a:noFill/>
          <a:ln w="9525">
            <a:noFill/>
            <a:miter lim="800000"/>
            <a:headEnd/>
            <a:tailEnd/>
          </a:ln>
        </p:spPr>
        <p:txBody>
          <a:bodyPr>
            <a:spAutoFit/>
          </a:bodyPr>
          <a:lstStyle/>
          <a:p>
            <a:r>
              <a:rPr lang="en-US" sz="3200" b="1">
                <a:solidFill>
                  <a:srgbClr val="002060"/>
                </a:solidFill>
                <a:latin typeface="Times New Roman" pitchFamily="18" charset="0"/>
                <a:cs typeface="Times New Roman" pitchFamily="18" charset="0"/>
              </a:rPr>
              <a:t>      Việc Vũ Nương chỉ bóng mình dạy con đó là cha có ý nghĩa gì?</a:t>
            </a:r>
          </a:p>
        </p:txBody>
      </p:sp>
      <p:sp>
        <p:nvSpPr>
          <p:cNvPr id="4" name="TextBox 3"/>
          <p:cNvSpPr txBox="1">
            <a:spLocks noChangeArrowheads="1"/>
          </p:cNvSpPr>
          <p:nvPr/>
        </p:nvSpPr>
        <p:spPr bwMode="auto">
          <a:xfrm>
            <a:off x="255588" y="4046538"/>
            <a:ext cx="4405312" cy="523875"/>
          </a:xfrm>
          <a:prstGeom prst="rect">
            <a:avLst/>
          </a:prstGeom>
          <a:noFill/>
          <a:ln w="9525">
            <a:noFill/>
            <a:miter lim="800000"/>
            <a:headEnd/>
            <a:tailEnd/>
          </a:ln>
        </p:spPr>
        <p:txBody>
          <a:bodyPr wrap="none">
            <a:spAutoFit/>
          </a:bodyPr>
          <a:lstStyle/>
          <a:p>
            <a:r>
              <a:rPr lang="en-US" sz="2800" b="1" u="sng">
                <a:solidFill>
                  <a:srgbClr val="FF0000"/>
                </a:solidFill>
                <a:latin typeface="Times New Roman" pitchFamily="18" charset="0"/>
                <a:cs typeface="Times New Roman" pitchFamily="18" charset="0"/>
              </a:rPr>
              <a:t>Ý nghĩa chi tiết “cái bóng”:</a:t>
            </a:r>
          </a:p>
        </p:txBody>
      </p:sp>
      <p:sp>
        <p:nvSpPr>
          <p:cNvPr id="6" name="TextBox 5"/>
          <p:cNvSpPr txBox="1">
            <a:spLocks noChangeArrowheads="1"/>
          </p:cNvSpPr>
          <p:nvPr/>
        </p:nvSpPr>
        <p:spPr bwMode="auto">
          <a:xfrm>
            <a:off x="182563" y="4859338"/>
            <a:ext cx="8915400" cy="954087"/>
          </a:xfrm>
          <a:prstGeom prst="rect">
            <a:avLst/>
          </a:prstGeom>
          <a:noFill/>
          <a:ln w="9525">
            <a:noFill/>
            <a:miter lim="800000"/>
            <a:headEnd/>
            <a:tailEnd/>
          </a:ln>
        </p:spPr>
        <p:txBody>
          <a:bodyPr>
            <a:spAutoFit/>
          </a:bodyPr>
          <a:lstStyle/>
          <a:p>
            <a:r>
              <a:rPr lang="en-US" sz="2800" b="1">
                <a:solidFill>
                  <a:srgbClr val="002060"/>
                </a:solidFill>
                <a:latin typeface="Times New Roman" pitchFamily="18" charset="0"/>
                <a:cs typeface="Times New Roman" pitchFamily="18" charset="0"/>
              </a:rPr>
              <a:t>- Dạy con gia đình sum vầy có mẹ, có cha. Nàng không để con thiếu vắng tình cha.</a:t>
            </a:r>
          </a:p>
        </p:txBody>
      </p:sp>
      <p:sp>
        <p:nvSpPr>
          <p:cNvPr id="7" name="TextBox 6"/>
          <p:cNvSpPr txBox="1">
            <a:spLocks noChangeArrowheads="1"/>
          </p:cNvSpPr>
          <p:nvPr/>
        </p:nvSpPr>
        <p:spPr bwMode="auto">
          <a:xfrm>
            <a:off x="142875" y="5813425"/>
            <a:ext cx="8993188" cy="954088"/>
          </a:xfrm>
          <a:prstGeom prst="rect">
            <a:avLst/>
          </a:prstGeom>
          <a:noFill/>
          <a:ln w="9525">
            <a:noFill/>
            <a:miter lim="800000"/>
            <a:headEnd/>
            <a:tailEnd/>
          </a:ln>
        </p:spPr>
        <p:txBody>
          <a:bodyPr>
            <a:spAutoFit/>
          </a:bodyPr>
          <a:lstStyle/>
          <a:p>
            <a:r>
              <a:rPr lang="en-US" sz="2800" b="1">
                <a:solidFill>
                  <a:srgbClr val="002060"/>
                </a:solidFill>
                <a:latin typeface="Times New Roman" pitchFamily="18" charset="0"/>
                <a:cs typeface="Times New Roman" pitchFamily="18" charset="0"/>
              </a:rPr>
              <a:t>- Thể hiện nỗi nhớ mong và tình cảm với chồng. Nàng là hình, chàng là bóng, quấn quít bên nhau.   </a:t>
            </a:r>
          </a:p>
        </p:txBody>
      </p:sp>
      <p:pic>
        <p:nvPicPr>
          <p:cNvPr id="6151" name="Picture 9" descr="ANd9GcSr14r3g_cvtINHhJyJd0KtKA5b74_J1JyhdHtJLblhxDIlQIP_x2jK5LzNMQ"/>
          <p:cNvPicPr>
            <a:picLocks noChangeAspect="1" noChangeArrowheads="1"/>
          </p:cNvPicPr>
          <p:nvPr/>
        </p:nvPicPr>
        <p:blipFill>
          <a:blip r:embed="rId2" cstate="print"/>
          <a:srcRect/>
          <a:stretch>
            <a:fillRect/>
          </a:stretch>
        </p:blipFill>
        <p:spPr bwMode="auto">
          <a:xfrm>
            <a:off x="4191000" y="192088"/>
            <a:ext cx="4686300" cy="36941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ircle(in)">
                                      <p:cBhvr>
                                        <p:cTn id="2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1"/>
          <p:cNvSpPr txBox="1">
            <a:spLocks noChangeArrowheads="1"/>
          </p:cNvSpPr>
          <p:nvPr/>
        </p:nvSpPr>
        <p:spPr bwMode="auto">
          <a:xfrm>
            <a:off x="381000" y="304800"/>
            <a:ext cx="2713038" cy="523875"/>
          </a:xfrm>
          <a:prstGeom prst="rect">
            <a:avLst/>
          </a:prstGeom>
          <a:noFill/>
          <a:ln w="9525">
            <a:noFill/>
            <a:miter lim="800000"/>
            <a:headEnd/>
            <a:tailEnd/>
          </a:ln>
        </p:spPr>
        <p:txBody>
          <a:bodyPr wrap="none">
            <a:spAutoFit/>
          </a:bodyPr>
          <a:lstStyle/>
          <a:p>
            <a:r>
              <a:rPr lang="en-US" sz="2800" b="1">
                <a:solidFill>
                  <a:srgbClr val="0070C0"/>
                </a:solidFill>
                <a:latin typeface="Times New Roman" pitchFamily="18" charset="0"/>
                <a:cs typeface="Times New Roman" pitchFamily="18" charset="0"/>
              </a:rPr>
              <a:t>- Với mẹ chồng: </a:t>
            </a:r>
          </a:p>
        </p:txBody>
      </p:sp>
      <p:pic>
        <p:nvPicPr>
          <p:cNvPr id="3" name="Picture 24" descr="tpnx06"/>
          <p:cNvPicPr>
            <a:picLocks noChangeAspect="1" noChangeArrowheads="1"/>
          </p:cNvPicPr>
          <p:nvPr/>
        </p:nvPicPr>
        <p:blipFill>
          <a:blip r:embed="rId2" cstate="print"/>
          <a:srcRect/>
          <a:stretch>
            <a:fillRect/>
          </a:stretch>
        </p:blipFill>
        <p:spPr bwMode="auto">
          <a:xfrm>
            <a:off x="4583113" y="49213"/>
            <a:ext cx="4560887" cy="5689600"/>
          </a:xfrm>
          <a:prstGeom prst="rect">
            <a:avLst/>
          </a:prstGeom>
          <a:noFill/>
          <a:ln w="9525">
            <a:noFill/>
            <a:miter lim="800000"/>
            <a:headEnd/>
            <a:tailEnd/>
          </a:ln>
        </p:spPr>
      </p:pic>
      <p:sp>
        <p:nvSpPr>
          <p:cNvPr id="4" name="TextBox 3"/>
          <p:cNvSpPr txBox="1">
            <a:spLocks noChangeArrowheads="1"/>
          </p:cNvSpPr>
          <p:nvPr/>
        </p:nvSpPr>
        <p:spPr bwMode="auto">
          <a:xfrm>
            <a:off x="225425" y="920750"/>
            <a:ext cx="4495800" cy="1816100"/>
          </a:xfrm>
          <a:prstGeom prst="rect">
            <a:avLst/>
          </a:prstGeom>
          <a:noFill/>
          <a:ln w="9525">
            <a:noFill/>
            <a:miter lim="800000"/>
            <a:headEnd/>
            <a:tailEnd/>
          </a:ln>
        </p:spPr>
        <p:txBody>
          <a:bodyPr>
            <a:spAutoFit/>
          </a:bodyPr>
          <a:lstStyle/>
          <a:p>
            <a:r>
              <a:rPr lang="en-US" sz="2800">
                <a:latin typeface="Times New Roman" pitchFamily="18" charset="0"/>
                <a:cs typeface="Times New Roman" pitchFamily="18" charset="0"/>
              </a:rPr>
              <a:t>+ Khi bà ốm: nàng hết sức thuốc thang, lễ bái thần phật, lấy lời ngọt ngào khôn khéo khuyên lơn.</a:t>
            </a:r>
          </a:p>
        </p:txBody>
      </p:sp>
      <p:sp>
        <p:nvSpPr>
          <p:cNvPr id="5" name="TextBox 4"/>
          <p:cNvSpPr txBox="1">
            <a:spLocks noChangeArrowheads="1"/>
          </p:cNvSpPr>
          <p:nvPr/>
        </p:nvSpPr>
        <p:spPr bwMode="auto">
          <a:xfrm>
            <a:off x="242888" y="2805113"/>
            <a:ext cx="4340225" cy="954087"/>
          </a:xfrm>
          <a:prstGeom prst="rect">
            <a:avLst/>
          </a:prstGeom>
          <a:noFill/>
          <a:ln w="9525">
            <a:noFill/>
            <a:miter lim="800000"/>
            <a:headEnd/>
            <a:tailEnd/>
          </a:ln>
        </p:spPr>
        <p:txBody>
          <a:bodyPr>
            <a:spAutoFit/>
          </a:bodyPr>
          <a:lstStyle/>
          <a:p>
            <a:r>
              <a:rPr lang="en-US" sz="2800">
                <a:latin typeface="Times New Roman" pitchFamily="18" charset="0"/>
                <a:cs typeface="Times New Roman" pitchFamily="18" charset="0"/>
              </a:rPr>
              <a:t>+ Khi bà mất: Lo ma chay tế lễ như với cha mẹ đẻ.</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4288" y="5903913"/>
            <a:ext cx="9220200" cy="954087"/>
          </a:xfrm>
          <a:prstGeom prst="rect">
            <a:avLst/>
          </a:prstGeom>
          <a:noFill/>
          <a:ln w="9525">
            <a:noFill/>
            <a:miter lim="800000"/>
            <a:headEnd/>
            <a:tailEnd/>
          </a:ln>
        </p:spPr>
        <p:txBody>
          <a:bodyPr>
            <a:spAutoFit/>
          </a:bodyPr>
          <a:lstStyle/>
          <a:p>
            <a:r>
              <a:rPr lang="en-US" sz="2800" b="1">
                <a:solidFill>
                  <a:srgbClr val="FF0000"/>
                </a:solidFill>
                <a:latin typeface="Times New Roman" pitchFamily="18" charset="0"/>
                <a:cs typeface="Times New Roman" pitchFamily="18" charset="0"/>
              </a:rPr>
              <a:t>=&gt; Vũ Nương đẹp người, đẹp nết. Nàng là người vợ hiền, người dâu thảo, người mẹ hết mực thương con</a:t>
            </a:r>
          </a:p>
        </p:txBody>
      </p:sp>
      <p:pic>
        <p:nvPicPr>
          <p:cNvPr id="8195" name="Picture 9" descr="ANd9GcSr14r3g_cvtINHhJyJd0KtKA5b74_J1JyhdHtJLblhxDIlQIP_x2jK5LzNMQ"/>
          <p:cNvPicPr>
            <a:picLocks noChangeAspect="1" noChangeArrowheads="1"/>
          </p:cNvPicPr>
          <p:nvPr/>
        </p:nvPicPr>
        <p:blipFill>
          <a:blip r:embed="rId2" cstate="print"/>
          <a:srcRect/>
          <a:stretch>
            <a:fillRect/>
          </a:stretch>
        </p:blipFill>
        <p:spPr bwMode="auto">
          <a:xfrm>
            <a:off x="20638" y="2819400"/>
            <a:ext cx="5160962" cy="3119438"/>
          </a:xfrm>
          <a:prstGeom prst="rect">
            <a:avLst/>
          </a:prstGeom>
          <a:noFill/>
          <a:ln w="9525">
            <a:noFill/>
            <a:miter lim="800000"/>
            <a:headEnd/>
            <a:tailEnd/>
          </a:ln>
        </p:spPr>
      </p:pic>
      <p:pic>
        <p:nvPicPr>
          <p:cNvPr id="8196" name="Picture 28" descr="tpnx04"/>
          <p:cNvPicPr>
            <a:picLocks noChangeAspect="1" noChangeArrowheads="1"/>
          </p:cNvPicPr>
          <p:nvPr/>
        </p:nvPicPr>
        <p:blipFill>
          <a:blip r:embed="rId3" cstate="print"/>
          <a:srcRect/>
          <a:stretch>
            <a:fillRect/>
          </a:stretch>
        </p:blipFill>
        <p:spPr bwMode="auto">
          <a:xfrm>
            <a:off x="20638" y="0"/>
            <a:ext cx="5160962" cy="3048000"/>
          </a:xfrm>
          <a:prstGeom prst="rect">
            <a:avLst/>
          </a:prstGeom>
          <a:noFill/>
          <a:ln w="9525">
            <a:noFill/>
            <a:miter lim="800000"/>
            <a:headEnd/>
            <a:tailEnd/>
          </a:ln>
        </p:spPr>
      </p:pic>
      <p:pic>
        <p:nvPicPr>
          <p:cNvPr id="8197" name="Picture 2"/>
          <p:cNvPicPr>
            <a:picLocks noChangeAspect="1" noChangeArrowheads="1"/>
          </p:cNvPicPr>
          <p:nvPr/>
        </p:nvPicPr>
        <p:blipFill>
          <a:blip r:embed="rId4" cstate="print"/>
          <a:srcRect/>
          <a:stretch>
            <a:fillRect/>
          </a:stretch>
        </p:blipFill>
        <p:spPr bwMode="auto">
          <a:xfrm>
            <a:off x="5181600" y="0"/>
            <a:ext cx="3962400" cy="593883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
          <p:cNvSpPr txBox="1">
            <a:spLocks noChangeArrowheads="1"/>
          </p:cNvSpPr>
          <p:nvPr/>
        </p:nvSpPr>
        <p:spPr bwMode="auto">
          <a:xfrm>
            <a:off x="152400" y="144463"/>
            <a:ext cx="6484938" cy="584200"/>
          </a:xfrm>
          <a:prstGeom prst="rect">
            <a:avLst/>
          </a:prstGeom>
          <a:noFill/>
          <a:ln w="9525">
            <a:noFill/>
            <a:miter lim="800000"/>
            <a:headEnd/>
            <a:tailEnd/>
          </a:ln>
        </p:spPr>
        <p:txBody>
          <a:bodyPr wrap="none">
            <a:spAutoFit/>
          </a:bodyPr>
          <a:lstStyle/>
          <a:p>
            <a:r>
              <a:rPr lang="en-US" sz="3200" b="1" u="sng">
                <a:solidFill>
                  <a:srgbClr val="FF0000"/>
                </a:solidFill>
                <a:latin typeface="Times New Roman" pitchFamily="18" charset="0"/>
                <a:cs typeface="Times New Roman" pitchFamily="18" charset="0"/>
              </a:rPr>
              <a:t>2. Nỗi oan khuất và cái chết bi thảm</a:t>
            </a:r>
          </a:p>
        </p:txBody>
      </p:sp>
      <p:sp>
        <p:nvSpPr>
          <p:cNvPr id="3" name="TextBox 2"/>
          <p:cNvSpPr txBox="1">
            <a:spLocks noChangeArrowheads="1"/>
          </p:cNvSpPr>
          <p:nvPr/>
        </p:nvSpPr>
        <p:spPr bwMode="auto">
          <a:xfrm>
            <a:off x="152400" y="728663"/>
            <a:ext cx="5705475" cy="523875"/>
          </a:xfrm>
          <a:prstGeom prst="rect">
            <a:avLst/>
          </a:prstGeom>
          <a:noFill/>
          <a:ln w="9525">
            <a:noFill/>
            <a:miter lim="800000"/>
            <a:headEnd/>
            <a:tailEnd/>
          </a:ln>
        </p:spPr>
        <p:txBody>
          <a:bodyPr wrap="none">
            <a:spAutoFit/>
          </a:bodyPr>
          <a:lstStyle/>
          <a:p>
            <a:r>
              <a:rPr lang="en-US" sz="2800">
                <a:latin typeface="Times New Roman" pitchFamily="18" charset="0"/>
                <a:cs typeface="Times New Roman" pitchFamily="18" charset="0"/>
              </a:rPr>
              <a:t>- Bị chồng nghi oan, đánh đập, đuổi đi</a:t>
            </a:r>
          </a:p>
        </p:txBody>
      </p:sp>
      <p:pic>
        <p:nvPicPr>
          <p:cNvPr id="4" name="Picture 33" descr="tpnx07"/>
          <p:cNvPicPr>
            <a:picLocks noChangeAspect="1" noChangeArrowheads="1"/>
          </p:cNvPicPr>
          <p:nvPr/>
        </p:nvPicPr>
        <p:blipFill>
          <a:blip r:embed="rId2" cstate="print"/>
          <a:srcRect/>
          <a:stretch>
            <a:fillRect/>
          </a:stretch>
        </p:blipFill>
        <p:spPr bwMode="auto">
          <a:xfrm>
            <a:off x="4572000" y="1295400"/>
            <a:ext cx="4419600" cy="5410200"/>
          </a:xfrm>
          <a:prstGeom prst="rect">
            <a:avLst/>
          </a:prstGeom>
          <a:noFill/>
          <a:ln w="9525">
            <a:noFill/>
            <a:miter lim="800000"/>
            <a:headEnd/>
            <a:tailEnd/>
          </a:ln>
        </p:spPr>
      </p:pic>
      <p:pic>
        <p:nvPicPr>
          <p:cNvPr id="5" name="Picture 28" descr="tpnx06"/>
          <p:cNvPicPr>
            <a:picLocks noChangeAspect="1" noChangeArrowheads="1"/>
          </p:cNvPicPr>
          <p:nvPr/>
        </p:nvPicPr>
        <p:blipFill>
          <a:blip r:embed="rId3" cstate="print"/>
          <a:srcRect/>
          <a:stretch>
            <a:fillRect/>
          </a:stretch>
        </p:blipFill>
        <p:spPr bwMode="auto">
          <a:xfrm>
            <a:off x="0" y="1295400"/>
            <a:ext cx="4572000" cy="5410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par>
                                <p:cTn id="15" presetID="9"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1"/>
          <p:cNvSpPr txBox="1">
            <a:spLocks noChangeArrowheads="1"/>
          </p:cNvSpPr>
          <p:nvPr/>
        </p:nvSpPr>
        <p:spPr bwMode="auto">
          <a:xfrm>
            <a:off x="381000" y="304800"/>
            <a:ext cx="3657600" cy="369888"/>
          </a:xfrm>
          <a:prstGeom prst="rect">
            <a:avLst/>
          </a:prstGeom>
          <a:noFill/>
          <a:ln w="9525">
            <a:noFill/>
            <a:miter lim="800000"/>
            <a:headEnd/>
            <a:tailEnd/>
          </a:ln>
        </p:spPr>
        <p:txBody>
          <a:bodyPr>
            <a:spAutoFit/>
          </a:bodyPr>
          <a:lstStyle/>
          <a:p>
            <a:endParaRPr lang="en-US"/>
          </a:p>
        </p:txBody>
      </p:sp>
      <p:graphicFrame>
        <p:nvGraphicFramePr>
          <p:cNvPr id="3" name="Table 2"/>
          <p:cNvGraphicFramePr>
            <a:graphicFrameLocks noGrp="1"/>
          </p:cNvGraphicFramePr>
          <p:nvPr/>
        </p:nvGraphicFramePr>
        <p:xfrm>
          <a:off x="20638" y="31750"/>
          <a:ext cx="8229600" cy="457200"/>
        </p:xfrm>
        <a:graphic>
          <a:graphicData uri="http://schemas.openxmlformats.org/drawingml/2006/table">
            <a:tbl>
              <a:tblPr/>
              <a:tblGrid>
                <a:gridCol w="8229600"/>
              </a:tblGrid>
              <a:tr h="0">
                <a:tc>
                  <a:txBody>
                    <a:bodyPr/>
                    <a:lstStyle/>
                    <a:p>
                      <a:r>
                        <a:rPr lang="en-US" sz="2400" b="1" i="1" dirty="0">
                          <a:solidFill>
                            <a:srgbClr val="FF0000"/>
                          </a:solidFill>
                          <a:effectLst/>
                          <a:latin typeface="Times New Roman"/>
                        </a:rPr>
                        <a:t>THẢO LUẬN: </a:t>
                      </a:r>
                      <a:r>
                        <a:rPr lang="en-US" sz="2400" b="1" i="1" dirty="0" smtClean="0">
                          <a:solidFill>
                            <a:srgbClr val="FF0000"/>
                          </a:solidFill>
                          <a:effectLst/>
                          <a:latin typeface="Times New Roman"/>
                        </a:rPr>
                        <a:t> 3 </a:t>
                      </a:r>
                      <a:r>
                        <a:rPr lang="en-US" sz="2400" b="1" i="1" dirty="0" err="1" smtClean="0">
                          <a:solidFill>
                            <a:srgbClr val="FF0000"/>
                          </a:solidFill>
                          <a:effectLst/>
                          <a:latin typeface="Times New Roman"/>
                        </a:rPr>
                        <a:t>phút</a:t>
                      </a:r>
                      <a:endParaRPr lang="en-US" dirty="0">
                        <a:effectLst/>
                      </a:endParaRPr>
                    </a:p>
                  </a:txBody>
                  <a:tcPr anchor="ctr">
                    <a:lnL>
                      <a:noFill/>
                    </a:lnL>
                    <a:lnR>
                      <a:noFill/>
                    </a:lnR>
                    <a:lnT>
                      <a:noFill/>
                    </a:lnT>
                    <a:lnB>
                      <a:noFill/>
                    </a:lnB>
                  </a:tcPr>
                </a:tc>
              </a:tr>
            </a:tbl>
          </a:graphicData>
        </a:graphic>
      </p:graphicFrame>
      <p:sp>
        <p:nvSpPr>
          <p:cNvPr id="4" name="Rectangle 3"/>
          <p:cNvSpPr>
            <a:spLocks noChangeArrowheads="1"/>
          </p:cNvSpPr>
          <p:nvPr/>
        </p:nvSpPr>
        <p:spPr bwMode="auto">
          <a:xfrm>
            <a:off x="0" y="488950"/>
            <a:ext cx="9144000" cy="1939925"/>
          </a:xfrm>
          <a:prstGeom prst="rect">
            <a:avLst/>
          </a:prstGeom>
          <a:noFill/>
          <a:ln w="9525">
            <a:noFill/>
            <a:miter lim="800000"/>
            <a:headEnd/>
            <a:tailEnd/>
          </a:ln>
        </p:spPr>
        <p:txBody>
          <a:bodyPr>
            <a:spAutoFit/>
          </a:bodyPr>
          <a:lstStyle/>
          <a:p>
            <a:r>
              <a:rPr lang="vi-VN" sz="2000" b="1" i="1">
                <a:solidFill>
                  <a:srgbClr val="0070C0"/>
                </a:solidFill>
              </a:rPr>
              <a:t>TỔ 1: TÌM HIỂU Ý NGHĨA LỜI THOẠI THỨ NHẤT </a:t>
            </a:r>
            <a:endParaRPr lang="vi-VN" sz="2000">
              <a:solidFill>
                <a:srgbClr val="0070C0"/>
              </a:solidFill>
            </a:endParaRPr>
          </a:p>
          <a:p>
            <a:r>
              <a:rPr lang="vi-VN" sz="2000" b="1" i="1"/>
              <a:t>"Thiếp vốn con nhà kẻ khó, được nương tựa nhà giàu. Sum họp chưa thỏa tình chăn gối, chia phôi vì động việc lửa binh. Cách biệt ba năm giữ gìn một tiết. Tô son điểm phấn từng đã nguôi lòng, ngõ liễu tường hoa chưa hề bén gót. Đâu có sự mất nết hư thân như lời chàng nói. Dám xin bày tỏ để cởi mối nghi ngờ. Mong chàng đừng một mực nghi oan cho thiếp."</a:t>
            </a:r>
            <a:endParaRPr lang="en-US" sz="2000"/>
          </a:p>
        </p:txBody>
      </p:sp>
      <p:sp>
        <p:nvSpPr>
          <p:cNvPr id="5" name="Rectangle 4"/>
          <p:cNvSpPr>
            <a:spLocks noChangeArrowheads="1"/>
          </p:cNvSpPr>
          <p:nvPr/>
        </p:nvSpPr>
        <p:spPr bwMode="auto">
          <a:xfrm>
            <a:off x="41275" y="2628900"/>
            <a:ext cx="9053513" cy="1631950"/>
          </a:xfrm>
          <a:prstGeom prst="rect">
            <a:avLst/>
          </a:prstGeom>
          <a:noFill/>
          <a:ln w="9525">
            <a:noFill/>
            <a:miter lim="800000"/>
            <a:headEnd/>
            <a:tailEnd/>
          </a:ln>
        </p:spPr>
        <p:txBody>
          <a:bodyPr>
            <a:spAutoFit/>
          </a:bodyPr>
          <a:lstStyle/>
          <a:p>
            <a:r>
              <a:rPr lang="vi-VN" sz="2000" b="1" i="1">
                <a:solidFill>
                  <a:srgbClr val="0070C0"/>
                </a:solidFill>
              </a:rPr>
              <a:t>TỔ 2: TÌM HIỂU Ý NGHĨA LỜI THOẠI THỨ HAI </a:t>
            </a:r>
            <a:endParaRPr lang="vi-VN" sz="2000">
              <a:solidFill>
                <a:srgbClr val="0070C0"/>
              </a:solidFill>
            </a:endParaRPr>
          </a:p>
          <a:p>
            <a:r>
              <a:rPr lang="vi-VN" sz="2000" b="1" i="1"/>
              <a:t>"Thiếp sở dĩ nương tựa và chàng vì có cái thú vui nghi gia nghi thất. Nay đã bình rơi trâm gãy, mây tạnh mưa tan, sen rũ trong ao, liễu tàn trước gió; khóc tuyết bông hoa rụng cuống, kêu xuân cái én lìa đàn, nước thẳm buồn xa, đâu còn có thể lại lên núi Vọng Phu kia nữa."</a:t>
            </a:r>
            <a:endParaRPr lang="en-US" sz="2000"/>
          </a:p>
        </p:txBody>
      </p:sp>
      <p:sp>
        <p:nvSpPr>
          <p:cNvPr id="6" name="Rectangle 5"/>
          <p:cNvSpPr>
            <a:spLocks noChangeArrowheads="1"/>
          </p:cNvSpPr>
          <p:nvPr/>
        </p:nvSpPr>
        <p:spPr bwMode="auto">
          <a:xfrm>
            <a:off x="69850" y="4343400"/>
            <a:ext cx="8845550" cy="1938338"/>
          </a:xfrm>
          <a:prstGeom prst="rect">
            <a:avLst/>
          </a:prstGeom>
          <a:noFill/>
          <a:ln w="9525">
            <a:noFill/>
            <a:miter lim="800000"/>
            <a:headEnd/>
            <a:tailEnd/>
          </a:ln>
        </p:spPr>
        <p:txBody>
          <a:bodyPr>
            <a:spAutoFit/>
          </a:bodyPr>
          <a:lstStyle/>
          <a:p>
            <a:r>
              <a:rPr lang="vi-VN" sz="2000" b="1" i="1">
                <a:solidFill>
                  <a:srgbClr val="0070C0"/>
                </a:solidFill>
              </a:rPr>
              <a:t>TỔ 3: TÌM HIỂU Ý NGHĨA LỜI THOẠI THỨ BA </a:t>
            </a:r>
            <a:endParaRPr lang="vi-VN" sz="2000">
              <a:solidFill>
                <a:srgbClr val="0070C0"/>
              </a:solidFill>
            </a:endParaRPr>
          </a:p>
          <a:p>
            <a:r>
              <a:rPr lang="vi-VN" sz="2000" b="1" i="1"/>
              <a:t>Kẻ bạc mệnh này duyên phận hẩm hiu, chồng con rẫy bỏ, điều đâu bay buộc, tiếng chịu nhuốc nhơ, thần sông có linh, xin ngài chứng giám. Thiếp nếu đoan trang giữ tiết, trinh bạch gìn lòng, vào nước xin làm ngọc Mị Nương, xuống đất xin làm cỏ Ngu mĩ. Nhược bằng lòng chim dạ cá, lừa chồng dối con, dưới xin làm mồi cho cá tôm, trên xin làm cơm cho diều quạ, và xin chịu khắp mọi người phỉ nhổ.</a:t>
            </a:r>
            <a:endParaRPr lang="en-US" sz="2000"/>
          </a:p>
        </p:txBody>
      </p:sp>
      <p:sp>
        <p:nvSpPr>
          <p:cNvPr id="8" name="Rectangle 7"/>
          <p:cNvSpPr>
            <a:spLocks noChangeArrowheads="1"/>
          </p:cNvSpPr>
          <p:nvPr/>
        </p:nvSpPr>
        <p:spPr bwMode="auto">
          <a:xfrm>
            <a:off x="41275" y="6411913"/>
            <a:ext cx="8999538" cy="369887"/>
          </a:xfrm>
          <a:prstGeom prst="rect">
            <a:avLst/>
          </a:prstGeom>
          <a:noFill/>
          <a:ln w="9525">
            <a:noFill/>
            <a:miter lim="800000"/>
            <a:headEnd/>
            <a:tailEnd/>
          </a:ln>
        </p:spPr>
        <p:txBody>
          <a:bodyPr>
            <a:spAutoFit/>
          </a:bodyPr>
          <a:lstStyle/>
          <a:p>
            <a:r>
              <a:rPr lang="vi-VN" b="1" i="1">
                <a:solidFill>
                  <a:srgbClr val="0070C0"/>
                </a:solidFill>
              </a:rPr>
              <a:t>TỔ 4: TÌM HIỂU NGUYÊN NHÂN CÁI CHẾT CỦA VŨ NƯƠNG </a:t>
            </a:r>
            <a:endParaRPr lang="en-US">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152400" y="304800"/>
            <a:ext cx="3140075" cy="1816100"/>
          </a:xfrm>
          <a:prstGeom prst="rect">
            <a:avLst/>
          </a:prstGeom>
          <a:noFill/>
          <a:ln w="9525">
            <a:noFill/>
            <a:miter lim="800000"/>
            <a:headEnd/>
            <a:tailEnd/>
          </a:ln>
        </p:spPr>
        <p:txBody>
          <a:bodyPr>
            <a:spAutoFit/>
          </a:bodyPr>
          <a:lstStyle/>
          <a:p>
            <a:r>
              <a:rPr lang="en-US" sz="2800">
                <a:latin typeface="Times New Roman" pitchFamily="18" charset="0"/>
                <a:cs typeface="Times New Roman" pitchFamily="18" charset="0"/>
              </a:rPr>
              <a:t>- Phân trần để chồng hiểu rõ tấm lòng mình, xin đừng nghi oan.</a:t>
            </a:r>
          </a:p>
        </p:txBody>
      </p:sp>
      <p:sp>
        <p:nvSpPr>
          <p:cNvPr id="4" name="TextBox 3"/>
          <p:cNvSpPr txBox="1">
            <a:spLocks noChangeArrowheads="1"/>
          </p:cNvSpPr>
          <p:nvPr/>
        </p:nvSpPr>
        <p:spPr bwMode="auto">
          <a:xfrm>
            <a:off x="76200" y="2176463"/>
            <a:ext cx="3216275" cy="1385887"/>
          </a:xfrm>
          <a:prstGeom prst="rect">
            <a:avLst/>
          </a:prstGeom>
          <a:noFill/>
          <a:ln w="9525">
            <a:noFill/>
            <a:miter lim="800000"/>
            <a:headEnd/>
            <a:tailEnd/>
          </a:ln>
        </p:spPr>
        <p:txBody>
          <a:bodyPr>
            <a:spAutoFit/>
          </a:bodyPr>
          <a:lstStyle/>
          <a:p>
            <a:r>
              <a:rPr lang="en-US" sz="2800">
                <a:latin typeface="Times New Roman" pitchFamily="18" charset="0"/>
                <a:cs typeface="Times New Roman" pitchFamily="18" charset="0"/>
              </a:rPr>
              <a:t>- Đau đớn, thất vọng vì bị đối xử bất công.</a:t>
            </a:r>
          </a:p>
        </p:txBody>
      </p:sp>
      <p:sp>
        <p:nvSpPr>
          <p:cNvPr id="5" name="TextBox 4"/>
          <p:cNvSpPr txBox="1">
            <a:spLocks noChangeArrowheads="1"/>
          </p:cNvSpPr>
          <p:nvPr/>
        </p:nvSpPr>
        <p:spPr bwMode="auto">
          <a:xfrm>
            <a:off x="69850" y="3729038"/>
            <a:ext cx="3243263" cy="1816100"/>
          </a:xfrm>
          <a:prstGeom prst="rect">
            <a:avLst/>
          </a:prstGeom>
          <a:noFill/>
          <a:ln w="9525">
            <a:noFill/>
            <a:miter lim="800000"/>
            <a:headEnd/>
            <a:tailEnd/>
          </a:ln>
        </p:spPr>
        <p:txBody>
          <a:bodyPr>
            <a:spAutoFit/>
          </a:bodyPr>
          <a:lstStyle/>
          <a:p>
            <a:r>
              <a:rPr lang="en-US" sz="2800">
                <a:latin typeface="Times New Roman" pitchFamily="18" charset="0"/>
                <a:cs typeface="Times New Roman" pitchFamily="18" charset="0"/>
              </a:rPr>
              <a:t>- Thất vọng đến tột cùng, tìm đến cái chết để khẳng định tấm lòng trong trắng</a:t>
            </a:r>
          </a:p>
        </p:txBody>
      </p:sp>
      <p:pic>
        <p:nvPicPr>
          <p:cNvPr id="6" name="Picture 4"/>
          <p:cNvPicPr>
            <a:picLocks noChangeAspect="1" noChangeArrowheads="1"/>
          </p:cNvPicPr>
          <p:nvPr/>
        </p:nvPicPr>
        <p:blipFill>
          <a:blip r:embed="rId2" cstate="print"/>
          <a:srcRect/>
          <a:stretch>
            <a:fillRect/>
          </a:stretch>
        </p:blipFill>
        <p:spPr bwMode="auto">
          <a:xfrm>
            <a:off x="3313113" y="333375"/>
            <a:ext cx="5526087" cy="62198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1"/>
          <p:cNvSpPr txBox="1">
            <a:spLocks noChangeArrowheads="1"/>
          </p:cNvSpPr>
          <p:nvPr/>
        </p:nvSpPr>
        <p:spPr bwMode="auto">
          <a:xfrm>
            <a:off x="152400" y="238125"/>
            <a:ext cx="5922963" cy="523875"/>
          </a:xfrm>
          <a:prstGeom prst="rect">
            <a:avLst/>
          </a:prstGeom>
          <a:noFill/>
          <a:ln w="9525">
            <a:noFill/>
            <a:miter lim="800000"/>
            <a:headEnd/>
            <a:tailEnd/>
          </a:ln>
        </p:spPr>
        <p:txBody>
          <a:bodyPr wrap="none">
            <a:spAutoFit/>
          </a:bodyPr>
          <a:lstStyle/>
          <a:p>
            <a:r>
              <a:rPr lang="en-US" sz="2800" b="1">
                <a:solidFill>
                  <a:srgbClr val="FF0000"/>
                </a:solidFill>
                <a:latin typeface="Times New Roman" pitchFamily="18" charset="0"/>
                <a:cs typeface="Times New Roman" pitchFamily="18" charset="0"/>
              </a:rPr>
              <a:t>Nguyên nhân cái chết của Vũ Nương:</a:t>
            </a:r>
          </a:p>
        </p:txBody>
      </p:sp>
      <p:sp>
        <p:nvSpPr>
          <p:cNvPr id="3" name="TextBox 2"/>
          <p:cNvSpPr txBox="1">
            <a:spLocks noChangeArrowheads="1"/>
          </p:cNvSpPr>
          <p:nvPr/>
        </p:nvSpPr>
        <p:spPr bwMode="auto">
          <a:xfrm>
            <a:off x="228600" y="1000125"/>
            <a:ext cx="5068888" cy="523875"/>
          </a:xfrm>
          <a:prstGeom prst="rect">
            <a:avLst/>
          </a:prstGeom>
          <a:noFill/>
          <a:ln w="9525">
            <a:noFill/>
            <a:miter lim="800000"/>
            <a:headEnd/>
            <a:tailEnd/>
          </a:ln>
        </p:spPr>
        <p:txBody>
          <a:bodyPr wrap="none">
            <a:spAutoFit/>
          </a:bodyPr>
          <a:lstStyle/>
          <a:p>
            <a:r>
              <a:rPr lang="en-US" sz="2800">
                <a:latin typeface="Times New Roman" pitchFamily="18" charset="0"/>
                <a:cs typeface="Times New Roman" pitchFamily="18" charset="0"/>
              </a:rPr>
              <a:t>- Cuộc hôn nhân không bình đẳng</a:t>
            </a:r>
          </a:p>
        </p:txBody>
      </p:sp>
      <p:sp>
        <p:nvSpPr>
          <p:cNvPr id="5" name="TextBox 4"/>
          <p:cNvSpPr txBox="1">
            <a:spLocks noChangeArrowheads="1"/>
          </p:cNvSpPr>
          <p:nvPr/>
        </p:nvSpPr>
        <p:spPr bwMode="auto">
          <a:xfrm>
            <a:off x="255588" y="1533525"/>
            <a:ext cx="4452937" cy="523875"/>
          </a:xfrm>
          <a:prstGeom prst="rect">
            <a:avLst/>
          </a:prstGeom>
          <a:noFill/>
          <a:ln w="9525">
            <a:noFill/>
            <a:miter lim="800000"/>
            <a:headEnd/>
            <a:tailEnd/>
          </a:ln>
        </p:spPr>
        <p:txBody>
          <a:bodyPr>
            <a:spAutoFit/>
          </a:bodyPr>
          <a:lstStyle/>
          <a:p>
            <a:r>
              <a:rPr lang="en-US" sz="2800">
                <a:latin typeface="Times New Roman" pitchFamily="18" charset="0"/>
                <a:cs typeface="Times New Roman" pitchFamily="18" charset="0"/>
              </a:rPr>
              <a:t>- Tính cách của Trương Sinh</a:t>
            </a:r>
          </a:p>
        </p:txBody>
      </p:sp>
      <p:sp>
        <p:nvSpPr>
          <p:cNvPr id="6" name="TextBox 5"/>
          <p:cNvSpPr txBox="1">
            <a:spLocks noChangeArrowheads="1"/>
          </p:cNvSpPr>
          <p:nvPr/>
        </p:nvSpPr>
        <p:spPr bwMode="auto">
          <a:xfrm>
            <a:off x="255588" y="2100263"/>
            <a:ext cx="5111750" cy="523875"/>
          </a:xfrm>
          <a:prstGeom prst="rect">
            <a:avLst/>
          </a:prstGeom>
          <a:noFill/>
          <a:ln w="9525">
            <a:noFill/>
            <a:miter lim="800000"/>
            <a:headEnd/>
            <a:tailEnd/>
          </a:ln>
        </p:spPr>
        <p:txBody>
          <a:bodyPr wrap="none">
            <a:spAutoFit/>
          </a:bodyPr>
          <a:lstStyle/>
          <a:p>
            <a:r>
              <a:rPr lang="en-US" sz="2800">
                <a:latin typeface="Times New Roman" pitchFamily="18" charset="0"/>
                <a:cs typeface="Times New Roman" pitchFamily="18" charset="0"/>
              </a:rPr>
              <a:t>- Do lời nói ngây thơ của đứa con.</a:t>
            </a:r>
          </a:p>
        </p:txBody>
      </p:sp>
      <p:sp>
        <p:nvSpPr>
          <p:cNvPr id="7" name="TextBox 6"/>
          <p:cNvSpPr txBox="1">
            <a:spLocks noChangeArrowheads="1"/>
          </p:cNvSpPr>
          <p:nvPr/>
        </p:nvSpPr>
        <p:spPr bwMode="auto">
          <a:xfrm>
            <a:off x="255588" y="2603500"/>
            <a:ext cx="5238750" cy="522288"/>
          </a:xfrm>
          <a:prstGeom prst="rect">
            <a:avLst/>
          </a:prstGeom>
          <a:noFill/>
          <a:ln w="9525">
            <a:noFill/>
            <a:miter lim="800000"/>
            <a:headEnd/>
            <a:tailEnd/>
          </a:ln>
        </p:spPr>
        <p:txBody>
          <a:bodyPr wrap="none">
            <a:spAutoFit/>
          </a:bodyPr>
          <a:lstStyle/>
          <a:p>
            <a:r>
              <a:rPr lang="en-US" sz="2800">
                <a:latin typeface="Times New Roman" pitchFamily="18" charset="0"/>
                <a:cs typeface="Times New Roman" pitchFamily="18" charset="0"/>
              </a:rPr>
              <a:t>- Do chế độ phong kiến nam quyền</a:t>
            </a:r>
          </a:p>
        </p:txBody>
      </p:sp>
      <p:sp>
        <p:nvSpPr>
          <p:cNvPr id="8" name="TextBox 7"/>
          <p:cNvSpPr txBox="1">
            <a:spLocks noChangeArrowheads="1"/>
          </p:cNvSpPr>
          <p:nvPr/>
        </p:nvSpPr>
        <p:spPr bwMode="auto">
          <a:xfrm>
            <a:off x="115888" y="4038600"/>
            <a:ext cx="9256712" cy="1077913"/>
          </a:xfrm>
          <a:prstGeom prst="rect">
            <a:avLst/>
          </a:prstGeom>
          <a:noFill/>
          <a:ln w="9525">
            <a:noFill/>
            <a:miter lim="800000"/>
            <a:headEnd/>
            <a:tailEnd/>
          </a:ln>
        </p:spPr>
        <p:txBody>
          <a:bodyPr>
            <a:spAutoFit/>
          </a:bodyPr>
          <a:lstStyle/>
          <a:p>
            <a:r>
              <a:rPr lang="en-US" sz="3200" b="1" i="1">
                <a:solidFill>
                  <a:srgbClr val="0070C0"/>
                </a:solidFill>
                <a:latin typeface="Times New Roman" pitchFamily="18" charset="0"/>
                <a:cs typeface="Times New Roman" pitchFamily="18" charset="0"/>
              </a:rPr>
              <a:t>=&gt; Tố cáo chế độ phong kiến và bày tỏ niềm thương cảm cho số phận người phụ nữ.</a:t>
            </a:r>
            <a:endParaRPr lang="en-US" sz="3200" b="1" i="1">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heel(1)">
                                      <p:cBhvr>
                                        <p:cTn id="2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1"/>
          <p:cNvSpPr txBox="1">
            <a:spLocks noChangeArrowheads="1"/>
          </p:cNvSpPr>
          <p:nvPr/>
        </p:nvSpPr>
        <p:spPr bwMode="auto">
          <a:xfrm>
            <a:off x="228600" y="82550"/>
            <a:ext cx="5630863" cy="584200"/>
          </a:xfrm>
          <a:prstGeom prst="rect">
            <a:avLst/>
          </a:prstGeom>
          <a:noFill/>
          <a:ln w="9525">
            <a:noFill/>
            <a:miter lim="800000"/>
            <a:headEnd/>
            <a:tailEnd/>
          </a:ln>
        </p:spPr>
        <p:txBody>
          <a:bodyPr wrap="none">
            <a:spAutoFit/>
          </a:bodyPr>
          <a:lstStyle/>
          <a:p>
            <a:r>
              <a:rPr lang="en-US" sz="3200" b="1" u="sng">
                <a:solidFill>
                  <a:srgbClr val="FF0000"/>
                </a:solidFill>
                <a:latin typeface="Times New Roman" pitchFamily="18" charset="0"/>
                <a:cs typeface="Times New Roman" pitchFamily="18" charset="0"/>
              </a:rPr>
              <a:t>3. Vũ Nương sống ở thủy cung:</a:t>
            </a:r>
          </a:p>
        </p:txBody>
      </p:sp>
      <p:sp>
        <p:nvSpPr>
          <p:cNvPr id="3" name="TextBox 2"/>
          <p:cNvSpPr txBox="1">
            <a:spLocks noChangeArrowheads="1"/>
          </p:cNvSpPr>
          <p:nvPr/>
        </p:nvSpPr>
        <p:spPr bwMode="auto">
          <a:xfrm>
            <a:off x="228600" y="631825"/>
            <a:ext cx="8975725" cy="523875"/>
          </a:xfrm>
          <a:prstGeom prst="rect">
            <a:avLst/>
          </a:prstGeom>
          <a:noFill/>
          <a:ln w="9525">
            <a:noFill/>
            <a:miter lim="800000"/>
            <a:headEnd/>
            <a:tailEnd/>
          </a:ln>
        </p:spPr>
        <p:txBody>
          <a:bodyPr wrap="none">
            <a:spAutoFit/>
          </a:bodyPr>
          <a:lstStyle/>
          <a:p>
            <a:r>
              <a:rPr lang="en-US" sz="2800">
                <a:latin typeface="Times New Roman" pitchFamily="18" charset="0"/>
                <a:cs typeface="Times New Roman" pitchFamily="18" charset="0"/>
              </a:rPr>
              <a:t>- Cung gấm đền dao, nguy nga lộng lẫy, được gặp Phan Lang</a:t>
            </a:r>
          </a:p>
        </p:txBody>
      </p:sp>
      <p:sp>
        <p:nvSpPr>
          <p:cNvPr id="4" name="TextBox 3"/>
          <p:cNvSpPr txBox="1">
            <a:spLocks noChangeArrowheads="1"/>
          </p:cNvSpPr>
          <p:nvPr/>
        </p:nvSpPr>
        <p:spPr bwMode="auto">
          <a:xfrm>
            <a:off x="228600" y="1054100"/>
            <a:ext cx="6623050" cy="523875"/>
          </a:xfrm>
          <a:prstGeom prst="rect">
            <a:avLst/>
          </a:prstGeom>
          <a:noFill/>
          <a:ln w="9525">
            <a:noFill/>
            <a:miter lim="800000"/>
            <a:headEnd/>
            <a:tailEnd/>
          </a:ln>
        </p:spPr>
        <p:txBody>
          <a:bodyPr wrap="none">
            <a:spAutoFit/>
          </a:bodyPr>
          <a:lstStyle/>
          <a:p>
            <a:r>
              <a:rPr lang="en-US" sz="2800">
                <a:latin typeface="Times New Roman" pitchFamily="18" charset="0"/>
                <a:cs typeface="Times New Roman" pitchFamily="18" charset="0"/>
              </a:rPr>
              <a:t>- Được trở về trong giây lát, rực rỡ, uy nghi. </a:t>
            </a:r>
          </a:p>
        </p:txBody>
      </p:sp>
      <p:pic>
        <p:nvPicPr>
          <p:cNvPr id="36866" name="Picture 2"/>
          <p:cNvPicPr>
            <a:picLocks noChangeAspect="1" noChangeArrowheads="1"/>
          </p:cNvPicPr>
          <p:nvPr/>
        </p:nvPicPr>
        <p:blipFill>
          <a:blip r:embed="rId2" cstate="print"/>
          <a:srcRect/>
          <a:stretch>
            <a:fillRect/>
          </a:stretch>
        </p:blipFill>
        <p:spPr bwMode="auto">
          <a:xfrm>
            <a:off x="-76200" y="2286000"/>
            <a:ext cx="9139238" cy="4572000"/>
          </a:xfrm>
          <a:prstGeom prst="rect">
            <a:avLst/>
          </a:prstGeom>
          <a:noFill/>
          <a:ln w="9525">
            <a:noFill/>
            <a:miter lim="800000"/>
            <a:headEnd/>
            <a:tailEnd/>
          </a:ln>
          <a:effectLst/>
        </p:spPr>
      </p:pic>
      <p:sp>
        <p:nvSpPr>
          <p:cNvPr id="2" name="TextBox 1"/>
          <p:cNvSpPr txBox="1">
            <a:spLocks noChangeArrowheads="1"/>
          </p:cNvSpPr>
          <p:nvPr/>
        </p:nvSpPr>
        <p:spPr bwMode="auto">
          <a:xfrm>
            <a:off x="228600" y="1577975"/>
            <a:ext cx="8834438" cy="523875"/>
          </a:xfrm>
          <a:prstGeom prst="rect">
            <a:avLst/>
          </a:prstGeom>
          <a:noFill/>
          <a:ln w="9525">
            <a:noFill/>
            <a:miter lim="800000"/>
            <a:headEnd/>
            <a:tailEnd/>
          </a:ln>
        </p:spPr>
        <p:txBody>
          <a:bodyPr>
            <a:spAutoFit/>
          </a:bodyPr>
          <a:lstStyle/>
          <a:p>
            <a:r>
              <a:rPr lang="en-US" sz="2800">
                <a:latin typeface="Times New Roman" pitchFamily="18" charset="0"/>
                <a:cs typeface="Times New Roman" pitchFamily="18" charset="0"/>
              </a:rPr>
              <a:t>-&gt; Thể hiện mơ ước của người xưa về lẽ công bằng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36866"/>
                                        </p:tgtEl>
                                        <p:attrNameLst>
                                          <p:attrName>style.visibility</p:attrName>
                                        </p:attrNameLst>
                                      </p:cBhvr>
                                      <p:to>
                                        <p:strVal val="visible"/>
                                      </p:to>
                                    </p:set>
                                    <p:animEffect transition="in" filter="circle(in)">
                                      <p:cBhvr>
                                        <p:cTn id="17" dur="2000"/>
                                        <p:tgtEl>
                                          <p:spTgt spid="3686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heel(1)">
                                      <p:cBhvr>
                                        <p:cTn id="2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
          <p:cNvSpPr txBox="1">
            <a:spLocks noChangeArrowheads="1"/>
          </p:cNvSpPr>
          <p:nvPr/>
        </p:nvSpPr>
        <p:spPr bwMode="auto">
          <a:xfrm>
            <a:off x="533400" y="344488"/>
            <a:ext cx="2679700" cy="585787"/>
          </a:xfrm>
          <a:prstGeom prst="rect">
            <a:avLst/>
          </a:prstGeom>
          <a:noFill/>
          <a:ln w="9525">
            <a:noFill/>
            <a:miter lim="800000"/>
            <a:headEnd/>
            <a:tailEnd/>
          </a:ln>
        </p:spPr>
        <p:txBody>
          <a:bodyPr wrap="none">
            <a:spAutoFit/>
          </a:bodyPr>
          <a:lstStyle/>
          <a:p>
            <a:r>
              <a:rPr lang="en-US" sz="3200" b="1" u="sng">
                <a:solidFill>
                  <a:srgbClr val="FF0000"/>
                </a:solidFill>
                <a:latin typeface="Times New Roman" pitchFamily="18" charset="0"/>
                <a:cs typeface="Times New Roman" pitchFamily="18" charset="0"/>
              </a:rPr>
              <a:t>4. Nghệ thuật:</a:t>
            </a:r>
          </a:p>
        </p:txBody>
      </p:sp>
      <p:sp>
        <p:nvSpPr>
          <p:cNvPr id="3" name="TextBox 2"/>
          <p:cNvSpPr txBox="1">
            <a:spLocks noChangeArrowheads="1"/>
          </p:cNvSpPr>
          <p:nvPr/>
        </p:nvSpPr>
        <p:spPr bwMode="auto">
          <a:xfrm>
            <a:off x="457200" y="881063"/>
            <a:ext cx="6727825" cy="523875"/>
          </a:xfrm>
          <a:prstGeom prst="rect">
            <a:avLst/>
          </a:prstGeom>
          <a:noFill/>
          <a:ln w="9525">
            <a:noFill/>
            <a:miter lim="800000"/>
            <a:headEnd/>
            <a:tailEnd/>
          </a:ln>
        </p:spPr>
        <p:txBody>
          <a:bodyPr wrap="none">
            <a:spAutoFit/>
          </a:bodyPr>
          <a:lstStyle/>
          <a:p>
            <a:r>
              <a:rPr lang="en-US" sz="2800">
                <a:latin typeface="Times New Roman" pitchFamily="18" charset="0"/>
                <a:cs typeface="Times New Roman" pitchFamily="18" charset="0"/>
              </a:rPr>
              <a:t>- Xây dựng tình huống truyện bất ngờ, hợp lí.</a:t>
            </a:r>
          </a:p>
        </p:txBody>
      </p:sp>
      <p:sp>
        <p:nvSpPr>
          <p:cNvPr id="4" name="TextBox 3"/>
          <p:cNvSpPr txBox="1">
            <a:spLocks noChangeArrowheads="1"/>
          </p:cNvSpPr>
          <p:nvPr/>
        </p:nvSpPr>
        <p:spPr bwMode="auto">
          <a:xfrm>
            <a:off x="450850" y="1295400"/>
            <a:ext cx="6702425" cy="523875"/>
          </a:xfrm>
          <a:prstGeom prst="rect">
            <a:avLst/>
          </a:prstGeom>
          <a:noFill/>
          <a:ln w="9525">
            <a:noFill/>
            <a:miter lim="800000"/>
            <a:headEnd/>
            <a:tailEnd/>
          </a:ln>
        </p:spPr>
        <p:txBody>
          <a:bodyPr wrap="none">
            <a:spAutoFit/>
          </a:bodyPr>
          <a:lstStyle/>
          <a:p>
            <a:r>
              <a:rPr lang="en-US" sz="2800">
                <a:latin typeface="Times New Roman" pitchFamily="18" charset="0"/>
                <a:cs typeface="Times New Roman" pitchFamily="18" charset="0"/>
              </a:rPr>
              <a:t>- Khắc họa nhân vật qua đối thoại và tự bạch.</a:t>
            </a:r>
          </a:p>
        </p:txBody>
      </p:sp>
      <p:sp>
        <p:nvSpPr>
          <p:cNvPr id="5" name="TextBox 4"/>
          <p:cNvSpPr txBox="1">
            <a:spLocks noChangeArrowheads="1"/>
          </p:cNvSpPr>
          <p:nvPr/>
        </p:nvSpPr>
        <p:spPr bwMode="auto">
          <a:xfrm>
            <a:off x="477838" y="1819275"/>
            <a:ext cx="5673725" cy="522288"/>
          </a:xfrm>
          <a:prstGeom prst="rect">
            <a:avLst/>
          </a:prstGeom>
          <a:noFill/>
          <a:ln w="9525">
            <a:noFill/>
            <a:miter lim="800000"/>
            <a:headEnd/>
            <a:tailEnd/>
          </a:ln>
        </p:spPr>
        <p:txBody>
          <a:bodyPr wrap="none">
            <a:spAutoFit/>
          </a:bodyPr>
          <a:lstStyle/>
          <a:p>
            <a:r>
              <a:rPr lang="en-US" sz="2800">
                <a:latin typeface="Times New Roman" pitchFamily="18" charset="0"/>
                <a:cs typeface="Times New Roman" pitchFamily="18" charset="0"/>
              </a:rPr>
              <a:t>- Kết hợp nhiều phương thức biểu đạt.</a:t>
            </a:r>
          </a:p>
        </p:txBody>
      </p:sp>
      <p:sp>
        <p:nvSpPr>
          <p:cNvPr id="6" name="TextBox 5"/>
          <p:cNvSpPr txBox="1">
            <a:spLocks noChangeArrowheads="1"/>
          </p:cNvSpPr>
          <p:nvPr/>
        </p:nvSpPr>
        <p:spPr bwMode="auto">
          <a:xfrm>
            <a:off x="477838" y="2341563"/>
            <a:ext cx="6411912" cy="523875"/>
          </a:xfrm>
          <a:prstGeom prst="rect">
            <a:avLst/>
          </a:prstGeom>
          <a:noFill/>
          <a:ln w="9525">
            <a:noFill/>
            <a:miter lim="800000"/>
            <a:headEnd/>
            <a:tailEnd/>
          </a:ln>
        </p:spPr>
        <p:txBody>
          <a:bodyPr wrap="none">
            <a:spAutoFit/>
          </a:bodyPr>
          <a:lstStyle/>
          <a:p>
            <a:r>
              <a:rPr lang="en-US" sz="2800">
                <a:latin typeface="Times New Roman" pitchFamily="18" charset="0"/>
                <a:cs typeface="Times New Roman" pitchFamily="18" charset="0"/>
              </a:rPr>
              <a:t>- Yếu tố kì ảo đan xen với yếu tố hiện thực.</a:t>
            </a:r>
          </a:p>
        </p:txBody>
      </p:sp>
      <p:sp>
        <p:nvSpPr>
          <p:cNvPr id="2" name="TextBox 1"/>
          <p:cNvSpPr txBox="1">
            <a:spLocks noChangeArrowheads="1"/>
          </p:cNvSpPr>
          <p:nvPr/>
        </p:nvSpPr>
        <p:spPr bwMode="auto">
          <a:xfrm>
            <a:off x="1066800" y="3505200"/>
            <a:ext cx="3041650" cy="584200"/>
          </a:xfrm>
          <a:prstGeom prst="rect">
            <a:avLst/>
          </a:prstGeom>
          <a:noFill/>
          <a:ln w="9525">
            <a:noFill/>
            <a:miter lim="800000"/>
            <a:headEnd/>
            <a:tailEnd/>
          </a:ln>
        </p:spPr>
        <p:txBody>
          <a:bodyPr wrap="none">
            <a:spAutoFit/>
          </a:bodyPr>
          <a:lstStyle/>
          <a:p>
            <a:r>
              <a:rPr lang="en-US" sz="3200" b="1" u="sng">
                <a:solidFill>
                  <a:srgbClr val="FF0000"/>
                </a:solidFill>
                <a:latin typeface="Times New Roman" pitchFamily="18" charset="0"/>
                <a:cs typeface="Times New Roman" pitchFamily="18" charset="0"/>
              </a:rPr>
              <a:t>III. TỔNG KẾT</a:t>
            </a:r>
          </a:p>
        </p:txBody>
      </p:sp>
      <p:sp>
        <p:nvSpPr>
          <p:cNvPr id="7" name="TextBox 6"/>
          <p:cNvSpPr txBox="1">
            <a:spLocks noChangeArrowheads="1"/>
          </p:cNvSpPr>
          <p:nvPr/>
        </p:nvSpPr>
        <p:spPr bwMode="auto">
          <a:xfrm>
            <a:off x="1371600" y="4419600"/>
            <a:ext cx="4495800" cy="523875"/>
          </a:xfrm>
          <a:prstGeom prst="rect">
            <a:avLst/>
          </a:prstGeom>
          <a:noFill/>
          <a:ln w="9525">
            <a:noFill/>
            <a:miter lim="800000"/>
            <a:headEnd/>
            <a:tailEnd/>
          </a:ln>
        </p:spPr>
        <p:txBody>
          <a:bodyPr>
            <a:spAutoFit/>
          </a:bodyPr>
          <a:lstStyle/>
          <a:p>
            <a:r>
              <a:rPr lang="en-US" sz="2800">
                <a:latin typeface="Times New Roman" pitchFamily="18" charset="0"/>
                <a:cs typeface="Times New Roman" pitchFamily="18" charset="0"/>
              </a:rPr>
              <a:t>Ghi nhớ/ T51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down)">
                                      <p:cBhvr>
                                        <p:cTn id="27" dur="500"/>
                                        <p:tgtEl>
                                          <p:spTgt spid="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heel(1)">
                                      <p:cBhvr>
                                        <p:cTn id="3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2"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pnx08"/>
          <p:cNvPicPr>
            <a:picLocks noChangeAspect="1" noChangeArrowheads="1"/>
          </p:cNvPicPr>
          <p:nvPr/>
        </p:nvPicPr>
        <p:blipFill>
          <a:blip r:embed="rId2" cstate="print"/>
          <a:srcRect/>
          <a:stretch>
            <a:fillRect/>
          </a:stretch>
        </p:blipFill>
        <p:spPr bwMode="auto">
          <a:xfrm>
            <a:off x="1066800" y="914400"/>
            <a:ext cx="3444875" cy="430530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solidFill>
              <a:schemeClr val="bg1"/>
            </a:solidFill>
            <a:miter lim="800000"/>
            <a:headEnd/>
            <a:tailEnd/>
          </a:ln>
        </p:spPr>
      </p:pic>
      <p:pic>
        <p:nvPicPr>
          <p:cNvPr id="2052" name="Picture 4" descr="chiec%20bong"/>
          <p:cNvPicPr>
            <a:picLocks noChangeAspect="1" noChangeArrowheads="1"/>
          </p:cNvPicPr>
          <p:nvPr/>
        </p:nvPicPr>
        <p:blipFill>
          <a:blip r:embed="rId4" cstate="print"/>
          <a:srcRect/>
          <a:stretch>
            <a:fillRect/>
          </a:stretch>
        </p:blipFill>
        <p:spPr bwMode="auto">
          <a:xfrm>
            <a:off x="254000" y="762000"/>
            <a:ext cx="3911600" cy="5867400"/>
          </a:xfrm>
          <a:prstGeom prst="rect">
            <a:avLst/>
          </a:prstGeom>
          <a:noFill/>
          <a:ln w="9525">
            <a:noFill/>
            <a:miter lim="800000"/>
            <a:headEnd/>
            <a:tailEnd/>
          </a:ln>
        </p:spPr>
      </p:pic>
      <p:sp>
        <p:nvSpPr>
          <p:cNvPr id="2053" name="WordArt 5"/>
          <p:cNvSpPr>
            <a:spLocks noChangeArrowheads="1" noChangeShapeType="1" noTextEdit="1"/>
          </p:cNvSpPr>
          <p:nvPr/>
        </p:nvSpPr>
        <p:spPr bwMode="auto">
          <a:xfrm>
            <a:off x="1371600" y="2286000"/>
            <a:ext cx="7162800" cy="1295400"/>
          </a:xfrm>
          <a:prstGeom prst="rect">
            <a:avLst/>
          </a:prstGeom>
        </p:spPr>
        <p:txBody>
          <a:bodyPr wrap="none" fromWordArt="1">
            <a:prstTxWarp prst="textPlain">
              <a:avLst>
                <a:gd name="adj" fmla="val 50000"/>
              </a:avLst>
            </a:prstTxWarp>
          </a:bodyPr>
          <a:lstStyle/>
          <a:p>
            <a:pPr algn="ctr"/>
            <a:r>
              <a:rPr lang="vi-VN" sz="3600" b="1" i="1" kern="10">
                <a:ln w="3175">
                  <a:solidFill>
                    <a:srgbClr val="FF00FF"/>
                  </a:solidFill>
                  <a:round/>
                  <a:headEnd/>
                  <a:tailEnd/>
                </a:ln>
                <a:solidFill>
                  <a:srgbClr val="0000FF">
                    <a:alpha val="67842"/>
                  </a:srgbClr>
                </a:solidFill>
                <a:effectLst>
                  <a:outerShdw dist="45791" dir="2021404" algn="ctr" rotWithShape="0">
                    <a:srgbClr val="B2B2B2">
                      <a:alpha val="79999"/>
                    </a:srgbClr>
                  </a:outerShdw>
                </a:effectLst>
                <a:latin typeface="Times New Roman"/>
                <a:cs typeface="Times New Roman"/>
              </a:rPr>
              <a:t>Chuyện người con gái Nam Xương</a:t>
            </a:r>
            <a:endParaRPr lang="en-US" sz="3600" b="1" i="1" kern="10">
              <a:ln w="3175">
                <a:solidFill>
                  <a:srgbClr val="FF00FF"/>
                </a:solidFill>
                <a:round/>
                <a:headEnd/>
                <a:tailEnd/>
              </a:ln>
              <a:solidFill>
                <a:srgbClr val="0000FF">
                  <a:alpha val="67842"/>
                </a:srgbClr>
              </a:solidFill>
              <a:effectLst>
                <a:outerShdw dist="45791" dir="2021404" algn="ctr" rotWithShape="0">
                  <a:srgbClr val="B2B2B2">
                    <a:alpha val="79999"/>
                  </a:srgbClr>
                </a:outerShdw>
              </a:effectLst>
              <a:latin typeface="Times New Roman"/>
              <a:cs typeface="Times New Roman"/>
            </a:endParaRPr>
          </a:p>
        </p:txBody>
      </p:sp>
      <p:sp>
        <p:nvSpPr>
          <p:cNvPr id="2054" name="Rectangle 6"/>
          <p:cNvSpPr>
            <a:spLocks noChangeArrowheads="1"/>
          </p:cNvSpPr>
          <p:nvPr/>
        </p:nvSpPr>
        <p:spPr bwMode="auto">
          <a:xfrm>
            <a:off x="3276600" y="3886200"/>
            <a:ext cx="5181600" cy="396875"/>
          </a:xfrm>
          <a:prstGeom prst="rect">
            <a:avLst/>
          </a:prstGeom>
          <a:noFill/>
          <a:ln w="9525">
            <a:noFill/>
            <a:miter lim="800000"/>
            <a:headEnd/>
            <a:tailEnd/>
          </a:ln>
        </p:spPr>
        <p:txBody>
          <a:bodyPr>
            <a:spAutoFit/>
          </a:bodyPr>
          <a:lstStyle/>
          <a:p>
            <a:pPr>
              <a:spcBef>
                <a:spcPct val="50000"/>
              </a:spcBef>
            </a:pPr>
            <a:r>
              <a:rPr lang="en-US" altLang="en-US" sz="2000" b="1">
                <a:solidFill>
                  <a:srgbClr val="FF00FF"/>
                </a:solidFill>
                <a:cs typeface="Arial" charset="0"/>
              </a:rPr>
              <a:t>(Trích: “Truyền kì mạn lục” - </a:t>
            </a:r>
            <a:r>
              <a:rPr lang="en-US" altLang="en-US" sz="2000" b="1">
                <a:solidFill>
                  <a:srgbClr val="FF00FF"/>
                </a:solidFill>
              </a:rPr>
              <a:t>Nguyễn Dữ</a:t>
            </a:r>
            <a:r>
              <a:rPr lang="en-US" altLang="en-US" sz="2000" b="1">
                <a:solidFill>
                  <a:srgbClr val="FF00FF"/>
                </a:solidFill>
                <a:cs typeface="Arial" charset="0"/>
              </a:rPr>
              <a:t>)</a:t>
            </a:r>
          </a:p>
        </p:txBody>
      </p:sp>
      <p:sp>
        <p:nvSpPr>
          <p:cNvPr id="2055" name="WordArt 7"/>
          <p:cNvSpPr>
            <a:spLocks noChangeArrowheads="1" noChangeShapeType="1" noTextEdit="1"/>
          </p:cNvSpPr>
          <p:nvPr/>
        </p:nvSpPr>
        <p:spPr bwMode="auto">
          <a:xfrm>
            <a:off x="4191000" y="1828800"/>
            <a:ext cx="2590800" cy="304800"/>
          </a:xfrm>
          <a:prstGeom prst="rect">
            <a:avLst/>
          </a:prstGeom>
        </p:spPr>
        <p:txBody>
          <a:bodyPr wrap="none" fromWordArt="1">
            <a:prstTxWarp prst="textPlain">
              <a:avLst>
                <a:gd name="adj" fmla="val 50000"/>
              </a:avLst>
            </a:prstTxWarp>
          </a:bodyPr>
          <a:lstStyle/>
          <a:p>
            <a:pPr algn="ctr"/>
            <a:r>
              <a:rPr lang="pt-BR" sz="3200" kern="10">
                <a:ln w="9525">
                  <a:noFill/>
                  <a:round/>
                  <a:headEnd/>
                  <a:tailEnd/>
                </a:ln>
                <a:solidFill>
                  <a:srgbClr val="0000FF"/>
                </a:solidFill>
                <a:effectLst>
                  <a:outerShdw dist="45791" dir="2021404" algn="ctr" rotWithShape="0">
                    <a:srgbClr val="B2B2B2">
                      <a:alpha val="79999"/>
                    </a:srgbClr>
                  </a:outerShdw>
                </a:effectLst>
                <a:latin typeface=".VnAristote"/>
              </a:rPr>
              <a:t>TiÕt 18, 19: V¨n b¶n: </a:t>
            </a:r>
            <a:endParaRPr lang="en-US" sz="3200" kern="10">
              <a:ln w="9525">
                <a:noFill/>
                <a:round/>
                <a:headEnd/>
                <a:tailEnd/>
              </a:ln>
              <a:solidFill>
                <a:srgbClr val="0000FF"/>
              </a:solidFill>
              <a:effectLst>
                <a:outerShdw dist="45791" dir="2021404" algn="ctr" rotWithShape="0">
                  <a:srgbClr val="B2B2B2">
                    <a:alpha val="79999"/>
                  </a:srgbClr>
                </a:outerShdw>
              </a:effectLst>
              <a:latin typeface=".VnAristote"/>
            </a:endParaRPr>
          </a:p>
        </p:txBody>
      </p:sp>
      <p:sp>
        <p:nvSpPr>
          <p:cNvPr id="2056" name="Text Box 8"/>
          <p:cNvSpPr txBox="1">
            <a:spLocks noChangeArrowheads="1"/>
          </p:cNvSpPr>
          <p:nvPr/>
        </p:nvSpPr>
        <p:spPr bwMode="auto">
          <a:xfrm>
            <a:off x="4267200" y="838200"/>
            <a:ext cx="2514600" cy="466725"/>
          </a:xfrm>
          <a:prstGeom prst="rect">
            <a:avLst/>
          </a:prstGeom>
          <a:solidFill>
            <a:srgbClr val="EDF2AC"/>
          </a:solidFill>
          <a:ln w="9525">
            <a:solidFill>
              <a:srgbClr val="FF0000"/>
            </a:solidFill>
            <a:miter lim="800000"/>
            <a:headEnd/>
            <a:tailEnd/>
          </a:ln>
        </p:spPr>
        <p:txBody>
          <a:bodyPr>
            <a:spAutoFit/>
          </a:bodyPr>
          <a:lstStyle/>
          <a:p>
            <a:pPr algn="ctr">
              <a:spcBef>
                <a:spcPct val="50000"/>
              </a:spcBef>
            </a:pPr>
            <a:r>
              <a:rPr lang="en-US" altLang="en-US" sz="2400" b="1"/>
              <a:t>NGỮ VĂN 9</a:t>
            </a:r>
          </a:p>
        </p:txBody>
      </p:sp>
      <p:pic>
        <p:nvPicPr>
          <p:cNvPr id="2057" name="Picture 9" descr="ANd9GcSr14r3g_cvtINHhJyJd0KtKA5b74_J1JyhdHtJLblhxDIlQIP_x2jK5LzNMQ"/>
          <p:cNvPicPr>
            <a:picLocks noChangeAspect="1" noChangeArrowheads="1"/>
          </p:cNvPicPr>
          <p:nvPr/>
        </p:nvPicPr>
        <p:blipFill>
          <a:blip r:embed="rId5" cstate="print"/>
          <a:srcRect/>
          <a:stretch>
            <a:fillRect/>
          </a:stretch>
        </p:blipFill>
        <p:spPr bwMode="auto">
          <a:xfrm>
            <a:off x="5334000" y="4419600"/>
            <a:ext cx="2143125" cy="2143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536" y="188640"/>
            <a:ext cx="8556829" cy="66693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889933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lowers_lt_qx"/>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9155" name="Rectangle 3"/>
          <p:cNvSpPr>
            <a:spLocks noChangeArrowheads="1"/>
          </p:cNvSpPr>
          <p:nvPr/>
        </p:nvSpPr>
        <p:spPr bwMode="auto">
          <a:xfrm>
            <a:off x="2438400" y="152400"/>
            <a:ext cx="5638800" cy="609600"/>
          </a:xfrm>
          <a:prstGeom prst="rect">
            <a:avLst/>
          </a:prstGeom>
          <a:noFill/>
          <a:ln w="9525">
            <a:noFill/>
            <a:miter lim="800000"/>
            <a:headEnd/>
            <a:tailEnd/>
          </a:ln>
        </p:spPr>
        <p:txBody>
          <a:bodyPr anchor="ctr"/>
          <a:lstStyle/>
          <a:p>
            <a:pPr algn="ctr" eaLnBrk="1" hangingPunct="1"/>
            <a:r>
              <a:rPr lang="en-US" altLang="en-US" sz="3600" b="1">
                <a:solidFill>
                  <a:srgbClr val="FF0000"/>
                </a:solidFill>
              </a:rPr>
              <a:t>Lại bài viếng Vũ Thị</a:t>
            </a:r>
          </a:p>
        </p:txBody>
      </p:sp>
      <p:sp>
        <p:nvSpPr>
          <p:cNvPr id="49156" name="Rectangle 4"/>
          <p:cNvSpPr>
            <a:spLocks noChangeArrowheads="1"/>
          </p:cNvSpPr>
          <p:nvPr/>
        </p:nvSpPr>
        <p:spPr bwMode="auto">
          <a:xfrm>
            <a:off x="2819400" y="762000"/>
            <a:ext cx="6172200" cy="4525963"/>
          </a:xfrm>
          <a:prstGeom prst="rect">
            <a:avLst/>
          </a:prstGeom>
          <a:noFill/>
          <a:ln w="9525">
            <a:noFill/>
            <a:miter lim="800000"/>
            <a:headEnd/>
            <a:tailEnd/>
          </a:ln>
        </p:spPr>
        <p:txBody>
          <a:bodyPr/>
          <a:lstStyle/>
          <a:p>
            <a:pPr marL="342900" indent="-342900" eaLnBrk="1" hangingPunct="1">
              <a:lnSpc>
                <a:spcPct val="90000"/>
              </a:lnSpc>
              <a:spcBef>
                <a:spcPct val="20000"/>
              </a:spcBef>
              <a:buClr>
                <a:schemeClr val="tx1"/>
              </a:buClr>
            </a:pPr>
            <a:r>
              <a:rPr lang="en-US" altLang="en-US" sz="2000">
                <a:solidFill>
                  <a:srgbClr val="0000FF"/>
                </a:solidFill>
              </a:rPr>
              <a:t>Nghi ngút đầu ghềnh tỏa khói hương,</a:t>
            </a:r>
          </a:p>
          <a:p>
            <a:pPr marL="342900" indent="-342900" eaLnBrk="1" hangingPunct="1">
              <a:lnSpc>
                <a:spcPct val="90000"/>
              </a:lnSpc>
              <a:spcBef>
                <a:spcPct val="20000"/>
              </a:spcBef>
              <a:buClr>
                <a:schemeClr val="tx1"/>
              </a:buClr>
            </a:pPr>
            <a:r>
              <a:rPr lang="en-US" altLang="en-US" sz="2000">
                <a:solidFill>
                  <a:srgbClr val="0000FF"/>
                </a:solidFill>
              </a:rPr>
              <a:t>Miếu ai như miếu vợ chàng Trương.</a:t>
            </a:r>
          </a:p>
          <a:p>
            <a:pPr marL="342900" indent="-342900" eaLnBrk="1" hangingPunct="1">
              <a:lnSpc>
                <a:spcPct val="90000"/>
              </a:lnSpc>
              <a:spcBef>
                <a:spcPct val="20000"/>
              </a:spcBef>
              <a:buClr>
                <a:schemeClr val="tx1"/>
              </a:buClr>
            </a:pPr>
            <a:r>
              <a:rPr lang="en-US" altLang="en-US" sz="2000">
                <a:solidFill>
                  <a:srgbClr val="0000FF"/>
                </a:solidFill>
              </a:rPr>
              <a:t>Bóng đèn dầu nhẫn đừng nghe trẻ,</a:t>
            </a:r>
          </a:p>
          <a:p>
            <a:pPr marL="342900" indent="-342900" eaLnBrk="1" hangingPunct="1">
              <a:lnSpc>
                <a:spcPct val="90000"/>
              </a:lnSpc>
              <a:spcBef>
                <a:spcPct val="20000"/>
              </a:spcBef>
              <a:buClr>
                <a:schemeClr val="tx1"/>
              </a:buClr>
            </a:pPr>
            <a:r>
              <a:rPr lang="en-US" altLang="en-US" sz="2000">
                <a:solidFill>
                  <a:srgbClr val="0000FF"/>
                </a:solidFill>
              </a:rPr>
              <a:t>Cung nước chi cho lụy đến nàng.</a:t>
            </a:r>
          </a:p>
          <a:p>
            <a:pPr marL="342900" indent="-342900" eaLnBrk="1" hangingPunct="1">
              <a:lnSpc>
                <a:spcPct val="90000"/>
              </a:lnSpc>
              <a:spcBef>
                <a:spcPct val="20000"/>
              </a:spcBef>
              <a:buClr>
                <a:schemeClr val="tx1"/>
              </a:buClr>
            </a:pPr>
            <a:r>
              <a:rPr lang="en-US" altLang="en-US" sz="2000">
                <a:solidFill>
                  <a:srgbClr val="0000FF"/>
                </a:solidFill>
              </a:rPr>
              <a:t>Chứng quả đã đôi vầng nhật nguyệt,</a:t>
            </a:r>
          </a:p>
          <a:p>
            <a:pPr marL="342900" indent="-342900" eaLnBrk="1" hangingPunct="1">
              <a:lnSpc>
                <a:spcPct val="90000"/>
              </a:lnSpc>
              <a:spcBef>
                <a:spcPct val="20000"/>
              </a:spcBef>
              <a:buClr>
                <a:schemeClr val="tx1"/>
              </a:buClr>
            </a:pPr>
            <a:r>
              <a:rPr lang="en-US" altLang="en-US" sz="2000">
                <a:solidFill>
                  <a:srgbClr val="0000FF"/>
                </a:solidFill>
              </a:rPr>
              <a:t>Giải oan chẳng lọ mấy đàn tràng.</a:t>
            </a:r>
          </a:p>
          <a:p>
            <a:pPr marL="342900" indent="-342900" eaLnBrk="1" hangingPunct="1">
              <a:lnSpc>
                <a:spcPct val="90000"/>
              </a:lnSpc>
              <a:spcBef>
                <a:spcPct val="20000"/>
              </a:spcBef>
              <a:buClr>
                <a:schemeClr val="tx1"/>
              </a:buClr>
            </a:pPr>
            <a:r>
              <a:rPr lang="en-US" altLang="en-US" sz="2000">
                <a:solidFill>
                  <a:srgbClr val="0000FF"/>
                </a:solidFill>
              </a:rPr>
              <a:t>Qua đây bàn bạc mà chơi vậy,</a:t>
            </a:r>
          </a:p>
          <a:p>
            <a:pPr marL="342900" indent="-342900" eaLnBrk="1" hangingPunct="1">
              <a:lnSpc>
                <a:spcPct val="90000"/>
              </a:lnSpc>
              <a:spcBef>
                <a:spcPct val="20000"/>
              </a:spcBef>
              <a:buClr>
                <a:schemeClr val="tx1"/>
              </a:buClr>
            </a:pPr>
            <a:r>
              <a:rPr lang="en-US" altLang="en-US" sz="2000">
                <a:solidFill>
                  <a:srgbClr val="0000FF"/>
                </a:solidFill>
              </a:rPr>
              <a:t>Khá trách chàng Trương khéo phũ phàng.</a:t>
            </a:r>
          </a:p>
          <a:p>
            <a:pPr marL="342900" indent="-342900" eaLnBrk="1" hangingPunct="1">
              <a:lnSpc>
                <a:spcPct val="90000"/>
              </a:lnSpc>
              <a:spcBef>
                <a:spcPct val="20000"/>
              </a:spcBef>
              <a:buClr>
                <a:schemeClr val="tx1"/>
              </a:buClr>
            </a:pPr>
            <a:r>
              <a:rPr lang="en-US" altLang="en-US" sz="2000">
                <a:solidFill>
                  <a:srgbClr val="009900"/>
                </a:solidFill>
              </a:rPr>
              <a:t>			           </a:t>
            </a:r>
            <a:r>
              <a:rPr lang="en-US" altLang="en-US" sz="2000" b="1" i="1">
                <a:solidFill>
                  <a:srgbClr val="009900"/>
                </a:solidFill>
              </a:rPr>
              <a:t>Lê Thánh Tông</a:t>
            </a:r>
          </a:p>
        </p:txBody>
      </p:sp>
      <p:pic>
        <p:nvPicPr>
          <p:cNvPr id="49158" name="Picture 6" descr="den%20ba%20vu1"/>
          <p:cNvPicPr>
            <a:picLocks noChangeAspect="1" noChangeArrowheads="1"/>
          </p:cNvPicPr>
          <p:nvPr/>
        </p:nvPicPr>
        <p:blipFill>
          <a:blip r:embed="rId3" cstate="print"/>
          <a:srcRect/>
          <a:stretch>
            <a:fillRect/>
          </a:stretch>
        </p:blipFill>
        <p:spPr bwMode="auto">
          <a:xfrm>
            <a:off x="3352800" y="3810000"/>
            <a:ext cx="4038600" cy="29337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49156"/>
                                        </p:tgtEl>
                                        <p:attrNameLst>
                                          <p:attrName>style.visibility</p:attrName>
                                        </p:attrNameLst>
                                      </p:cBhvr>
                                      <p:to>
                                        <p:strVal val="visible"/>
                                      </p:to>
                                    </p:set>
                                    <p:animEffect transition="in" filter="dissolve">
                                      <p:cBhvr>
                                        <p:cTn id="7" dur="500"/>
                                        <p:tgtEl>
                                          <p:spTgt spid="4915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9155"/>
                                        </p:tgtEl>
                                        <p:attrNameLst>
                                          <p:attrName>style.visibility</p:attrName>
                                        </p:attrNameLst>
                                      </p:cBhvr>
                                      <p:to>
                                        <p:strVal val="visible"/>
                                      </p:to>
                                    </p:set>
                                    <p:animEffect transition="in" filter="dissolve">
                                      <p:cBhvr>
                                        <p:cTn id="10" dur="500"/>
                                        <p:tgtEl>
                                          <p:spTgt spid="49155"/>
                                        </p:tgtEl>
                                      </p:cBhvr>
                                    </p:animEffect>
                                  </p:childTnLst>
                                </p:cTn>
                              </p:par>
                              <p:par>
                                <p:cTn id="11" presetID="9" presetClass="entr" presetSubtype="0" fill="hold" nodeType="withEffect">
                                  <p:stCondLst>
                                    <p:cond delay="0"/>
                                  </p:stCondLst>
                                  <p:childTnLst>
                                    <p:set>
                                      <p:cBhvr>
                                        <p:cTn id="12" dur="1" fill="hold">
                                          <p:stCondLst>
                                            <p:cond delay="0"/>
                                          </p:stCondLst>
                                        </p:cTn>
                                        <p:tgtEl>
                                          <p:spTgt spid="49158"/>
                                        </p:tgtEl>
                                        <p:attrNameLst>
                                          <p:attrName>style.visibility</p:attrName>
                                        </p:attrNameLst>
                                      </p:cBhvr>
                                      <p:to>
                                        <p:strVal val="visible"/>
                                      </p:to>
                                    </p:set>
                                    <p:animEffect transition="in" filter="dissolve">
                                      <p:cBhvr>
                                        <p:cTn id="13" dur="500"/>
                                        <p:tgtEl>
                                          <p:spTgt spid="49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p:bldP spid="4915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1066800"/>
            <a:ext cx="3886200" cy="5791200"/>
          </a:xfrm>
          <a:prstGeom prst="rect">
            <a:avLst/>
          </a:prstGeom>
          <a:solidFill>
            <a:srgbClr val="FFFF99"/>
          </a:solidFill>
          <a:ln w="9525">
            <a:solidFill>
              <a:schemeClr val="tx1"/>
            </a:solidFill>
            <a:miter lim="800000"/>
            <a:headEnd/>
            <a:tailEnd/>
          </a:ln>
        </p:spPr>
        <p:txBody>
          <a:bodyPr wrap="none" anchor="ctr"/>
          <a:lstStyle/>
          <a:p>
            <a:pPr algn="ctr"/>
            <a:endParaRPr lang="vi-VN" altLang="en-US"/>
          </a:p>
        </p:txBody>
      </p:sp>
      <p:sp>
        <p:nvSpPr>
          <p:cNvPr id="4099" name="Rectangle 3"/>
          <p:cNvSpPr>
            <a:spLocks noChangeArrowheads="1"/>
          </p:cNvSpPr>
          <p:nvPr/>
        </p:nvSpPr>
        <p:spPr bwMode="auto">
          <a:xfrm>
            <a:off x="3886200" y="1066800"/>
            <a:ext cx="5257800" cy="5791200"/>
          </a:xfrm>
          <a:prstGeom prst="rect">
            <a:avLst/>
          </a:prstGeom>
          <a:solidFill>
            <a:schemeClr val="bg1"/>
          </a:solidFill>
          <a:ln w="9525">
            <a:solidFill>
              <a:schemeClr val="tx1"/>
            </a:solidFill>
            <a:miter lim="800000"/>
            <a:headEnd/>
            <a:tailEnd/>
          </a:ln>
        </p:spPr>
        <p:txBody>
          <a:bodyPr wrap="none" anchor="ctr"/>
          <a:lstStyle/>
          <a:p>
            <a:pPr algn="ctr"/>
            <a:endParaRPr lang="vi-VN" altLang="en-US"/>
          </a:p>
        </p:txBody>
      </p:sp>
      <p:sp>
        <p:nvSpPr>
          <p:cNvPr id="4100" name="Rectangle 4"/>
          <p:cNvSpPr>
            <a:spLocks noChangeArrowheads="1"/>
          </p:cNvSpPr>
          <p:nvPr/>
        </p:nvSpPr>
        <p:spPr bwMode="auto">
          <a:xfrm>
            <a:off x="0" y="1143000"/>
            <a:ext cx="3657600" cy="641350"/>
          </a:xfrm>
          <a:prstGeom prst="rect">
            <a:avLst/>
          </a:prstGeom>
          <a:noFill/>
          <a:ln w="9525">
            <a:noFill/>
            <a:miter lim="800000"/>
            <a:headEnd/>
            <a:tailEnd/>
          </a:ln>
        </p:spPr>
        <p:txBody>
          <a:bodyPr>
            <a:spAutoFit/>
          </a:bodyPr>
          <a:lstStyle/>
          <a:p>
            <a:pPr eaLnBrk="1" hangingPunct="1"/>
            <a:r>
              <a:rPr lang="en-US" altLang="en-US" b="1">
                <a:solidFill>
                  <a:srgbClr val="CC0000"/>
                </a:solidFill>
              </a:rPr>
              <a:t>I. Giới thiệu chung:</a:t>
            </a:r>
          </a:p>
          <a:p>
            <a:pPr eaLnBrk="1" hangingPunct="1"/>
            <a:r>
              <a:rPr lang="en-US" altLang="en-US" b="1">
                <a:solidFill>
                  <a:srgbClr val="FFFF00"/>
                </a:solidFill>
              </a:rPr>
              <a:t>     </a:t>
            </a:r>
            <a:r>
              <a:rPr lang="en-US" altLang="en-US" b="1">
                <a:solidFill>
                  <a:srgbClr val="006600"/>
                </a:solidFill>
              </a:rPr>
              <a:t>1/Tác giả tác phẩm :</a:t>
            </a:r>
          </a:p>
        </p:txBody>
      </p:sp>
      <p:sp>
        <p:nvSpPr>
          <p:cNvPr id="47109" name="Rectangle 5"/>
          <p:cNvSpPr>
            <a:spLocks noChangeArrowheads="1"/>
          </p:cNvSpPr>
          <p:nvPr/>
        </p:nvSpPr>
        <p:spPr bwMode="auto">
          <a:xfrm>
            <a:off x="3886200" y="1143000"/>
            <a:ext cx="5029200" cy="4724400"/>
          </a:xfrm>
          <a:prstGeom prst="rect">
            <a:avLst/>
          </a:prstGeom>
          <a:noFill/>
          <a:ln w="9525">
            <a:noFill/>
            <a:miter lim="800000"/>
            <a:headEnd/>
            <a:tailEnd/>
          </a:ln>
        </p:spPr>
        <p:txBody>
          <a:bodyPr/>
          <a:lstStyle/>
          <a:p>
            <a:pPr marL="342900" indent="-342900" eaLnBrk="1" hangingPunct="1">
              <a:spcBef>
                <a:spcPct val="20000"/>
              </a:spcBef>
            </a:pPr>
            <a:r>
              <a:rPr lang="en-US" altLang="en-US" b="1"/>
              <a:t>Nguyễn Dữ</a:t>
            </a:r>
          </a:p>
          <a:p>
            <a:pPr marL="342900" indent="-342900" algn="just" eaLnBrk="1" hangingPunct="1">
              <a:spcBef>
                <a:spcPct val="20000"/>
              </a:spcBef>
            </a:pPr>
            <a:r>
              <a:rPr lang="en-US" altLang="en-US" b="1"/>
              <a:t>   </a:t>
            </a:r>
            <a:r>
              <a:rPr lang="en-US" altLang="en-US"/>
              <a:t>- Ông sống vào nửa đầu thế kỉ XVI, là học trò giỏi của Tuyết Giang Phu Tử Nguyễn Bỉnh Khiêm.</a:t>
            </a:r>
          </a:p>
          <a:p>
            <a:pPr marL="342900" indent="-342900" algn="just" eaLnBrk="1" hangingPunct="1">
              <a:spcBef>
                <a:spcPct val="20000"/>
              </a:spcBef>
            </a:pPr>
            <a:r>
              <a:rPr lang="en-US" altLang="en-US"/>
              <a:t>   - Sống vào thời kì chế độ phong kiến Lê-Mạc-Trịnh tranh giành quyền lực, loạn lạc triền miên, dân tình khốn khổ.</a:t>
            </a:r>
          </a:p>
          <a:p>
            <a:pPr marL="342900" indent="-342900" algn="just" eaLnBrk="1" hangingPunct="1">
              <a:spcBef>
                <a:spcPct val="20000"/>
              </a:spcBef>
            </a:pPr>
            <a:r>
              <a:rPr lang="en-US" altLang="en-US"/>
              <a:t>   - Thi đỗ hương cống, chỉ làm quan một năm rồi cáo về, sống ẩn dật ở vùng núi rừng Thanh Hoá.</a:t>
            </a:r>
            <a:r>
              <a:rPr lang="en-US" altLang="en-US" sz="3200"/>
              <a:t> </a:t>
            </a:r>
          </a:p>
          <a:p>
            <a:pPr marL="342900" indent="-342900" algn="just" eaLnBrk="1" hangingPunct="1">
              <a:spcBef>
                <a:spcPct val="20000"/>
              </a:spcBef>
            </a:pPr>
            <a:r>
              <a:rPr lang="en-US" altLang="en-US" sz="3200" b="1"/>
              <a:t>      </a:t>
            </a:r>
          </a:p>
        </p:txBody>
      </p:sp>
      <p:sp>
        <p:nvSpPr>
          <p:cNvPr id="4102" name="Line 6"/>
          <p:cNvSpPr>
            <a:spLocks noChangeShapeType="1"/>
          </p:cNvSpPr>
          <p:nvPr/>
        </p:nvSpPr>
        <p:spPr bwMode="auto">
          <a:xfrm>
            <a:off x="3886200" y="1066800"/>
            <a:ext cx="0" cy="5791200"/>
          </a:xfrm>
          <a:prstGeom prst="line">
            <a:avLst/>
          </a:prstGeom>
          <a:noFill/>
          <a:ln w="9525">
            <a:solidFill>
              <a:schemeClr val="bg2"/>
            </a:solidFill>
            <a:round/>
            <a:headEnd/>
            <a:tailEnd/>
          </a:ln>
        </p:spPr>
        <p:txBody>
          <a:bodyPr/>
          <a:lstStyle/>
          <a:p>
            <a:endParaRPr lang="en-US"/>
          </a:p>
        </p:txBody>
      </p:sp>
      <p:sp>
        <p:nvSpPr>
          <p:cNvPr id="4103" name="WordArt 7"/>
          <p:cNvSpPr>
            <a:spLocks noChangeArrowheads="1" noChangeShapeType="1" noTextEdit="1"/>
          </p:cNvSpPr>
          <p:nvPr/>
        </p:nvSpPr>
        <p:spPr bwMode="auto">
          <a:xfrm>
            <a:off x="3048000" y="304800"/>
            <a:ext cx="3276600" cy="457200"/>
          </a:xfrm>
          <a:prstGeom prst="rect">
            <a:avLst/>
          </a:prstGeom>
        </p:spPr>
        <p:txBody>
          <a:bodyPr wrap="none" fromWordArt="1">
            <a:prstTxWarp prst="textPlain">
              <a:avLst>
                <a:gd name="adj" fmla="val 50000"/>
              </a:avLst>
            </a:prstTxWarp>
          </a:bodyPr>
          <a:lstStyle/>
          <a:p>
            <a:pPr algn="ctr"/>
            <a:r>
              <a:rPr lang="vi-VN" sz="3600" kern="1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CHUYỆN NGƯỜI CON GÁI NAM XƯƠNG</a:t>
            </a:r>
            <a:endParaRPr lang="en-US" sz="3600" kern="1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endParaRPr>
          </a:p>
        </p:txBody>
      </p:sp>
      <p:sp>
        <p:nvSpPr>
          <p:cNvPr id="4104" name="Text Box 8"/>
          <p:cNvSpPr txBox="1">
            <a:spLocks noChangeArrowheads="1"/>
          </p:cNvSpPr>
          <p:nvPr/>
        </p:nvSpPr>
        <p:spPr bwMode="auto">
          <a:xfrm>
            <a:off x="6858000" y="609600"/>
            <a:ext cx="1828800" cy="366713"/>
          </a:xfrm>
          <a:prstGeom prst="rect">
            <a:avLst/>
          </a:prstGeom>
          <a:noFill/>
          <a:ln w="9525">
            <a:noFill/>
            <a:miter lim="800000"/>
            <a:headEnd/>
            <a:tailEnd/>
          </a:ln>
        </p:spPr>
        <p:txBody>
          <a:bodyPr>
            <a:spAutoFit/>
          </a:bodyPr>
          <a:lstStyle/>
          <a:p>
            <a:pPr>
              <a:spcBef>
                <a:spcPct val="50000"/>
              </a:spcBef>
            </a:pPr>
            <a:r>
              <a:rPr lang="en-US" altLang="en-US"/>
              <a:t>Nguyễn Dữ</a:t>
            </a:r>
          </a:p>
        </p:txBody>
      </p:sp>
      <p:sp>
        <p:nvSpPr>
          <p:cNvPr id="4105" name="Text Box 9"/>
          <p:cNvSpPr txBox="1">
            <a:spLocks noChangeArrowheads="1"/>
          </p:cNvSpPr>
          <p:nvPr/>
        </p:nvSpPr>
        <p:spPr bwMode="auto">
          <a:xfrm>
            <a:off x="152400" y="220663"/>
            <a:ext cx="1447800" cy="366712"/>
          </a:xfrm>
          <a:prstGeom prst="rect">
            <a:avLst/>
          </a:prstGeom>
          <a:noFill/>
          <a:ln w="9525">
            <a:noFill/>
            <a:miter lim="800000"/>
            <a:headEnd/>
            <a:tailEnd/>
          </a:ln>
        </p:spPr>
        <p:txBody>
          <a:bodyPr>
            <a:spAutoFit/>
          </a:bodyPr>
          <a:lstStyle/>
          <a:p>
            <a:pPr>
              <a:spcBef>
                <a:spcPct val="50000"/>
              </a:spcBef>
            </a:pPr>
            <a:r>
              <a:rPr lang="en-US" altLang="en-US">
                <a:solidFill>
                  <a:srgbClr val="CC0000"/>
                </a:solidFill>
              </a:rPr>
              <a:t>Tiết 16.</a:t>
            </a:r>
          </a:p>
        </p:txBody>
      </p:sp>
      <p:sp>
        <p:nvSpPr>
          <p:cNvPr id="47114" name="Text Box 10"/>
          <p:cNvSpPr txBox="1">
            <a:spLocks noChangeArrowheads="1"/>
          </p:cNvSpPr>
          <p:nvPr/>
        </p:nvSpPr>
        <p:spPr bwMode="auto">
          <a:xfrm>
            <a:off x="0" y="1828800"/>
            <a:ext cx="3886200" cy="366713"/>
          </a:xfrm>
          <a:prstGeom prst="rect">
            <a:avLst/>
          </a:prstGeom>
          <a:noFill/>
          <a:ln w="9525">
            <a:noFill/>
            <a:miter lim="800000"/>
            <a:headEnd/>
            <a:tailEnd/>
          </a:ln>
        </p:spPr>
        <p:txBody>
          <a:bodyPr>
            <a:spAutoFit/>
          </a:bodyPr>
          <a:lstStyle/>
          <a:p>
            <a:pPr>
              <a:spcBef>
                <a:spcPct val="50000"/>
              </a:spcBef>
            </a:pPr>
            <a:r>
              <a:rPr lang="en-US" altLang="en-US" b="1">
                <a:solidFill>
                  <a:srgbClr val="006600"/>
                </a:solidFill>
              </a:rPr>
              <a:t>a.Tác giả:</a:t>
            </a:r>
          </a:p>
        </p:txBody>
      </p:sp>
      <p:pic>
        <p:nvPicPr>
          <p:cNvPr id="47116" name="Picture 12" descr="akinari"/>
          <p:cNvPicPr>
            <a:picLocks noChangeAspect="1" noChangeArrowheads="1"/>
          </p:cNvPicPr>
          <p:nvPr/>
        </p:nvPicPr>
        <p:blipFill>
          <a:blip r:embed="rId2" cstate="print"/>
          <a:srcRect/>
          <a:stretch>
            <a:fillRect/>
          </a:stretch>
        </p:blipFill>
        <p:spPr bwMode="auto">
          <a:xfrm>
            <a:off x="5638800" y="4114800"/>
            <a:ext cx="2036763" cy="2581275"/>
          </a:xfrm>
          <a:prstGeom prst="rect">
            <a:avLst/>
          </a:prstGeom>
          <a:noFill/>
          <a:ln w="9525">
            <a:noFill/>
            <a:miter lim="800000"/>
            <a:headEnd/>
            <a:tailEnd/>
          </a:ln>
        </p:spPr>
      </p:pic>
      <p:sp>
        <p:nvSpPr>
          <p:cNvPr id="47117" name="Text Box 13"/>
          <p:cNvSpPr txBox="1">
            <a:spLocks noChangeArrowheads="1"/>
          </p:cNvSpPr>
          <p:nvPr/>
        </p:nvSpPr>
        <p:spPr bwMode="auto">
          <a:xfrm>
            <a:off x="0" y="2133600"/>
            <a:ext cx="3886200" cy="1878013"/>
          </a:xfrm>
          <a:prstGeom prst="rect">
            <a:avLst/>
          </a:prstGeom>
          <a:noFill/>
          <a:ln w="9525">
            <a:noFill/>
            <a:miter lim="800000"/>
            <a:headEnd/>
            <a:tailEnd/>
          </a:ln>
        </p:spPr>
        <p:txBody>
          <a:bodyPr>
            <a:spAutoFit/>
          </a:bodyPr>
          <a:lstStyle/>
          <a:p>
            <a:pPr>
              <a:spcBef>
                <a:spcPct val="50000"/>
              </a:spcBef>
            </a:pPr>
            <a:r>
              <a:rPr lang="en-US" altLang="en-US" b="1"/>
              <a:t>Nguyễn Dữ- sống ở thế kỷ XVI, lúc chế độ phong kiến lâm vào tình  trạng loạn li suy yếu</a:t>
            </a:r>
          </a:p>
          <a:p>
            <a:pPr>
              <a:spcBef>
                <a:spcPct val="50000"/>
              </a:spcBef>
            </a:pPr>
            <a:r>
              <a:rPr lang="en-US" altLang="en-US" b="1"/>
              <a:t>-Quê ở Hải Dương, là người học rộng tài cao; sống ẩn dật, thanh cao.</a:t>
            </a:r>
            <a:endParaRPr lang="en-US" altLang="en-US">
              <a:solidFill>
                <a:srgbClr val="3333FF"/>
              </a:solidFill>
            </a:endParaRPr>
          </a:p>
        </p:txBody>
      </p:sp>
      <p:pic>
        <p:nvPicPr>
          <p:cNvPr id="4109" name="Picture 12" descr="Picture1"/>
          <p:cNvPicPr>
            <a:picLocks noChangeAspect="1" noChangeArrowheads="1" noCrop="1"/>
          </p:cNvPicPr>
          <p:nvPr/>
        </p:nvPicPr>
        <p:blipFill>
          <a:blip r:embed="rId3" cstate="print"/>
          <a:srcRect/>
          <a:stretch>
            <a:fillRect/>
          </a:stretch>
        </p:blipFill>
        <p:spPr bwMode="auto">
          <a:xfrm rot="-3428604">
            <a:off x="3198812" y="1155701"/>
            <a:ext cx="593725" cy="5207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7114">
                                            <p:txEl>
                                              <p:pRg st="0" end="0"/>
                                            </p:txEl>
                                          </p:spTgt>
                                        </p:tgtEl>
                                        <p:attrNameLst>
                                          <p:attrName>style.visibility</p:attrName>
                                        </p:attrNameLst>
                                      </p:cBhvr>
                                      <p:to>
                                        <p:strVal val="visible"/>
                                      </p:to>
                                    </p:set>
                                    <p:animEffect transition="in" filter="box(in)">
                                      <p:cBhvr>
                                        <p:cTn id="7" dur="500"/>
                                        <p:tgtEl>
                                          <p:spTgt spid="4711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47109">
                                            <p:txEl>
                                              <p:pRg st="0" end="0"/>
                                            </p:txEl>
                                          </p:spTgt>
                                        </p:tgtEl>
                                        <p:attrNameLst>
                                          <p:attrName>style.visibility</p:attrName>
                                        </p:attrNameLst>
                                      </p:cBhvr>
                                      <p:to>
                                        <p:strVal val="visible"/>
                                      </p:to>
                                    </p:set>
                                    <p:animEffect transition="in" filter="box(in)">
                                      <p:cBhvr>
                                        <p:cTn id="12" dur="500"/>
                                        <p:tgtEl>
                                          <p:spTgt spid="47109">
                                            <p:txEl>
                                              <p:pRg st="0" end="0"/>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47109">
                                            <p:txEl>
                                              <p:pRg st="1" end="1"/>
                                            </p:txEl>
                                          </p:spTgt>
                                        </p:tgtEl>
                                        <p:attrNameLst>
                                          <p:attrName>style.visibility</p:attrName>
                                        </p:attrNameLst>
                                      </p:cBhvr>
                                      <p:to>
                                        <p:strVal val="visible"/>
                                      </p:to>
                                    </p:set>
                                    <p:animEffect transition="in" filter="box(in)">
                                      <p:cBhvr>
                                        <p:cTn id="15" dur="500"/>
                                        <p:tgtEl>
                                          <p:spTgt spid="47109">
                                            <p:txEl>
                                              <p:pRg st="1" end="1"/>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47116"/>
                                        </p:tgtEl>
                                        <p:attrNameLst>
                                          <p:attrName>style.visibility</p:attrName>
                                        </p:attrNameLst>
                                      </p:cBhvr>
                                      <p:to>
                                        <p:strVal val="visible"/>
                                      </p:to>
                                    </p:set>
                                    <p:animEffect transition="in" filter="dissolve">
                                      <p:cBhvr>
                                        <p:cTn id="18" dur="500"/>
                                        <p:tgtEl>
                                          <p:spTgt spid="4711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nodeType="clickEffect">
                                  <p:stCondLst>
                                    <p:cond delay="0"/>
                                  </p:stCondLst>
                                  <p:childTnLst>
                                    <p:set>
                                      <p:cBhvr>
                                        <p:cTn id="22" dur="1" fill="hold">
                                          <p:stCondLst>
                                            <p:cond delay="0"/>
                                          </p:stCondLst>
                                        </p:cTn>
                                        <p:tgtEl>
                                          <p:spTgt spid="47109">
                                            <p:txEl>
                                              <p:pRg st="2" end="2"/>
                                            </p:txEl>
                                          </p:spTgt>
                                        </p:tgtEl>
                                        <p:attrNameLst>
                                          <p:attrName>style.visibility</p:attrName>
                                        </p:attrNameLst>
                                      </p:cBhvr>
                                      <p:to>
                                        <p:strVal val="visible"/>
                                      </p:to>
                                    </p:set>
                                    <p:animEffect transition="in" filter="box(in)">
                                      <p:cBhvr>
                                        <p:cTn id="23" dur="500"/>
                                        <p:tgtEl>
                                          <p:spTgt spid="47109">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nodeType="clickEffect">
                                  <p:stCondLst>
                                    <p:cond delay="0"/>
                                  </p:stCondLst>
                                  <p:childTnLst>
                                    <p:set>
                                      <p:cBhvr>
                                        <p:cTn id="27" dur="1" fill="hold">
                                          <p:stCondLst>
                                            <p:cond delay="0"/>
                                          </p:stCondLst>
                                        </p:cTn>
                                        <p:tgtEl>
                                          <p:spTgt spid="47109">
                                            <p:txEl>
                                              <p:pRg st="3" end="3"/>
                                            </p:txEl>
                                          </p:spTgt>
                                        </p:tgtEl>
                                        <p:attrNameLst>
                                          <p:attrName>style.visibility</p:attrName>
                                        </p:attrNameLst>
                                      </p:cBhvr>
                                      <p:to>
                                        <p:strVal val="visible"/>
                                      </p:to>
                                    </p:set>
                                    <p:animEffect transition="in" filter="box(in)">
                                      <p:cBhvr>
                                        <p:cTn id="28" dur="500"/>
                                        <p:tgtEl>
                                          <p:spTgt spid="47109">
                                            <p:txEl>
                                              <p:pRg st="3" end="3"/>
                                            </p:txEl>
                                          </p:spTgt>
                                        </p:tgtEl>
                                      </p:cBhvr>
                                    </p:animEffect>
                                  </p:childTnLst>
                                </p:cTn>
                              </p:par>
                              <p:par>
                                <p:cTn id="29" presetID="4" presetClass="entr" presetSubtype="16" fill="hold" nodeType="withEffect">
                                  <p:stCondLst>
                                    <p:cond delay="0"/>
                                  </p:stCondLst>
                                  <p:childTnLst>
                                    <p:set>
                                      <p:cBhvr>
                                        <p:cTn id="30" dur="1" fill="hold">
                                          <p:stCondLst>
                                            <p:cond delay="0"/>
                                          </p:stCondLst>
                                        </p:cTn>
                                        <p:tgtEl>
                                          <p:spTgt spid="47117">
                                            <p:txEl>
                                              <p:pRg st="0" end="0"/>
                                            </p:txEl>
                                          </p:spTgt>
                                        </p:tgtEl>
                                        <p:attrNameLst>
                                          <p:attrName>style.visibility</p:attrName>
                                        </p:attrNameLst>
                                      </p:cBhvr>
                                      <p:to>
                                        <p:strVal val="visible"/>
                                      </p:to>
                                    </p:set>
                                    <p:animEffect transition="in" filter="box(in)">
                                      <p:cBhvr>
                                        <p:cTn id="31" dur="500"/>
                                        <p:tgtEl>
                                          <p:spTgt spid="47117">
                                            <p:txEl>
                                              <p:pRg st="0" end="0"/>
                                            </p:txEl>
                                          </p:spTgt>
                                        </p:tgtEl>
                                      </p:cBhvr>
                                    </p:animEffect>
                                  </p:childTnLst>
                                </p:cTn>
                              </p:par>
                              <p:par>
                                <p:cTn id="32" presetID="4" presetClass="entr" presetSubtype="16" fill="hold" nodeType="withEffect">
                                  <p:stCondLst>
                                    <p:cond delay="0"/>
                                  </p:stCondLst>
                                  <p:childTnLst>
                                    <p:set>
                                      <p:cBhvr>
                                        <p:cTn id="33" dur="1" fill="hold">
                                          <p:stCondLst>
                                            <p:cond delay="0"/>
                                          </p:stCondLst>
                                        </p:cTn>
                                        <p:tgtEl>
                                          <p:spTgt spid="47117">
                                            <p:txEl>
                                              <p:pRg st="1" end="1"/>
                                            </p:txEl>
                                          </p:spTgt>
                                        </p:tgtEl>
                                        <p:attrNameLst>
                                          <p:attrName>style.visibility</p:attrName>
                                        </p:attrNameLst>
                                      </p:cBhvr>
                                      <p:to>
                                        <p:strVal val="visible"/>
                                      </p:to>
                                    </p:set>
                                    <p:animEffect transition="in" filter="box(in)">
                                      <p:cBhvr>
                                        <p:cTn id="34" dur="500"/>
                                        <p:tgtEl>
                                          <p:spTgt spid="471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0" y="1066800"/>
            <a:ext cx="3886200" cy="5791200"/>
          </a:xfrm>
          <a:prstGeom prst="rect">
            <a:avLst/>
          </a:prstGeom>
          <a:solidFill>
            <a:srgbClr val="FFFF99"/>
          </a:solidFill>
          <a:ln w="9525">
            <a:solidFill>
              <a:schemeClr val="tx1"/>
            </a:solidFill>
            <a:miter lim="800000"/>
            <a:headEnd/>
            <a:tailEnd/>
          </a:ln>
        </p:spPr>
        <p:txBody>
          <a:bodyPr wrap="none" anchor="ctr"/>
          <a:lstStyle/>
          <a:p>
            <a:pPr algn="ctr"/>
            <a:endParaRPr lang="vi-VN" altLang="en-US"/>
          </a:p>
        </p:txBody>
      </p:sp>
      <p:sp>
        <p:nvSpPr>
          <p:cNvPr id="5123" name="Rectangle 3"/>
          <p:cNvSpPr>
            <a:spLocks noChangeArrowheads="1"/>
          </p:cNvSpPr>
          <p:nvPr/>
        </p:nvSpPr>
        <p:spPr bwMode="auto">
          <a:xfrm>
            <a:off x="3886200" y="1066800"/>
            <a:ext cx="5257800" cy="5791200"/>
          </a:xfrm>
          <a:prstGeom prst="rect">
            <a:avLst/>
          </a:prstGeom>
          <a:solidFill>
            <a:srgbClr val="CCFFCC"/>
          </a:solidFill>
          <a:ln w="9525">
            <a:solidFill>
              <a:schemeClr val="tx1"/>
            </a:solidFill>
            <a:miter lim="800000"/>
            <a:headEnd/>
            <a:tailEnd/>
          </a:ln>
        </p:spPr>
        <p:txBody>
          <a:bodyPr wrap="none" anchor="ctr"/>
          <a:lstStyle/>
          <a:p>
            <a:pPr algn="ctr"/>
            <a:endParaRPr lang="vi-VN" altLang="en-US"/>
          </a:p>
        </p:txBody>
      </p:sp>
      <p:sp>
        <p:nvSpPr>
          <p:cNvPr id="5124" name="Rectangle 4"/>
          <p:cNvSpPr>
            <a:spLocks noChangeArrowheads="1"/>
          </p:cNvSpPr>
          <p:nvPr/>
        </p:nvSpPr>
        <p:spPr bwMode="auto">
          <a:xfrm>
            <a:off x="0" y="1066800"/>
            <a:ext cx="3657600" cy="915988"/>
          </a:xfrm>
          <a:prstGeom prst="rect">
            <a:avLst/>
          </a:prstGeom>
          <a:noFill/>
          <a:ln w="9525">
            <a:noFill/>
            <a:miter lim="800000"/>
            <a:headEnd/>
            <a:tailEnd/>
          </a:ln>
        </p:spPr>
        <p:txBody>
          <a:bodyPr>
            <a:spAutoFit/>
          </a:bodyPr>
          <a:lstStyle/>
          <a:p>
            <a:pPr eaLnBrk="1" hangingPunct="1"/>
            <a:r>
              <a:rPr lang="en-US" altLang="en-US" b="1">
                <a:solidFill>
                  <a:srgbClr val="CC0000"/>
                </a:solidFill>
              </a:rPr>
              <a:t>I. Tìm hiểu chung :</a:t>
            </a:r>
          </a:p>
          <a:p>
            <a:pPr eaLnBrk="1" hangingPunct="1"/>
            <a:r>
              <a:rPr lang="en-US" altLang="en-US" b="1">
                <a:solidFill>
                  <a:srgbClr val="FFFF00"/>
                </a:solidFill>
              </a:rPr>
              <a:t>     </a:t>
            </a:r>
            <a:r>
              <a:rPr lang="en-US" altLang="en-US" b="1">
                <a:solidFill>
                  <a:srgbClr val="006600"/>
                </a:solidFill>
              </a:rPr>
              <a:t>1/Tác giả, tác phẩm:</a:t>
            </a:r>
          </a:p>
          <a:p>
            <a:pPr eaLnBrk="1" hangingPunct="1"/>
            <a:endParaRPr lang="en-US" altLang="en-US" b="1">
              <a:solidFill>
                <a:srgbClr val="006600"/>
              </a:solidFill>
            </a:endParaRPr>
          </a:p>
        </p:txBody>
      </p:sp>
      <p:sp>
        <p:nvSpPr>
          <p:cNvPr id="5125" name="Rectangle 5"/>
          <p:cNvSpPr>
            <a:spLocks noChangeArrowheads="1"/>
          </p:cNvSpPr>
          <p:nvPr/>
        </p:nvSpPr>
        <p:spPr bwMode="auto">
          <a:xfrm>
            <a:off x="4114800" y="1676400"/>
            <a:ext cx="4876800" cy="4724400"/>
          </a:xfrm>
          <a:prstGeom prst="rect">
            <a:avLst/>
          </a:prstGeom>
          <a:noFill/>
          <a:ln w="9525">
            <a:noFill/>
            <a:miter lim="800000"/>
            <a:headEnd/>
            <a:tailEnd/>
          </a:ln>
        </p:spPr>
        <p:txBody>
          <a:bodyPr/>
          <a:lstStyle/>
          <a:p>
            <a:pPr marL="342900" indent="-342900" eaLnBrk="1" hangingPunct="1">
              <a:spcBef>
                <a:spcPct val="20000"/>
              </a:spcBef>
            </a:pPr>
            <a:r>
              <a:rPr lang="en-US" altLang="en-US" sz="3200">
                <a:solidFill>
                  <a:srgbClr val="FFFF00"/>
                </a:solidFill>
              </a:rPr>
              <a:t>    </a:t>
            </a:r>
            <a:endParaRPr lang="en-US" altLang="en-US" sz="3200" b="1">
              <a:solidFill>
                <a:schemeClr val="bg1"/>
              </a:solidFill>
            </a:endParaRPr>
          </a:p>
          <a:p>
            <a:pPr marL="342900" indent="-342900" algn="just" eaLnBrk="1" hangingPunct="1">
              <a:spcBef>
                <a:spcPct val="20000"/>
              </a:spcBef>
            </a:pPr>
            <a:r>
              <a:rPr lang="en-US" altLang="en-US" sz="3200" b="1">
                <a:solidFill>
                  <a:srgbClr val="000099"/>
                </a:solidFill>
              </a:rPr>
              <a:t>      </a:t>
            </a:r>
          </a:p>
        </p:txBody>
      </p:sp>
      <p:sp>
        <p:nvSpPr>
          <p:cNvPr id="5126" name="Line 6"/>
          <p:cNvSpPr>
            <a:spLocks noChangeShapeType="1"/>
          </p:cNvSpPr>
          <p:nvPr/>
        </p:nvSpPr>
        <p:spPr bwMode="auto">
          <a:xfrm>
            <a:off x="3886200" y="1066800"/>
            <a:ext cx="0" cy="5791200"/>
          </a:xfrm>
          <a:prstGeom prst="line">
            <a:avLst/>
          </a:prstGeom>
          <a:noFill/>
          <a:ln w="9525">
            <a:solidFill>
              <a:schemeClr val="bg2"/>
            </a:solidFill>
            <a:round/>
            <a:headEnd/>
            <a:tailEnd/>
          </a:ln>
        </p:spPr>
        <p:txBody>
          <a:bodyPr/>
          <a:lstStyle/>
          <a:p>
            <a:endParaRPr lang="en-US"/>
          </a:p>
        </p:txBody>
      </p:sp>
      <p:sp>
        <p:nvSpPr>
          <p:cNvPr id="5127" name="WordArt 7"/>
          <p:cNvSpPr>
            <a:spLocks noChangeArrowheads="1" noChangeShapeType="1" noTextEdit="1"/>
          </p:cNvSpPr>
          <p:nvPr/>
        </p:nvSpPr>
        <p:spPr bwMode="auto">
          <a:xfrm>
            <a:off x="3048000" y="304800"/>
            <a:ext cx="3276600" cy="457200"/>
          </a:xfrm>
          <a:prstGeom prst="rect">
            <a:avLst/>
          </a:prstGeom>
        </p:spPr>
        <p:txBody>
          <a:bodyPr wrap="none" fromWordArt="1">
            <a:prstTxWarp prst="textPlain">
              <a:avLst>
                <a:gd name="adj" fmla="val 50000"/>
              </a:avLst>
            </a:prstTxWarp>
          </a:bodyPr>
          <a:lstStyle/>
          <a:p>
            <a:pPr algn="ctr"/>
            <a:r>
              <a:rPr lang="vi-VN" sz="3600" kern="1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CHUYỆN NGƯỜI CON GÁI NAM XƯƠNG</a:t>
            </a:r>
            <a:endParaRPr lang="en-US" sz="3600" kern="1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endParaRPr>
          </a:p>
        </p:txBody>
      </p:sp>
      <p:sp>
        <p:nvSpPr>
          <p:cNvPr id="5128" name="Text Box 8"/>
          <p:cNvSpPr txBox="1">
            <a:spLocks noChangeArrowheads="1"/>
          </p:cNvSpPr>
          <p:nvPr/>
        </p:nvSpPr>
        <p:spPr bwMode="auto">
          <a:xfrm>
            <a:off x="6858000" y="609600"/>
            <a:ext cx="1828800" cy="366713"/>
          </a:xfrm>
          <a:prstGeom prst="rect">
            <a:avLst/>
          </a:prstGeom>
          <a:noFill/>
          <a:ln w="9525">
            <a:noFill/>
            <a:miter lim="800000"/>
            <a:headEnd/>
            <a:tailEnd/>
          </a:ln>
        </p:spPr>
        <p:txBody>
          <a:bodyPr>
            <a:spAutoFit/>
          </a:bodyPr>
          <a:lstStyle/>
          <a:p>
            <a:pPr>
              <a:spcBef>
                <a:spcPct val="50000"/>
              </a:spcBef>
            </a:pPr>
            <a:r>
              <a:rPr lang="en-US" altLang="en-US"/>
              <a:t>Nguyễn Dữ</a:t>
            </a:r>
          </a:p>
        </p:txBody>
      </p:sp>
      <p:sp>
        <p:nvSpPr>
          <p:cNvPr id="48140" name="Text Box 12"/>
          <p:cNvSpPr txBox="1">
            <a:spLocks noChangeArrowheads="1"/>
          </p:cNvSpPr>
          <p:nvPr/>
        </p:nvSpPr>
        <p:spPr bwMode="auto">
          <a:xfrm>
            <a:off x="3886200" y="1066800"/>
            <a:ext cx="5257800" cy="5734050"/>
          </a:xfrm>
          <a:prstGeom prst="rect">
            <a:avLst/>
          </a:prstGeom>
          <a:solidFill>
            <a:schemeClr val="bg1"/>
          </a:solidFill>
          <a:ln w="9525">
            <a:solidFill>
              <a:schemeClr val="accent2"/>
            </a:solidFill>
            <a:miter lim="800000"/>
            <a:headEnd/>
            <a:tailEnd/>
          </a:ln>
        </p:spPr>
        <p:txBody>
          <a:bodyPr>
            <a:spAutoFit/>
          </a:bodyPr>
          <a:lstStyle/>
          <a:p>
            <a:pPr>
              <a:spcBef>
                <a:spcPct val="50000"/>
              </a:spcBef>
            </a:pPr>
            <a:r>
              <a:rPr lang="en-US" altLang="en-US"/>
              <a:t>Trích Truyền kì mạn lục , tác phẩm viết chữ Hán, gồm 20 truyện</a:t>
            </a:r>
          </a:p>
          <a:p>
            <a:pPr>
              <a:spcBef>
                <a:spcPct val="50000"/>
              </a:spcBef>
            </a:pPr>
            <a:r>
              <a:rPr lang="en-US" altLang="en-US"/>
              <a:t>Truyện truyền kì thường mô phỏng những cốt truyện dân gian hoặc dã sử vốn đã lưu truyền rộng rãi trong nhân dân</a:t>
            </a:r>
          </a:p>
          <a:p>
            <a:pPr>
              <a:spcBef>
                <a:spcPct val="50000"/>
              </a:spcBef>
            </a:pPr>
            <a:r>
              <a:rPr lang="en-US" altLang="en-US"/>
              <a:t>Tác phẩm được xem là </a:t>
            </a:r>
            <a:r>
              <a:rPr lang="en-US" altLang="en-US" b="1" i="1">
                <a:solidFill>
                  <a:srgbClr val="0000FF"/>
                </a:solidFill>
              </a:rPr>
              <a:t>“một áng thiên cổ kì bút”</a:t>
            </a:r>
            <a:r>
              <a:rPr lang="en-US" altLang="en-US"/>
              <a:t> (áng văn hay của ngàn đời)- </a:t>
            </a:r>
            <a:r>
              <a:rPr lang="en-US" altLang="en-US">
                <a:solidFill>
                  <a:schemeClr val="accent2"/>
                </a:solidFill>
              </a:rPr>
              <a:t>( Vũ Khâm Lân đời hậu Lê).</a:t>
            </a:r>
          </a:p>
          <a:p>
            <a:pPr algn="just"/>
            <a:r>
              <a:rPr lang="fr-FR" altLang="en-US" b="1">
                <a:solidFill>
                  <a:srgbClr val="0000FF"/>
                </a:solidFill>
              </a:rPr>
              <a:t>Có thể nói Nguyễn Dữ đã gửi gắm vào tác phẩm tất cả tâm tư, tình cảm, nhận thức và khát vọng của người trí thức có lương tri trước những vấn đề lớn của thời đại, của con người.</a:t>
            </a:r>
            <a:r>
              <a:rPr lang="en-US" altLang="en-US" b="1"/>
              <a:t> </a:t>
            </a:r>
          </a:p>
          <a:p>
            <a:pPr algn="just"/>
            <a:endParaRPr lang="en-US" altLang="en-US" b="1"/>
          </a:p>
          <a:p>
            <a:pPr algn="just"/>
            <a:endParaRPr lang="en-US" altLang="en-US" b="1"/>
          </a:p>
          <a:p>
            <a:pPr algn="just"/>
            <a:endParaRPr lang="en-US" altLang="en-US" b="1"/>
          </a:p>
          <a:p>
            <a:pPr algn="just"/>
            <a:endParaRPr lang="en-US" altLang="en-US" b="1"/>
          </a:p>
          <a:p>
            <a:pPr algn="just"/>
            <a:endParaRPr lang="en-US" altLang="en-US" b="1"/>
          </a:p>
          <a:p>
            <a:pPr>
              <a:spcBef>
                <a:spcPct val="50000"/>
              </a:spcBef>
            </a:pPr>
            <a:endParaRPr lang="en-US" altLang="en-US" b="1">
              <a:solidFill>
                <a:schemeClr val="accent2"/>
              </a:solidFill>
            </a:endParaRPr>
          </a:p>
        </p:txBody>
      </p:sp>
      <p:sp>
        <p:nvSpPr>
          <p:cNvPr id="48141" name="Text Box 13"/>
          <p:cNvSpPr txBox="1">
            <a:spLocks noChangeArrowheads="1"/>
          </p:cNvSpPr>
          <p:nvPr/>
        </p:nvSpPr>
        <p:spPr bwMode="auto">
          <a:xfrm>
            <a:off x="0" y="3200400"/>
            <a:ext cx="3276600" cy="1603375"/>
          </a:xfrm>
          <a:prstGeom prst="rect">
            <a:avLst/>
          </a:prstGeom>
          <a:noFill/>
          <a:ln w="9525">
            <a:noFill/>
            <a:miter lim="800000"/>
            <a:headEnd/>
            <a:tailEnd/>
          </a:ln>
        </p:spPr>
        <p:txBody>
          <a:bodyPr>
            <a:spAutoFit/>
          </a:bodyPr>
          <a:lstStyle/>
          <a:p>
            <a:pPr>
              <a:spcBef>
                <a:spcPct val="50000"/>
              </a:spcBef>
            </a:pPr>
            <a:r>
              <a:rPr lang="en-US" altLang="en-US" b="1">
                <a:solidFill>
                  <a:schemeClr val="accent2"/>
                </a:solidFill>
              </a:rPr>
              <a:t>b.Tác phẩm:</a:t>
            </a:r>
            <a:r>
              <a:rPr lang="en-US" altLang="en-US" b="1"/>
              <a:t> </a:t>
            </a:r>
          </a:p>
          <a:p>
            <a:pPr>
              <a:spcBef>
                <a:spcPct val="50000"/>
              </a:spcBef>
            </a:pPr>
            <a:r>
              <a:rPr lang="en-US" altLang="en-US" b="1"/>
              <a:t>Truyền kì mạn lục: (Ghi chép những điều kỳ lạ được lưu truyền trong dân gian).Viết bằng chữ Hán. </a:t>
            </a:r>
          </a:p>
        </p:txBody>
      </p:sp>
      <p:sp>
        <p:nvSpPr>
          <p:cNvPr id="5131" name="Text Box 14"/>
          <p:cNvSpPr txBox="1">
            <a:spLocks noChangeArrowheads="1"/>
          </p:cNvSpPr>
          <p:nvPr/>
        </p:nvSpPr>
        <p:spPr bwMode="auto">
          <a:xfrm>
            <a:off x="1584325" y="3021013"/>
            <a:ext cx="184150" cy="366712"/>
          </a:xfrm>
          <a:prstGeom prst="rect">
            <a:avLst/>
          </a:prstGeom>
          <a:noFill/>
          <a:ln w="9525">
            <a:noFill/>
            <a:miter lim="800000"/>
            <a:headEnd/>
            <a:tailEnd/>
          </a:ln>
        </p:spPr>
        <p:txBody>
          <a:bodyPr wrap="none">
            <a:spAutoFit/>
          </a:bodyPr>
          <a:lstStyle/>
          <a:p>
            <a:endParaRPr lang="vi-VN" altLang="en-US"/>
          </a:p>
        </p:txBody>
      </p:sp>
      <p:sp>
        <p:nvSpPr>
          <p:cNvPr id="5132" name="Text Box 15"/>
          <p:cNvSpPr txBox="1">
            <a:spLocks noChangeArrowheads="1"/>
          </p:cNvSpPr>
          <p:nvPr/>
        </p:nvSpPr>
        <p:spPr bwMode="auto">
          <a:xfrm>
            <a:off x="974725" y="2106613"/>
            <a:ext cx="184150" cy="366712"/>
          </a:xfrm>
          <a:prstGeom prst="rect">
            <a:avLst/>
          </a:prstGeom>
          <a:noFill/>
          <a:ln w="9525">
            <a:noFill/>
            <a:miter lim="800000"/>
            <a:headEnd/>
            <a:tailEnd/>
          </a:ln>
        </p:spPr>
        <p:txBody>
          <a:bodyPr wrap="none">
            <a:spAutoFit/>
          </a:bodyPr>
          <a:lstStyle/>
          <a:p>
            <a:endParaRPr lang="vi-VN" altLang="en-US"/>
          </a:p>
        </p:txBody>
      </p:sp>
      <p:pic>
        <p:nvPicPr>
          <p:cNvPr id="48145" name="Picture 17" descr="truyen-ky-man-luc"/>
          <p:cNvPicPr>
            <a:picLocks noChangeAspect="1" noChangeArrowheads="1"/>
          </p:cNvPicPr>
          <p:nvPr/>
        </p:nvPicPr>
        <p:blipFill>
          <a:blip r:embed="rId2" cstate="print"/>
          <a:srcRect/>
          <a:stretch>
            <a:fillRect/>
          </a:stretch>
        </p:blipFill>
        <p:spPr bwMode="auto">
          <a:xfrm>
            <a:off x="3886200" y="4271963"/>
            <a:ext cx="1666875" cy="2438400"/>
          </a:xfrm>
          <a:prstGeom prst="rect">
            <a:avLst/>
          </a:prstGeom>
          <a:noFill/>
          <a:ln w="9525">
            <a:noFill/>
            <a:miter lim="800000"/>
            <a:headEnd/>
            <a:tailEnd/>
          </a:ln>
        </p:spPr>
      </p:pic>
      <p:sp>
        <p:nvSpPr>
          <p:cNvPr id="5134" name="Text Box 18"/>
          <p:cNvSpPr txBox="1">
            <a:spLocks noChangeArrowheads="1"/>
          </p:cNvSpPr>
          <p:nvPr/>
        </p:nvSpPr>
        <p:spPr bwMode="auto">
          <a:xfrm>
            <a:off x="304800" y="373063"/>
            <a:ext cx="1447800" cy="366712"/>
          </a:xfrm>
          <a:prstGeom prst="rect">
            <a:avLst/>
          </a:prstGeom>
          <a:noFill/>
          <a:ln w="9525">
            <a:noFill/>
            <a:miter lim="800000"/>
            <a:headEnd/>
            <a:tailEnd/>
          </a:ln>
        </p:spPr>
        <p:txBody>
          <a:bodyPr>
            <a:spAutoFit/>
          </a:bodyPr>
          <a:lstStyle/>
          <a:p>
            <a:pPr>
              <a:spcBef>
                <a:spcPct val="50000"/>
              </a:spcBef>
            </a:pPr>
            <a:r>
              <a:rPr lang="en-US" altLang="en-US">
                <a:solidFill>
                  <a:srgbClr val="CC0000"/>
                </a:solidFill>
              </a:rPr>
              <a:t>Tiết 16.</a:t>
            </a:r>
          </a:p>
        </p:txBody>
      </p:sp>
      <p:pic>
        <p:nvPicPr>
          <p:cNvPr id="48148" name="Picture 20" descr="truyen%20ky%20man%20luc%201"/>
          <p:cNvPicPr>
            <a:picLocks noChangeAspect="1" noChangeArrowheads="1"/>
          </p:cNvPicPr>
          <p:nvPr/>
        </p:nvPicPr>
        <p:blipFill>
          <a:blip r:embed="rId3" cstate="print"/>
          <a:srcRect/>
          <a:stretch>
            <a:fillRect/>
          </a:stretch>
        </p:blipFill>
        <p:spPr bwMode="auto">
          <a:xfrm>
            <a:off x="5629275" y="4267200"/>
            <a:ext cx="3429000" cy="2543175"/>
          </a:xfrm>
          <a:prstGeom prst="rect">
            <a:avLst/>
          </a:prstGeom>
          <a:noFill/>
          <a:ln w="9525">
            <a:noFill/>
            <a:miter lim="800000"/>
            <a:headEnd/>
            <a:tailEnd/>
          </a:ln>
        </p:spPr>
      </p:pic>
      <p:sp>
        <p:nvSpPr>
          <p:cNvPr id="48149" name="Text Box 21"/>
          <p:cNvSpPr txBox="1">
            <a:spLocks noChangeArrowheads="1"/>
          </p:cNvSpPr>
          <p:nvPr/>
        </p:nvSpPr>
        <p:spPr bwMode="auto">
          <a:xfrm>
            <a:off x="0" y="4799013"/>
            <a:ext cx="3276600" cy="1465262"/>
          </a:xfrm>
          <a:prstGeom prst="rect">
            <a:avLst/>
          </a:prstGeom>
          <a:noFill/>
          <a:ln w="9525">
            <a:noFill/>
            <a:miter lim="800000"/>
            <a:headEnd/>
            <a:tailEnd/>
          </a:ln>
        </p:spPr>
        <p:txBody>
          <a:bodyPr>
            <a:spAutoFit/>
          </a:bodyPr>
          <a:lstStyle/>
          <a:p>
            <a:pPr>
              <a:spcBef>
                <a:spcPct val="50000"/>
              </a:spcBef>
            </a:pPr>
            <a:r>
              <a:rPr lang="en-US" altLang="en-US" b="1"/>
              <a:t>-CNCGNX là truyện thứ 16 trong 20 truyện của TKML. Truyện được tái tạo trên cơ sở truyện cổ tích: </a:t>
            </a:r>
            <a:r>
              <a:rPr lang="en-US" altLang="en-US" b="1" i="1"/>
              <a:t>vợ chàng Trương.</a:t>
            </a:r>
          </a:p>
        </p:txBody>
      </p:sp>
      <p:sp>
        <p:nvSpPr>
          <p:cNvPr id="48150" name="Text Box 22"/>
          <p:cNvSpPr txBox="1">
            <a:spLocks noChangeArrowheads="1"/>
          </p:cNvSpPr>
          <p:nvPr/>
        </p:nvSpPr>
        <p:spPr bwMode="auto">
          <a:xfrm>
            <a:off x="0" y="1595438"/>
            <a:ext cx="3886200" cy="1643062"/>
          </a:xfrm>
          <a:prstGeom prst="rect">
            <a:avLst/>
          </a:prstGeom>
          <a:noFill/>
          <a:ln w="9525">
            <a:noFill/>
            <a:miter lim="800000"/>
            <a:headEnd/>
            <a:tailEnd/>
          </a:ln>
        </p:spPr>
        <p:txBody>
          <a:bodyPr>
            <a:spAutoFit/>
          </a:bodyPr>
          <a:lstStyle/>
          <a:p>
            <a:pPr>
              <a:spcBef>
                <a:spcPct val="50000"/>
              </a:spcBef>
            </a:pPr>
            <a:r>
              <a:rPr lang="en-US" altLang="en-US" b="1">
                <a:solidFill>
                  <a:schemeClr val="accent2"/>
                </a:solidFill>
              </a:rPr>
              <a:t>a.Tác giả:</a:t>
            </a:r>
          </a:p>
          <a:p>
            <a:pPr>
              <a:spcBef>
                <a:spcPct val="50000"/>
              </a:spcBef>
            </a:pPr>
            <a:r>
              <a:rPr lang="en-US" altLang="en-US" sz="1400" b="1"/>
              <a:t>Nguyễn Dữ- sống ở thế kỷ XVI, lúc chế độ phong kiến lâm vào tình  trạng loạn li suy yếu</a:t>
            </a:r>
          </a:p>
          <a:p>
            <a:pPr>
              <a:spcBef>
                <a:spcPct val="50000"/>
              </a:spcBef>
            </a:pPr>
            <a:r>
              <a:rPr lang="en-US" altLang="en-US" sz="1400" b="1"/>
              <a:t>-Quê ở Hải Dương, là người học rộng tài cao; sống ẩn dật, thanh cao.</a:t>
            </a:r>
            <a:endParaRPr lang="en-US" altLang="en-US" sz="1400">
              <a:solidFill>
                <a:srgbClr val="3333FF"/>
              </a:solidFill>
            </a:endParaRPr>
          </a:p>
        </p:txBody>
      </p:sp>
      <p:pic>
        <p:nvPicPr>
          <p:cNvPr id="5138" name="Picture 17" descr="Picture1"/>
          <p:cNvPicPr>
            <a:picLocks noChangeAspect="1" noChangeArrowheads="1" noCrop="1"/>
          </p:cNvPicPr>
          <p:nvPr/>
        </p:nvPicPr>
        <p:blipFill>
          <a:blip r:embed="rId4" cstate="print"/>
          <a:srcRect/>
          <a:stretch>
            <a:fillRect/>
          </a:stretch>
        </p:blipFill>
        <p:spPr bwMode="auto">
          <a:xfrm rot="-3428604">
            <a:off x="3130550" y="1196976"/>
            <a:ext cx="593725" cy="5207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48150">
                                            <p:txEl>
                                              <p:pRg st="0" end="0"/>
                                            </p:txEl>
                                          </p:spTgt>
                                        </p:tgtEl>
                                        <p:attrNameLst>
                                          <p:attrName>style.visibility</p:attrName>
                                        </p:attrNameLst>
                                      </p:cBhvr>
                                      <p:to>
                                        <p:strVal val="visible"/>
                                      </p:to>
                                    </p:set>
                                    <p:animEffect transition="in" filter="box(in)">
                                      <p:cBhvr>
                                        <p:cTn id="7" dur="500"/>
                                        <p:tgtEl>
                                          <p:spTgt spid="48150">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48150">
                                            <p:txEl>
                                              <p:pRg st="1" end="1"/>
                                            </p:txEl>
                                          </p:spTgt>
                                        </p:tgtEl>
                                        <p:attrNameLst>
                                          <p:attrName>style.visibility</p:attrName>
                                        </p:attrNameLst>
                                      </p:cBhvr>
                                      <p:to>
                                        <p:strVal val="visible"/>
                                      </p:to>
                                    </p:set>
                                    <p:animEffect transition="in" filter="box(in)">
                                      <p:cBhvr>
                                        <p:cTn id="10" dur="500"/>
                                        <p:tgtEl>
                                          <p:spTgt spid="48150">
                                            <p:txEl>
                                              <p:pRg st="1" end="1"/>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48150">
                                            <p:txEl>
                                              <p:pRg st="2" end="2"/>
                                            </p:txEl>
                                          </p:spTgt>
                                        </p:tgtEl>
                                        <p:attrNameLst>
                                          <p:attrName>style.visibility</p:attrName>
                                        </p:attrNameLst>
                                      </p:cBhvr>
                                      <p:to>
                                        <p:strVal val="visible"/>
                                      </p:to>
                                    </p:set>
                                    <p:animEffect transition="in" filter="box(in)">
                                      <p:cBhvr>
                                        <p:cTn id="13" dur="500"/>
                                        <p:tgtEl>
                                          <p:spTgt spid="48150">
                                            <p:txEl>
                                              <p:pRg st="2" end="2"/>
                                            </p:txEl>
                                          </p:spTgt>
                                        </p:tgtEl>
                                      </p:cBhvr>
                                    </p:animEffect>
                                  </p:childTnLst>
                                </p:cTn>
                              </p:par>
                            </p:childTnLst>
                          </p:cTn>
                        </p:par>
                        <p:par>
                          <p:cTn id="14" fill="hold" nodeType="afterGroup">
                            <p:stCondLst>
                              <p:cond delay="500"/>
                            </p:stCondLst>
                            <p:childTnLst>
                              <p:par>
                                <p:cTn id="15" presetID="4" presetClass="entr" presetSubtype="16" fill="hold" grpId="0" nodeType="afterEffect">
                                  <p:stCondLst>
                                    <p:cond delay="0"/>
                                  </p:stCondLst>
                                  <p:childTnLst>
                                    <p:set>
                                      <p:cBhvr>
                                        <p:cTn id="16" dur="1" fill="hold">
                                          <p:stCondLst>
                                            <p:cond delay="0"/>
                                          </p:stCondLst>
                                        </p:cTn>
                                        <p:tgtEl>
                                          <p:spTgt spid="48141">
                                            <p:txEl>
                                              <p:pRg st="0" end="0"/>
                                            </p:txEl>
                                          </p:spTgt>
                                        </p:tgtEl>
                                        <p:attrNameLst>
                                          <p:attrName>style.visibility</p:attrName>
                                        </p:attrNameLst>
                                      </p:cBhvr>
                                      <p:to>
                                        <p:strVal val="visible"/>
                                      </p:to>
                                    </p:set>
                                    <p:animEffect transition="in" filter="box(in)">
                                      <p:cBhvr>
                                        <p:cTn id="17" dur="500"/>
                                        <p:tgtEl>
                                          <p:spTgt spid="48141">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48140">
                                            <p:txEl>
                                              <p:pRg st="0" end="0"/>
                                            </p:txEl>
                                          </p:spTgt>
                                        </p:tgtEl>
                                        <p:attrNameLst>
                                          <p:attrName>style.visibility</p:attrName>
                                        </p:attrNameLst>
                                      </p:cBhvr>
                                      <p:to>
                                        <p:strVal val="visible"/>
                                      </p:to>
                                    </p:set>
                                    <p:animEffect transition="in" filter="box(in)">
                                      <p:cBhvr>
                                        <p:cTn id="22" dur="500"/>
                                        <p:tgtEl>
                                          <p:spTgt spid="48140">
                                            <p:txEl>
                                              <p:pRg st="0" end="0"/>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48148"/>
                                        </p:tgtEl>
                                        <p:attrNameLst>
                                          <p:attrName>style.visibility</p:attrName>
                                        </p:attrNameLst>
                                      </p:cBhvr>
                                      <p:to>
                                        <p:strVal val="visible"/>
                                      </p:to>
                                    </p:set>
                                    <p:animEffect transition="in" filter="dissolve">
                                      <p:cBhvr>
                                        <p:cTn id="25" dur="500"/>
                                        <p:tgtEl>
                                          <p:spTgt spid="48148"/>
                                        </p:tgtEl>
                                      </p:cBhvr>
                                    </p:animEffect>
                                  </p:childTnLst>
                                </p:cTn>
                              </p:par>
                              <p:par>
                                <p:cTn id="26" presetID="9" presetClass="entr" presetSubtype="0" fill="hold" nodeType="withEffect">
                                  <p:stCondLst>
                                    <p:cond delay="0"/>
                                  </p:stCondLst>
                                  <p:childTnLst>
                                    <p:set>
                                      <p:cBhvr>
                                        <p:cTn id="27" dur="1" fill="hold">
                                          <p:stCondLst>
                                            <p:cond delay="0"/>
                                          </p:stCondLst>
                                        </p:cTn>
                                        <p:tgtEl>
                                          <p:spTgt spid="48145"/>
                                        </p:tgtEl>
                                        <p:attrNameLst>
                                          <p:attrName>style.visibility</p:attrName>
                                        </p:attrNameLst>
                                      </p:cBhvr>
                                      <p:to>
                                        <p:strVal val="visible"/>
                                      </p:to>
                                    </p:set>
                                    <p:animEffect transition="in" filter="dissolve">
                                      <p:cBhvr>
                                        <p:cTn id="28" dur="500"/>
                                        <p:tgtEl>
                                          <p:spTgt spid="48145"/>
                                        </p:tgtEl>
                                      </p:cBhvr>
                                    </p:animEffect>
                                  </p:childTnLst>
                                </p:cTn>
                              </p:par>
                            </p:childTnLst>
                          </p:cTn>
                        </p:par>
                        <p:par>
                          <p:cTn id="29" fill="hold" nodeType="afterGroup">
                            <p:stCondLst>
                              <p:cond delay="500"/>
                            </p:stCondLst>
                            <p:childTnLst>
                              <p:par>
                                <p:cTn id="30" presetID="18" presetClass="entr" presetSubtype="6" fill="hold" nodeType="afterEffect">
                                  <p:stCondLst>
                                    <p:cond delay="0"/>
                                  </p:stCondLst>
                                  <p:childTnLst>
                                    <p:set>
                                      <p:cBhvr>
                                        <p:cTn id="31" dur="1" fill="hold">
                                          <p:stCondLst>
                                            <p:cond delay="0"/>
                                          </p:stCondLst>
                                        </p:cTn>
                                        <p:tgtEl>
                                          <p:spTgt spid="48141">
                                            <p:txEl>
                                              <p:pRg st="1" end="1"/>
                                            </p:txEl>
                                          </p:spTgt>
                                        </p:tgtEl>
                                        <p:attrNameLst>
                                          <p:attrName>style.visibility</p:attrName>
                                        </p:attrNameLst>
                                      </p:cBhvr>
                                      <p:to>
                                        <p:strVal val="visible"/>
                                      </p:to>
                                    </p:set>
                                    <p:animEffect transition="in" filter="strips(downRight)">
                                      <p:cBhvr>
                                        <p:cTn id="32" dur="500"/>
                                        <p:tgtEl>
                                          <p:spTgt spid="48141">
                                            <p:txEl>
                                              <p:pRg st="1" end="1"/>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nodeType="clickEffect">
                                  <p:stCondLst>
                                    <p:cond delay="0"/>
                                  </p:stCondLst>
                                  <p:childTnLst>
                                    <p:set>
                                      <p:cBhvr>
                                        <p:cTn id="36" dur="1" fill="hold">
                                          <p:stCondLst>
                                            <p:cond delay="0"/>
                                          </p:stCondLst>
                                        </p:cTn>
                                        <p:tgtEl>
                                          <p:spTgt spid="48140">
                                            <p:txEl>
                                              <p:pRg st="1" end="1"/>
                                            </p:txEl>
                                          </p:spTgt>
                                        </p:tgtEl>
                                        <p:attrNameLst>
                                          <p:attrName>style.visibility</p:attrName>
                                        </p:attrNameLst>
                                      </p:cBhvr>
                                      <p:to>
                                        <p:strVal val="visible"/>
                                      </p:to>
                                    </p:set>
                                    <p:animEffect transition="in" filter="box(in)">
                                      <p:cBhvr>
                                        <p:cTn id="37" dur="500"/>
                                        <p:tgtEl>
                                          <p:spTgt spid="48140">
                                            <p:txEl>
                                              <p:pRg st="1" end="1"/>
                                            </p:txEl>
                                          </p:spTgt>
                                        </p:tgtEl>
                                      </p:cBhvr>
                                    </p:animEffect>
                                  </p:childTnLst>
                                </p:cTn>
                              </p:par>
                            </p:childTnLst>
                          </p:cTn>
                        </p:par>
                        <p:par>
                          <p:cTn id="38" fill="hold" nodeType="afterGroup">
                            <p:stCondLst>
                              <p:cond delay="500"/>
                            </p:stCondLst>
                            <p:childTnLst>
                              <p:par>
                                <p:cTn id="39" presetID="4" presetClass="entr" presetSubtype="16" fill="hold" grpId="0" nodeType="afterEffect">
                                  <p:stCondLst>
                                    <p:cond delay="0"/>
                                  </p:stCondLst>
                                  <p:childTnLst>
                                    <p:set>
                                      <p:cBhvr>
                                        <p:cTn id="40" dur="1" fill="hold">
                                          <p:stCondLst>
                                            <p:cond delay="0"/>
                                          </p:stCondLst>
                                        </p:cTn>
                                        <p:tgtEl>
                                          <p:spTgt spid="48149"/>
                                        </p:tgtEl>
                                        <p:attrNameLst>
                                          <p:attrName>style.visibility</p:attrName>
                                        </p:attrNameLst>
                                      </p:cBhvr>
                                      <p:to>
                                        <p:strVal val="visible"/>
                                      </p:to>
                                    </p:set>
                                    <p:animEffect transition="in" filter="box(in)">
                                      <p:cBhvr>
                                        <p:cTn id="41" dur="500"/>
                                        <p:tgtEl>
                                          <p:spTgt spid="48149"/>
                                        </p:tgtEl>
                                      </p:cBhvr>
                                    </p:animEffect>
                                  </p:childTnLst>
                                </p:cTn>
                              </p:par>
                            </p:childTnLst>
                          </p:cTn>
                        </p:par>
                        <p:par>
                          <p:cTn id="42" fill="hold" nodeType="afterGroup">
                            <p:stCondLst>
                              <p:cond delay="1000"/>
                            </p:stCondLst>
                            <p:childTnLst>
                              <p:par>
                                <p:cTn id="43" presetID="4" presetClass="entr" presetSubtype="16" fill="hold" nodeType="afterEffect">
                                  <p:stCondLst>
                                    <p:cond delay="0"/>
                                  </p:stCondLst>
                                  <p:childTnLst>
                                    <p:set>
                                      <p:cBhvr>
                                        <p:cTn id="44" dur="1" fill="hold">
                                          <p:stCondLst>
                                            <p:cond delay="0"/>
                                          </p:stCondLst>
                                        </p:cTn>
                                        <p:tgtEl>
                                          <p:spTgt spid="48140">
                                            <p:txEl>
                                              <p:pRg st="2" end="2"/>
                                            </p:txEl>
                                          </p:spTgt>
                                        </p:tgtEl>
                                        <p:attrNameLst>
                                          <p:attrName>style.visibility</p:attrName>
                                        </p:attrNameLst>
                                      </p:cBhvr>
                                      <p:to>
                                        <p:strVal val="visible"/>
                                      </p:to>
                                    </p:set>
                                    <p:animEffect transition="in" filter="box(in)">
                                      <p:cBhvr>
                                        <p:cTn id="45" dur="500"/>
                                        <p:tgtEl>
                                          <p:spTgt spid="48140">
                                            <p:txEl>
                                              <p:pRg st="2" end="2"/>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4" presetClass="entr" presetSubtype="16" fill="hold" nodeType="clickEffect">
                                  <p:stCondLst>
                                    <p:cond delay="0"/>
                                  </p:stCondLst>
                                  <p:childTnLst>
                                    <p:set>
                                      <p:cBhvr>
                                        <p:cTn id="49" dur="1" fill="hold">
                                          <p:stCondLst>
                                            <p:cond delay="0"/>
                                          </p:stCondLst>
                                        </p:cTn>
                                        <p:tgtEl>
                                          <p:spTgt spid="48140">
                                            <p:txEl>
                                              <p:pRg st="3" end="3"/>
                                            </p:txEl>
                                          </p:spTgt>
                                        </p:tgtEl>
                                        <p:attrNameLst>
                                          <p:attrName>style.visibility</p:attrName>
                                        </p:attrNameLst>
                                      </p:cBhvr>
                                      <p:to>
                                        <p:strVal val="visible"/>
                                      </p:to>
                                    </p:set>
                                    <p:animEffect transition="in" filter="box(in)">
                                      <p:cBhvr>
                                        <p:cTn id="50" dur="500"/>
                                        <p:tgtEl>
                                          <p:spTgt spid="48140">
                                            <p:txEl>
                                              <p:pRg st="3" end="3"/>
                                            </p:txEl>
                                          </p:spTgt>
                                        </p:tgtEl>
                                      </p:cBhvr>
                                    </p:animEffect>
                                  </p:childTnLst>
                                </p:cTn>
                              </p:par>
                              <p:par>
                                <p:cTn id="51" presetID="9" presetClass="exit" presetSubtype="0" fill="hold" nodeType="withEffect">
                                  <p:stCondLst>
                                    <p:cond delay="0"/>
                                  </p:stCondLst>
                                  <p:childTnLst>
                                    <p:animEffect transition="out" filter="dissolve">
                                      <p:cBhvr>
                                        <p:cTn id="52" dur="500"/>
                                        <p:tgtEl>
                                          <p:spTgt spid="48145"/>
                                        </p:tgtEl>
                                      </p:cBhvr>
                                    </p:animEffect>
                                    <p:set>
                                      <p:cBhvr>
                                        <p:cTn id="53" dur="1" fill="hold">
                                          <p:stCondLst>
                                            <p:cond delay="499"/>
                                          </p:stCondLst>
                                        </p:cTn>
                                        <p:tgtEl>
                                          <p:spTgt spid="48145"/>
                                        </p:tgtEl>
                                        <p:attrNameLst>
                                          <p:attrName>style.visibility</p:attrName>
                                        </p:attrNameLst>
                                      </p:cBhvr>
                                      <p:to>
                                        <p:strVal val="hidden"/>
                                      </p:to>
                                    </p:set>
                                  </p:childTnLst>
                                </p:cTn>
                              </p:par>
                              <p:par>
                                <p:cTn id="54" presetID="9" presetClass="exit" presetSubtype="0" fill="hold" nodeType="withEffect">
                                  <p:stCondLst>
                                    <p:cond delay="0"/>
                                  </p:stCondLst>
                                  <p:childTnLst>
                                    <p:animEffect transition="out" filter="dissolve">
                                      <p:cBhvr>
                                        <p:cTn id="55" dur="500"/>
                                        <p:tgtEl>
                                          <p:spTgt spid="48148"/>
                                        </p:tgtEl>
                                      </p:cBhvr>
                                    </p:animEffect>
                                    <p:set>
                                      <p:cBhvr>
                                        <p:cTn id="56" dur="1" fill="hold">
                                          <p:stCondLst>
                                            <p:cond delay="499"/>
                                          </p:stCondLst>
                                        </p:cTn>
                                        <p:tgtEl>
                                          <p:spTgt spid="481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41" grpId="0" build="allAtOnce"/>
      <p:bldP spid="4814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1066800"/>
            <a:ext cx="3886200" cy="5791200"/>
          </a:xfrm>
          <a:prstGeom prst="rect">
            <a:avLst/>
          </a:prstGeom>
          <a:solidFill>
            <a:srgbClr val="FFFF99"/>
          </a:solidFill>
          <a:ln w="9525">
            <a:solidFill>
              <a:schemeClr val="tx1"/>
            </a:solidFill>
            <a:miter lim="800000"/>
            <a:headEnd/>
            <a:tailEnd/>
          </a:ln>
        </p:spPr>
        <p:txBody>
          <a:bodyPr wrap="none" anchor="ctr"/>
          <a:lstStyle/>
          <a:p>
            <a:pPr algn="ctr"/>
            <a:endParaRPr lang="vi-VN" altLang="en-US"/>
          </a:p>
        </p:txBody>
      </p:sp>
      <p:sp>
        <p:nvSpPr>
          <p:cNvPr id="6147" name="Rectangle 3"/>
          <p:cNvSpPr>
            <a:spLocks noChangeArrowheads="1"/>
          </p:cNvSpPr>
          <p:nvPr/>
        </p:nvSpPr>
        <p:spPr bwMode="auto">
          <a:xfrm>
            <a:off x="3886200" y="1066800"/>
            <a:ext cx="5257800" cy="5791200"/>
          </a:xfrm>
          <a:prstGeom prst="rect">
            <a:avLst/>
          </a:prstGeom>
          <a:solidFill>
            <a:srgbClr val="CCFFCC"/>
          </a:solidFill>
          <a:ln w="9525">
            <a:solidFill>
              <a:schemeClr val="tx1"/>
            </a:solidFill>
            <a:miter lim="800000"/>
            <a:headEnd/>
            <a:tailEnd/>
          </a:ln>
        </p:spPr>
        <p:txBody>
          <a:bodyPr wrap="none" anchor="ctr"/>
          <a:lstStyle/>
          <a:p>
            <a:pPr algn="ctr"/>
            <a:endParaRPr lang="vi-VN" altLang="en-US"/>
          </a:p>
        </p:txBody>
      </p:sp>
      <p:sp>
        <p:nvSpPr>
          <p:cNvPr id="6148" name="Rectangle 4"/>
          <p:cNvSpPr>
            <a:spLocks noChangeArrowheads="1"/>
          </p:cNvSpPr>
          <p:nvPr/>
        </p:nvSpPr>
        <p:spPr bwMode="auto">
          <a:xfrm>
            <a:off x="0" y="1066800"/>
            <a:ext cx="3657600" cy="915988"/>
          </a:xfrm>
          <a:prstGeom prst="rect">
            <a:avLst/>
          </a:prstGeom>
          <a:noFill/>
          <a:ln w="9525">
            <a:noFill/>
            <a:miter lim="800000"/>
            <a:headEnd/>
            <a:tailEnd/>
          </a:ln>
        </p:spPr>
        <p:txBody>
          <a:bodyPr>
            <a:spAutoFit/>
          </a:bodyPr>
          <a:lstStyle/>
          <a:p>
            <a:pPr eaLnBrk="1" hangingPunct="1"/>
            <a:r>
              <a:rPr lang="en-US" altLang="en-US" b="1">
                <a:solidFill>
                  <a:srgbClr val="CC0000"/>
                </a:solidFill>
              </a:rPr>
              <a:t>I. Tìm hiểu chung :</a:t>
            </a:r>
          </a:p>
          <a:p>
            <a:pPr eaLnBrk="1" hangingPunct="1"/>
            <a:r>
              <a:rPr lang="en-US" altLang="en-US" b="1">
                <a:solidFill>
                  <a:srgbClr val="FFFF00"/>
                </a:solidFill>
              </a:rPr>
              <a:t>     </a:t>
            </a:r>
            <a:r>
              <a:rPr lang="en-US" altLang="en-US" b="1">
                <a:solidFill>
                  <a:srgbClr val="006600"/>
                </a:solidFill>
              </a:rPr>
              <a:t>1/Tác giả, tác phẩm:</a:t>
            </a:r>
          </a:p>
          <a:p>
            <a:pPr eaLnBrk="1" hangingPunct="1"/>
            <a:endParaRPr lang="en-US" altLang="en-US" b="1">
              <a:solidFill>
                <a:srgbClr val="006600"/>
              </a:solidFill>
            </a:endParaRPr>
          </a:p>
        </p:txBody>
      </p:sp>
      <p:sp>
        <p:nvSpPr>
          <p:cNvPr id="6149" name="Rectangle 5"/>
          <p:cNvSpPr>
            <a:spLocks noChangeArrowheads="1"/>
          </p:cNvSpPr>
          <p:nvPr/>
        </p:nvSpPr>
        <p:spPr bwMode="auto">
          <a:xfrm>
            <a:off x="4114800" y="1676400"/>
            <a:ext cx="4876800" cy="4724400"/>
          </a:xfrm>
          <a:prstGeom prst="rect">
            <a:avLst/>
          </a:prstGeom>
          <a:noFill/>
          <a:ln w="9525">
            <a:noFill/>
            <a:miter lim="800000"/>
            <a:headEnd/>
            <a:tailEnd/>
          </a:ln>
        </p:spPr>
        <p:txBody>
          <a:bodyPr/>
          <a:lstStyle/>
          <a:p>
            <a:pPr marL="342900" indent="-342900" eaLnBrk="1" hangingPunct="1">
              <a:spcBef>
                <a:spcPct val="20000"/>
              </a:spcBef>
            </a:pPr>
            <a:r>
              <a:rPr lang="en-US" altLang="en-US" sz="3200">
                <a:solidFill>
                  <a:srgbClr val="FFFF00"/>
                </a:solidFill>
              </a:rPr>
              <a:t>    </a:t>
            </a:r>
            <a:endParaRPr lang="en-US" altLang="en-US" sz="3200" b="1">
              <a:solidFill>
                <a:schemeClr val="bg1"/>
              </a:solidFill>
            </a:endParaRPr>
          </a:p>
          <a:p>
            <a:pPr marL="342900" indent="-342900" algn="just" eaLnBrk="1" hangingPunct="1">
              <a:spcBef>
                <a:spcPct val="20000"/>
              </a:spcBef>
            </a:pPr>
            <a:r>
              <a:rPr lang="en-US" altLang="en-US" sz="3200" b="1">
                <a:solidFill>
                  <a:srgbClr val="000099"/>
                </a:solidFill>
              </a:rPr>
              <a:t>      </a:t>
            </a:r>
          </a:p>
        </p:txBody>
      </p:sp>
      <p:sp>
        <p:nvSpPr>
          <p:cNvPr id="6150" name="Line 6"/>
          <p:cNvSpPr>
            <a:spLocks noChangeShapeType="1"/>
          </p:cNvSpPr>
          <p:nvPr/>
        </p:nvSpPr>
        <p:spPr bwMode="auto">
          <a:xfrm>
            <a:off x="3886200" y="1066800"/>
            <a:ext cx="0" cy="5791200"/>
          </a:xfrm>
          <a:prstGeom prst="line">
            <a:avLst/>
          </a:prstGeom>
          <a:noFill/>
          <a:ln w="9525">
            <a:solidFill>
              <a:schemeClr val="bg2"/>
            </a:solidFill>
            <a:round/>
            <a:headEnd/>
            <a:tailEnd/>
          </a:ln>
        </p:spPr>
        <p:txBody>
          <a:bodyPr/>
          <a:lstStyle/>
          <a:p>
            <a:endParaRPr lang="en-US"/>
          </a:p>
        </p:txBody>
      </p:sp>
      <p:sp>
        <p:nvSpPr>
          <p:cNvPr id="6151" name="WordArt 7"/>
          <p:cNvSpPr>
            <a:spLocks noChangeArrowheads="1" noChangeShapeType="1" noTextEdit="1"/>
          </p:cNvSpPr>
          <p:nvPr/>
        </p:nvSpPr>
        <p:spPr bwMode="auto">
          <a:xfrm>
            <a:off x="3048000" y="304800"/>
            <a:ext cx="3276600" cy="457200"/>
          </a:xfrm>
          <a:prstGeom prst="rect">
            <a:avLst/>
          </a:prstGeom>
        </p:spPr>
        <p:txBody>
          <a:bodyPr wrap="none" fromWordArt="1">
            <a:prstTxWarp prst="textPlain">
              <a:avLst>
                <a:gd name="adj" fmla="val 50000"/>
              </a:avLst>
            </a:prstTxWarp>
          </a:bodyPr>
          <a:lstStyle/>
          <a:p>
            <a:pPr algn="ctr"/>
            <a:r>
              <a:rPr lang="vi-VN" sz="3600" kern="1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CHUYỆN NGƯỜI CON GÁI NAM XƯƠNG</a:t>
            </a:r>
            <a:endParaRPr lang="en-US" sz="3600" kern="1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endParaRPr>
          </a:p>
        </p:txBody>
      </p:sp>
      <p:sp>
        <p:nvSpPr>
          <p:cNvPr id="6152" name="Text Box 8"/>
          <p:cNvSpPr txBox="1">
            <a:spLocks noChangeArrowheads="1"/>
          </p:cNvSpPr>
          <p:nvPr/>
        </p:nvSpPr>
        <p:spPr bwMode="auto">
          <a:xfrm>
            <a:off x="6858000" y="609600"/>
            <a:ext cx="1828800" cy="366713"/>
          </a:xfrm>
          <a:prstGeom prst="rect">
            <a:avLst/>
          </a:prstGeom>
          <a:noFill/>
          <a:ln w="9525">
            <a:noFill/>
            <a:miter lim="800000"/>
            <a:headEnd/>
            <a:tailEnd/>
          </a:ln>
        </p:spPr>
        <p:txBody>
          <a:bodyPr>
            <a:spAutoFit/>
          </a:bodyPr>
          <a:lstStyle/>
          <a:p>
            <a:pPr>
              <a:spcBef>
                <a:spcPct val="50000"/>
              </a:spcBef>
            </a:pPr>
            <a:r>
              <a:rPr lang="en-US" altLang="en-US"/>
              <a:t>Nguyễn Dữ</a:t>
            </a:r>
          </a:p>
        </p:txBody>
      </p:sp>
      <p:sp>
        <p:nvSpPr>
          <p:cNvPr id="66570" name="Text Box 10"/>
          <p:cNvSpPr txBox="1">
            <a:spLocks noChangeArrowheads="1"/>
          </p:cNvSpPr>
          <p:nvPr/>
        </p:nvSpPr>
        <p:spPr bwMode="auto">
          <a:xfrm>
            <a:off x="0" y="3200400"/>
            <a:ext cx="3276600" cy="1111250"/>
          </a:xfrm>
          <a:prstGeom prst="rect">
            <a:avLst/>
          </a:prstGeom>
          <a:noFill/>
          <a:ln w="9525">
            <a:noFill/>
            <a:miter lim="800000"/>
            <a:headEnd/>
            <a:tailEnd/>
          </a:ln>
        </p:spPr>
        <p:txBody>
          <a:bodyPr>
            <a:spAutoFit/>
          </a:bodyPr>
          <a:lstStyle/>
          <a:p>
            <a:pPr>
              <a:spcBef>
                <a:spcPct val="50000"/>
              </a:spcBef>
            </a:pPr>
            <a:r>
              <a:rPr lang="en-US" altLang="en-US" b="1">
                <a:solidFill>
                  <a:schemeClr val="accent2"/>
                </a:solidFill>
              </a:rPr>
              <a:t>b.Tác phẩm:</a:t>
            </a:r>
            <a:r>
              <a:rPr lang="en-US" altLang="en-US" b="1"/>
              <a:t> </a:t>
            </a:r>
          </a:p>
          <a:p>
            <a:pPr>
              <a:spcBef>
                <a:spcPct val="50000"/>
              </a:spcBef>
            </a:pPr>
            <a:r>
              <a:rPr lang="en-US" altLang="en-US" sz="1400" b="1"/>
              <a:t>Truyền kì mạn lục: (Ghi chép những điều kỳ lạ được lưu truyền trong dân gian).Viết bằng chữ Hán. </a:t>
            </a:r>
          </a:p>
        </p:txBody>
      </p:sp>
      <p:sp>
        <p:nvSpPr>
          <p:cNvPr id="6154" name="Text Box 11"/>
          <p:cNvSpPr txBox="1">
            <a:spLocks noChangeArrowheads="1"/>
          </p:cNvSpPr>
          <p:nvPr/>
        </p:nvSpPr>
        <p:spPr bwMode="auto">
          <a:xfrm>
            <a:off x="1584325" y="3021013"/>
            <a:ext cx="184150" cy="366712"/>
          </a:xfrm>
          <a:prstGeom prst="rect">
            <a:avLst/>
          </a:prstGeom>
          <a:noFill/>
          <a:ln w="9525">
            <a:noFill/>
            <a:miter lim="800000"/>
            <a:headEnd/>
            <a:tailEnd/>
          </a:ln>
        </p:spPr>
        <p:txBody>
          <a:bodyPr wrap="none">
            <a:spAutoFit/>
          </a:bodyPr>
          <a:lstStyle/>
          <a:p>
            <a:endParaRPr lang="vi-VN" altLang="en-US"/>
          </a:p>
        </p:txBody>
      </p:sp>
      <p:sp>
        <p:nvSpPr>
          <p:cNvPr id="6155" name="Text Box 12"/>
          <p:cNvSpPr txBox="1">
            <a:spLocks noChangeArrowheads="1"/>
          </p:cNvSpPr>
          <p:nvPr/>
        </p:nvSpPr>
        <p:spPr bwMode="auto">
          <a:xfrm>
            <a:off x="974725" y="2106613"/>
            <a:ext cx="184150" cy="366712"/>
          </a:xfrm>
          <a:prstGeom prst="rect">
            <a:avLst/>
          </a:prstGeom>
          <a:noFill/>
          <a:ln w="9525">
            <a:noFill/>
            <a:miter lim="800000"/>
            <a:headEnd/>
            <a:tailEnd/>
          </a:ln>
        </p:spPr>
        <p:txBody>
          <a:bodyPr wrap="none">
            <a:spAutoFit/>
          </a:bodyPr>
          <a:lstStyle/>
          <a:p>
            <a:endParaRPr lang="vi-VN" altLang="en-US"/>
          </a:p>
        </p:txBody>
      </p:sp>
      <p:sp>
        <p:nvSpPr>
          <p:cNvPr id="6156" name="Text Box 14"/>
          <p:cNvSpPr txBox="1">
            <a:spLocks noChangeArrowheads="1"/>
          </p:cNvSpPr>
          <p:nvPr/>
        </p:nvSpPr>
        <p:spPr bwMode="auto">
          <a:xfrm>
            <a:off x="304800" y="373063"/>
            <a:ext cx="1447800" cy="366712"/>
          </a:xfrm>
          <a:prstGeom prst="rect">
            <a:avLst/>
          </a:prstGeom>
          <a:noFill/>
          <a:ln w="9525">
            <a:noFill/>
            <a:miter lim="800000"/>
            <a:headEnd/>
            <a:tailEnd/>
          </a:ln>
        </p:spPr>
        <p:txBody>
          <a:bodyPr>
            <a:spAutoFit/>
          </a:bodyPr>
          <a:lstStyle/>
          <a:p>
            <a:pPr>
              <a:spcBef>
                <a:spcPct val="50000"/>
              </a:spcBef>
            </a:pPr>
            <a:r>
              <a:rPr lang="en-US" altLang="en-US">
                <a:solidFill>
                  <a:srgbClr val="CC0000"/>
                </a:solidFill>
              </a:rPr>
              <a:t>Tiết 16.</a:t>
            </a:r>
          </a:p>
        </p:txBody>
      </p:sp>
      <p:sp>
        <p:nvSpPr>
          <p:cNvPr id="66576" name="Text Box 16"/>
          <p:cNvSpPr txBox="1">
            <a:spLocks noChangeArrowheads="1"/>
          </p:cNvSpPr>
          <p:nvPr/>
        </p:nvSpPr>
        <p:spPr bwMode="auto">
          <a:xfrm>
            <a:off x="0" y="4343400"/>
            <a:ext cx="3276600" cy="942975"/>
          </a:xfrm>
          <a:prstGeom prst="rect">
            <a:avLst/>
          </a:prstGeom>
          <a:noFill/>
          <a:ln w="9525">
            <a:noFill/>
            <a:miter lim="800000"/>
            <a:headEnd/>
            <a:tailEnd/>
          </a:ln>
        </p:spPr>
        <p:txBody>
          <a:bodyPr>
            <a:spAutoFit/>
          </a:bodyPr>
          <a:lstStyle/>
          <a:p>
            <a:pPr>
              <a:spcBef>
                <a:spcPct val="50000"/>
              </a:spcBef>
            </a:pPr>
            <a:r>
              <a:rPr lang="en-US" altLang="en-US" sz="1400" b="1"/>
              <a:t>-CNCGNX là truyện thứ 16 trong 20 truyện của TKML. Truyện được tái tạo trên cơ sở truyện cổ tích: </a:t>
            </a:r>
            <a:r>
              <a:rPr lang="en-US" altLang="en-US" sz="1400" b="1" i="1"/>
              <a:t>vợ chàng Trương.</a:t>
            </a:r>
          </a:p>
        </p:txBody>
      </p:sp>
      <p:sp>
        <p:nvSpPr>
          <p:cNvPr id="66577" name="Text Box 17"/>
          <p:cNvSpPr txBox="1">
            <a:spLocks noChangeArrowheads="1"/>
          </p:cNvSpPr>
          <p:nvPr/>
        </p:nvSpPr>
        <p:spPr bwMode="auto">
          <a:xfrm>
            <a:off x="0" y="1595438"/>
            <a:ext cx="3886200" cy="1643062"/>
          </a:xfrm>
          <a:prstGeom prst="rect">
            <a:avLst/>
          </a:prstGeom>
          <a:noFill/>
          <a:ln w="9525">
            <a:noFill/>
            <a:miter lim="800000"/>
            <a:headEnd/>
            <a:tailEnd/>
          </a:ln>
        </p:spPr>
        <p:txBody>
          <a:bodyPr>
            <a:spAutoFit/>
          </a:bodyPr>
          <a:lstStyle/>
          <a:p>
            <a:pPr>
              <a:spcBef>
                <a:spcPct val="50000"/>
              </a:spcBef>
            </a:pPr>
            <a:r>
              <a:rPr lang="en-US" altLang="en-US" b="1">
                <a:solidFill>
                  <a:schemeClr val="accent2"/>
                </a:solidFill>
              </a:rPr>
              <a:t>a.Tác giả:</a:t>
            </a:r>
          </a:p>
          <a:p>
            <a:pPr>
              <a:spcBef>
                <a:spcPct val="50000"/>
              </a:spcBef>
            </a:pPr>
            <a:r>
              <a:rPr lang="en-US" altLang="en-US" sz="1400" b="1"/>
              <a:t>Nguyễn Dữ- sống ở thế kỷ XVI, lúc chế độ phong kiến lâm vào tình  trạng loạn li suy yếu</a:t>
            </a:r>
          </a:p>
          <a:p>
            <a:pPr>
              <a:spcBef>
                <a:spcPct val="50000"/>
              </a:spcBef>
            </a:pPr>
            <a:r>
              <a:rPr lang="en-US" altLang="en-US" sz="1400" b="1"/>
              <a:t>-Quê ở Hải Dương, là người học rộng tài cao; sống ẩn dật, thanh cao.</a:t>
            </a:r>
            <a:endParaRPr lang="en-US" altLang="en-US" sz="1400">
              <a:solidFill>
                <a:srgbClr val="3333FF"/>
              </a:solidFill>
            </a:endParaRPr>
          </a:p>
        </p:txBody>
      </p:sp>
      <p:sp>
        <p:nvSpPr>
          <p:cNvPr id="66578" name="Text Box 18"/>
          <p:cNvSpPr txBox="1">
            <a:spLocks noChangeArrowheads="1"/>
          </p:cNvSpPr>
          <p:nvPr/>
        </p:nvSpPr>
        <p:spPr bwMode="auto">
          <a:xfrm>
            <a:off x="0" y="5334000"/>
            <a:ext cx="3276600" cy="366713"/>
          </a:xfrm>
          <a:prstGeom prst="rect">
            <a:avLst/>
          </a:prstGeom>
          <a:noFill/>
          <a:ln w="9525">
            <a:noFill/>
            <a:miter lim="800000"/>
            <a:headEnd/>
            <a:tailEnd/>
          </a:ln>
        </p:spPr>
        <p:txBody>
          <a:bodyPr>
            <a:spAutoFit/>
          </a:bodyPr>
          <a:lstStyle/>
          <a:p>
            <a:pPr>
              <a:spcBef>
                <a:spcPct val="50000"/>
              </a:spcBef>
            </a:pPr>
            <a:r>
              <a:rPr lang="en-US" altLang="en-US" b="1">
                <a:solidFill>
                  <a:srgbClr val="009900"/>
                </a:solidFill>
              </a:rPr>
              <a:t>2.Đọc, tóm tắt:</a:t>
            </a:r>
            <a:endParaRPr lang="en-US" altLang="en-US" b="1" i="1">
              <a:solidFill>
                <a:srgbClr val="009900"/>
              </a:solidFill>
            </a:endParaRPr>
          </a:p>
        </p:txBody>
      </p:sp>
      <p:sp>
        <p:nvSpPr>
          <p:cNvPr id="66579" name="Rectangle 19"/>
          <p:cNvSpPr>
            <a:spLocks noChangeArrowheads="1"/>
          </p:cNvSpPr>
          <p:nvPr/>
        </p:nvSpPr>
        <p:spPr bwMode="auto">
          <a:xfrm>
            <a:off x="3962400" y="1066800"/>
            <a:ext cx="5029200" cy="1600200"/>
          </a:xfrm>
          <a:prstGeom prst="rect">
            <a:avLst/>
          </a:prstGeom>
          <a:noFill/>
          <a:ln w="9525">
            <a:noFill/>
            <a:miter lim="800000"/>
            <a:headEnd/>
            <a:tailEnd/>
          </a:ln>
        </p:spPr>
        <p:txBody>
          <a:bodyPr/>
          <a:lstStyle/>
          <a:p>
            <a:pPr marL="342900" indent="-342900" eaLnBrk="1" hangingPunct="1">
              <a:lnSpc>
                <a:spcPct val="80000"/>
              </a:lnSpc>
              <a:spcBef>
                <a:spcPct val="20000"/>
              </a:spcBef>
            </a:pPr>
            <a:r>
              <a:rPr lang="en-US" altLang="en-US" b="1">
                <a:latin typeface="Times New Roman" pitchFamily="18" charset="0"/>
              </a:rPr>
              <a:t>                         </a:t>
            </a:r>
            <a:r>
              <a:rPr lang="en-US" altLang="en-US" b="1"/>
              <a:t>NHÂN VẬT</a:t>
            </a:r>
          </a:p>
          <a:p>
            <a:pPr marL="342900" indent="-342900" eaLnBrk="1" hangingPunct="1">
              <a:lnSpc>
                <a:spcPct val="80000"/>
              </a:lnSpc>
              <a:spcBef>
                <a:spcPct val="20000"/>
              </a:spcBef>
            </a:pPr>
            <a:r>
              <a:rPr lang="en-US" altLang="en-US" b="1">
                <a:solidFill>
                  <a:srgbClr val="0000FF"/>
                </a:solidFill>
              </a:rPr>
              <a:t>-Vũ Thị Thiết (Vũ Nương) – </a:t>
            </a:r>
          </a:p>
          <a:p>
            <a:pPr marL="342900" indent="-342900" eaLnBrk="1" hangingPunct="1">
              <a:lnSpc>
                <a:spcPct val="80000"/>
              </a:lnSpc>
              <a:spcBef>
                <a:spcPct val="20000"/>
              </a:spcBef>
            </a:pPr>
            <a:r>
              <a:rPr lang="en-US" altLang="en-US" b="1">
                <a:solidFill>
                  <a:srgbClr val="0000FF"/>
                </a:solidFill>
              </a:rPr>
              <a:t>-Trương Sinh</a:t>
            </a:r>
          </a:p>
          <a:p>
            <a:pPr marL="342900" indent="-342900" eaLnBrk="1" hangingPunct="1">
              <a:lnSpc>
                <a:spcPct val="80000"/>
              </a:lnSpc>
              <a:spcBef>
                <a:spcPct val="20000"/>
              </a:spcBef>
            </a:pPr>
            <a:r>
              <a:rPr lang="en-US" altLang="en-US" b="1">
                <a:solidFill>
                  <a:srgbClr val="0000FF"/>
                </a:solidFill>
              </a:rPr>
              <a:t>-Mẹ chồng Vũ Nương</a:t>
            </a:r>
          </a:p>
          <a:p>
            <a:pPr marL="342900" indent="-342900" eaLnBrk="1" hangingPunct="1">
              <a:lnSpc>
                <a:spcPct val="80000"/>
              </a:lnSpc>
              <a:spcBef>
                <a:spcPct val="20000"/>
              </a:spcBef>
            </a:pPr>
            <a:r>
              <a:rPr lang="en-US" altLang="en-US" b="1">
                <a:solidFill>
                  <a:srgbClr val="0000FF"/>
                </a:solidFill>
              </a:rPr>
              <a:t>-Bé Đản</a:t>
            </a:r>
          </a:p>
        </p:txBody>
      </p:sp>
      <p:sp>
        <p:nvSpPr>
          <p:cNvPr id="66580" name="Rectangle 20"/>
          <p:cNvSpPr>
            <a:spLocks noChangeArrowheads="1"/>
          </p:cNvSpPr>
          <p:nvPr/>
        </p:nvSpPr>
        <p:spPr bwMode="auto">
          <a:xfrm>
            <a:off x="3962400" y="1447800"/>
            <a:ext cx="5029200" cy="4191000"/>
          </a:xfrm>
          <a:prstGeom prst="rect">
            <a:avLst/>
          </a:prstGeom>
          <a:noFill/>
          <a:ln w="9525">
            <a:noFill/>
            <a:miter lim="800000"/>
            <a:headEnd/>
            <a:tailEnd/>
          </a:ln>
        </p:spPr>
        <p:txBody>
          <a:bodyPr/>
          <a:lstStyle/>
          <a:p>
            <a:pPr marL="342900" indent="-342900" algn="ctr" eaLnBrk="1" hangingPunct="1">
              <a:lnSpc>
                <a:spcPct val="80000"/>
              </a:lnSpc>
              <a:spcBef>
                <a:spcPct val="20000"/>
              </a:spcBef>
            </a:pPr>
            <a:r>
              <a:rPr lang="en-US" altLang="en-US" sz="2000" b="1"/>
              <a:t> </a:t>
            </a:r>
            <a:r>
              <a:rPr lang="en-US" altLang="en-US" b="1"/>
              <a:t>TÓM TẮT</a:t>
            </a:r>
          </a:p>
          <a:p>
            <a:pPr marL="342900" indent="-342900" algn="just" eaLnBrk="1" hangingPunct="1">
              <a:lnSpc>
                <a:spcPct val="80000"/>
              </a:lnSpc>
              <a:spcBef>
                <a:spcPct val="20000"/>
              </a:spcBef>
              <a:buFontTx/>
              <a:buChar char="-"/>
            </a:pPr>
            <a:r>
              <a:rPr lang="fr-FR" altLang="en-US" sz="1600" b="1"/>
              <a:t>Vũ Thị Thiết là một cô gái thùy mị, nết na, tư dung tốt đẹp.</a:t>
            </a:r>
          </a:p>
          <a:p>
            <a:pPr marL="342900" indent="-342900" algn="just" eaLnBrk="1" hangingPunct="1">
              <a:lnSpc>
                <a:spcPct val="80000"/>
              </a:lnSpc>
              <a:spcBef>
                <a:spcPct val="20000"/>
              </a:spcBef>
              <a:buFontTx/>
              <a:buChar char="-"/>
            </a:pPr>
            <a:r>
              <a:rPr lang="fr-FR" altLang="en-US" sz="1600" b="1"/>
              <a:t>Vũ Nương và Trương Sinh kết hôn, đang sum họp đầm ấm thì có nạn binh đao, Trương Sinh phải đăng lính.</a:t>
            </a:r>
          </a:p>
          <a:p>
            <a:pPr marL="342900" indent="-342900" algn="just" eaLnBrk="1" hangingPunct="1">
              <a:lnSpc>
                <a:spcPct val="80000"/>
              </a:lnSpc>
              <a:spcBef>
                <a:spcPct val="20000"/>
              </a:spcBef>
              <a:buFontTx/>
              <a:buChar char="-"/>
            </a:pPr>
            <a:r>
              <a:rPr lang="fr-FR" altLang="en-US" sz="1600" b="1"/>
              <a:t>Nàng ở nhà phụng dưỡng mẹ già, nuôi con nhỏ.</a:t>
            </a:r>
          </a:p>
          <a:p>
            <a:pPr marL="342900" indent="-342900" algn="just" eaLnBrk="1" hangingPunct="1">
              <a:lnSpc>
                <a:spcPct val="80000"/>
              </a:lnSpc>
              <a:spcBef>
                <a:spcPct val="20000"/>
              </a:spcBef>
              <a:buFontTx/>
              <a:buChar char="-"/>
            </a:pPr>
            <a:r>
              <a:rPr lang="fr-FR" altLang="en-US" sz="1600" b="1"/>
              <a:t>Khi Trương Sinh về, đứa bé ngây thơ kể với Trương Sinh về người (chiếc bóng) đêm đêm vẫn đến với mẹ con nó. Chàng nổi máu ghen, mắng nhiếc vợ thậm tệ, rồi đánh đuổi đi.</a:t>
            </a:r>
          </a:p>
          <a:p>
            <a:pPr marL="342900" indent="-342900" algn="just" eaLnBrk="1" hangingPunct="1">
              <a:lnSpc>
                <a:spcPct val="80000"/>
              </a:lnSpc>
              <a:spcBef>
                <a:spcPct val="20000"/>
              </a:spcBef>
              <a:buFontTx/>
              <a:buChar char="-"/>
            </a:pPr>
            <a:r>
              <a:rPr lang="en-US" altLang="en-US" sz="1600" b="1"/>
              <a:t>N</a:t>
            </a:r>
            <a:r>
              <a:rPr lang="fr-FR" altLang="en-US" sz="1600" b="1"/>
              <a:t>àng phẫn uất, chạy ra bến Hoàng Giang tự trẫm.</a:t>
            </a:r>
          </a:p>
          <a:p>
            <a:pPr marL="342900" indent="-342900" algn="just" eaLnBrk="1" hangingPunct="1">
              <a:lnSpc>
                <a:spcPct val="80000"/>
              </a:lnSpc>
              <a:spcBef>
                <a:spcPct val="20000"/>
              </a:spcBef>
              <a:buFontTx/>
              <a:buChar char="-"/>
            </a:pPr>
            <a:r>
              <a:rPr lang="fr-FR" altLang="en-US" sz="1600" b="1"/>
              <a:t>Một đêm cùng con bên ngọn đèn khuya, Trương Sinh mới vỡ lẽ về nỗi oan của vợ.</a:t>
            </a:r>
          </a:p>
          <a:p>
            <a:pPr marL="342900" indent="-342900" algn="just" eaLnBrk="1" hangingPunct="1">
              <a:lnSpc>
                <a:spcPct val="80000"/>
              </a:lnSpc>
              <a:spcBef>
                <a:spcPct val="20000"/>
              </a:spcBef>
              <a:buFontTx/>
              <a:buChar char="-"/>
            </a:pPr>
            <a:r>
              <a:rPr lang="fr-FR" altLang="en-US" sz="1600" b="1"/>
              <a:t>Vũ Nương được tiên cứu và ở dưới cung nước rùa thần Linh Phi.</a:t>
            </a:r>
          </a:p>
          <a:p>
            <a:pPr marL="342900" indent="-342900" algn="just" eaLnBrk="1" hangingPunct="1">
              <a:lnSpc>
                <a:spcPct val="80000"/>
              </a:lnSpc>
              <a:spcBef>
                <a:spcPct val="20000"/>
              </a:spcBef>
              <a:buFontTx/>
              <a:buChar char="-"/>
            </a:pPr>
            <a:r>
              <a:rPr lang="fr-FR" altLang="en-US" sz="1600" b="1"/>
              <a:t>Nghe lời Phan Lang, Trương Sinh đã lập đàn giải oan cho Vũ Nương ở bến Hoàng Giang.</a:t>
            </a:r>
          </a:p>
          <a:p>
            <a:pPr marL="342900" indent="-342900" algn="just" eaLnBrk="1" hangingPunct="1">
              <a:lnSpc>
                <a:spcPct val="80000"/>
              </a:lnSpc>
              <a:spcBef>
                <a:spcPct val="20000"/>
              </a:spcBef>
              <a:buFontTx/>
              <a:buChar char="-"/>
            </a:pPr>
            <a:r>
              <a:rPr lang="fr-FR" altLang="en-US" sz="1600" b="1"/>
              <a:t>Vũ Nương hiện về trong chốc lát rồi biến mất.</a:t>
            </a:r>
          </a:p>
          <a:p>
            <a:pPr marL="342900" indent="-342900" eaLnBrk="1" hangingPunct="1">
              <a:lnSpc>
                <a:spcPct val="80000"/>
              </a:lnSpc>
              <a:spcBef>
                <a:spcPct val="20000"/>
              </a:spcBef>
            </a:pPr>
            <a:r>
              <a:rPr lang="fr-FR" altLang="en-US" sz="1600" b="1"/>
              <a:t> </a:t>
            </a:r>
            <a:endParaRPr lang="en-US" altLang="en-US" sz="1600" b="1"/>
          </a:p>
        </p:txBody>
      </p:sp>
      <p:sp>
        <p:nvSpPr>
          <p:cNvPr id="66581" name="Rectangle 21"/>
          <p:cNvSpPr>
            <a:spLocks noChangeArrowheads="1"/>
          </p:cNvSpPr>
          <p:nvPr/>
        </p:nvSpPr>
        <p:spPr bwMode="auto">
          <a:xfrm>
            <a:off x="6858000" y="1295400"/>
            <a:ext cx="1981200" cy="304800"/>
          </a:xfrm>
          <a:prstGeom prst="rect">
            <a:avLst/>
          </a:prstGeom>
          <a:noFill/>
          <a:ln w="9525">
            <a:noFill/>
            <a:miter lim="800000"/>
            <a:headEnd/>
            <a:tailEnd/>
          </a:ln>
        </p:spPr>
        <p:txBody>
          <a:bodyPr wrap="none" anchor="ctr"/>
          <a:lstStyle/>
          <a:p>
            <a:pPr algn="ctr"/>
            <a:r>
              <a:rPr lang="en-US" altLang="en-US">
                <a:solidFill>
                  <a:srgbClr val="0000FF"/>
                </a:solidFill>
              </a:rPr>
              <a:t>Nhân vật chính</a:t>
            </a:r>
          </a:p>
        </p:txBody>
      </p:sp>
      <p:pic>
        <p:nvPicPr>
          <p:cNvPr id="6163" name="Picture 18" descr="Picture1"/>
          <p:cNvPicPr>
            <a:picLocks noChangeAspect="1" noChangeArrowheads="1" noCrop="1"/>
          </p:cNvPicPr>
          <p:nvPr/>
        </p:nvPicPr>
        <p:blipFill>
          <a:blip r:embed="rId2" cstate="print"/>
          <a:srcRect/>
          <a:stretch>
            <a:fillRect/>
          </a:stretch>
        </p:blipFill>
        <p:spPr bwMode="auto">
          <a:xfrm rot="-3428604">
            <a:off x="3130550" y="1196976"/>
            <a:ext cx="593725" cy="5207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66577">
                                            <p:txEl>
                                              <p:pRg st="0" end="0"/>
                                            </p:txEl>
                                          </p:spTgt>
                                        </p:tgtEl>
                                        <p:attrNameLst>
                                          <p:attrName>style.visibility</p:attrName>
                                        </p:attrNameLst>
                                      </p:cBhvr>
                                      <p:to>
                                        <p:strVal val="visible"/>
                                      </p:to>
                                    </p:set>
                                    <p:animEffect transition="in" filter="box(in)">
                                      <p:cBhvr>
                                        <p:cTn id="7" dur="500"/>
                                        <p:tgtEl>
                                          <p:spTgt spid="66577">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66577">
                                            <p:txEl>
                                              <p:pRg st="1" end="1"/>
                                            </p:txEl>
                                          </p:spTgt>
                                        </p:tgtEl>
                                        <p:attrNameLst>
                                          <p:attrName>style.visibility</p:attrName>
                                        </p:attrNameLst>
                                      </p:cBhvr>
                                      <p:to>
                                        <p:strVal val="visible"/>
                                      </p:to>
                                    </p:set>
                                    <p:animEffect transition="in" filter="box(in)">
                                      <p:cBhvr>
                                        <p:cTn id="10" dur="500"/>
                                        <p:tgtEl>
                                          <p:spTgt spid="66577">
                                            <p:txEl>
                                              <p:pRg st="1" end="1"/>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66577">
                                            <p:txEl>
                                              <p:pRg st="2" end="2"/>
                                            </p:txEl>
                                          </p:spTgt>
                                        </p:tgtEl>
                                        <p:attrNameLst>
                                          <p:attrName>style.visibility</p:attrName>
                                        </p:attrNameLst>
                                      </p:cBhvr>
                                      <p:to>
                                        <p:strVal val="visible"/>
                                      </p:to>
                                    </p:set>
                                    <p:animEffect transition="in" filter="box(in)">
                                      <p:cBhvr>
                                        <p:cTn id="13" dur="500"/>
                                        <p:tgtEl>
                                          <p:spTgt spid="66577">
                                            <p:txEl>
                                              <p:pRg st="2" end="2"/>
                                            </p:txEl>
                                          </p:spTgt>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66570">
                                            <p:txEl>
                                              <p:pRg st="0" end="0"/>
                                            </p:txEl>
                                          </p:spTgt>
                                        </p:tgtEl>
                                        <p:attrNameLst>
                                          <p:attrName>style.visibility</p:attrName>
                                        </p:attrNameLst>
                                      </p:cBhvr>
                                      <p:to>
                                        <p:strVal val="visible"/>
                                      </p:to>
                                    </p:set>
                                    <p:animEffect transition="in" filter="box(in)">
                                      <p:cBhvr>
                                        <p:cTn id="16" dur="500"/>
                                        <p:tgtEl>
                                          <p:spTgt spid="66570">
                                            <p:txEl>
                                              <p:pRg st="0" end="0"/>
                                            </p:txEl>
                                          </p:spTgt>
                                        </p:tgtEl>
                                      </p:cBhvr>
                                    </p:animEffect>
                                  </p:childTnLst>
                                </p:cTn>
                              </p:par>
                              <p:par>
                                <p:cTn id="17" presetID="18" presetClass="entr" presetSubtype="6" fill="hold" nodeType="withEffect">
                                  <p:stCondLst>
                                    <p:cond delay="0"/>
                                  </p:stCondLst>
                                  <p:childTnLst>
                                    <p:set>
                                      <p:cBhvr>
                                        <p:cTn id="18" dur="1" fill="hold">
                                          <p:stCondLst>
                                            <p:cond delay="0"/>
                                          </p:stCondLst>
                                        </p:cTn>
                                        <p:tgtEl>
                                          <p:spTgt spid="66570">
                                            <p:txEl>
                                              <p:pRg st="1" end="1"/>
                                            </p:txEl>
                                          </p:spTgt>
                                        </p:tgtEl>
                                        <p:attrNameLst>
                                          <p:attrName>style.visibility</p:attrName>
                                        </p:attrNameLst>
                                      </p:cBhvr>
                                      <p:to>
                                        <p:strVal val="visible"/>
                                      </p:to>
                                    </p:set>
                                    <p:animEffect transition="in" filter="strips(downRight)">
                                      <p:cBhvr>
                                        <p:cTn id="19" dur="500"/>
                                        <p:tgtEl>
                                          <p:spTgt spid="66570">
                                            <p:txEl>
                                              <p:pRg st="1" end="1"/>
                                            </p:txEl>
                                          </p:spTgt>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66576"/>
                                        </p:tgtEl>
                                        <p:attrNameLst>
                                          <p:attrName>style.visibility</p:attrName>
                                        </p:attrNameLst>
                                      </p:cBhvr>
                                      <p:to>
                                        <p:strVal val="visible"/>
                                      </p:to>
                                    </p:set>
                                    <p:animEffect transition="in" filter="box(in)">
                                      <p:cBhvr>
                                        <p:cTn id="22" dur="500"/>
                                        <p:tgtEl>
                                          <p:spTgt spid="66576"/>
                                        </p:tgtEl>
                                      </p:cBhvr>
                                    </p:animEffect>
                                  </p:childTnLst>
                                </p:cTn>
                              </p:par>
                            </p:childTnLst>
                          </p:cTn>
                        </p:par>
                        <p:par>
                          <p:cTn id="23" fill="hold" nodeType="afterGroup">
                            <p:stCondLst>
                              <p:cond delay="500"/>
                            </p:stCondLst>
                            <p:childTnLst>
                              <p:par>
                                <p:cTn id="24" presetID="4" presetClass="entr" presetSubtype="16" fill="hold" grpId="0" nodeType="afterEffect">
                                  <p:stCondLst>
                                    <p:cond delay="0"/>
                                  </p:stCondLst>
                                  <p:childTnLst>
                                    <p:set>
                                      <p:cBhvr>
                                        <p:cTn id="25" dur="1" fill="hold">
                                          <p:stCondLst>
                                            <p:cond delay="0"/>
                                          </p:stCondLst>
                                        </p:cTn>
                                        <p:tgtEl>
                                          <p:spTgt spid="66578"/>
                                        </p:tgtEl>
                                        <p:attrNameLst>
                                          <p:attrName>style.visibility</p:attrName>
                                        </p:attrNameLst>
                                      </p:cBhvr>
                                      <p:to>
                                        <p:strVal val="visible"/>
                                      </p:to>
                                    </p:set>
                                    <p:animEffect transition="in" filter="box(in)">
                                      <p:cBhvr>
                                        <p:cTn id="26" dur="500"/>
                                        <p:tgtEl>
                                          <p:spTgt spid="6657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8" presetClass="entr" presetSubtype="6" fill="hold" grpId="0" nodeType="clickEffect">
                                  <p:stCondLst>
                                    <p:cond delay="0"/>
                                  </p:stCondLst>
                                  <p:childTnLst>
                                    <p:set>
                                      <p:cBhvr>
                                        <p:cTn id="30" dur="1" fill="hold">
                                          <p:stCondLst>
                                            <p:cond delay="0"/>
                                          </p:stCondLst>
                                        </p:cTn>
                                        <p:tgtEl>
                                          <p:spTgt spid="66579">
                                            <p:txEl>
                                              <p:pRg st="0" end="0"/>
                                            </p:txEl>
                                          </p:spTgt>
                                        </p:tgtEl>
                                        <p:attrNameLst>
                                          <p:attrName>style.visibility</p:attrName>
                                        </p:attrNameLst>
                                      </p:cBhvr>
                                      <p:to>
                                        <p:strVal val="visible"/>
                                      </p:to>
                                    </p:set>
                                    <p:animEffect transition="in" filter="strips(downRight)">
                                      <p:cBhvr>
                                        <p:cTn id="31" dur="500"/>
                                        <p:tgtEl>
                                          <p:spTgt spid="66579">
                                            <p:txEl>
                                              <p:pRg st="0" end="0"/>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8" presetClass="entr" presetSubtype="6" fill="hold" grpId="0" nodeType="clickEffect">
                                  <p:stCondLst>
                                    <p:cond delay="0"/>
                                  </p:stCondLst>
                                  <p:childTnLst>
                                    <p:set>
                                      <p:cBhvr>
                                        <p:cTn id="35" dur="1" fill="hold">
                                          <p:stCondLst>
                                            <p:cond delay="0"/>
                                          </p:stCondLst>
                                        </p:cTn>
                                        <p:tgtEl>
                                          <p:spTgt spid="66579">
                                            <p:txEl>
                                              <p:pRg st="1" end="1"/>
                                            </p:txEl>
                                          </p:spTgt>
                                        </p:tgtEl>
                                        <p:attrNameLst>
                                          <p:attrName>style.visibility</p:attrName>
                                        </p:attrNameLst>
                                      </p:cBhvr>
                                      <p:to>
                                        <p:strVal val="visible"/>
                                      </p:to>
                                    </p:set>
                                    <p:animEffect transition="in" filter="strips(downRight)">
                                      <p:cBhvr>
                                        <p:cTn id="36" dur="500"/>
                                        <p:tgtEl>
                                          <p:spTgt spid="66579">
                                            <p:txEl>
                                              <p:pRg st="1" end="1"/>
                                            </p:txEl>
                                          </p:spTgt>
                                        </p:tgtEl>
                                      </p:cBhvr>
                                    </p:animEffect>
                                  </p:childTnLst>
                                </p:cTn>
                              </p:par>
                            </p:childTnLst>
                          </p:cTn>
                        </p:par>
                        <p:par>
                          <p:cTn id="37" fill="hold" nodeType="afterGroup">
                            <p:stCondLst>
                              <p:cond delay="500"/>
                            </p:stCondLst>
                            <p:childTnLst>
                              <p:par>
                                <p:cTn id="38" presetID="18" presetClass="entr" presetSubtype="6" fill="hold" grpId="0" nodeType="afterEffect">
                                  <p:stCondLst>
                                    <p:cond delay="0"/>
                                  </p:stCondLst>
                                  <p:childTnLst>
                                    <p:set>
                                      <p:cBhvr>
                                        <p:cTn id="39" dur="1" fill="hold">
                                          <p:stCondLst>
                                            <p:cond delay="0"/>
                                          </p:stCondLst>
                                        </p:cTn>
                                        <p:tgtEl>
                                          <p:spTgt spid="66579">
                                            <p:txEl>
                                              <p:pRg st="2" end="2"/>
                                            </p:txEl>
                                          </p:spTgt>
                                        </p:tgtEl>
                                        <p:attrNameLst>
                                          <p:attrName>style.visibility</p:attrName>
                                        </p:attrNameLst>
                                      </p:cBhvr>
                                      <p:to>
                                        <p:strVal val="visible"/>
                                      </p:to>
                                    </p:set>
                                    <p:animEffect transition="in" filter="strips(downRight)">
                                      <p:cBhvr>
                                        <p:cTn id="40" dur="500"/>
                                        <p:tgtEl>
                                          <p:spTgt spid="66579">
                                            <p:txEl>
                                              <p:pRg st="2" end="2"/>
                                            </p:txEl>
                                          </p:spTgt>
                                        </p:tgtEl>
                                      </p:cBhvr>
                                    </p:animEffect>
                                  </p:childTnLst>
                                </p:cTn>
                              </p:par>
                            </p:childTnLst>
                          </p:cTn>
                        </p:par>
                        <p:par>
                          <p:cTn id="41" fill="hold" nodeType="afterGroup">
                            <p:stCondLst>
                              <p:cond delay="1000"/>
                            </p:stCondLst>
                            <p:childTnLst>
                              <p:par>
                                <p:cTn id="42" presetID="18" presetClass="entr" presetSubtype="6" fill="hold" grpId="0" nodeType="afterEffect">
                                  <p:stCondLst>
                                    <p:cond delay="0"/>
                                  </p:stCondLst>
                                  <p:childTnLst>
                                    <p:set>
                                      <p:cBhvr>
                                        <p:cTn id="43" dur="1" fill="hold">
                                          <p:stCondLst>
                                            <p:cond delay="0"/>
                                          </p:stCondLst>
                                        </p:cTn>
                                        <p:tgtEl>
                                          <p:spTgt spid="66579">
                                            <p:txEl>
                                              <p:pRg st="3" end="3"/>
                                            </p:txEl>
                                          </p:spTgt>
                                        </p:tgtEl>
                                        <p:attrNameLst>
                                          <p:attrName>style.visibility</p:attrName>
                                        </p:attrNameLst>
                                      </p:cBhvr>
                                      <p:to>
                                        <p:strVal val="visible"/>
                                      </p:to>
                                    </p:set>
                                    <p:animEffect transition="in" filter="strips(downRight)">
                                      <p:cBhvr>
                                        <p:cTn id="44" dur="500"/>
                                        <p:tgtEl>
                                          <p:spTgt spid="66579">
                                            <p:txEl>
                                              <p:pRg st="3" end="3"/>
                                            </p:txEl>
                                          </p:spTgt>
                                        </p:tgtEl>
                                      </p:cBhvr>
                                    </p:animEffect>
                                  </p:childTnLst>
                                </p:cTn>
                              </p:par>
                            </p:childTnLst>
                          </p:cTn>
                        </p:par>
                        <p:par>
                          <p:cTn id="45" fill="hold" nodeType="afterGroup">
                            <p:stCondLst>
                              <p:cond delay="1500"/>
                            </p:stCondLst>
                            <p:childTnLst>
                              <p:par>
                                <p:cTn id="46" presetID="18" presetClass="entr" presetSubtype="6" fill="hold" grpId="0" nodeType="afterEffect">
                                  <p:stCondLst>
                                    <p:cond delay="0"/>
                                  </p:stCondLst>
                                  <p:childTnLst>
                                    <p:set>
                                      <p:cBhvr>
                                        <p:cTn id="47" dur="1" fill="hold">
                                          <p:stCondLst>
                                            <p:cond delay="0"/>
                                          </p:stCondLst>
                                        </p:cTn>
                                        <p:tgtEl>
                                          <p:spTgt spid="66579">
                                            <p:txEl>
                                              <p:pRg st="4" end="4"/>
                                            </p:txEl>
                                          </p:spTgt>
                                        </p:tgtEl>
                                        <p:attrNameLst>
                                          <p:attrName>style.visibility</p:attrName>
                                        </p:attrNameLst>
                                      </p:cBhvr>
                                      <p:to>
                                        <p:strVal val="visible"/>
                                      </p:to>
                                    </p:set>
                                    <p:animEffect transition="in" filter="strips(downRight)">
                                      <p:cBhvr>
                                        <p:cTn id="48" dur="500"/>
                                        <p:tgtEl>
                                          <p:spTgt spid="66579">
                                            <p:txEl>
                                              <p:pRg st="4" end="4"/>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8" presetClass="entr" presetSubtype="6" fill="hold" grpId="0" nodeType="clickEffect">
                                  <p:stCondLst>
                                    <p:cond delay="0"/>
                                  </p:stCondLst>
                                  <p:childTnLst>
                                    <p:set>
                                      <p:cBhvr>
                                        <p:cTn id="52" dur="1" fill="hold">
                                          <p:stCondLst>
                                            <p:cond delay="0"/>
                                          </p:stCondLst>
                                        </p:cTn>
                                        <p:tgtEl>
                                          <p:spTgt spid="66581"/>
                                        </p:tgtEl>
                                        <p:attrNameLst>
                                          <p:attrName>style.visibility</p:attrName>
                                        </p:attrNameLst>
                                      </p:cBhvr>
                                      <p:to>
                                        <p:strVal val="visible"/>
                                      </p:to>
                                    </p:set>
                                    <p:animEffect transition="in" filter="strips(downRight)">
                                      <p:cBhvr>
                                        <p:cTn id="53" dur="500"/>
                                        <p:tgtEl>
                                          <p:spTgt spid="66581"/>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xit" presetSubtype="4" fill="hold" grpId="1" nodeType="clickEffect">
                                  <p:stCondLst>
                                    <p:cond delay="0"/>
                                  </p:stCondLst>
                                  <p:childTnLst>
                                    <p:anim calcmode="lin" valueType="num">
                                      <p:cBhvr additive="base">
                                        <p:cTn id="57" dur="500"/>
                                        <p:tgtEl>
                                          <p:spTgt spid="66579">
                                            <p:txEl>
                                              <p:pRg st="0" end="0"/>
                                            </p:txEl>
                                          </p:spTgt>
                                        </p:tgtEl>
                                        <p:attrNameLst>
                                          <p:attrName>ppt_x</p:attrName>
                                        </p:attrNameLst>
                                      </p:cBhvr>
                                      <p:tavLst>
                                        <p:tav tm="0">
                                          <p:val>
                                            <p:strVal val="ppt_x"/>
                                          </p:val>
                                        </p:tav>
                                        <p:tav tm="100000">
                                          <p:val>
                                            <p:strVal val="ppt_x"/>
                                          </p:val>
                                        </p:tav>
                                      </p:tavLst>
                                    </p:anim>
                                    <p:anim calcmode="lin" valueType="num">
                                      <p:cBhvr additive="base">
                                        <p:cTn id="58" dur="500"/>
                                        <p:tgtEl>
                                          <p:spTgt spid="66579">
                                            <p:txEl>
                                              <p:pRg st="0" end="0"/>
                                            </p:txEl>
                                          </p:spTgt>
                                        </p:tgtEl>
                                        <p:attrNameLst>
                                          <p:attrName>ppt_y</p:attrName>
                                        </p:attrNameLst>
                                      </p:cBhvr>
                                      <p:tavLst>
                                        <p:tav tm="0">
                                          <p:val>
                                            <p:strVal val="ppt_y"/>
                                          </p:val>
                                        </p:tav>
                                        <p:tav tm="100000">
                                          <p:val>
                                            <p:strVal val="1+ppt_h/2"/>
                                          </p:val>
                                        </p:tav>
                                      </p:tavLst>
                                    </p:anim>
                                    <p:set>
                                      <p:cBhvr>
                                        <p:cTn id="59" dur="1" fill="hold">
                                          <p:stCondLst>
                                            <p:cond delay="499"/>
                                          </p:stCondLst>
                                        </p:cTn>
                                        <p:tgtEl>
                                          <p:spTgt spid="66579">
                                            <p:txEl>
                                              <p:pRg st="0" end="0"/>
                                            </p:txEl>
                                          </p:spTgt>
                                        </p:tgtEl>
                                        <p:attrNameLst>
                                          <p:attrName>style.visibility</p:attrName>
                                        </p:attrNameLst>
                                      </p:cBhvr>
                                      <p:to>
                                        <p:strVal val="hidden"/>
                                      </p:to>
                                    </p:set>
                                  </p:childTnLst>
                                </p:cTn>
                              </p:par>
                              <p:par>
                                <p:cTn id="60" presetID="2" presetClass="exit" presetSubtype="4" fill="hold" grpId="1" nodeType="withEffect">
                                  <p:stCondLst>
                                    <p:cond delay="0"/>
                                  </p:stCondLst>
                                  <p:childTnLst>
                                    <p:anim calcmode="lin" valueType="num">
                                      <p:cBhvr additive="base">
                                        <p:cTn id="61" dur="500"/>
                                        <p:tgtEl>
                                          <p:spTgt spid="66579">
                                            <p:txEl>
                                              <p:pRg st="1" end="1"/>
                                            </p:txEl>
                                          </p:spTgt>
                                        </p:tgtEl>
                                        <p:attrNameLst>
                                          <p:attrName>ppt_x</p:attrName>
                                        </p:attrNameLst>
                                      </p:cBhvr>
                                      <p:tavLst>
                                        <p:tav tm="0">
                                          <p:val>
                                            <p:strVal val="ppt_x"/>
                                          </p:val>
                                        </p:tav>
                                        <p:tav tm="100000">
                                          <p:val>
                                            <p:strVal val="ppt_x"/>
                                          </p:val>
                                        </p:tav>
                                      </p:tavLst>
                                    </p:anim>
                                    <p:anim calcmode="lin" valueType="num">
                                      <p:cBhvr additive="base">
                                        <p:cTn id="62" dur="500"/>
                                        <p:tgtEl>
                                          <p:spTgt spid="66579">
                                            <p:txEl>
                                              <p:pRg st="1" end="1"/>
                                            </p:txEl>
                                          </p:spTgt>
                                        </p:tgtEl>
                                        <p:attrNameLst>
                                          <p:attrName>ppt_y</p:attrName>
                                        </p:attrNameLst>
                                      </p:cBhvr>
                                      <p:tavLst>
                                        <p:tav tm="0">
                                          <p:val>
                                            <p:strVal val="ppt_y"/>
                                          </p:val>
                                        </p:tav>
                                        <p:tav tm="100000">
                                          <p:val>
                                            <p:strVal val="1+ppt_h/2"/>
                                          </p:val>
                                        </p:tav>
                                      </p:tavLst>
                                    </p:anim>
                                    <p:set>
                                      <p:cBhvr>
                                        <p:cTn id="63" dur="1" fill="hold">
                                          <p:stCondLst>
                                            <p:cond delay="499"/>
                                          </p:stCondLst>
                                        </p:cTn>
                                        <p:tgtEl>
                                          <p:spTgt spid="66579">
                                            <p:txEl>
                                              <p:pRg st="1" end="1"/>
                                            </p:txEl>
                                          </p:spTgt>
                                        </p:tgtEl>
                                        <p:attrNameLst>
                                          <p:attrName>style.visibility</p:attrName>
                                        </p:attrNameLst>
                                      </p:cBhvr>
                                      <p:to>
                                        <p:strVal val="hidden"/>
                                      </p:to>
                                    </p:set>
                                  </p:childTnLst>
                                </p:cTn>
                              </p:par>
                              <p:par>
                                <p:cTn id="64" presetID="2" presetClass="exit" presetSubtype="4" fill="hold" grpId="1" nodeType="withEffect">
                                  <p:stCondLst>
                                    <p:cond delay="0"/>
                                  </p:stCondLst>
                                  <p:childTnLst>
                                    <p:anim calcmode="lin" valueType="num">
                                      <p:cBhvr additive="base">
                                        <p:cTn id="65" dur="500"/>
                                        <p:tgtEl>
                                          <p:spTgt spid="66579">
                                            <p:txEl>
                                              <p:pRg st="2" end="2"/>
                                            </p:txEl>
                                          </p:spTgt>
                                        </p:tgtEl>
                                        <p:attrNameLst>
                                          <p:attrName>ppt_x</p:attrName>
                                        </p:attrNameLst>
                                      </p:cBhvr>
                                      <p:tavLst>
                                        <p:tav tm="0">
                                          <p:val>
                                            <p:strVal val="ppt_x"/>
                                          </p:val>
                                        </p:tav>
                                        <p:tav tm="100000">
                                          <p:val>
                                            <p:strVal val="ppt_x"/>
                                          </p:val>
                                        </p:tav>
                                      </p:tavLst>
                                    </p:anim>
                                    <p:anim calcmode="lin" valueType="num">
                                      <p:cBhvr additive="base">
                                        <p:cTn id="66" dur="500"/>
                                        <p:tgtEl>
                                          <p:spTgt spid="66579">
                                            <p:txEl>
                                              <p:pRg st="2" end="2"/>
                                            </p:txEl>
                                          </p:spTgt>
                                        </p:tgtEl>
                                        <p:attrNameLst>
                                          <p:attrName>ppt_y</p:attrName>
                                        </p:attrNameLst>
                                      </p:cBhvr>
                                      <p:tavLst>
                                        <p:tav tm="0">
                                          <p:val>
                                            <p:strVal val="ppt_y"/>
                                          </p:val>
                                        </p:tav>
                                        <p:tav tm="100000">
                                          <p:val>
                                            <p:strVal val="1+ppt_h/2"/>
                                          </p:val>
                                        </p:tav>
                                      </p:tavLst>
                                    </p:anim>
                                    <p:set>
                                      <p:cBhvr>
                                        <p:cTn id="67" dur="1" fill="hold">
                                          <p:stCondLst>
                                            <p:cond delay="499"/>
                                          </p:stCondLst>
                                        </p:cTn>
                                        <p:tgtEl>
                                          <p:spTgt spid="66579">
                                            <p:txEl>
                                              <p:pRg st="2" end="2"/>
                                            </p:txEl>
                                          </p:spTgt>
                                        </p:tgtEl>
                                        <p:attrNameLst>
                                          <p:attrName>style.visibility</p:attrName>
                                        </p:attrNameLst>
                                      </p:cBhvr>
                                      <p:to>
                                        <p:strVal val="hidden"/>
                                      </p:to>
                                    </p:set>
                                  </p:childTnLst>
                                </p:cTn>
                              </p:par>
                              <p:par>
                                <p:cTn id="68" presetID="2" presetClass="exit" presetSubtype="4" fill="hold" grpId="1" nodeType="withEffect">
                                  <p:stCondLst>
                                    <p:cond delay="0"/>
                                  </p:stCondLst>
                                  <p:childTnLst>
                                    <p:anim calcmode="lin" valueType="num">
                                      <p:cBhvr additive="base">
                                        <p:cTn id="69" dur="500"/>
                                        <p:tgtEl>
                                          <p:spTgt spid="66579">
                                            <p:txEl>
                                              <p:pRg st="3" end="3"/>
                                            </p:txEl>
                                          </p:spTgt>
                                        </p:tgtEl>
                                        <p:attrNameLst>
                                          <p:attrName>ppt_x</p:attrName>
                                        </p:attrNameLst>
                                      </p:cBhvr>
                                      <p:tavLst>
                                        <p:tav tm="0">
                                          <p:val>
                                            <p:strVal val="ppt_x"/>
                                          </p:val>
                                        </p:tav>
                                        <p:tav tm="100000">
                                          <p:val>
                                            <p:strVal val="ppt_x"/>
                                          </p:val>
                                        </p:tav>
                                      </p:tavLst>
                                    </p:anim>
                                    <p:anim calcmode="lin" valueType="num">
                                      <p:cBhvr additive="base">
                                        <p:cTn id="70" dur="500"/>
                                        <p:tgtEl>
                                          <p:spTgt spid="66579">
                                            <p:txEl>
                                              <p:pRg st="3" end="3"/>
                                            </p:txEl>
                                          </p:spTgt>
                                        </p:tgtEl>
                                        <p:attrNameLst>
                                          <p:attrName>ppt_y</p:attrName>
                                        </p:attrNameLst>
                                      </p:cBhvr>
                                      <p:tavLst>
                                        <p:tav tm="0">
                                          <p:val>
                                            <p:strVal val="ppt_y"/>
                                          </p:val>
                                        </p:tav>
                                        <p:tav tm="100000">
                                          <p:val>
                                            <p:strVal val="1+ppt_h/2"/>
                                          </p:val>
                                        </p:tav>
                                      </p:tavLst>
                                    </p:anim>
                                    <p:set>
                                      <p:cBhvr>
                                        <p:cTn id="71" dur="1" fill="hold">
                                          <p:stCondLst>
                                            <p:cond delay="499"/>
                                          </p:stCondLst>
                                        </p:cTn>
                                        <p:tgtEl>
                                          <p:spTgt spid="66579">
                                            <p:txEl>
                                              <p:pRg st="3" end="3"/>
                                            </p:txEl>
                                          </p:spTgt>
                                        </p:tgtEl>
                                        <p:attrNameLst>
                                          <p:attrName>style.visibility</p:attrName>
                                        </p:attrNameLst>
                                      </p:cBhvr>
                                      <p:to>
                                        <p:strVal val="hidden"/>
                                      </p:to>
                                    </p:set>
                                  </p:childTnLst>
                                </p:cTn>
                              </p:par>
                              <p:par>
                                <p:cTn id="72" presetID="2" presetClass="exit" presetSubtype="4" fill="hold" grpId="1" nodeType="withEffect">
                                  <p:stCondLst>
                                    <p:cond delay="0"/>
                                  </p:stCondLst>
                                  <p:childTnLst>
                                    <p:anim calcmode="lin" valueType="num">
                                      <p:cBhvr additive="base">
                                        <p:cTn id="73" dur="500"/>
                                        <p:tgtEl>
                                          <p:spTgt spid="66579">
                                            <p:txEl>
                                              <p:pRg st="4" end="4"/>
                                            </p:txEl>
                                          </p:spTgt>
                                        </p:tgtEl>
                                        <p:attrNameLst>
                                          <p:attrName>ppt_x</p:attrName>
                                        </p:attrNameLst>
                                      </p:cBhvr>
                                      <p:tavLst>
                                        <p:tav tm="0">
                                          <p:val>
                                            <p:strVal val="ppt_x"/>
                                          </p:val>
                                        </p:tav>
                                        <p:tav tm="100000">
                                          <p:val>
                                            <p:strVal val="ppt_x"/>
                                          </p:val>
                                        </p:tav>
                                      </p:tavLst>
                                    </p:anim>
                                    <p:anim calcmode="lin" valueType="num">
                                      <p:cBhvr additive="base">
                                        <p:cTn id="74" dur="500"/>
                                        <p:tgtEl>
                                          <p:spTgt spid="66579">
                                            <p:txEl>
                                              <p:pRg st="4" end="4"/>
                                            </p:txEl>
                                          </p:spTgt>
                                        </p:tgtEl>
                                        <p:attrNameLst>
                                          <p:attrName>ppt_y</p:attrName>
                                        </p:attrNameLst>
                                      </p:cBhvr>
                                      <p:tavLst>
                                        <p:tav tm="0">
                                          <p:val>
                                            <p:strVal val="ppt_y"/>
                                          </p:val>
                                        </p:tav>
                                        <p:tav tm="100000">
                                          <p:val>
                                            <p:strVal val="1+ppt_h/2"/>
                                          </p:val>
                                        </p:tav>
                                      </p:tavLst>
                                    </p:anim>
                                    <p:set>
                                      <p:cBhvr>
                                        <p:cTn id="75" dur="1" fill="hold">
                                          <p:stCondLst>
                                            <p:cond delay="499"/>
                                          </p:stCondLst>
                                        </p:cTn>
                                        <p:tgtEl>
                                          <p:spTgt spid="66579">
                                            <p:txEl>
                                              <p:pRg st="4" end="4"/>
                                            </p:txEl>
                                          </p:spTgt>
                                        </p:tgtEl>
                                        <p:attrNameLst>
                                          <p:attrName>style.visibility</p:attrName>
                                        </p:attrNameLst>
                                      </p:cBhvr>
                                      <p:to>
                                        <p:strVal val="hidden"/>
                                      </p:to>
                                    </p:set>
                                  </p:childTnLst>
                                </p:cTn>
                              </p:par>
                              <p:par>
                                <p:cTn id="76" presetID="2" presetClass="exit" presetSubtype="4" fill="hold" grpId="1" nodeType="withEffect">
                                  <p:stCondLst>
                                    <p:cond delay="0"/>
                                  </p:stCondLst>
                                  <p:childTnLst>
                                    <p:anim calcmode="lin" valueType="num">
                                      <p:cBhvr additive="base">
                                        <p:cTn id="77" dur="500"/>
                                        <p:tgtEl>
                                          <p:spTgt spid="66581"/>
                                        </p:tgtEl>
                                        <p:attrNameLst>
                                          <p:attrName>ppt_x</p:attrName>
                                        </p:attrNameLst>
                                      </p:cBhvr>
                                      <p:tavLst>
                                        <p:tav tm="0">
                                          <p:val>
                                            <p:strVal val="ppt_x"/>
                                          </p:val>
                                        </p:tav>
                                        <p:tav tm="100000">
                                          <p:val>
                                            <p:strVal val="ppt_x"/>
                                          </p:val>
                                        </p:tav>
                                      </p:tavLst>
                                    </p:anim>
                                    <p:anim calcmode="lin" valueType="num">
                                      <p:cBhvr additive="base">
                                        <p:cTn id="78" dur="500"/>
                                        <p:tgtEl>
                                          <p:spTgt spid="66581"/>
                                        </p:tgtEl>
                                        <p:attrNameLst>
                                          <p:attrName>ppt_y</p:attrName>
                                        </p:attrNameLst>
                                      </p:cBhvr>
                                      <p:tavLst>
                                        <p:tav tm="0">
                                          <p:val>
                                            <p:strVal val="ppt_y"/>
                                          </p:val>
                                        </p:tav>
                                        <p:tav tm="100000">
                                          <p:val>
                                            <p:strVal val="1+ppt_h/2"/>
                                          </p:val>
                                        </p:tav>
                                      </p:tavLst>
                                    </p:anim>
                                    <p:set>
                                      <p:cBhvr>
                                        <p:cTn id="79" dur="1" fill="hold">
                                          <p:stCondLst>
                                            <p:cond delay="499"/>
                                          </p:stCondLst>
                                        </p:cTn>
                                        <p:tgtEl>
                                          <p:spTgt spid="66581"/>
                                        </p:tgtEl>
                                        <p:attrNameLst>
                                          <p:attrName>style.visibility</p:attrName>
                                        </p:attrNameLst>
                                      </p:cBhvr>
                                      <p:to>
                                        <p:strVal val="hidden"/>
                                      </p:to>
                                    </p:set>
                                  </p:childTnLst>
                                </p:cTn>
                              </p:par>
                            </p:childTnLst>
                          </p:cTn>
                        </p:par>
                      </p:childTnLst>
                    </p:cTn>
                  </p:par>
                  <p:par>
                    <p:cTn id="80" fill="hold" nodeType="clickPar">
                      <p:stCondLst>
                        <p:cond delay="indefinite"/>
                      </p:stCondLst>
                      <p:childTnLst>
                        <p:par>
                          <p:cTn id="81" fill="hold" nodeType="withGroup">
                            <p:stCondLst>
                              <p:cond delay="0"/>
                            </p:stCondLst>
                            <p:childTnLst>
                              <p:par>
                                <p:cTn id="82" presetID="18" presetClass="entr" presetSubtype="6" fill="hold" grpId="0" nodeType="clickEffect">
                                  <p:stCondLst>
                                    <p:cond delay="0"/>
                                  </p:stCondLst>
                                  <p:childTnLst>
                                    <p:set>
                                      <p:cBhvr>
                                        <p:cTn id="83" dur="1" fill="hold">
                                          <p:stCondLst>
                                            <p:cond delay="0"/>
                                          </p:stCondLst>
                                        </p:cTn>
                                        <p:tgtEl>
                                          <p:spTgt spid="66580">
                                            <p:txEl>
                                              <p:pRg st="0" end="0"/>
                                            </p:txEl>
                                          </p:spTgt>
                                        </p:tgtEl>
                                        <p:attrNameLst>
                                          <p:attrName>style.visibility</p:attrName>
                                        </p:attrNameLst>
                                      </p:cBhvr>
                                      <p:to>
                                        <p:strVal val="visible"/>
                                      </p:to>
                                    </p:set>
                                    <p:animEffect transition="in" filter="strips(downRight)">
                                      <p:cBhvr>
                                        <p:cTn id="84" dur="500"/>
                                        <p:tgtEl>
                                          <p:spTgt spid="66580">
                                            <p:txEl>
                                              <p:pRg st="0" end="0"/>
                                            </p:txEl>
                                          </p:spTgt>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18" presetClass="entr" presetSubtype="6" fill="hold" grpId="0" nodeType="clickEffect">
                                  <p:stCondLst>
                                    <p:cond delay="0"/>
                                  </p:stCondLst>
                                  <p:childTnLst>
                                    <p:set>
                                      <p:cBhvr>
                                        <p:cTn id="88" dur="1" fill="hold">
                                          <p:stCondLst>
                                            <p:cond delay="0"/>
                                          </p:stCondLst>
                                        </p:cTn>
                                        <p:tgtEl>
                                          <p:spTgt spid="66580">
                                            <p:txEl>
                                              <p:pRg st="1" end="1"/>
                                            </p:txEl>
                                          </p:spTgt>
                                        </p:tgtEl>
                                        <p:attrNameLst>
                                          <p:attrName>style.visibility</p:attrName>
                                        </p:attrNameLst>
                                      </p:cBhvr>
                                      <p:to>
                                        <p:strVal val="visible"/>
                                      </p:to>
                                    </p:set>
                                    <p:animEffect transition="in" filter="strips(downRight)">
                                      <p:cBhvr>
                                        <p:cTn id="89" dur="500"/>
                                        <p:tgtEl>
                                          <p:spTgt spid="66580">
                                            <p:txEl>
                                              <p:pRg st="1" end="1"/>
                                            </p:txEl>
                                          </p:spTgt>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18" presetClass="entr" presetSubtype="6" fill="hold" grpId="0" nodeType="clickEffect">
                                  <p:stCondLst>
                                    <p:cond delay="0"/>
                                  </p:stCondLst>
                                  <p:childTnLst>
                                    <p:set>
                                      <p:cBhvr>
                                        <p:cTn id="93" dur="1" fill="hold">
                                          <p:stCondLst>
                                            <p:cond delay="0"/>
                                          </p:stCondLst>
                                        </p:cTn>
                                        <p:tgtEl>
                                          <p:spTgt spid="66580">
                                            <p:txEl>
                                              <p:pRg st="2" end="2"/>
                                            </p:txEl>
                                          </p:spTgt>
                                        </p:tgtEl>
                                        <p:attrNameLst>
                                          <p:attrName>style.visibility</p:attrName>
                                        </p:attrNameLst>
                                      </p:cBhvr>
                                      <p:to>
                                        <p:strVal val="visible"/>
                                      </p:to>
                                    </p:set>
                                    <p:animEffect transition="in" filter="strips(downRight)">
                                      <p:cBhvr>
                                        <p:cTn id="94" dur="500"/>
                                        <p:tgtEl>
                                          <p:spTgt spid="66580">
                                            <p:txEl>
                                              <p:pRg st="2" end="2"/>
                                            </p:txEl>
                                          </p:spTgt>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18" presetClass="entr" presetSubtype="6" fill="hold" grpId="0" nodeType="clickEffect">
                                  <p:stCondLst>
                                    <p:cond delay="0"/>
                                  </p:stCondLst>
                                  <p:childTnLst>
                                    <p:set>
                                      <p:cBhvr>
                                        <p:cTn id="98" dur="1" fill="hold">
                                          <p:stCondLst>
                                            <p:cond delay="0"/>
                                          </p:stCondLst>
                                        </p:cTn>
                                        <p:tgtEl>
                                          <p:spTgt spid="66580">
                                            <p:txEl>
                                              <p:pRg st="3" end="3"/>
                                            </p:txEl>
                                          </p:spTgt>
                                        </p:tgtEl>
                                        <p:attrNameLst>
                                          <p:attrName>style.visibility</p:attrName>
                                        </p:attrNameLst>
                                      </p:cBhvr>
                                      <p:to>
                                        <p:strVal val="visible"/>
                                      </p:to>
                                    </p:set>
                                    <p:animEffect transition="in" filter="strips(downRight)">
                                      <p:cBhvr>
                                        <p:cTn id="99" dur="500"/>
                                        <p:tgtEl>
                                          <p:spTgt spid="66580">
                                            <p:txEl>
                                              <p:pRg st="3" end="3"/>
                                            </p:txEl>
                                          </p:spTgt>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18" presetClass="entr" presetSubtype="6" fill="hold" grpId="0" nodeType="clickEffect">
                                  <p:stCondLst>
                                    <p:cond delay="0"/>
                                  </p:stCondLst>
                                  <p:childTnLst>
                                    <p:set>
                                      <p:cBhvr>
                                        <p:cTn id="103" dur="1" fill="hold">
                                          <p:stCondLst>
                                            <p:cond delay="0"/>
                                          </p:stCondLst>
                                        </p:cTn>
                                        <p:tgtEl>
                                          <p:spTgt spid="66580">
                                            <p:txEl>
                                              <p:pRg st="4" end="4"/>
                                            </p:txEl>
                                          </p:spTgt>
                                        </p:tgtEl>
                                        <p:attrNameLst>
                                          <p:attrName>style.visibility</p:attrName>
                                        </p:attrNameLst>
                                      </p:cBhvr>
                                      <p:to>
                                        <p:strVal val="visible"/>
                                      </p:to>
                                    </p:set>
                                    <p:animEffect transition="in" filter="strips(downRight)">
                                      <p:cBhvr>
                                        <p:cTn id="104" dur="500"/>
                                        <p:tgtEl>
                                          <p:spTgt spid="66580">
                                            <p:txEl>
                                              <p:pRg st="4" end="4"/>
                                            </p:txEl>
                                          </p:spTgt>
                                        </p:tgtEl>
                                      </p:cBhvr>
                                    </p:animEffec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18" presetClass="entr" presetSubtype="6" fill="hold" grpId="0" nodeType="clickEffect">
                                  <p:stCondLst>
                                    <p:cond delay="0"/>
                                  </p:stCondLst>
                                  <p:childTnLst>
                                    <p:set>
                                      <p:cBhvr>
                                        <p:cTn id="108" dur="1" fill="hold">
                                          <p:stCondLst>
                                            <p:cond delay="0"/>
                                          </p:stCondLst>
                                        </p:cTn>
                                        <p:tgtEl>
                                          <p:spTgt spid="66580">
                                            <p:txEl>
                                              <p:pRg st="5" end="5"/>
                                            </p:txEl>
                                          </p:spTgt>
                                        </p:tgtEl>
                                        <p:attrNameLst>
                                          <p:attrName>style.visibility</p:attrName>
                                        </p:attrNameLst>
                                      </p:cBhvr>
                                      <p:to>
                                        <p:strVal val="visible"/>
                                      </p:to>
                                    </p:set>
                                    <p:animEffect transition="in" filter="strips(downRight)">
                                      <p:cBhvr>
                                        <p:cTn id="109" dur="500"/>
                                        <p:tgtEl>
                                          <p:spTgt spid="66580">
                                            <p:txEl>
                                              <p:pRg st="5" end="5"/>
                                            </p:txEl>
                                          </p:spTgt>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18" presetClass="entr" presetSubtype="6" fill="hold" grpId="0" nodeType="clickEffect">
                                  <p:stCondLst>
                                    <p:cond delay="0"/>
                                  </p:stCondLst>
                                  <p:childTnLst>
                                    <p:set>
                                      <p:cBhvr>
                                        <p:cTn id="113" dur="1" fill="hold">
                                          <p:stCondLst>
                                            <p:cond delay="0"/>
                                          </p:stCondLst>
                                        </p:cTn>
                                        <p:tgtEl>
                                          <p:spTgt spid="66580">
                                            <p:txEl>
                                              <p:pRg st="6" end="6"/>
                                            </p:txEl>
                                          </p:spTgt>
                                        </p:tgtEl>
                                        <p:attrNameLst>
                                          <p:attrName>style.visibility</p:attrName>
                                        </p:attrNameLst>
                                      </p:cBhvr>
                                      <p:to>
                                        <p:strVal val="visible"/>
                                      </p:to>
                                    </p:set>
                                    <p:animEffect transition="in" filter="strips(downRight)">
                                      <p:cBhvr>
                                        <p:cTn id="114" dur="500"/>
                                        <p:tgtEl>
                                          <p:spTgt spid="66580">
                                            <p:txEl>
                                              <p:pRg st="6" end="6"/>
                                            </p:txEl>
                                          </p:spTgt>
                                        </p:tgtEl>
                                      </p:cBhvr>
                                    </p:animEffec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18" presetClass="entr" presetSubtype="6" fill="hold" grpId="0" nodeType="clickEffect">
                                  <p:stCondLst>
                                    <p:cond delay="0"/>
                                  </p:stCondLst>
                                  <p:childTnLst>
                                    <p:set>
                                      <p:cBhvr>
                                        <p:cTn id="118" dur="1" fill="hold">
                                          <p:stCondLst>
                                            <p:cond delay="0"/>
                                          </p:stCondLst>
                                        </p:cTn>
                                        <p:tgtEl>
                                          <p:spTgt spid="66580">
                                            <p:txEl>
                                              <p:pRg st="7" end="7"/>
                                            </p:txEl>
                                          </p:spTgt>
                                        </p:tgtEl>
                                        <p:attrNameLst>
                                          <p:attrName>style.visibility</p:attrName>
                                        </p:attrNameLst>
                                      </p:cBhvr>
                                      <p:to>
                                        <p:strVal val="visible"/>
                                      </p:to>
                                    </p:set>
                                    <p:animEffect transition="in" filter="strips(downRight)">
                                      <p:cBhvr>
                                        <p:cTn id="119" dur="500"/>
                                        <p:tgtEl>
                                          <p:spTgt spid="66580">
                                            <p:txEl>
                                              <p:pRg st="7" end="7"/>
                                            </p:txEl>
                                          </p:spTgt>
                                        </p:tgtEl>
                                      </p:cBhvr>
                                    </p:animEffec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18" presetClass="entr" presetSubtype="6" fill="hold" grpId="0" nodeType="clickEffect">
                                  <p:stCondLst>
                                    <p:cond delay="0"/>
                                  </p:stCondLst>
                                  <p:childTnLst>
                                    <p:set>
                                      <p:cBhvr>
                                        <p:cTn id="123" dur="1" fill="hold">
                                          <p:stCondLst>
                                            <p:cond delay="0"/>
                                          </p:stCondLst>
                                        </p:cTn>
                                        <p:tgtEl>
                                          <p:spTgt spid="66580">
                                            <p:txEl>
                                              <p:pRg st="8" end="8"/>
                                            </p:txEl>
                                          </p:spTgt>
                                        </p:tgtEl>
                                        <p:attrNameLst>
                                          <p:attrName>style.visibility</p:attrName>
                                        </p:attrNameLst>
                                      </p:cBhvr>
                                      <p:to>
                                        <p:strVal val="visible"/>
                                      </p:to>
                                    </p:set>
                                    <p:animEffect transition="in" filter="strips(downRight)">
                                      <p:cBhvr>
                                        <p:cTn id="124" dur="500"/>
                                        <p:tgtEl>
                                          <p:spTgt spid="66580">
                                            <p:txEl>
                                              <p:pRg st="8" end="8"/>
                                            </p:txEl>
                                          </p:spTgt>
                                        </p:tgtEl>
                                      </p:cBhvr>
                                    </p:animEffec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18" presetClass="entr" presetSubtype="6" fill="hold" grpId="0" nodeType="clickEffect">
                                  <p:stCondLst>
                                    <p:cond delay="0"/>
                                  </p:stCondLst>
                                  <p:childTnLst>
                                    <p:set>
                                      <p:cBhvr>
                                        <p:cTn id="128" dur="1" fill="hold">
                                          <p:stCondLst>
                                            <p:cond delay="0"/>
                                          </p:stCondLst>
                                        </p:cTn>
                                        <p:tgtEl>
                                          <p:spTgt spid="66580">
                                            <p:txEl>
                                              <p:pRg st="9" end="9"/>
                                            </p:txEl>
                                          </p:spTgt>
                                        </p:tgtEl>
                                        <p:attrNameLst>
                                          <p:attrName>style.visibility</p:attrName>
                                        </p:attrNameLst>
                                      </p:cBhvr>
                                      <p:to>
                                        <p:strVal val="visible"/>
                                      </p:to>
                                    </p:set>
                                    <p:animEffect transition="in" filter="strips(downRight)">
                                      <p:cBhvr>
                                        <p:cTn id="129" dur="500"/>
                                        <p:tgtEl>
                                          <p:spTgt spid="6658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70" grpId="0" build="allAtOnce"/>
      <p:bldP spid="66576" grpId="0"/>
      <p:bldP spid="66578" grpId="0"/>
      <p:bldP spid="66579" grpId="0" build="p"/>
      <p:bldP spid="66579" grpId="1" build="allAtOnce"/>
      <p:bldP spid="66580" grpId="0" build="p"/>
      <p:bldP spid="66581" grpId="0"/>
      <p:bldP spid="66581"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1066800"/>
            <a:ext cx="3886200" cy="5791200"/>
          </a:xfrm>
          <a:prstGeom prst="rect">
            <a:avLst/>
          </a:prstGeom>
          <a:solidFill>
            <a:srgbClr val="FFFF99"/>
          </a:solidFill>
          <a:ln w="9525">
            <a:solidFill>
              <a:schemeClr val="tx1"/>
            </a:solidFill>
            <a:miter lim="800000"/>
            <a:headEnd/>
            <a:tailEnd/>
          </a:ln>
        </p:spPr>
        <p:txBody>
          <a:bodyPr wrap="none" anchor="ctr"/>
          <a:lstStyle/>
          <a:p>
            <a:pPr algn="ctr"/>
            <a:endParaRPr lang="vi-VN" altLang="en-US"/>
          </a:p>
        </p:txBody>
      </p:sp>
      <p:sp>
        <p:nvSpPr>
          <p:cNvPr id="7171" name="Rectangle 3"/>
          <p:cNvSpPr>
            <a:spLocks noChangeArrowheads="1"/>
          </p:cNvSpPr>
          <p:nvPr/>
        </p:nvSpPr>
        <p:spPr bwMode="auto">
          <a:xfrm>
            <a:off x="3886200" y="1066800"/>
            <a:ext cx="5257800" cy="5791200"/>
          </a:xfrm>
          <a:prstGeom prst="rect">
            <a:avLst/>
          </a:prstGeom>
          <a:solidFill>
            <a:srgbClr val="CCFFCC"/>
          </a:solidFill>
          <a:ln w="9525">
            <a:solidFill>
              <a:schemeClr val="tx1"/>
            </a:solidFill>
            <a:miter lim="800000"/>
            <a:headEnd/>
            <a:tailEnd/>
          </a:ln>
        </p:spPr>
        <p:txBody>
          <a:bodyPr wrap="none" anchor="ctr"/>
          <a:lstStyle/>
          <a:p>
            <a:pPr algn="ctr"/>
            <a:endParaRPr lang="vi-VN" altLang="en-US"/>
          </a:p>
        </p:txBody>
      </p:sp>
      <p:sp>
        <p:nvSpPr>
          <p:cNvPr id="7172" name="Rectangle 4"/>
          <p:cNvSpPr>
            <a:spLocks noChangeArrowheads="1"/>
          </p:cNvSpPr>
          <p:nvPr/>
        </p:nvSpPr>
        <p:spPr bwMode="auto">
          <a:xfrm>
            <a:off x="0" y="1066800"/>
            <a:ext cx="3657600" cy="915988"/>
          </a:xfrm>
          <a:prstGeom prst="rect">
            <a:avLst/>
          </a:prstGeom>
          <a:noFill/>
          <a:ln w="9525">
            <a:noFill/>
            <a:miter lim="800000"/>
            <a:headEnd/>
            <a:tailEnd/>
          </a:ln>
        </p:spPr>
        <p:txBody>
          <a:bodyPr>
            <a:spAutoFit/>
          </a:bodyPr>
          <a:lstStyle/>
          <a:p>
            <a:pPr eaLnBrk="1" hangingPunct="1"/>
            <a:r>
              <a:rPr lang="en-US" altLang="en-US" b="1">
                <a:solidFill>
                  <a:srgbClr val="CC0000"/>
                </a:solidFill>
              </a:rPr>
              <a:t>I. Tìm hiểu chung :</a:t>
            </a:r>
          </a:p>
          <a:p>
            <a:pPr eaLnBrk="1" hangingPunct="1"/>
            <a:r>
              <a:rPr lang="en-US" altLang="en-US" b="1">
                <a:solidFill>
                  <a:srgbClr val="FFFF00"/>
                </a:solidFill>
              </a:rPr>
              <a:t>     </a:t>
            </a:r>
            <a:r>
              <a:rPr lang="en-US" altLang="en-US" b="1">
                <a:solidFill>
                  <a:srgbClr val="006600"/>
                </a:solidFill>
              </a:rPr>
              <a:t>1/Tác giả, tác phẩm:</a:t>
            </a:r>
          </a:p>
          <a:p>
            <a:pPr eaLnBrk="1" hangingPunct="1"/>
            <a:endParaRPr lang="en-US" altLang="en-US" b="1">
              <a:solidFill>
                <a:srgbClr val="006600"/>
              </a:solidFill>
            </a:endParaRPr>
          </a:p>
        </p:txBody>
      </p:sp>
      <p:sp>
        <p:nvSpPr>
          <p:cNvPr id="7173" name="Rectangle 5"/>
          <p:cNvSpPr>
            <a:spLocks noChangeArrowheads="1"/>
          </p:cNvSpPr>
          <p:nvPr/>
        </p:nvSpPr>
        <p:spPr bwMode="auto">
          <a:xfrm>
            <a:off x="4114800" y="1676400"/>
            <a:ext cx="4876800" cy="4724400"/>
          </a:xfrm>
          <a:prstGeom prst="rect">
            <a:avLst/>
          </a:prstGeom>
          <a:noFill/>
          <a:ln w="9525">
            <a:noFill/>
            <a:miter lim="800000"/>
            <a:headEnd/>
            <a:tailEnd/>
          </a:ln>
        </p:spPr>
        <p:txBody>
          <a:bodyPr/>
          <a:lstStyle/>
          <a:p>
            <a:pPr marL="342900" indent="-342900" eaLnBrk="1" hangingPunct="1">
              <a:spcBef>
                <a:spcPct val="20000"/>
              </a:spcBef>
            </a:pPr>
            <a:r>
              <a:rPr lang="en-US" altLang="en-US" sz="3200">
                <a:solidFill>
                  <a:srgbClr val="FFFF00"/>
                </a:solidFill>
              </a:rPr>
              <a:t>    </a:t>
            </a:r>
            <a:endParaRPr lang="en-US" altLang="en-US" sz="3200" b="1">
              <a:solidFill>
                <a:schemeClr val="bg1"/>
              </a:solidFill>
            </a:endParaRPr>
          </a:p>
          <a:p>
            <a:pPr marL="342900" indent="-342900" algn="just" eaLnBrk="1" hangingPunct="1">
              <a:spcBef>
                <a:spcPct val="20000"/>
              </a:spcBef>
            </a:pPr>
            <a:r>
              <a:rPr lang="en-US" altLang="en-US" sz="3200" b="1">
                <a:solidFill>
                  <a:srgbClr val="000099"/>
                </a:solidFill>
              </a:rPr>
              <a:t>      </a:t>
            </a:r>
          </a:p>
        </p:txBody>
      </p:sp>
      <p:sp>
        <p:nvSpPr>
          <p:cNvPr id="7174" name="Line 6"/>
          <p:cNvSpPr>
            <a:spLocks noChangeShapeType="1"/>
          </p:cNvSpPr>
          <p:nvPr/>
        </p:nvSpPr>
        <p:spPr bwMode="auto">
          <a:xfrm>
            <a:off x="3886200" y="1066800"/>
            <a:ext cx="0" cy="5791200"/>
          </a:xfrm>
          <a:prstGeom prst="line">
            <a:avLst/>
          </a:prstGeom>
          <a:noFill/>
          <a:ln w="9525">
            <a:solidFill>
              <a:schemeClr val="bg2"/>
            </a:solidFill>
            <a:round/>
            <a:headEnd/>
            <a:tailEnd/>
          </a:ln>
        </p:spPr>
        <p:txBody>
          <a:bodyPr/>
          <a:lstStyle/>
          <a:p>
            <a:endParaRPr lang="en-US"/>
          </a:p>
        </p:txBody>
      </p:sp>
      <p:sp>
        <p:nvSpPr>
          <p:cNvPr id="7175" name="WordArt 7"/>
          <p:cNvSpPr>
            <a:spLocks noChangeArrowheads="1" noChangeShapeType="1" noTextEdit="1"/>
          </p:cNvSpPr>
          <p:nvPr/>
        </p:nvSpPr>
        <p:spPr bwMode="auto">
          <a:xfrm>
            <a:off x="3048000" y="304800"/>
            <a:ext cx="3276600" cy="457200"/>
          </a:xfrm>
          <a:prstGeom prst="rect">
            <a:avLst/>
          </a:prstGeom>
        </p:spPr>
        <p:txBody>
          <a:bodyPr wrap="none" fromWordArt="1">
            <a:prstTxWarp prst="textPlain">
              <a:avLst>
                <a:gd name="adj" fmla="val 50000"/>
              </a:avLst>
            </a:prstTxWarp>
          </a:bodyPr>
          <a:lstStyle/>
          <a:p>
            <a:pPr algn="ctr"/>
            <a:r>
              <a:rPr lang="vi-VN" sz="3600" kern="1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CHUYỆN NGƯỜI CON GÁI NAM XƯƠNG</a:t>
            </a:r>
            <a:endParaRPr lang="en-US" sz="3600" kern="1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endParaRPr>
          </a:p>
        </p:txBody>
      </p:sp>
      <p:sp>
        <p:nvSpPr>
          <p:cNvPr id="7176" name="Text Box 8"/>
          <p:cNvSpPr txBox="1">
            <a:spLocks noChangeArrowheads="1"/>
          </p:cNvSpPr>
          <p:nvPr/>
        </p:nvSpPr>
        <p:spPr bwMode="auto">
          <a:xfrm>
            <a:off x="6858000" y="609600"/>
            <a:ext cx="1828800" cy="366713"/>
          </a:xfrm>
          <a:prstGeom prst="rect">
            <a:avLst/>
          </a:prstGeom>
          <a:noFill/>
          <a:ln w="9525">
            <a:noFill/>
            <a:miter lim="800000"/>
            <a:headEnd/>
            <a:tailEnd/>
          </a:ln>
        </p:spPr>
        <p:txBody>
          <a:bodyPr>
            <a:spAutoFit/>
          </a:bodyPr>
          <a:lstStyle/>
          <a:p>
            <a:pPr>
              <a:spcBef>
                <a:spcPct val="50000"/>
              </a:spcBef>
            </a:pPr>
            <a:r>
              <a:rPr lang="en-US" altLang="en-US"/>
              <a:t>Nguyễn Dữ</a:t>
            </a:r>
          </a:p>
        </p:txBody>
      </p:sp>
      <p:sp>
        <p:nvSpPr>
          <p:cNvPr id="68617" name="Text Box 9"/>
          <p:cNvSpPr txBox="1">
            <a:spLocks noChangeArrowheads="1"/>
          </p:cNvSpPr>
          <p:nvPr/>
        </p:nvSpPr>
        <p:spPr bwMode="auto">
          <a:xfrm>
            <a:off x="0" y="1905000"/>
            <a:ext cx="3810000" cy="366713"/>
          </a:xfrm>
          <a:prstGeom prst="rect">
            <a:avLst/>
          </a:prstGeom>
          <a:noFill/>
          <a:ln w="9525">
            <a:noFill/>
            <a:miter lim="800000"/>
            <a:headEnd/>
            <a:tailEnd/>
          </a:ln>
        </p:spPr>
        <p:txBody>
          <a:bodyPr>
            <a:spAutoFit/>
          </a:bodyPr>
          <a:lstStyle/>
          <a:p>
            <a:pPr>
              <a:spcBef>
                <a:spcPct val="50000"/>
              </a:spcBef>
            </a:pPr>
            <a:r>
              <a:rPr lang="en-US" altLang="en-US" b="1">
                <a:solidFill>
                  <a:schemeClr val="accent2"/>
                </a:solidFill>
              </a:rPr>
              <a:t>b.Tác phẩm:</a:t>
            </a:r>
            <a:r>
              <a:rPr lang="en-US" altLang="en-US" b="1"/>
              <a:t> </a:t>
            </a:r>
            <a:r>
              <a:rPr lang="en-US" altLang="en-US" sz="1400" b="1"/>
              <a:t>Trích Truyền kì mạn lục:</a:t>
            </a:r>
          </a:p>
        </p:txBody>
      </p:sp>
      <p:sp>
        <p:nvSpPr>
          <p:cNvPr id="7178" name="Text Box 10"/>
          <p:cNvSpPr txBox="1">
            <a:spLocks noChangeArrowheads="1"/>
          </p:cNvSpPr>
          <p:nvPr/>
        </p:nvSpPr>
        <p:spPr bwMode="auto">
          <a:xfrm>
            <a:off x="1584325" y="3021013"/>
            <a:ext cx="184150" cy="366712"/>
          </a:xfrm>
          <a:prstGeom prst="rect">
            <a:avLst/>
          </a:prstGeom>
          <a:noFill/>
          <a:ln w="9525">
            <a:noFill/>
            <a:miter lim="800000"/>
            <a:headEnd/>
            <a:tailEnd/>
          </a:ln>
        </p:spPr>
        <p:txBody>
          <a:bodyPr wrap="none">
            <a:spAutoFit/>
          </a:bodyPr>
          <a:lstStyle/>
          <a:p>
            <a:endParaRPr lang="vi-VN" altLang="en-US"/>
          </a:p>
        </p:txBody>
      </p:sp>
      <p:sp>
        <p:nvSpPr>
          <p:cNvPr id="7179" name="Text Box 11"/>
          <p:cNvSpPr txBox="1">
            <a:spLocks noChangeArrowheads="1"/>
          </p:cNvSpPr>
          <p:nvPr/>
        </p:nvSpPr>
        <p:spPr bwMode="auto">
          <a:xfrm>
            <a:off x="974725" y="2106613"/>
            <a:ext cx="184150" cy="366712"/>
          </a:xfrm>
          <a:prstGeom prst="rect">
            <a:avLst/>
          </a:prstGeom>
          <a:noFill/>
          <a:ln w="9525">
            <a:noFill/>
            <a:miter lim="800000"/>
            <a:headEnd/>
            <a:tailEnd/>
          </a:ln>
        </p:spPr>
        <p:txBody>
          <a:bodyPr wrap="none">
            <a:spAutoFit/>
          </a:bodyPr>
          <a:lstStyle/>
          <a:p>
            <a:endParaRPr lang="vi-VN" altLang="en-US"/>
          </a:p>
        </p:txBody>
      </p:sp>
      <p:sp>
        <p:nvSpPr>
          <p:cNvPr id="7180" name="Text Box 12"/>
          <p:cNvSpPr txBox="1">
            <a:spLocks noChangeArrowheads="1"/>
          </p:cNvSpPr>
          <p:nvPr/>
        </p:nvSpPr>
        <p:spPr bwMode="auto">
          <a:xfrm>
            <a:off x="304800" y="373063"/>
            <a:ext cx="1447800" cy="366712"/>
          </a:xfrm>
          <a:prstGeom prst="rect">
            <a:avLst/>
          </a:prstGeom>
          <a:noFill/>
          <a:ln w="9525">
            <a:noFill/>
            <a:miter lim="800000"/>
            <a:headEnd/>
            <a:tailEnd/>
          </a:ln>
        </p:spPr>
        <p:txBody>
          <a:bodyPr>
            <a:spAutoFit/>
          </a:bodyPr>
          <a:lstStyle/>
          <a:p>
            <a:pPr>
              <a:spcBef>
                <a:spcPct val="50000"/>
              </a:spcBef>
            </a:pPr>
            <a:r>
              <a:rPr lang="en-US" altLang="en-US">
                <a:solidFill>
                  <a:srgbClr val="CC0000"/>
                </a:solidFill>
              </a:rPr>
              <a:t>Tiết 16.</a:t>
            </a:r>
          </a:p>
        </p:txBody>
      </p:sp>
      <p:sp>
        <p:nvSpPr>
          <p:cNvPr id="68622" name="Text Box 14"/>
          <p:cNvSpPr txBox="1">
            <a:spLocks noChangeArrowheads="1"/>
          </p:cNvSpPr>
          <p:nvPr/>
        </p:nvSpPr>
        <p:spPr bwMode="auto">
          <a:xfrm>
            <a:off x="0" y="1595438"/>
            <a:ext cx="3886200" cy="366712"/>
          </a:xfrm>
          <a:prstGeom prst="rect">
            <a:avLst/>
          </a:prstGeom>
          <a:noFill/>
          <a:ln w="9525">
            <a:noFill/>
            <a:miter lim="800000"/>
            <a:headEnd/>
            <a:tailEnd/>
          </a:ln>
        </p:spPr>
        <p:txBody>
          <a:bodyPr>
            <a:spAutoFit/>
          </a:bodyPr>
          <a:lstStyle/>
          <a:p>
            <a:pPr>
              <a:spcBef>
                <a:spcPct val="50000"/>
              </a:spcBef>
            </a:pPr>
            <a:r>
              <a:rPr lang="en-US" altLang="en-US" b="1">
                <a:solidFill>
                  <a:schemeClr val="accent2"/>
                </a:solidFill>
              </a:rPr>
              <a:t>a.Tác giả:</a:t>
            </a:r>
            <a:r>
              <a:rPr lang="en-US" altLang="en-US" sz="1400" b="1"/>
              <a:t>Nguyễn Dữ-</a:t>
            </a:r>
            <a:endParaRPr lang="en-US" altLang="en-US" sz="1400">
              <a:solidFill>
                <a:srgbClr val="3333FF"/>
              </a:solidFill>
            </a:endParaRPr>
          </a:p>
        </p:txBody>
      </p:sp>
      <p:sp>
        <p:nvSpPr>
          <p:cNvPr id="68623" name="Text Box 15"/>
          <p:cNvSpPr txBox="1">
            <a:spLocks noChangeArrowheads="1"/>
          </p:cNvSpPr>
          <p:nvPr/>
        </p:nvSpPr>
        <p:spPr bwMode="auto">
          <a:xfrm>
            <a:off x="0" y="2286000"/>
            <a:ext cx="3276600" cy="366713"/>
          </a:xfrm>
          <a:prstGeom prst="rect">
            <a:avLst/>
          </a:prstGeom>
          <a:noFill/>
          <a:ln w="9525">
            <a:noFill/>
            <a:miter lim="800000"/>
            <a:headEnd/>
            <a:tailEnd/>
          </a:ln>
        </p:spPr>
        <p:txBody>
          <a:bodyPr>
            <a:spAutoFit/>
          </a:bodyPr>
          <a:lstStyle/>
          <a:p>
            <a:pPr>
              <a:spcBef>
                <a:spcPct val="50000"/>
              </a:spcBef>
            </a:pPr>
            <a:r>
              <a:rPr lang="en-US" altLang="en-US" b="1">
                <a:solidFill>
                  <a:srgbClr val="009900"/>
                </a:solidFill>
              </a:rPr>
              <a:t>2.Đọc, tóm tắt:</a:t>
            </a:r>
            <a:endParaRPr lang="en-US" altLang="en-US" b="1" i="1">
              <a:solidFill>
                <a:srgbClr val="009900"/>
              </a:solidFill>
            </a:endParaRPr>
          </a:p>
        </p:txBody>
      </p:sp>
      <p:sp>
        <p:nvSpPr>
          <p:cNvPr id="68627" name="Text Box 19"/>
          <p:cNvSpPr txBox="1">
            <a:spLocks noChangeArrowheads="1"/>
          </p:cNvSpPr>
          <p:nvPr/>
        </p:nvSpPr>
        <p:spPr bwMode="auto">
          <a:xfrm>
            <a:off x="0" y="2590800"/>
            <a:ext cx="3276600" cy="366713"/>
          </a:xfrm>
          <a:prstGeom prst="rect">
            <a:avLst/>
          </a:prstGeom>
          <a:noFill/>
          <a:ln w="9525">
            <a:noFill/>
            <a:miter lim="800000"/>
            <a:headEnd/>
            <a:tailEnd/>
          </a:ln>
        </p:spPr>
        <p:txBody>
          <a:bodyPr>
            <a:spAutoFit/>
          </a:bodyPr>
          <a:lstStyle/>
          <a:p>
            <a:pPr>
              <a:spcBef>
                <a:spcPct val="50000"/>
              </a:spcBef>
            </a:pPr>
            <a:r>
              <a:rPr lang="en-US" altLang="en-US" b="1">
                <a:solidFill>
                  <a:srgbClr val="009900"/>
                </a:solidFill>
              </a:rPr>
              <a:t>3.Bố cục:</a:t>
            </a:r>
            <a:endParaRPr lang="en-US" altLang="en-US" b="1" i="1">
              <a:solidFill>
                <a:srgbClr val="009900"/>
              </a:solidFill>
            </a:endParaRPr>
          </a:p>
        </p:txBody>
      </p:sp>
      <p:sp>
        <p:nvSpPr>
          <p:cNvPr id="68640" name="Text Box 32"/>
          <p:cNvSpPr txBox="1">
            <a:spLocks noChangeArrowheads="1"/>
          </p:cNvSpPr>
          <p:nvPr/>
        </p:nvSpPr>
        <p:spPr bwMode="auto">
          <a:xfrm>
            <a:off x="1066800" y="2590800"/>
            <a:ext cx="1143000" cy="366713"/>
          </a:xfrm>
          <a:prstGeom prst="rect">
            <a:avLst/>
          </a:prstGeom>
          <a:noFill/>
          <a:ln w="9525">
            <a:noFill/>
            <a:miter lim="800000"/>
            <a:headEnd/>
            <a:tailEnd/>
          </a:ln>
        </p:spPr>
        <p:txBody>
          <a:bodyPr>
            <a:spAutoFit/>
          </a:bodyPr>
          <a:lstStyle/>
          <a:p>
            <a:pPr>
              <a:spcBef>
                <a:spcPct val="50000"/>
              </a:spcBef>
            </a:pPr>
            <a:r>
              <a:rPr lang="en-US" altLang="en-US" b="1">
                <a:solidFill>
                  <a:srgbClr val="009900"/>
                </a:solidFill>
              </a:rPr>
              <a:t> 3 phần:</a:t>
            </a:r>
            <a:endParaRPr lang="en-US" altLang="en-US" b="1" i="1">
              <a:solidFill>
                <a:srgbClr val="009900"/>
              </a:solidFill>
            </a:endParaRPr>
          </a:p>
        </p:txBody>
      </p:sp>
      <p:sp>
        <p:nvSpPr>
          <p:cNvPr id="68641" name="Oval 33"/>
          <p:cNvSpPr>
            <a:spLocks noChangeArrowheads="1"/>
          </p:cNvSpPr>
          <p:nvPr/>
        </p:nvSpPr>
        <p:spPr bwMode="auto">
          <a:xfrm>
            <a:off x="3657600" y="3429000"/>
            <a:ext cx="1219200" cy="762000"/>
          </a:xfrm>
          <a:prstGeom prst="ellipse">
            <a:avLst/>
          </a:prstGeom>
          <a:solidFill>
            <a:srgbClr val="FFFF00"/>
          </a:solidFill>
          <a:ln w="9525">
            <a:solidFill>
              <a:schemeClr val="tx1"/>
            </a:solidFill>
            <a:round/>
            <a:headEnd/>
            <a:tailEnd/>
          </a:ln>
        </p:spPr>
        <p:txBody>
          <a:bodyPr wrap="none" anchor="ctr"/>
          <a:lstStyle/>
          <a:p>
            <a:pPr algn="ctr"/>
            <a:r>
              <a:rPr lang="en-US" altLang="en-US" b="1"/>
              <a:t>ND bố cục</a:t>
            </a:r>
          </a:p>
        </p:txBody>
      </p:sp>
      <p:sp>
        <p:nvSpPr>
          <p:cNvPr id="68643" name="AutoShape 35"/>
          <p:cNvSpPr>
            <a:spLocks noChangeArrowheads="1"/>
          </p:cNvSpPr>
          <p:nvPr/>
        </p:nvSpPr>
        <p:spPr bwMode="auto">
          <a:xfrm>
            <a:off x="5638800" y="1371600"/>
            <a:ext cx="3276600" cy="1676400"/>
          </a:xfrm>
          <a:prstGeom prst="flowChartAlternateProcess">
            <a:avLst/>
          </a:prstGeom>
          <a:gradFill rotWithShape="1">
            <a:gsLst>
              <a:gs pos="0">
                <a:srgbClr val="FF99FF"/>
              </a:gs>
              <a:gs pos="100000">
                <a:schemeClr val="bg1"/>
              </a:gs>
            </a:gsLst>
            <a:lin ang="5400000" scaled="1"/>
          </a:gradFill>
          <a:ln w="9525">
            <a:solidFill>
              <a:schemeClr val="tx1"/>
            </a:solidFill>
            <a:miter lim="800000"/>
            <a:headEnd/>
            <a:tailEnd/>
          </a:ln>
        </p:spPr>
        <p:txBody>
          <a:bodyPr wrap="none" anchor="ctr"/>
          <a:lstStyle/>
          <a:p>
            <a:r>
              <a:rPr lang="en-US" altLang="en-US" sz="1600" b="1"/>
              <a:t>Cuộc hôn nhân của Vũ Nương</a:t>
            </a:r>
          </a:p>
          <a:p>
            <a:r>
              <a:rPr lang="en-US" altLang="en-US" sz="1600" b="1"/>
              <a:t> và Trương Sinh.</a:t>
            </a:r>
          </a:p>
          <a:p>
            <a:endParaRPr lang="en-US" altLang="en-US" sz="1600" b="1"/>
          </a:p>
        </p:txBody>
      </p:sp>
      <p:sp>
        <p:nvSpPr>
          <p:cNvPr id="68644" name="AutoShape 36"/>
          <p:cNvSpPr>
            <a:spLocks noChangeArrowheads="1"/>
          </p:cNvSpPr>
          <p:nvPr/>
        </p:nvSpPr>
        <p:spPr bwMode="auto">
          <a:xfrm>
            <a:off x="5638800" y="3124200"/>
            <a:ext cx="3276600" cy="1676400"/>
          </a:xfrm>
          <a:prstGeom prst="flowChartAlternateProcess">
            <a:avLst/>
          </a:prstGeom>
          <a:gradFill rotWithShape="1">
            <a:gsLst>
              <a:gs pos="0">
                <a:srgbClr val="FF99FF"/>
              </a:gs>
              <a:gs pos="100000">
                <a:schemeClr val="bg1"/>
              </a:gs>
            </a:gsLst>
            <a:lin ang="5400000" scaled="1"/>
          </a:gradFill>
          <a:ln w="9525">
            <a:solidFill>
              <a:schemeClr val="tx1"/>
            </a:solidFill>
            <a:miter lim="800000"/>
            <a:headEnd/>
            <a:tailEnd/>
          </a:ln>
        </p:spPr>
        <p:txBody>
          <a:bodyPr wrap="none" anchor="ctr"/>
          <a:lstStyle/>
          <a:p>
            <a:r>
              <a:rPr lang="en-US" altLang="en-US" sz="1600" b="1"/>
              <a:t>Nỗi oan khuất và cái chết</a:t>
            </a:r>
          </a:p>
          <a:p>
            <a:r>
              <a:rPr lang="en-US" altLang="en-US" sz="1600" b="1"/>
              <a:t> bi thảm của Vũ Nương.</a:t>
            </a:r>
          </a:p>
          <a:p>
            <a:endParaRPr lang="en-US" altLang="en-US" sz="1600" b="1"/>
          </a:p>
        </p:txBody>
      </p:sp>
      <p:sp>
        <p:nvSpPr>
          <p:cNvPr id="68645" name="AutoShape 37"/>
          <p:cNvSpPr>
            <a:spLocks noChangeArrowheads="1"/>
          </p:cNvSpPr>
          <p:nvPr/>
        </p:nvSpPr>
        <p:spPr bwMode="auto">
          <a:xfrm>
            <a:off x="5638800" y="4953000"/>
            <a:ext cx="3276600" cy="1676400"/>
          </a:xfrm>
          <a:prstGeom prst="flowChartAlternateProcess">
            <a:avLst/>
          </a:prstGeom>
          <a:gradFill rotWithShape="1">
            <a:gsLst>
              <a:gs pos="0">
                <a:srgbClr val="FF99FF"/>
              </a:gs>
              <a:gs pos="100000">
                <a:schemeClr val="bg1"/>
              </a:gs>
            </a:gsLst>
            <a:lin ang="5400000" scaled="1"/>
          </a:gradFill>
          <a:ln w="9525">
            <a:solidFill>
              <a:schemeClr val="tx1"/>
            </a:solidFill>
            <a:miter lim="800000"/>
            <a:headEnd/>
            <a:tailEnd/>
          </a:ln>
        </p:spPr>
        <p:txBody>
          <a:bodyPr wrap="none" anchor="ctr"/>
          <a:lstStyle/>
          <a:p>
            <a:r>
              <a:rPr lang="en-US" altLang="en-US" sz="1600" b="1"/>
              <a:t>-Cuộc gặp gỡ giữa Vũ Nương</a:t>
            </a:r>
          </a:p>
          <a:p>
            <a:r>
              <a:rPr lang="en-US" altLang="en-US" sz="1600" b="1"/>
              <a:t> và Phan Lang dưới động </a:t>
            </a:r>
          </a:p>
          <a:p>
            <a:r>
              <a:rPr lang="en-US" altLang="en-US" sz="1600" b="1"/>
              <a:t>Linh Phi.</a:t>
            </a:r>
          </a:p>
          <a:p>
            <a:r>
              <a:rPr lang="en-US" altLang="en-US" sz="1600" b="1"/>
              <a:t>-Vũ Nương được giải oan</a:t>
            </a:r>
          </a:p>
          <a:p>
            <a:endParaRPr lang="en-US" altLang="en-US" sz="1600" b="1"/>
          </a:p>
        </p:txBody>
      </p:sp>
      <p:sp>
        <p:nvSpPr>
          <p:cNvPr id="68646" name="AutoShape 38"/>
          <p:cNvSpPr>
            <a:spLocks noChangeArrowheads="1"/>
          </p:cNvSpPr>
          <p:nvPr/>
        </p:nvSpPr>
        <p:spPr bwMode="auto">
          <a:xfrm>
            <a:off x="4953000" y="3581400"/>
            <a:ext cx="609600" cy="533400"/>
          </a:xfrm>
          <a:prstGeom prst="rightArrow">
            <a:avLst>
              <a:gd name="adj1" fmla="val 50000"/>
              <a:gd name="adj2" fmla="val 28571"/>
            </a:avLst>
          </a:prstGeom>
          <a:solidFill>
            <a:srgbClr val="EDF2AC"/>
          </a:solidFill>
          <a:ln w="9525">
            <a:solidFill>
              <a:srgbClr val="0000FF"/>
            </a:solidFill>
            <a:miter lim="800000"/>
            <a:headEnd/>
            <a:tailEnd/>
          </a:ln>
        </p:spPr>
        <p:txBody>
          <a:bodyPr wrap="none" anchor="ctr"/>
          <a:lstStyle/>
          <a:p>
            <a:pPr algn="ctr"/>
            <a:r>
              <a:rPr lang="en-US" altLang="en-US" b="1"/>
              <a:t>P.2</a:t>
            </a:r>
          </a:p>
        </p:txBody>
      </p:sp>
      <p:sp>
        <p:nvSpPr>
          <p:cNvPr id="68650" name="AutoShape 42"/>
          <p:cNvSpPr>
            <a:spLocks noChangeArrowheads="1"/>
          </p:cNvSpPr>
          <p:nvPr/>
        </p:nvSpPr>
        <p:spPr bwMode="auto">
          <a:xfrm rot="-2653702">
            <a:off x="4248150" y="2489200"/>
            <a:ext cx="1479550" cy="533400"/>
          </a:xfrm>
          <a:prstGeom prst="rightArrow">
            <a:avLst>
              <a:gd name="adj1" fmla="val 50000"/>
              <a:gd name="adj2" fmla="val 69345"/>
            </a:avLst>
          </a:prstGeom>
          <a:solidFill>
            <a:srgbClr val="EDF2AC"/>
          </a:solidFill>
          <a:ln w="9525">
            <a:solidFill>
              <a:srgbClr val="0000FF"/>
            </a:solidFill>
            <a:miter lim="800000"/>
            <a:headEnd/>
            <a:tailEnd/>
          </a:ln>
        </p:spPr>
        <p:txBody>
          <a:bodyPr wrap="none" anchor="ctr"/>
          <a:lstStyle/>
          <a:p>
            <a:pPr algn="ctr"/>
            <a:r>
              <a:rPr lang="en-US" altLang="en-US" b="1"/>
              <a:t>P.1</a:t>
            </a:r>
          </a:p>
        </p:txBody>
      </p:sp>
      <p:sp>
        <p:nvSpPr>
          <p:cNvPr id="68651" name="AutoShape 43"/>
          <p:cNvSpPr>
            <a:spLocks noChangeArrowheads="1"/>
          </p:cNvSpPr>
          <p:nvPr/>
        </p:nvSpPr>
        <p:spPr bwMode="auto">
          <a:xfrm rot="2540691">
            <a:off x="4191000" y="4572000"/>
            <a:ext cx="1479550" cy="533400"/>
          </a:xfrm>
          <a:prstGeom prst="rightArrow">
            <a:avLst>
              <a:gd name="adj1" fmla="val 50000"/>
              <a:gd name="adj2" fmla="val 69345"/>
            </a:avLst>
          </a:prstGeom>
          <a:solidFill>
            <a:srgbClr val="EDF2AC"/>
          </a:solidFill>
          <a:ln w="9525">
            <a:solidFill>
              <a:srgbClr val="0000FF"/>
            </a:solidFill>
            <a:miter lim="800000"/>
            <a:headEnd/>
            <a:tailEnd/>
          </a:ln>
        </p:spPr>
        <p:txBody>
          <a:bodyPr wrap="none" anchor="ctr"/>
          <a:lstStyle/>
          <a:p>
            <a:pPr algn="ctr"/>
            <a:r>
              <a:rPr lang="en-US" altLang="en-US" b="1"/>
              <a:t>P.3</a:t>
            </a:r>
          </a:p>
        </p:txBody>
      </p:sp>
      <p:sp>
        <p:nvSpPr>
          <p:cNvPr id="68652" name="Text Box 44"/>
          <p:cNvSpPr txBox="1">
            <a:spLocks noChangeArrowheads="1"/>
          </p:cNvSpPr>
          <p:nvPr/>
        </p:nvSpPr>
        <p:spPr bwMode="auto">
          <a:xfrm>
            <a:off x="76200" y="2895600"/>
            <a:ext cx="3733800" cy="1069975"/>
          </a:xfrm>
          <a:prstGeom prst="rect">
            <a:avLst/>
          </a:prstGeom>
          <a:noFill/>
          <a:ln w="9525">
            <a:noFill/>
            <a:miter lim="800000"/>
            <a:headEnd/>
            <a:tailEnd/>
          </a:ln>
        </p:spPr>
        <p:txBody>
          <a:bodyPr>
            <a:spAutoFit/>
          </a:bodyPr>
          <a:lstStyle/>
          <a:p>
            <a:pPr>
              <a:spcBef>
                <a:spcPct val="50000"/>
              </a:spcBef>
            </a:pPr>
            <a:r>
              <a:rPr lang="en-US" altLang="en-US" sz="1600" b="1"/>
              <a:t>P.1.Từ đầu </a:t>
            </a:r>
            <a:r>
              <a:rPr lang="en-US" altLang="en-US" sz="1600" b="1">
                <a:sym typeface="Wingdings" pitchFamily="2" charset="2"/>
              </a:rPr>
              <a:t>”như cha mẹ đẻ mình.</a:t>
            </a:r>
          </a:p>
          <a:p>
            <a:pPr>
              <a:spcBef>
                <a:spcPct val="50000"/>
              </a:spcBef>
            </a:pPr>
            <a:r>
              <a:rPr lang="en-US" altLang="en-US" sz="1600" b="1">
                <a:sym typeface="Wingdings" pitchFamily="2" charset="2"/>
              </a:rPr>
              <a:t>P.2.Tiếp  “đã qua rồi”.</a:t>
            </a:r>
          </a:p>
          <a:p>
            <a:pPr>
              <a:spcBef>
                <a:spcPct val="50000"/>
              </a:spcBef>
            </a:pPr>
            <a:r>
              <a:rPr lang="en-US" altLang="en-US" sz="1600" b="1">
                <a:sym typeface="Wingdings" pitchFamily="2" charset="2"/>
              </a:rPr>
              <a:t>P.3.Còn lại</a:t>
            </a:r>
          </a:p>
        </p:txBody>
      </p:sp>
      <p:pic>
        <p:nvPicPr>
          <p:cNvPr id="7193" name="Picture 24" descr="Picture1"/>
          <p:cNvPicPr>
            <a:picLocks noChangeAspect="1" noChangeArrowheads="1" noCrop="1"/>
          </p:cNvPicPr>
          <p:nvPr/>
        </p:nvPicPr>
        <p:blipFill>
          <a:blip r:embed="rId2" cstate="print"/>
          <a:srcRect/>
          <a:stretch>
            <a:fillRect/>
          </a:stretch>
        </p:blipFill>
        <p:spPr bwMode="auto">
          <a:xfrm rot="-3428604">
            <a:off x="3130550" y="1196976"/>
            <a:ext cx="593725" cy="5207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68622">
                                            <p:txEl>
                                              <p:pRg st="0" end="0"/>
                                            </p:txEl>
                                          </p:spTgt>
                                        </p:tgtEl>
                                        <p:attrNameLst>
                                          <p:attrName>style.visibility</p:attrName>
                                        </p:attrNameLst>
                                      </p:cBhvr>
                                      <p:to>
                                        <p:strVal val="visible"/>
                                      </p:to>
                                    </p:set>
                                    <p:animEffect transition="in" filter="box(in)">
                                      <p:cBhvr>
                                        <p:cTn id="7" dur="500"/>
                                        <p:tgtEl>
                                          <p:spTgt spid="68622">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68617">
                                            <p:txEl>
                                              <p:pRg st="0" end="0"/>
                                            </p:txEl>
                                          </p:spTgt>
                                        </p:tgtEl>
                                        <p:attrNameLst>
                                          <p:attrName>style.visibility</p:attrName>
                                        </p:attrNameLst>
                                      </p:cBhvr>
                                      <p:to>
                                        <p:strVal val="visible"/>
                                      </p:to>
                                    </p:set>
                                    <p:animEffect transition="in" filter="box(in)">
                                      <p:cBhvr>
                                        <p:cTn id="10" dur="500"/>
                                        <p:tgtEl>
                                          <p:spTgt spid="68617">
                                            <p:txEl>
                                              <p:pRg st="0" end="0"/>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68623"/>
                                        </p:tgtEl>
                                        <p:attrNameLst>
                                          <p:attrName>style.visibility</p:attrName>
                                        </p:attrNameLst>
                                      </p:cBhvr>
                                      <p:to>
                                        <p:strVal val="visible"/>
                                      </p:to>
                                    </p:set>
                                    <p:animEffect transition="in" filter="box(in)">
                                      <p:cBhvr>
                                        <p:cTn id="13" dur="500"/>
                                        <p:tgtEl>
                                          <p:spTgt spid="68623"/>
                                        </p:tgtEl>
                                      </p:cBhvr>
                                    </p:animEffect>
                                  </p:childTnLst>
                                </p:cTn>
                              </p:par>
                            </p:childTnLst>
                          </p:cTn>
                        </p:par>
                        <p:par>
                          <p:cTn id="14" fill="hold" nodeType="afterGroup">
                            <p:stCondLst>
                              <p:cond delay="500"/>
                            </p:stCondLst>
                            <p:childTnLst>
                              <p:par>
                                <p:cTn id="15" presetID="4" presetClass="entr" presetSubtype="16" fill="hold" grpId="0" nodeType="afterEffect">
                                  <p:stCondLst>
                                    <p:cond delay="0"/>
                                  </p:stCondLst>
                                  <p:childTnLst>
                                    <p:set>
                                      <p:cBhvr>
                                        <p:cTn id="16" dur="1" fill="hold">
                                          <p:stCondLst>
                                            <p:cond delay="0"/>
                                          </p:stCondLst>
                                        </p:cTn>
                                        <p:tgtEl>
                                          <p:spTgt spid="68627"/>
                                        </p:tgtEl>
                                        <p:attrNameLst>
                                          <p:attrName>style.visibility</p:attrName>
                                        </p:attrNameLst>
                                      </p:cBhvr>
                                      <p:to>
                                        <p:strVal val="visible"/>
                                      </p:to>
                                    </p:set>
                                    <p:animEffect transition="in" filter="box(in)">
                                      <p:cBhvr>
                                        <p:cTn id="17" dur="500"/>
                                        <p:tgtEl>
                                          <p:spTgt spid="6862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8640"/>
                                        </p:tgtEl>
                                        <p:attrNameLst>
                                          <p:attrName>style.visibility</p:attrName>
                                        </p:attrNameLst>
                                      </p:cBhvr>
                                      <p:to>
                                        <p:strVal val="visible"/>
                                      </p:to>
                                    </p:set>
                                    <p:animEffect transition="in" filter="box(in)">
                                      <p:cBhvr>
                                        <p:cTn id="22" dur="500"/>
                                        <p:tgtEl>
                                          <p:spTgt spid="6864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68652"/>
                                        </p:tgtEl>
                                        <p:attrNameLst>
                                          <p:attrName>style.visibility</p:attrName>
                                        </p:attrNameLst>
                                      </p:cBhvr>
                                      <p:to>
                                        <p:strVal val="visible"/>
                                      </p:to>
                                    </p:set>
                                    <p:animEffect transition="in" filter="box(in)">
                                      <p:cBhvr>
                                        <p:cTn id="27" dur="500"/>
                                        <p:tgtEl>
                                          <p:spTgt spid="6865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68641"/>
                                        </p:tgtEl>
                                        <p:attrNameLst>
                                          <p:attrName>style.visibility</p:attrName>
                                        </p:attrNameLst>
                                      </p:cBhvr>
                                      <p:to>
                                        <p:strVal val="visible"/>
                                      </p:to>
                                    </p:set>
                                    <p:animEffect transition="in" filter="strips(downRight)">
                                      <p:cBhvr>
                                        <p:cTn id="32" dur="500"/>
                                        <p:tgtEl>
                                          <p:spTgt spid="6864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68650"/>
                                        </p:tgtEl>
                                        <p:attrNameLst>
                                          <p:attrName>style.visibility</p:attrName>
                                        </p:attrNameLst>
                                      </p:cBhvr>
                                      <p:to>
                                        <p:strVal val="visible"/>
                                      </p:to>
                                    </p:set>
                                    <p:animEffect transition="in" filter="strips(downRight)">
                                      <p:cBhvr>
                                        <p:cTn id="37" dur="500"/>
                                        <p:tgtEl>
                                          <p:spTgt spid="68650"/>
                                        </p:tgtEl>
                                      </p:cBhvr>
                                    </p:animEffect>
                                  </p:childTnLst>
                                </p:cTn>
                              </p:par>
                            </p:childTnLst>
                          </p:cTn>
                        </p:par>
                        <p:par>
                          <p:cTn id="38" fill="hold" nodeType="afterGroup">
                            <p:stCondLst>
                              <p:cond delay="500"/>
                            </p:stCondLst>
                            <p:childTnLst>
                              <p:par>
                                <p:cTn id="39" presetID="18" presetClass="entr" presetSubtype="6" fill="hold" grpId="0" nodeType="afterEffect">
                                  <p:stCondLst>
                                    <p:cond delay="0"/>
                                  </p:stCondLst>
                                  <p:childTnLst>
                                    <p:set>
                                      <p:cBhvr>
                                        <p:cTn id="40" dur="1" fill="hold">
                                          <p:stCondLst>
                                            <p:cond delay="0"/>
                                          </p:stCondLst>
                                        </p:cTn>
                                        <p:tgtEl>
                                          <p:spTgt spid="68643"/>
                                        </p:tgtEl>
                                        <p:attrNameLst>
                                          <p:attrName>style.visibility</p:attrName>
                                        </p:attrNameLst>
                                      </p:cBhvr>
                                      <p:to>
                                        <p:strVal val="visible"/>
                                      </p:to>
                                    </p:set>
                                    <p:animEffect transition="in" filter="strips(downRight)">
                                      <p:cBhvr>
                                        <p:cTn id="41" dur="500"/>
                                        <p:tgtEl>
                                          <p:spTgt spid="68643"/>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8" presetClass="entr" presetSubtype="6" fill="hold" grpId="0" nodeType="clickEffect">
                                  <p:stCondLst>
                                    <p:cond delay="0"/>
                                  </p:stCondLst>
                                  <p:childTnLst>
                                    <p:set>
                                      <p:cBhvr>
                                        <p:cTn id="45" dur="1" fill="hold">
                                          <p:stCondLst>
                                            <p:cond delay="0"/>
                                          </p:stCondLst>
                                        </p:cTn>
                                        <p:tgtEl>
                                          <p:spTgt spid="68646"/>
                                        </p:tgtEl>
                                        <p:attrNameLst>
                                          <p:attrName>style.visibility</p:attrName>
                                        </p:attrNameLst>
                                      </p:cBhvr>
                                      <p:to>
                                        <p:strVal val="visible"/>
                                      </p:to>
                                    </p:set>
                                    <p:animEffect transition="in" filter="strips(downRight)">
                                      <p:cBhvr>
                                        <p:cTn id="46" dur="500"/>
                                        <p:tgtEl>
                                          <p:spTgt spid="68646"/>
                                        </p:tgtEl>
                                      </p:cBhvr>
                                    </p:animEffect>
                                  </p:childTnLst>
                                </p:cTn>
                              </p:par>
                            </p:childTnLst>
                          </p:cTn>
                        </p:par>
                        <p:par>
                          <p:cTn id="47" fill="hold" nodeType="afterGroup">
                            <p:stCondLst>
                              <p:cond delay="500"/>
                            </p:stCondLst>
                            <p:childTnLst>
                              <p:par>
                                <p:cTn id="48" presetID="18" presetClass="entr" presetSubtype="6" fill="hold" grpId="0" nodeType="afterEffect">
                                  <p:stCondLst>
                                    <p:cond delay="0"/>
                                  </p:stCondLst>
                                  <p:childTnLst>
                                    <p:set>
                                      <p:cBhvr>
                                        <p:cTn id="49" dur="1" fill="hold">
                                          <p:stCondLst>
                                            <p:cond delay="0"/>
                                          </p:stCondLst>
                                        </p:cTn>
                                        <p:tgtEl>
                                          <p:spTgt spid="68644"/>
                                        </p:tgtEl>
                                        <p:attrNameLst>
                                          <p:attrName>style.visibility</p:attrName>
                                        </p:attrNameLst>
                                      </p:cBhvr>
                                      <p:to>
                                        <p:strVal val="visible"/>
                                      </p:to>
                                    </p:set>
                                    <p:animEffect transition="in" filter="strips(downRight)">
                                      <p:cBhvr>
                                        <p:cTn id="50" dur="500"/>
                                        <p:tgtEl>
                                          <p:spTgt spid="68644"/>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8" presetClass="entr" presetSubtype="6" fill="hold" grpId="0" nodeType="clickEffect">
                                  <p:stCondLst>
                                    <p:cond delay="0"/>
                                  </p:stCondLst>
                                  <p:childTnLst>
                                    <p:set>
                                      <p:cBhvr>
                                        <p:cTn id="54" dur="1" fill="hold">
                                          <p:stCondLst>
                                            <p:cond delay="0"/>
                                          </p:stCondLst>
                                        </p:cTn>
                                        <p:tgtEl>
                                          <p:spTgt spid="68651"/>
                                        </p:tgtEl>
                                        <p:attrNameLst>
                                          <p:attrName>style.visibility</p:attrName>
                                        </p:attrNameLst>
                                      </p:cBhvr>
                                      <p:to>
                                        <p:strVal val="visible"/>
                                      </p:to>
                                    </p:set>
                                    <p:animEffect transition="in" filter="strips(downRight)">
                                      <p:cBhvr>
                                        <p:cTn id="55" dur="500"/>
                                        <p:tgtEl>
                                          <p:spTgt spid="68651"/>
                                        </p:tgtEl>
                                      </p:cBhvr>
                                    </p:animEffect>
                                  </p:childTnLst>
                                </p:cTn>
                              </p:par>
                            </p:childTnLst>
                          </p:cTn>
                        </p:par>
                        <p:par>
                          <p:cTn id="56" fill="hold" nodeType="afterGroup">
                            <p:stCondLst>
                              <p:cond delay="500"/>
                            </p:stCondLst>
                            <p:childTnLst>
                              <p:par>
                                <p:cTn id="57" presetID="18" presetClass="entr" presetSubtype="6" fill="hold" grpId="0" nodeType="afterEffect">
                                  <p:stCondLst>
                                    <p:cond delay="0"/>
                                  </p:stCondLst>
                                  <p:childTnLst>
                                    <p:set>
                                      <p:cBhvr>
                                        <p:cTn id="58" dur="1" fill="hold">
                                          <p:stCondLst>
                                            <p:cond delay="0"/>
                                          </p:stCondLst>
                                        </p:cTn>
                                        <p:tgtEl>
                                          <p:spTgt spid="68645"/>
                                        </p:tgtEl>
                                        <p:attrNameLst>
                                          <p:attrName>style.visibility</p:attrName>
                                        </p:attrNameLst>
                                      </p:cBhvr>
                                      <p:to>
                                        <p:strVal val="visible"/>
                                      </p:to>
                                    </p:set>
                                    <p:animEffect transition="in" filter="strips(downRight)">
                                      <p:cBhvr>
                                        <p:cTn id="59" dur="500"/>
                                        <p:tgtEl>
                                          <p:spTgt spid="686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7" grpId="0" build="allAtOnce"/>
      <p:bldP spid="68623" grpId="0"/>
      <p:bldP spid="68627" grpId="0"/>
      <p:bldP spid="68640" grpId="0"/>
      <p:bldP spid="68641" grpId="0" animBg="1"/>
      <p:bldP spid="68643" grpId="0" animBg="1"/>
      <p:bldP spid="68644" grpId="0" animBg="1"/>
      <p:bldP spid="68645" grpId="0" animBg="1"/>
      <p:bldP spid="68646" grpId="0" animBg="1"/>
      <p:bldP spid="68650" grpId="0" animBg="1"/>
      <p:bldP spid="68651" grpId="0" animBg="1"/>
      <p:bldP spid="6865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0" y="1066800"/>
            <a:ext cx="3886200" cy="5791200"/>
          </a:xfrm>
          <a:prstGeom prst="rect">
            <a:avLst/>
          </a:prstGeom>
          <a:solidFill>
            <a:srgbClr val="FFFF99"/>
          </a:solidFill>
          <a:ln w="9525">
            <a:solidFill>
              <a:schemeClr val="tx1"/>
            </a:solidFill>
            <a:miter lim="800000"/>
            <a:headEnd/>
            <a:tailEnd/>
          </a:ln>
        </p:spPr>
        <p:txBody>
          <a:bodyPr wrap="none" anchor="ctr"/>
          <a:lstStyle/>
          <a:p>
            <a:pPr algn="ctr"/>
            <a:endParaRPr lang="vi-VN" altLang="en-US"/>
          </a:p>
        </p:txBody>
      </p:sp>
      <p:sp>
        <p:nvSpPr>
          <p:cNvPr id="8195" name="Rectangle 3"/>
          <p:cNvSpPr>
            <a:spLocks noChangeArrowheads="1"/>
          </p:cNvSpPr>
          <p:nvPr/>
        </p:nvSpPr>
        <p:spPr bwMode="auto">
          <a:xfrm>
            <a:off x="3886200" y="1066800"/>
            <a:ext cx="5257800" cy="5791200"/>
          </a:xfrm>
          <a:prstGeom prst="rect">
            <a:avLst/>
          </a:prstGeom>
          <a:solidFill>
            <a:srgbClr val="CCFFCC"/>
          </a:solidFill>
          <a:ln w="9525">
            <a:solidFill>
              <a:srgbClr val="FF0000"/>
            </a:solidFill>
            <a:miter lim="800000"/>
            <a:headEnd/>
            <a:tailEnd/>
          </a:ln>
        </p:spPr>
        <p:txBody>
          <a:bodyPr wrap="none" anchor="ctr"/>
          <a:lstStyle/>
          <a:p>
            <a:pPr algn="ctr"/>
            <a:endParaRPr lang="vi-VN" altLang="en-US"/>
          </a:p>
        </p:txBody>
      </p:sp>
      <p:sp>
        <p:nvSpPr>
          <p:cNvPr id="55300" name="Rectangle 4"/>
          <p:cNvSpPr>
            <a:spLocks noChangeArrowheads="1"/>
          </p:cNvSpPr>
          <p:nvPr/>
        </p:nvSpPr>
        <p:spPr bwMode="auto">
          <a:xfrm>
            <a:off x="0" y="1066800"/>
            <a:ext cx="3657600" cy="1190625"/>
          </a:xfrm>
          <a:prstGeom prst="rect">
            <a:avLst/>
          </a:prstGeom>
          <a:noFill/>
          <a:ln w="9525">
            <a:noFill/>
            <a:miter lim="800000"/>
            <a:headEnd/>
            <a:tailEnd/>
          </a:ln>
          <a:effectLst/>
        </p:spPr>
        <p:txBody>
          <a:bodyPr>
            <a:spAutoFit/>
          </a:bodyPr>
          <a:lstStyle/>
          <a:p>
            <a:pPr eaLnBrk="1" hangingPunct="1">
              <a:defRPr/>
            </a:pPr>
            <a:r>
              <a:rPr lang="en-US" b="1">
                <a:solidFill>
                  <a:srgbClr val="CC0000"/>
                </a:solidFill>
              </a:rPr>
              <a:t>I.Tìm hiểu chung:</a:t>
            </a:r>
          </a:p>
          <a:p>
            <a:pPr eaLnBrk="1" hangingPunct="1">
              <a:defRPr/>
            </a:pPr>
            <a:r>
              <a:rPr lang="en-US" b="1">
                <a:solidFill>
                  <a:srgbClr val="FFFF00"/>
                </a:solidFill>
              </a:rPr>
              <a:t>     </a:t>
            </a:r>
            <a:r>
              <a:rPr lang="en-US" b="1">
                <a:solidFill>
                  <a:srgbClr val="006600"/>
                </a:solidFill>
              </a:rPr>
              <a:t>1.Tác giả, tác phẩm</a:t>
            </a:r>
            <a:endParaRPr lang="en-US" b="1">
              <a:solidFill>
                <a:schemeClr val="bg1"/>
              </a:solidFill>
              <a:effectLst>
                <a:outerShdw blurRad="38100" dist="38100" dir="2700000" algn="tl">
                  <a:srgbClr val="C0C0C0"/>
                </a:outerShdw>
              </a:effectLst>
            </a:endParaRPr>
          </a:p>
          <a:p>
            <a:pPr eaLnBrk="1" hangingPunct="1">
              <a:defRPr/>
            </a:pPr>
            <a:endParaRPr lang="en-US" b="1">
              <a:solidFill>
                <a:srgbClr val="006600"/>
              </a:solidFill>
            </a:endParaRPr>
          </a:p>
          <a:p>
            <a:pPr eaLnBrk="1" hangingPunct="1">
              <a:defRPr/>
            </a:pPr>
            <a:endParaRPr lang="en-US" b="1">
              <a:solidFill>
                <a:srgbClr val="006600"/>
              </a:solidFill>
            </a:endParaRPr>
          </a:p>
        </p:txBody>
      </p:sp>
      <p:sp>
        <p:nvSpPr>
          <p:cNvPr id="8197" name="Rectangle 5"/>
          <p:cNvSpPr>
            <a:spLocks noChangeArrowheads="1"/>
          </p:cNvSpPr>
          <p:nvPr/>
        </p:nvSpPr>
        <p:spPr bwMode="auto">
          <a:xfrm>
            <a:off x="4267200" y="2133600"/>
            <a:ext cx="4876800" cy="4724400"/>
          </a:xfrm>
          <a:prstGeom prst="rect">
            <a:avLst/>
          </a:prstGeom>
          <a:noFill/>
          <a:ln w="9525">
            <a:noFill/>
            <a:miter lim="800000"/>
            <a:headEnd/>
            <a:tailEnd/>
          </a:ln>
        </p:spPr>
        <p:txBody>
          <a:bodyPr/>
          <a:lstStyle/>
          <a:p>
            <a:pPr marL="342900" indent="-342900" eaLnBrk="1" hangingPunct="1">
              <a:spcBef>
                <a:spcPct val="20000"/>
              </a:spcBef>
            </a:pPr>
            <a:r>
              <a:rPr lang="en-US" altLang="en-US" sz="3200">
                <a:solidFill>
                  <a:srgbClr val="FFFF00"/>
                </a:solidFill>
              </a:rPr>
              <a:t>    </a:t>
            </a:r>
            <a:endParaRPr lang="en-US" altLang="en-US" sz="3200" b="1">
              <a:solidFill>
                <a:schemeClr val="bg1"/>
              </a:solidFill>
            </a:endParaRPr>
          </a:p>
          <a:p>
            <a:pPr marL="342900" indent="-342900" algn="just" eaLnBrk="1" hangingPunct="1">
              <a:spcBef>
                <a:spcPct val="20000"/>
              </a:spcBef>
            </a:pPr>
            <a:r>
              <a:rPr lang="en-US" altLang="en-US" sz="3200" b="1">
                <a:solidFill>
                  <a:srgbClr val="000099"/>
                </a:solidFill>
              </a:rPr>
              <a:t>      </a:t>
            </a:r>
          </a:p>
        </p:txBody>
      </p:sp>
      <p:sp>
        <p:nvSpPr>
          <p:cNvPr id="8198" name="Line 6"/>
          <p:cNvSpPr>
            <a:spLocks noChangeShapeType="1"/>
          </p:cNvSpPr>
          <p:nvPr/>
        </p:nvSpPr>
        <p:spPr bwMode="auto">
          <a:xfrm>
            <a:off x="3886200" y="1066800"/>
            <a:ext cx="0" cy="5791200"/>
          </a:xfrm>
          <a:prstGeom prst="line">
            <a:avLst/>
          </a:prstGeom>
          <a:noFill/>
          <a:ln w="9525">
            <a:solidFill>
              <a:schemeClr val="bg2"/>
            </a:solidFill>
            <a:round/>
            <a:headEnd/>
            <a:tailEnd/>
          </a:ln>
        </p:spPr>
        <p:txBody>
          <a:bodyPr/>
          <a:lstStyle/>
          <a:p>
            <a:endParaRPr lang="en-US"/>
          </a:p>
        </p:txBody>
      </p:sp>
      <p:sp>
        <p:nvSpPr>
          <p:cNvPr id="8199" name="WordArt 7"/>
          <p:cNvSpPr>
            <a:spLocks noChangeArrowheads="1" noChangeShapeType="1" noTextEdit="1"/>
          </p:cNvSpPr>
          <p:nvPr/>
        </p:nvSpPr>
        <p:spPr bwMode="auto">
          <a:xfrm>
            <a:off x="3048000" y="304800"/>
            <a:ext cx="3276600" cy="457200"/>
          </a:xfrm>
          <a:prstGeom prst="rect">
            <a:avLst/>
          </a:prstGeom>
        </p:spPr>
        <p:txBody>
          <a:bodyPr wrap="none" fromWordArt="1">
            <a:prstTxWarp prst="textPlain">
              <a:avLst>
                <a:gd name="adj" fmla="val 50000"/>
              </a:avLst>
            </a:prstTxWarp>
          </a:bodyPr>
          <a:lstStyle/>
          <a:p>
            <a:pPr algn="ctr"/>
            <a:r>
              <a:rPr lang="vi-VN" sz="3600" kern="1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CHUYỆN NGƯỜI CON GÁI NAM XƯƠNG</a:t>
            </a:r>
            <a:endParaRPr lang="en-US" sz="3600" kern="1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endParaRPr>
          </a:p>
        </p:txBody>
      </p:sp>
      <p:sp>
        <p:nvSpPr>
          <p:cNvPr id="8200" name="Text Box 8"/>
          <p:cNvSpPr txBox="1">
            <a:spLocks noChangeArrowheads="1"/>
          </p:cNvSpPr>
          <p:nvPr/>
        </p:nvSpPr>
        <p:spPr bwMode="auto">
          <a:xfrm>
            <a:off x="6858000" y="609600"/>
            <a:ext cx="1828800" cy="366713"/>
          </a:xfrm>
          <a:prstGeom prst="rect">
            <a:avLst/>
          </a:prstGeom>
          <a:noFill/>
          <a:ln w="9525">
            <a:noFill/>
            <a:miter lim="800000"/>
            <a:headEnd/>
            <a:tailEnd/>
          </a:ln>
        </p:spPr>
        <p:txBody>
          <a:bodyPr>
            <a:spAutoFit/>
          </a:bodyPr>
          <a:lstStyle/>
          <a:p>
            <a:pPr>
              <a:spcBef>
                <a:spcPct val="50000"/>
              </a:spcBef>
            </a:pPr>
            <a:r>
              <a:rPr lang="en-US" altLang="en-US"/>
              <a:t>Nguyễn Dữ</a:t>
            </a:r>
          </a:p>
        </p:txBody>
      </p:sp>
      <p:sp>
        <p:nvSpPr>
          <p:cNvPr id="8201" name="Text Box 10"/>
          <p:cNvSpPr txBox="1">
            <a:spLocks noChangeArrowheads="1"/>
          </p:cNvSpPr>
          <p:nvPr/>
        </p:nvSpPr>
        <p:spPr bwMode="auto">
          <a:xfrm>
            <a:off x="0" y="1600200"/>
            <a:ext cx="3733800" cy="641350"/>
          </a:xfrm>
          <a:prstGeom prst="rect">
            <a:avLst/>
          </a:prstGeom>
          <a:noFill/>
          <a:ln w="9525">
            <a:noFill/>
            <a:miter lim="800000"/>
            <a:headEnd/>
            <a:tailEnd/>
          </a:ln>
        </p:spPr>
        <p:txBody>
          <a:bodyPr>
            <a:spAutoFit/>
          </a:bodyPr>
          <a:lstStyle/>
          <a:p>
            <a:r>
              <a:rPr lang="en-US" altLang="en-US"/>
              <a:t>-Nguyễn Dữ</a:t>
            </a:r>
          </a:p>
          <a:p>
            <a:r>
              <a:rPr lang="en-US" altLang="en-US"/>
              <a:t>-Trích Truyền kỳ mạn lục</a:t>
            </a:r>
          </a:p>
        </p:txBody>
      </p:sp>
      <p:sp>
        <p:nvSpPr>
          <p:cNvPr id="8202" name="Text Box 12"/>
          <p:cNvSpPr txBox="1">
            <a:spLocks noChangeArrowheads="1"/>
          </p:cNvSpPr>
          <p:nvPr/>
        </p:nvSpPr>
        <p:spPr bwMode="auto">
          <a:xfrm>
            <a:off x="304800" y="2209800"/>
            <a:ext cx="2133600" cy="366713"/>
          </a:xfrm>
          <a:prstGeom prst="rect">
            <a:avLst/>
          </a:prstGeom>
          <a:noFill/>
          <a:ln w="9525">
            <a:noFill/>
            <a:miter lim="800000"/>
            <a:headEnd/>
            <a:tailEnd/>
          </a:ln>
        </p:spPr>
        <p:txBody>
          <a:bodyPr>
            <a:spAutoFit/>
          </a:bodyPr>
          <a:lstStyle/>
          <a:p>
            <a:pPr>
              <a:spcBef>
                <a:spcPct val="50000"/>
              </a:spcBef>
            </a:pPr>
            <a:r>
              <a:rPr lang="en-US" altLang="en-US" b="1">
                <a:solidFill>
                  <a:srgbClr val="006600"/>
                </a:solidFill>
              </a:rPr>
              <a:t>2. Đọc, tóm tắt:</a:t>
            </a:r>
          </a:p>
        </p:txBody>
      </p:sp>
      <p:sp>
        <p:nvSpPr>
          <p:cNvPr id="8203" name="Text Box 13"/>
          <p:cNvSpPr txBox="1">
            <a:spLocks noChangeArrowheads="1"/>
          </p:cNvSpPr>
          <p:nvPr/>
        </p:nvSpPr>
        <p:spPr bwMode="auto">
          <a:xfrm>
            <a:off x="0" y="2438400"/>
            <a:ext cx="3124200" cy="366713"/>
          </a:xfrm>
          <a:prstGeom prst="rect">
            <a:avLst/>
          </a:prstGeom>
          <a:noFill/>
          <a:ln w="9525">
            <a:noFill/>
            <a:miter lim="800000"/>
            <a:headEnd/>
            <a:tailEnd/>
          </a:ln>
        </p:spPr>
        <p:txBody>
          <a:bodyPr>
            <a:spAutoFit/>
          </a:bodyPr>
          <a:lstStyle/>
          <a:p>
            <a:pPr>
              <a:spcBef>
                <a:spcPct val="50000"/>
              </a:spcBef>
            </a:pPr>
            <a:r>
              <a:rPr lang="en-US" altLang="en-US" b="1">
                <a:solidFill>
                  <a:srgbClr val="CC0000"/>
                </a:solidFill>
              </a:rPr>
              <a:t>II.Đọc-hiểu văn bản:</a:t>
            </a:r>
          </a:p>
        </p:txBody>
      </p:sp>
      <p:sp>
        <p:nvSpPr>
          <p:cNvPr id="8204" name="Text Box 14"/>
          <p:cNvSpPr txBox="1">
            <a:spLocks noChangeArrowheads="1"/>
          </p:cNvSpPr>
          <p:nvPr/>
        </p:nvSpPr>
        <p:spPr bwMode="auto">
          <a:xfrm>
            <a:off x="0" y="2743200"/>
            <a:ext cx="3276600" cy="366713"/>
          </a:xfrm>
          <a:prstGeom prst="rect">
            <a:avLst/>
          </a:prstGeom>
          <a:noFill/>
          <a:ln w="9525">
            <a:noFill/>
            <a:miter lim="800000"/>
            <a:headEnd/>
            <a:tailEnd/>
          </a:ln>
        </p:spPr>
        <p:txBody>
          <a:bodyPr>
            <a:spAutoFit/>
          </a:bodyPr>
          <a:lstStyle/>
          <a:p>
            <a:pPr>
              <a:spcBef>
                <a:spcPct val="50000"/>
              </a:spcBef>
            </a:pPr>
            <a:r>
              <a:rPr lang="en-US" altLang="en-US" b="1">
                <a:solidFill>
                  <a:srgbClr val="006600"/>
                </a:solidFill>
              </a:rPr>
              <a:t>1.Vũ Nương:</a:t>
            </a:r>
          </a:p>
        </p:txBody>
      </p:sp>
      <p:sp>
        <p:nvSpPr>
          <p:cNvPr id="55311" name="Text Box 15"/>
          <p:cNvSpPr txBox="1">
            <a:spLocks noChangeArrowheads="1"/>
          </p:cNvSpPr>
          <p:nvPr/>
        </p:nvSpPr>
        <p:spPr bwMode="auto">
          <a:xfrm>
            <a:off x="4038600" y="1676400"/>
            <a:ext cx="2667000" cy="376238"/>
          </a:xfrm>
          <a:prstGeom prst="rect">
            <a:avLst/>
          </a:prstGeom>
          <a:noFill/>
          <a:ln w="9525">
            <a:solidFill>
              <a:schemeClr val="accent2"/>
            </a:solidFill>
            <a:miter lim="800000"/>
            <a:headEnd/>
            <a:tailEnd/>
          </a:ln>
        </p:spPr>
        <p:txBody>
          <a:bodyPr>
            <a:spAutoFit/>
          </a:bodyPr>
          <a:lstStyle/>
          <a:p>
            <a:pPr>
              <a:spcBef>
                <a:spcPct val="50000"/>
              </a:spcBef>
            </a:pPr>
            <a:r>
              <a:rPr lang="en-US" altLang="en-US" b="1"/>
              <a:t>a. Đẹp người, đẹp nết</a:t>
            </a:r>
          </a:p>
        </p:txBody>
      </p:sp>
      <p:sp>
        <p:nvSpPr>
          <p:cNvPr id="55312" name="Text Box 16"/>
          <p:cNvSpPr txBox="1">
            <a:spLocks noChangeArrowheads="1"/>
          </p:cNvSpPr>
          <p:nvPr/>
        </p:nvSpPr>
        <p:spPr bwMode="auto">
          <a:xfrm>
            <a:off x="6934200" y="1295400"/>
            <a:ext cx="1905000" cy="366713"/>
          </a:xfrm>
          <a:prstGeom prst="rect">
            <a:avLst/>
          </a:prstGeom>
          <a:noFill/>
          <a:ln w="9525">
            <a:noFill/>
            <a:miter lim="800000"/>
            <a:headEnd/>
            <a:tailEnd/>
          </a:ln>
        </p:spPr>
        <p:txBody>
          <a:bodyPr>
            <a:spAutoFit/>
          </a:bodyPr>
          <a:lstStyle/>
          <a:p>
            <a:pPr>
              <a:spcBef>
                <a:spcPct val="50000"/>
              </a:spcBef>
            </a:pPr>
            <a:r>
              <a:rPr lang="en-US" altLang="en-US"/>
              <a:t>Tư dung tốt đẹp</a:t>
            </a:r>
          </a:p>
        </p:txBody>
      </p:sp>
      <p:sp>
        <p:nvSpPr>
          <p:cNvPr id="55313" name="Text Box 17"/>
          <p:cNvSpPr txBox="1">
            <a:spLocks noChangeArrowheads="1"/>
          </p:cNvSpPr>
          <p:nvPr/>
        </p:nvSpPr>
        <p:spPr bwMode="auto">
          <a:xfrm>
            <a:off x="6934200" y="2133600"/>
            <a:ext cx="1981200" cy="366713"/>
          </a:xfrm>
          <a:prstGeom prst="rect">
            <a:avLst/>
          </a:prstGeom>
          <a:noFill/>
          <a:ln w="9525">
            <a:noFill/>
            <a:miter lim="800000"/>
            <a:headEnd/>
            <a:tailEnd/>
          </a:ln>
        </p:spPr>
        <p:txBody>
          <a:bodyPr>
            <a:spAutoFit/>
          </a:bodyPr>
          <a:lstStyle/>
          <a:p>
            <a:pPr>
              <a:spcBef>
                <a:spcPct val="50000"/>
              </a:spcBef>
            </a:pPr>
            <a:r>
              <a:rPr lang="en-US" altLang="en-US"/>
              <a:t>Thùy mị nết na</a:t>
            </a:r>
          </a:p>
        </p:txBody>
      </p:sp>
      <p:sp>
        <p:nvSpPr>
          <p:cNvPr id="55314" name="Line 18"/>
          <p:cNvSpPr>
            <a:spLocks noChangeShapeType="1"/>
          </p:cNvSpPr>
          <p:nvPr/>
        </p:nvSpPr>
        <p:spPr bwMode="auto">
          <a:xfrm flipV="1">
            <a:off x="6705600" y="1600200"/>
            <a:ext cx="304800" cy="304800"/>
          </a:xfrm>
          <a:prstGeom prst="line">
            <a:avLst/>
          </a:prstGeom>
          <a:noFill/>
          <a:ln w="9525">
            <a:solidFill>
              <a:srgbClr val="FF0000"/>
            </a:solidFill>
            <a:round/>
            <a:headEnd/>
            <a:tailEnd type="triangle" w="med" len="med"/>
          </a:ln>
        </p:spPr>
        <p:txBody>
          <a:bodyPr/>
          <a:lstStyle/>
          <a:p>
            <a:endParaRPr lang="en-US"/>
          </a:p>
        </p:txBody>
      </p:sp>
      <p:sp>
        <p:nvSpPr>
          <p:cNvPr id="55315" name="Line 19"/>
          <p:cNvSpPr>
            <a:spLocks noChangeShapeType="1"/>
          </p:cNvSpPr>
          <p:nvPr/>
        </p:nvSpPr>
        <p:spPr bwMode="auto">
          <a:xfrm>
            <a:off x="6705600" y="1905000"/>
            <a:ext cx="304800" cy="304800"/>
          </a:xfrm>
          <a:prstGeom prst="line">
            <a:avLst/>
          </a:prstGeom>
          <a:noFill/>
          <a:ln w="9525">
            <a:solidFill>
              <a:srgbClr val="FF0000"/>
            </a:solidFill>
            <a:round/>
            <a:headEnd/>
            <a:tailEnd type="triangle" w="med" len="med"/>
          </a:ln>
        </p:spPr>
        <p:txBody>
          <a:bodyPr/>
          <a:lstStyle/>
          <a:p>
            <a:endParaRPr lang="en-US"/>
          </a:p>
        </p:txBody>
      </p:sp>
      <p:sp>
        <p:nvSpPr>
          <p:cNvPr id="55316" name="Text Box 20"/>
          <p:cNvSpPr txBox="1">
            <a:spLocks noChangeArrowheads="1"/>
          </p:cNvSpPr>
          <p:nvPr/>
        </p:nvSpPr>
        <p:spPr bwMode="auto">
          <a:xfrm>
            <a:off x="4038600" y="2438400"/>
            <a:ext cx="1905000" cy="376238"/>
          </a:xfrm>
          <a:prstGeom prst="rect">
            <a:avLst/>
          </a:prstGeom>
          <a:noFill/>
          <a:ln w="9525">
            <a:solidFill>
              <a:schemeClr val="accent2"/>
            </a:solidFill>
            <a:miter lim="800000"/>
            <a:headEnd/>
            <a:tailEnd/>
          </a:ln>
        </p:spPr>
        <p:txBody>
          <a:bodyPr>
            <a:spAutoFit/>
          </a:bodyPr>
          <a:lstStyle/>
          <a:p>
            <a:pPr>
              <a:spcBef>
                <a:spcPct val="50000"/>
              </a:spcBef>
            </a:pPr>
            <a:r>
              <a:rPr lang="en-US" altLang="en-US" b="1"/>
              <a:t>  b.Phẩm hạnh:</a:t>
            </a:r>
          </a:p>
        </p:txBody>
      </p:sp>
      <p:sp>
        <p:nvSpPr>
          <p:cNvPr id="55317" name="Text Box 21"/>
          <p:cNvSpPr txBox="1">
            <a:spLocks noChangeArrowheads="1"/>
          </p:cNvSpPr>
          <p:nvPr/>
        </p:nvSpPr>
        <p:spPr bwMode="auto">
          <a:xfrm>
            <a:off x="3886200" y="3235325"/>
            <a:ext cx="914400" cy="650875"/>
          </a:xfrm>
          <a:prstGeom prst="rect">
            <a:avLst/>
          </a:prstGeom>
          <a:solidFill>
            <a:srgbClr val="FFFF99"/>
          </a:solidFill>
          <a:ln w="9525">
            <a:solidFill>
              <a:srgbClr val="FF0000"/>
            </a:solidFill>
            <a:miter lim="800000"/>
            <a:headEnd/>
            <a:tailEnd/>
          </a:ln>
        </p:spPr>
        <p:txBody>
          <a:bodyPr>
            <a:spAutoFit/>
          </a:bodyPr>
          <a:lstStyle/>
          <a:p>
            <a:pPr>
              <a:spcBef>
                <a:spcPct val="50000"/>
              </a:spcBef>
            </a:pPr>
            <a:r>
              <a:rPr lang="en-US" altLang="en-US"/>
              <a:t>* Với chồng:</a:t>
            </a:r>
          </a:p>
        </p:txBody>
      </p:sp>
      <p:sp>
        <p:nvSpPr>
          <p:cNvPr id="55318" name="Text Box 22"/>
          <p:cNvSpPr txBox="1">
            <a:spLocks noChangeArrowheads="1"/>
          </p:cNvSpPr>
          <p:nvPr/>
        </p:nvSpPr>
        <p:spPr bwMode="auto">
          <a:xfrm>
            <a:off x="5791200" y="2711450"/>
            <a:ext cx="3352800" cy="641350"/>
          </a:xfrm>
          <a:prstGeom prst="rect">
            <a:avLst/>
          </a:prstGeom>
          <a:noFill/>
          <a:ln w="9525">
            <a:noFill/>
            <a:miter lim="800000"/>
            <a:headEnd/>
            <a:tailEnd/>
          </a:ln>
        </p:spPr>
        <p:txBody>
          <a:bodyPr>
            <a:spAutoFit/>
          </a:bodyPr>
          <a:lstStyle/>
          <a:p>
            <a:pPr>
              <a:spcBef>
                <a:spcPct val="50000"/>
              </a:spcBef>
            </a:pPr>
            <a:r>
              <a:rPr lang="en-US" altLang="en-US"/>
              <a:t> Giữ gìn khuôn phép…không thất hòa</a:t>
            </a:r>
          </a:p>
        </p:txBody>
      </p:sp>
      <p:sp>
        <p:nvSpPr>
          <p:cNvPr id="55319" name="Text Box 23"/>
          <p:cNvSpPr txBox="1">
            <a:spLocks noChangeArrowheads="1"/>
          </p:cNvSpPr>
          <p:nvPr/>
        </p:nvSpPr>
        <p:spPr bwMode="auto">
          <a:xfrm>
            <a:off x="5715000" y="3321050"/>
            <a:ext cx="3429000" cy="641350"/>
          </a:xfrm>
          <a:prstGeom prst="rect">
            <a:avLst/>
          </a:prstGeom>
          <a:noFill/>
          <a:ln w="9525">
            <a:noFill/>
            <a:miter lim="800000"/>
            <a:headEnd/>
            <a:tailEnd/>
          </a:ln>
        </p:spPr>
        <p:txBody>
          <a:bodyPr>
            <a:spAutoFit/>
          </a:bodyPr>
          <a:lstStyle/>
          <a:p>
            <a:pPr>
              <a:spcBef>
                <a:spcPct val="50000"/>
              </a:spcBef>
            </a:pPr>
            <a:r>
              <a:rPr lang="en-US" altLang="en-US"/>
              <a:t>Tiễn chồng…mong hai chữ bình yên</a:t>
            </a:r>
          </a:p>
        </p:txBody>
      </p:sp>
      <p:sp>
        <p:nvSpPr>
          <p:cNvPr id="55320" name="Text Box 24"/>
          <p:cNvSpPr txBox="1">
            <a:spLocks noChangeArrowheads="1"/>
          </p:cNvSpPr>
          <p:nvPr/>
        </p:nvSpPr>
        <p:spPr bwMode="auto">
          <a:xfrm>
            <a:off x="5715000" y="3930650"/>
            <a:ext cx="3429000" cy="641350"/>
          </a:xfrm>
          <a:prstGeom prst="rect">
            <a:avLst/>
          </a:prstGeom>
          <a:noFill/>
          <a:ln w="9525">
            <a:noFill/>
            <a:miter lim="800000"/>
            <a:headEnd/>
            <a:tailEnd/>
          </a:ln>
        </p:spPr>
        <p:txBody>
          <a:bodyPr>
            <a:spAutoFit/>
          </a:bodyPr>
          <a:lstStyle/>
          <a:p>
            <a:pPr>
              <a:spcBef>
                <a:spcPct val="50000"/>
              </a:spcBef>
            </a:pPr>
            <a:r>
              <a:rPr lang="en-US" altLang="en-US"/>
              <a:t>Ba năm cách biệt giữ gìn một tiết…</a:t>
            </a:r>
          </a:p>
        </p:txBody>
      </p:sp>
      <p:sp>
        <p:nvSpPr>
          <p:cNvPr id="55321" name="Line 25"/>
          <p:cNvSpPr>
            <a:spLocks noChangeShapeType="1"/>
          </p:cNvSpPr>
          <p:nvPr/>
        </p:nvSpPr>
        <p:spPr bwMode="auto">
          <a:xfrm flipV="1">
            <a:off x="4800600" y="3092450"/>
            <a:ext cx="914400" cy="457200"/>
          </a:xfrm>
          <a:prstGeom prst="line">
            <a:avLst/>
          </a:prstGeom>
          <a:noFill/>
          <a:ln w="9525">
            <a:solidFill>
              <a:srgbClr val="FF0000"/>
            </a:solidFill>
            <a:round/>
            <a:headEnd/>
            <a:tailEnd type="triangle" w="med" len="med"/>
          </a:ln>
        </p:spPr>
        <p:txBody>
          <a:bodyPr/>
          <a:lstStyle/>
          <a:p>
            <a:endParaRPr lang="en-US"/>
          </a:p>
        </p:txBody>
      </p:sp>
      <p:sp>
        <p:nvSpPr>
          <p:cNvPr id="55322" name="Line 26"/>
          <p:cNvSpPr>
            <a:spLocks noChangeShapeType="1"/>
          </p:cNvSpPr>
          <p:nvPr/>
        </p:nvSpPr>
        <p:spPr bwMode="auto">
          <a:xfrm>
            <a:off x="4800600" y="3549650"/>
            <a:ext cx="838200" cy="0"/>
          </a:xfrm>
          <a:prstGeom prst="line">
            <a:avLst/>
          </a:prstGeom>
          <a:noFill/>
          <a:ln w="9525">
            <a:solidFill>
              <a:srgbClr val="FF0000"/>
            </a:solidFill>
            <a:round/>
            <a:headEnd/>
            <a:tailEnd type="triangle" w="med" len="med"/>
          </a:ln>
        </p:spPr>
        <p:txBody>
          <a:bodyPr/>
          <a:lstStyle/>
          <a:p>
            <a:endParaRPr lang="en-US"/>
          </a:p>
        </p:txBody>
      </p:sp>
      <p:sp>
        <p:nvSpPr>
          <p:cNvPr id="55323" name="Line 27"/>
          <p:cNvSpPr>
            <a:spLocks noChangeShapeType="1"/>
          </p:cNvSpPr>
          <p:nvPr/>
        </p:nvSpPr>
        <p:spPr bwMode="auto">
          <a:xfrm>
            <a:off x="4800600" y="3549650"/>
            <a:ext cx="838200" cy="609600"/>
          </a:xfrm>
          <a:prstGeom prst="line">
            <a:avLst/>
          </a:prstGeom>
          <a:noFill/>
          <a:ln w="9525">
            <a:solidFill>
              <a:srgbClr val="FF0000"/>
            </a:solidFill>
            <a:round/>
            <a:headEnd/>
            <a:tailEnd type="triangle" w="med" len="med"/>
          </a:ln>
        </p:spPr>
        <p:txBody>
          <a:bodyPr/>
          <a:lstStyle/>
          <a:p>
            <a:endParaRPr lang="en-US"/>
          </a:p>
        </p:txBody>
      </p:sp>
      <p:pic>
        <p:nvPicPr>
          <p:cNvPr id="8218" name="Picture 28" descr="tpnx04"/>
          <p:cNvPicPr>
            <a:picLocks noChangeAspect="1" noChangeArrowheads="1"/>
          </p:cNvPicPr>
          <p:nvPr/>
        </p:nvPicPr>
        <p:blipFill>
          <a:blip r:embed="rId2" cstate="print"/>
          <a:srcRect/>
          <a:stretch>
            <a:fillRect/>
          </a:stretch>
        </p:blipFill>
        <p:spPr bwMode="auto">
          <a:xfrm>
            <a:off x="152400" y="3810000"/>
            <a:ext cx="3657600" cy="2971800"/>
          </a:xfrm>
          <a:prstGeom prst="rect">
            <a:avLst/>
          </a:prstGeom>
          <a:noFill/>
          <a:ln w="9525">
            <a:noFill/>
            <a:miter lim="800000"/>
            <a:headEnd/>
            <a:tailEnd/>
          </a:ln>
        </p:spPr>
      </p:pic>
      <p:pic>
        <p:nvPicPr>
          <p:cNvPr id="55325" name="Picture 29" descr="mecon2"/>
          <p:cNvPicPr>
            <a:picLocks noChangeAspect="1" noChangeArrowheads="1"/>
          </p:cNvPicPr>
          <p:nvPr/>
        </p:nvPicPr>
        <p:blipFill>
          <a:blip r:embed="rId3" cstate="print"/>
          <a:srcRect/>
          <a:stretch>
            <a:fillRect/>
          </a:stretch>
        </p:blipFill>
        <p:spPr bwMode="auto">
          <a:xfrm>
            <a:off x="5029200" y="4554538"/>
            <a:ext cx="3200400" cy="2216150"/>
          </a:xfrm>
          <a:prstGeom prst="rect">
            <a:avLst/>
          </a:prstGeom>
          <a:noFill/>
          <a:ln w="9525">
            <a:noFill/>
            <a:miter lim="800000"/>
            <a:headEnd/>
            <a:tailEnd/>
          </a:ln>
        </p:spPr>
      </p:pic>
      <p:sp>
        <p:nvSpPr>
          <p:cNvPr id="8220" name="Text Box 30"/>
          <p:cNvSpPr txBox="1">
            <a:spLocks noChangeArrowheads="1"/>
          </p:cNvSpPr>
          <p:nvPr/>
        </p:nvSpPr>
        <p:spPr bwMode="auto">
          <a:xfrm>
            <a:off x="152400" y="220663"/>
            <a:ext cx="1447800" cy="366712"/>
          </a:xfrm>
          <a:prstGeom prst="rect">
            <a:avLst/>
          </a:prstGeom>
          <a:noFill/>
          <a:ln w="9525">
            <a:noFill/>
            <a:miter lim="800000"/>
            <a:headEnd/>
            <a:tailEnd/>
          </a:ln>
        </p:spPr>
        <p:txBody>
          <a:bodyPr>
            <a:spAutoFit/>
          </a:bodyPr>
          <a:lstStyle/>
          <a:p>
            <a:pPr>
              <a:spcBef>
                <a:spcPct val="50000"/>
              </a:spcBef>
            </a:pPr>
            <a:r>
              <a:rPr lang="en-US" altLang="en-US">
                <a:solidFill>
                  <a:srgbClr val="CC0000"/>
                </a:solidFill>
              </a:rPr>
              <a:t>Tiết 16.</a:t>
            </a:r>
          </a:p>
        </p:txBody>
      </p:sp>
      <p:sp>
        <p:nvSpPr>
          <p:cNvPr id="55331" name="Text Box 35"/>
          <p:cNvSpPr txBox="1">
            <a:spLocks noChangeArrowheads="1"/>
          </p:cNvSpPr>
          <p:nvPr/>
        </p:nvSpPr>
        <p:spPr bwMode="auto">
          <a:xfrm>
            <a:off x="0" y="3048000"/>
            <a:ext cx="3276600" cy="641350"/>
          </a:xfrm>
          <a:prstGeom prst="rect">
            <a:avLst/>
          </a:prstGeom>
          <a:noFill/>
          <a:ln w="9525">
            <a:noFill/>
            <a:miter lim="800000"/>
            <a:headEnd/>
            <a:tailEnd/>
          </a:ln>
        </p:spPr>
        <p:txBody>
          <a:bodyPr>
            <a:spAutoFit/>
          </a:bodyPr>
          <a:lstStyle/>
          <a:p>
            <a:pPr>
              <a:spcBef>
                <a:spcPct val="50000"/>
              </a:spcBef>
            </a:pPr>
            <a:r>
              <a:rPr lang="en-US" altLang="en-US" b="1">
                <a:solidFill>
                  <a:srgbClr val="006600"/>
                </a:solidFill>
              </a:rPr>
              <a:t>a.Những phẩm chất tốt đẹp của Vũ Nương:</a:t>
            </a:r>
          </a:p>
        </p:txBody>
      </p:sp>
      <p:sp>
        <p:nvSpPr>
          <p:cNvPr id="55332" name="Text Box 36"/>
          <p:cNvSpPr txBox="1">
            <a:spLocks noChangeArrowheads="1"/>
          </p:cNvSpPr>
          <p:nvPr/>
        </p:nvSpPr>
        <p:spPr bwMode="auto">
          <a:xfrm>
            <a:off x="79375" y="3602038"/>
            <a:ext cx="3657600" cy="3255962"/>
          </a:xfrm>
          <a:prstGeom prst="rect">
            <a:avLst/>
          </a:prstGeom>
          <a:solidFill>
            <a:srgbClr val="FFFF99"/>
          </a:solidFill>
          <a:ln w="9525">
            <a:noFill/>
            <a:miter lim="800000"/>
            <a:headEnd/>
            <a:tailEnd/>
          </a:ln>
        </p:spPr>
        <p:txBody>
          <a:bodyPr>
            <a:spAutoFit/>
          </a:bodyPr>
          <a:lstStyle/>
          <a:p>
            <a:pPr>
              <a:spcBef>
                <a:spcPct val="50000"/>
              </a:spcBef>
            </a:pPr>
            <a:r>
              <a:rPr lang="en-US" altLang="en-US" b="1"/>
              <a:t>-Đẹp người, đẹp nết</a:t>
            </a:r>
          </a:p>
          <a:p>
            <a:pPr>
              <a:spcBef>
                <a:spcPct val="50000"/>
              </a:spcBef>
            </a:pPr>
            <a:r>
              <a:rPr lang="en-US" altLang="en-US" b="1">
                <a:cs typeface="Arial" charset="0"/>
              </a:rPr>
              <a:t> </a:t>
            </a:r>
            <a:r>
              <a:rPr lang="en-US" altLang="en-US" b="1">
                <a:cs typeface="Arial" charset="0"/>
                <a:sym typeface="Wingdings" pitchFamily="2" charset="2"/>
              </a:rPr>
              <a:t></a:t>
            </a:r>
            <a:r>
              <a:rPr lang="en-US" altLang="en-US" b="1">
                <a:cs typeface="Arial" charset="0"/>
              </a:rPr>
              <a:t> </a:t>
            </a:r>
            <a:r>
              <a:rPr lang="en-US" altLang="en-US" b="1"/>
              <a:t>Người vợ hiền chung thủy</a:t>
            </a:r>
          </a:p>
          <a:p>
            <a:pPr>
              <a:spcBef>
                <a:spcPct val="50000"/>
              </a:spcBef>
            </a:pPr>
            <a:endParaRPr lang="en-US" altLang="en-US" b="1"/>
          </a:p>
          <a:p>
            <a:pPr>
              <a:spcBef>
                <a:spcPct val="50000"/>
              </a:spcBef>
            </a:pPr>
            <a:endParaRPr lang="en-US" altLang="en-US" b="1"/>
          </a:p>
          <a:p>
            <a:pPr>
              <a:spcBef>
                <a:spcPct val="50000"/>
              </a:spcBef>
            </a:pPr>
            <a:endParaRPr lang="en-US" altLang="en-US" b="1"/>
          </a:p>
          <a:p>
            <a:pPr>
              <a:spcBef>
                <a:spcPct val="50000"/>
              </a:spcBef>
            </a:pPr>
            <a:endParaRPr lang="en-US" altLang="en-US" b="1"/>
          </a:p>
          <a:p>
            <a:pPr>
              <a:spcBef>
                <a:spcPct val="50000"/>
              </a:spcBef>
            </a:pPr>
            <a:endParaRPr lang="en-US" altLang="en-US" b="1"/>
          </a:p>
          <a:p>
            <a:pPr>
              <a:spcBef>
                <a:spcPct val="50000"/>
              </a:spcBef>
            </a:pPr>
            <a:endParaRPr lang="en-US" altLang="en-US" b="1"/>
          </a:p>
        </p:txBody>
      </p:sp>
      <p:pic>
        <p:nvPicPr>
          <p:cNvPr id="8223" name="Picture 30" descr="Picture1"/>
          <p:cNvPicPr>
            <a:picLocks noChangeAspect="1" noChangeArrowheads="1" noCrop="1"/>
          </p:cNvPicPr>
          <p:nvPr/>
        </p:nvPicPr>
        <p:blipFill>
          <a:blip r:embed="rId4" cstate="print"/>
          <a:srcRect/>
          <a:stretch>
            <a:fillRect/>
          </a:stretch>
        </p:blipFill>
        <p:spPr bwMode="auto">
          <a:xfrm rot="-3428604">
            <a:off x="3130550" y="1196976"/>
            <a:ext cx="593725" cy="5207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5331"/>
                                        </p:tgtEl>
                                        <p:attrNameLst>
                                          <p:attrName>style.visibility</p:attrName>
                                        </p:attrNameLst>
                                      </p:cBhvr>
                                      <p:to>
                                        <p:strVal val="visible"/>
                                      </p:to>
                                    </p:set>
                                    <p:animEffect transition="in" filter="strips(downRight)">
                                      <p:cBhvr>
                                        <p:cTn id="7" dur="500"/>
                                        <p:tgtEl>
                                          <p:spTgt spid="553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5311"/>
                                        </p:tgtEl>
                                        <p:attrNameLst>
                                          <p:attrName>style.visibility</p:attrName>
                                        </p:attrNameLst>
                                      </p:cBhvr>
                                      <p:to>
                                        <p:strVal val="visible"/>
                                      </p:to>
                                    </p:set>
                                    <p:animEffect transition="in" filter="box(in)">
                                      <p:cBhvr>
                                        <p:cTn id="12" dur="500"/>
                                        <p:tgtEl>
                                          <p:spTgt spid="553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5314"/>
                                        </p:tgtEl>
                                        <p:attrNameLst>
                                          <p:attrName>style.visibility</p:attrName>
                                        </p:attrNameLst>
                                      </p:cBhvr>
                                      <p:to>
                                        <p:strVal val="visible"/>
                                      </p:to>
                                    </p:set>
                                    <p:animEffect transition="in" filter="box(in)">
                                      <p:cBhvr>
                                        <p:cTn id="17" dur="500"/>
                                        <p:tgtEl>
                                          <p:spTgt spid="55314"/>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55312"/>
                                        </p:tgtEl>
                                        <p:attrNameLst>
                                          <p:attrName>style.visibility</p:attrName>
                                        </p:attrNameLst>
                                      </p:cBhvr>
                                      <p:to>
                                        <p:strVal val="visible"/>
                                      </p:to>
                                    </p:set>
                                    <p:animEffect transition="in" filter="box(in)">
                                      <p:cBhvr>
                                        <p:cTn id="20" dur="500"/>
                                        <p:tgtEl>
                                          <p:spTgt spid="5531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55315"/>
                                        </p:tgtEl>
                                        <p:attrNameLst>
                                          <p:attrName>style.visibility</p:attrName>
                                        </p:attrNameLst>
                                      </p:cBhvr>
                                      <p:to>
                                        <p:strVal val="visible"/>
                                      </p:to>
                                    </p:set>
                                    <p:animEffect transition="in" filter="box(in)">
                                      <p:cBhvr>
                                        <p:cTn id="25" dur="500"/>
                                        <p:tgtEl>
                                          <p:spTgt spid="55315"/>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55313"/>
                                        </p:tgtEl>
                                        <p:attrNameLst>
                                          <p:attrName>style.visibility</p:attrName>
                                        </p:attrNameLst>
                                      </p:cBhvr>
                                      <p:to>
                                        <p:strVal val="visible"/>
                                      </p:to>
                                    </p:set>
                                    <p:animEffect transition="in" filter="box(in)">
                                      <p:cBhvr>
                                        <p:cTn id="28" dur="500"/>
                                        <p:tgtEl>
                                          <p:spTgt spid="5531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55316"/>
                                        </p:tgtEl>
                                        <p:attrNameLst>
                                          <p:attrName>style.visibility</p:attrName>
                                        </p:attrNameLst>
                                      </p:cBhvr>
                                      <p:to>
                                        <p:strVal val="visible"/>
                                      </p:to>
                                    </p:set>
                                    <p:animEffect transition="in" filter="box(in)">
                                      <p:cBhvr>
                                        <p:cTn id="33" dur="500"/>
                                        <p:tgtEl>
                                          <p:spTgt spid="5531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55317"/>
                                        </p:tgtEl>
                                        <p:attrNameLst>
                                          <p:attrName>style.visibility</p:attrName>
                                        </p:attrNameLst>
                                      </p:cBhvr>
                                      <p:to>
                                        <p:strVal val="visible"/>
                                      </p:to>
                                    </p:set>
                                    <p:animEffect transition="in" filter="box(in)">
                                      <p:cBhvr>
                                        <p:cTn id="38" dur="500"/>
                                        <p:tgtEl>
                                          <p:spTgt spid="55317"/>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55321"/>
                                        </p:tgtEl>
                                        <p:attrNameLst>
                                          <p:attrName>style.visibility</p:attrName>
                                        </p:attrNameLst>
                                      </p:cBhvr>
                                      <p:to>
                                        <p:strVal val="visible"/>
                                      </p:to>
                                    </p:set>
                                    <p:animEffect transition="in" filter="box(in)">
                                      <p:cBhvr>
                                        <p:cTn id="43" dur="500"/>
                                        <p:tgtEl>
                                          <p:spTgt spid="55321"/>
                                        </p:tgtEl>
                                      </p:cBhvr>
                                    </p:animEffect>
                                  </p:childTnLst>
                                </p:cTn>
                              </p:par>
                              <p:par>
                                <p:cTn id="44" presetID="4" presetClass="entr" presetSubtype="16" fill="hold" grpId="0" nodeType="withEffect">
                                  <p:stCondLst>
                                    <p:cond delay="0"/>
                                  </p:stCondLst>
                                  <p:childTnLst>
                                    <p:set>
                                      <p:cBhvr>
                                        <p:cTn id="45" dur="1" fill="hold">
                                          <p:stCondLst>
                                            <p:cond delay="0"/>
                                          </p:stCondLst>
                                        </p:cTn>
                                        <p:tgtEl>
                                          <p:spTgt spid="55318"/>
                                        </p:tgtEl>
                                        <p:attrNameLst>
                                          <p:attrName>style.visibility</p:attrName>
                                        </p:attrNameLst>
                                      </p:cBhvr>
                                      <p:to>
                                        <p:strVal val="visible"/>
                                      </p:to>
                                    </p:set>
                                    <p:animEffect transition="in" filter="box(in)">
                                      <p:cBhvr>
                                        <p:cTn id="46" dur="500"/>
                                        <p:tgtEl>
                                          <p:spTgt spid="55318"/>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4" presetClass="entr" presetSubtype="16" fill="hold" grpId="0" nodeType="clickEffect">
                                  <p:stCondLst>
                                    <p:cond delay="0"/>
                                  </p:stCondLst>
                                  <p:childTnLst>
                                    <p:set>
                                      <p:cBhvr>
                                        <p:cTn id="50" dur="1" fill="hold">
                                          <p:stCondLst>
                                            <p:cond delay="0"/>
                                          </p:stCondLst>
                                        </p:cTn>
                                        <p:tgtEl>
                                          <p:spTgt spid="55322"/>
                                        </p:tgtEl>
                                        <p:attrNameLst>
                                          <p:attrName>style.visibility</p:attrName>
                                        </p:attrNameLst>
                                      </p:cBhvr>
                                      <p:to>
                                        <p:strVal val="visible"/>
                                      </p:to>
                                    </p:set>
                                    <p:animEffect transition="in" filter="box(in)">
                                      <p:cBhvr>
                                        <p:cTn id="51" dur="500"/>
                                        <p:tgtEl>
                                          <p:spTgt spid="55322"/>
                                        </p:tgtEl>
                                      </p:cBhvr>
                                    </p:animEffect>
                                  </p:childTnLst>
                                </p:cTn>
                              </p:par>
                              <p:par>
                                <p:cTn id="52" presetID="4" presetClass="entr" presetSubtype="16" fill="hold" grpId="0" nodeType="withEffect">
                                  <p:stCondLst>
                                    <p:cond delay="0"/>
                                  </p:stCondLst>
                                  <p:childTnLst>
                                    <p:set>
                                      <p:cBhvr>
                                        <p:cTn id="53" dur="1" fill="hold">
                                          <p:stCondLst>
                                            <p:cond delay="0"/>
                                          </p:stCondLst>
                                        </p:cTn>
                                        <p:tgtEl>
                                          <p:spTgt spid="55319"/>
                                        </p:tgtEl>
                                        <p:attrNameLst>
                                          <p:attrName>style.visibility</p:attrName>
                                        </p:attrNameLst>
                                      </p:cBhvr>
                                      <p:to>
                                        <p:strVal val="visible"/>
                                      </p:to>
                                    </p:set>
                                    <p:animEffect transition="in" filter="box(in)">
                                      <p:cBhvr>
                                        <p:cTn id="54" dur="500"/>
                                        <p:tgtEl>
                                          <p:spTgt spid="55319"/>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4" presetClass="entr" presetSubtype="16" fill="hold" grpId="0" nodeType="clickEffect">
                                  <p:stCondLst>
                                    <p:cond delay="0"/>
                                  </p:stCondLst>
                                  <p:childTnLst>
                                    <p:set>
                                      <p:cBhvr>
                                        <p:cTn id="58" dur="1" fill="hold">
                                          <p:stCondLst>
                                            <p:cond delay="0"/>
                                          </p:stCondLst>
                                        </p:cTn>
                                        <p:tgtEl>
                                          <p:spTgt spid="55323"/>
                                        </p:tgtEl>
                                        <p:attrNameLst>
                                          <p:attrName>style.visibility</p:attrName>
                                        </p:attrNameLst>
                                      </p:cBhvr>
                                      <p:to>
                                        <p:strVal val="visible"/>
                                      </p:to>
                                    </p:set>
                                    <p:animEffect transition="in" filter="box(in)">
                                      <p:cBhvr>
                                        <p:cTn id="59" dur="500"/>
                                        <p:tgtEl>
                                          <p:spTgt spid="55323"/>
                                        </p:tgtEl>
                                      </p:cBhvr>
                                    </p:animEffect>
                                  </p:childTnLst>
                                </p:cTn>
                              </p:par>
                              <p:par>
                                <p:cTn id="60" presetID="4" presetClass="entr" presetSubtype="16" fill="hold" grpId="0" nodeType="withEffect">
                                  <p:stCondLst>
                                    <p:cond delay="0"/>
                                  </p:stCondLst>
                                  <p:childTnLst>
                                    <p:set>
                                      <p:cBhvr>
                                        <p:cTn id="61" dur="1" fill="hold">
                                          <p:stCondLst>
                                            <p:cond delay="0"/>
                                          </p:stCondLst>
                                        </p:cTn>
                                        <p:tgtEl>
                                          <p:spTgt spid="55320"/>
                                        </p:tgtEl>
                                        <p:attrNameLst>
                                          <p:attrName>style.visibility</p:attrName>
                                        </p:attrNameLst>
                                      </p:cBhvr>
                                      <p:to>
                                        <p:strVal val="visible"/>
                                      </p:to>
                                    </p:set>
                                    <p:animEffect transition="in" filter="box(in)">
                                      <p:cBhvr>
                                        <p:cTn id="62" dur="500"/>
                                        <p:tgtEl>
                                          <p:spTgt spid="55320"/>
                                        </p:tgtEl>
                                      </p:cBhvr>
                                    </p:animEffect>
                                  </p:childTnLst>
                                </p:cTn>
                              </p:par>
                              <p:par>
                                <p:cTn id="63" presetID="9" presetClass="entr" presetSubtype="0" fill="hold" nodeType="withEffect">
                                  <p:stCondLst>
                                    <p:cond delay="0"/>
                                  </p:stCondLst>
                                  <p:childTnLst>
                                    <p:set>
                                      <p:cBhvr>
                                        <p:cTn id="64" dur="1" fill="hold">
                                          <p:stCondLst>
                                            <p:cond delay="0"/>
                                          </p:stCondLst>
                                        </p:cTn>
                                        <p:tgtEl>
                                          <p:spTgt spid="55325"/>
                                        </p:tgtEl>
                                        <p:attrNameLst>
                                          <p:attrName>style.visibility</p:attrName>
                                        </p:attrNameLst>
                                      </p:cBhvr>
                                      <p:to>
                                        <p:strVal val="visible"/>
                                      </p:to>
                                    </p:set>
                                    <p:animEffect transition="in" filter="dissolve">
                                      <p:cBhvr>
                                        <p:cTn id="65" dur="500"/>
                                        <p:tgtEl>
                                          <p:spTgt spid="55325"/>
                                        </p:tgtEl>
                                      </p:cBhvr>
                                    </p:animEffect>
                                  </p:childTnLst>
                                </p:cTn>
                              </p:par>
                              <p:par>
                                <p:cTn id="66" presetID="18" presetClass="entr" presetSubtype="12" fill="hold" grpId="0" nodeType="withEffect">
                                  <p:stCondLst>
                                    <p:cond delay="0"/>
                                  </p:stCondLst>
                                  <p:childTnLst>
                                    <p:set>
                                      <p:cBhvr>
                                        <p:cTn id="67" dur="1" fill="hold">
                                          <p:stCondLst>
                                            <p:cond delay="0"/>
                                          </p:stCondLst>
                                        </p:cTn>
                                        <p:tgtEl>
                                          <p:spTgt spid="55332"/>
                                        </p:tgtEl>
                                        <p:attrNameLst>
                                          <p:attrName>style.visibility</p:attrName>
                                        </p:attrNameLst>
                                      </p:cBhvr>
                                      <p:to>
                                        <p:strVal val="visible"/>
                                      </p:to>
                                    </p:set>
                                    <p:animEffect transition="in" filter="strips(downLeft)">
                                      <p:cBhvr>
                                        <p:cTn id="68" dur="500"/>
                                        <p:tgtEl>
                                          <p:spTgt spid="553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11" grpId="0" animBg="1"/>
      <p:bldP spid="55312" grpId="0"/>
      <p:bldP spid="55313" grpId="0"/>
      <p:bldP spid="55314" grpId="0" animBg="1"/>
      <p:bldP spid="55315" grpId="0" animBg="1"/>
      <p:bldP spid="55316" grpId="0" animBg="1"/>
      <p:bldP spid="55317" grpId="0" animBg="1"/>
      <p:bldP spid="55318" grpId="0"/>
      <p:bldP spid="55319" grpId="0"/>
      <p:bldP spid="55320" grpId="0"/>
      <p:bldP spid="55321" grpId="0" animBg="1"/>
      <p:bldP spid="55322" grpId="0" animBg="1"/>
      <p:bldP spid="55323" grpId="0" animBg="1"/>
      <p:bldP spid="55331" grpId="0"/>
      <p:bldP spid="5533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body" idx="1"/>
          </p:nvPr>
        </p:nvSpPr>
        <p:spPr>
          <a:xfrm>
            <a:off x="0" y="838200"/>
            <a:ext cx="9144000" cy="685800"/>
          </a:xfrm>
        </p:spPr>
        <p:txBody>
          <a:bodyPr/>
          <a:lstStyle/>
          <a:p>
            <a:pPr eaLnBrk="1" hangingPunct="1">
              <a:lnSpc>
                <a:spcPct val="80000"/>
              </a:lnSpc>
              <a:buFontTx/>
              <a:buNone/>
            </a:pPr>
            <a:r>
              <a:rPr lang="en-US" altLang="en-US" sz="2400" smtClean="0">
                <a:solidFill>
                  <a:srgbClr val="0066FF"/>
                </a:solidFill>
                <a:latin typeface=".VnArial" pitchFamily="34" charset="0"/>
              </a:rPr>
              <a:t>     </a:t>
            </a:r>
            <a:r>
              <a:rPr lang="en-US" altLang="en-US" sz="2400" b="1" smtClean="0">
                <a:solidFill>
                  <a:srgbClr val="0066FF"/>
                </a:solidFill>
                <a:latin typeface=".VnArial" pitchFamily="34" charset="0"/>
              </a:rPr>
              <a:t>Gi¶i thÝch v× sao Vò N­¬ng chØ mong chång b×nh an chø kh«ng cÇu hiÓn vinh?</a:t>
            </a:r>
          </a:p>
        </p:txBody>
      </p:sp>
      <p:sp>
        <p:nvSpPr>
          <p:cNvPr id="70659" name="WordArt 3"/>
          <p:cNvSpPr>
            <a:spLocks noChangeArrowheads="1" noChangeShapeType="1" noTextEdit="1"/>
          </p:cNvSpPr>
          <p:nvPr/>
        </p:nvSpPr>
        <p:spPr bwMode="auto">
          <a:xfrm>
            <a:off x="2971800" y="228600"/>
            <a:ext cx="3505200" cy="533400"/>
          </a:xfrm>
          <a:prstGeom prst="rect">
            <a:avLst/>
          </a:prstGeom>
        </p:spPr>
        <p:txBody>
          <a:bodyPr wrap="none" fromWordArt="1">
            <a:prstTxWarp prst="textFadeUp">
              <a:avLst>
                <a:gd name="adj" fmla="val 9991"/>
              </a:avLst>
            </a:prstTxWarp>
          </a:bodyPr>
          <a:lstStyle/>
          <a:p>
            <a:pPr algn="ctr"/>
            <a:r>
              <a:rPr lang="en-US" sz="3600" kern="10">
                <a:ln w="38100">
                  <a:solidFill>
                    <a:srgbClr val="FF0000"/>
                  </a:solidFill>
                  <a:prstDash val="sysDot"/>
                  <a:round/>
                  <a:headEnd/>
                  <a:tailEnd/>
                </a:ln>
                <a:solidFill>
                  <a:srgbClr val="FF0000"/>
                </a:solidFill>
                <a:effectLst>
                  <a:outerShdw dist="35921" dir="2700000" sy="50000" rotWithShape="0">
                    <a:srgbClr val="875B0D">
                      <a:alpha val="70000"/>
                    </a:srgbClr>
                  </a:outerShdw>
                </a:effectLst>
                <a:latin typeface="Tahoma"/>
                <a:ea typeface="Tahoma"/>
                <a:cs typeface="Tahoma"/>
              </a:rPr>
              <a:t>CÂU HỎI THẢO LUẬN</a:t>
            </a:r>
          </a:p>
        </p:txBody>
      </p:sp>
      <p:sp>
        <p:nvSpPr>
          <p:cNvPr id="70660" name="Rectangle 4"/>
          <p:cNvSpPr>
            <a:spLocks noChangeArrowheads="1"/>
          </p:cNvSpPr>
          <p:nvPr/>
        </p:nvSpPr>
        <p:spPr bwMode="auto">
          <a:xfrm>
            <a:off x="533400" y="1752600"/>
            <a:ext cx="8153400" cy="4191000"/>
          </a:xfrm>
          <a:prstGeom prst="rect">
            <a:avLst/>
          </a:prstGeom>
          <a:noFill/>
          <a:ln w="9525">
            <a:solidFill>
              <a:srgbClr val="0000FF"/>
            </a:solidFill>
            <a:miter lim="800000"/>
            <a:headEnd/>
            <a:tailEnd/>
          </a:ln>
        </p:spPr>
        <p:txBody>
          <a:bodyPr/>
          <a:lstStyle/>
          <a:p>
            <a:pPr marL="342900" indent="-342900" algn="just" eaLnBrk="1" hangingPunct="1">
              <a:lnSpc>
                <a:spcPct val="90000"/>
              </a:lnSpc>
              <a:spcBef>
                <a:spcPct val="20000"/>
              </a:spcBef>
            </a:pPr>
            <a:r>
              <a:rPr lang="en-US" altLang="en-US" sz="3200">
                <a:solidFill>
                  <a:srgbClr val="0066FF"/>
                </a:solidFill>
                <a:latin typeface=".VnArial" pitchFamily="34" charset="0"/>
              </a:rPr>
              <a:t>     </a:t>
            </a:r>
            <a:r>
              <a:rPr lang="en-US" altLang="en-US" sz="2400" b="1"/>
              <a:t>Khi tiễn chồng đi tòng quân, tính cách của Vũ nương được thể hiện ở lời đưa tiễn. Nàng nói với chồng: </a:t>
            </a:r>
            <a:r>
              <a:rPr lang="en-US" altLang="en-US" sz="2400" b="1" i="1">
                <a:solidFill>
                  <a:srgbClr val="0000FF"/>
                </a:solidFill>
              </a:rPr>
              <a:t>“Lang quân đi chuyến này, thiếp chẳng dám mong được đeo ấn hầu trở về quê cũ, chỉ xin ngày về mang theo được hai chữ bình yên”.</a:t>
            </a:r>
            <a:r>
              <a:rPr lang="en-US" altLang="en-US" sz="2400" b="1"/>
              <a:t> Nàng nghĩ đến những khó nhọc, gian nguy của người chồng trước rồi mới nhận ra sự lẻ loi của mình. Từ cách nói đến nội dung của những câu nói hiện lên </a:t>
            </a:r>
            <a:r>
              <a:rPr lang="en-US" altLang="en-US" sz="2400" b="1">
                <a:solidFill>
                  <a:srgbClr val="0000FF"/>
                </a:solidFill>
              </a:rPr>
              <a:t>một Vũ nương dịu dàng, thiết tha với hạnh phúc, không hư danh, thương chồng và giàu lòng vị tha, một tâm hồn có văn hoá.</a:t>
            </a:r>
            <a:r>
              <a:rPr lang="en-US" altLang="en-US" sz="2400">
                <a:solidFill>
                  <a:srgbClr val="0000FF"/>
                </a:solidFill>
              </a:rPr>
              <a:t> </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70659"/>
                                        </p:tgtEl>
                                        <p:attrNameLst>
                                          <p:attrName>style.visibility</p:attrName>
                                        </p:attrNameLst>
                                      </p:cBhvr>
                                      <p:to>
                                        <p:strVal val="visible"/>
                                      </p:to>
                                    </p:set>
                                    <p:anim calcmode="lin" valueType="num">
                                      <p:cBhvr>
                                        <p:cTn id="7" dur="500" fill="hold"/>
                                        <p:tgtEl>
                                          <p:spTgt spid="70659"/>
                                        </p:tgtEl>
                                        <p:attrNameLst>
                                          <p:attrName>ppt_w</p:attrName>
                                        </p:attrNameLst>
                                      </p:cBhvr>
                                      <p:tavLst>
                                        <p:tav tm="0">
                                          <p:val>
                                            <p:fltVal val="0"/>
                                          </p:val>
                                        </p:tav>
                                        <p:tav tm="100000">
                                          <p:val>
                                            <p:strVal val="#ppt_w"/>
                                          </p:val>
                                        </p:tav>
                                      </p:tavLst>
                                    </p:anim>
                                    <p:anim calcmode="lin" valueType="num">
                                      <p:cBhvr>
                                        <p:cTn id="8" dur="500" fill="hold"/>
                                        <p:tgtEl>
                                          <p:spTgt spid="70659"/>
                                        </p:tgtEl>
                                        <p:attrNameLst>
                                          <p:attrName>ppt_h</p:attrName>
                                        </p:attrNameLst>
                                      </p:cBhvr>
                                      <p:tavLst>
                                        <p:tav tm="0">
                                          <p:val>
                                            <p:fltVal val="0"/>
                                          </p:val>
                                        </p:tav>
                                        <p:tav tm="100000">
                                          <p:val>
                                            <p:strVal val="#ppt_h"/>
                                          </p:val>
                                        </p:tav>
                                      </p:tavLst>
                                    </p:anim>
                                    <p:animEffect transition="in" filter="fade">
                                      <p:cBhvr>
                                        <p:cTn id="9" dur="500"/>
                                        <p:tgtEl>
                                          <p:spTgt spid="7065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0658">
                                            <p:txEl>
                                              <p:pRg st="0" end="0"/>
                                            </p:txEl>
                                          </p:spTgt>
                                        </p:tgtEl>
                                        <p:attrNameLst>
                                          <p:attrName>style.visibility</p:attrName>
                                        </p:attrNameLst>
                                      </p:cBhvr>
                                      <p:to>
                                        <p:strVal val="visible"/>
                                      </p:to>
                                    </p:set>
                                    <p:anim calcmode="lin" valueType="num">
                                      <p:cBhvr additive="base">
                                        <p:cTn id="14" dur="500" fill="hold"/>
                                        <p:tgtEl>
                                          <p:spTgt spid="70658">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7065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6" fill="hold" grpId="0" nodeType="clickEffect">
                                  <p:stCondLst>
                                    <p:cond delay="0"/>
                                  </p:stCondLst>
                                  <p:childTnLst>
                                    <p:set>
                                      <p:cBhvr>
                                        <p:cTn id="19" dur="1" fill="hold">
                                          <p:stCondLst>
                                            <p:cond delay="0"/>
                                          </p:stCondLst>
                                        </p:cTn>
                                        <p:tgtEl>
                                          <p:spTgt spid="70660">
                                            <p:bg/>
                                          </p:spTgt>
                                        </p:tgtEl>
                                        <p:attrNameLst>
                                          <p:attrName>style.visibility</p:attrName>
                                        </p:attrNameLst>
                                      </p:cBhvr>
                                      <p:to>
                                        <p:strVal val="visible"/>
                                      </p:to>
                                    </p:set>
                                    <p:animEffect transition="in" filter="strips(downRight)">
                                      <p:cBhvr>
                                        <p:cTn id="20" dur="500"/>
                                        <p:tgtEl>
                                          <p:spTgt spid="70660">
                                            <p:bg/>
                                          </p:spTgt>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70660">
                                            <p:txEl>
                                              <p:pRg st="0" end="0"/>
                                            </p:txEl>
                                          </p:spTgt>
                                        </p:tgtEl>
                                        <p:attrNameLst>
                                          <p:attrName>style.visibility</p:attrName>
                                        </p:attrNameLst>
                                      </p:cBhvr>
                                      <p:to>
                                        <p:strVal val="visible"/>
                                      </p:to>
                                    </p:set>
                                    <p:animEffect transition="in" filter="strips(downRight)">
                                      <p:cBhvr>
                                        <p:cTn id="23" dur="500"/>
                                        <p:tgtEl>
                                          <p:spTgt spid="7066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8" grpId="0" build="p"/>
      <p:bldP spid="70659" grpId="0" animBg="1"/>
      <p:bldP spid="70660" grpId="0" build="p"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0" y="1066800"/>
            <a:ext cx="3886200" cy="5791200"/>
          </a:xfrm>
          <a:prstGeom prst="rect">
            <a:avLst/>
          </a:prstGeom>
          <a:solidFill>
            <a:srgbClr val="FFFF99"/>
          </a:solidFill>
          <a:ln w="9525">
            <a:solidFill>
              <a:schemeClr val="tx1"/>
            </a:solidFill>
            <a:miter lim="800000"/>
            <a:headEnd/>
            <a:tailEnd/>
          </a:ln>
        </p:spPr>
        <p:txBody>
          <a:bodyPr wrap="none" anchor="ctr"/>
          <a:lstStyle/>
          <a:p>
            <a:pPr algn="ctr"/>
            <a:endParaRPr lang="vi-VN" altLang="en-US"/>
          </a:p>
        </p:txBody>
      </p:sp>
      <p:sp>
        <p:nvSpPr>
          <p:cNvPr id="10243" name="Rectangle 3"/>
          <p:cNvSpPr>
            <a:spLocks noChangeArrowheads="1"/>
          </p:cNvSpPr>
          <p:nvPr/>
        </p:nvSpPr>
        <p:spPr bwMode="auto">
          <a:xfrm>
            <a:off x="3886200" y="1066800"/>
            <a:ext cx="5257800" cy="5791200"/>
          </a:xfrm>
          <a:prstGeom prst="rect">
            <a:avLst/>
          </a:prstGeom>
          <a:solidFill>
            <a:srgbClr val="CCFFCC"/>
          </a:solidFill>
          <a:ln w="9525">
            <a:solidFill>
              <a:schemeClr val="tx1"/>
            </a:solidFill>
            <a:miter lim="800000"/>
            <a:headEnd/>
            <a:tailEnd/>
          </a:ln>
        </p:spPr>
        <p:txBody>
          <a:bodyPr wrap="none" anchor="ctr"/>
          <a:lstStyle/>
          <a:p>
            <a:pPr algn="ctr"/>
            <a:endParaRPr lang="vi-VN" altLang="en-US"/>
          </a:p>
        </p:txBody>
      </p:sp>
      <p:sp>
        <p:nvSpPr>
          <p:cNvPr id="51204" name="Rectangle 4"/>
          <p:cNvSpPr>
            <a:spLocks noChangeArrowheads="1"/>
          </p:cNvSpPr>
          <p:nvPr/>
        </p:nvSpPr>
        <p:spPr bwMode="auto">
          <a:xfrm>
            <a:off x="0" y="1219200"/>
            <a:ext cx="3657600" cy="1190625"/>
          </a:xfrm>
          <a:prstGeom prst="rect">
            <a:avLst/>
          </a:prstGeom>
          <a:noFill/>
          <a:ln w="9525">
            <a:noFill/>
            <a:miter lim="800000"/>
            <a:headEnd/>
            <a:tailEnd/>
          </a:ln>
          <a:effectLst/>
        </p:spPr>
        <p:txBody>
          <a:bodyPr>
            <a:spAutoFit/>
          </a:bodyPr>
          <a:lstStyle/>
          <a:p>
            <a:pPr eaLnBrk="1" hangingPunct="1">
              <a:defRPr/>
            </a:pPr>
            <a:r>
              <a:rPr lang="en-US" b="1">
                <a:solidFill>
                  <a:srgbClr val="CC0000"/>
                </a:solidFill>
              </a:rPr>
              <a:t>I. Tìm hiểu chung:</a:t>
            </a:r>
          </a:p>
          <a:p>
            <a:pPr eaLnBrk="1" hangingPunct="1">
              <a:defRPr/>
            </a:pPr>
            <a:r>
              <a:rPr lang="en-US" b="1">
                <a:solidFill>
                  <a:srgbClr val="FFFF00"/>
                </a:solidFill>
              </a:rPr>
              <a:t>     </a:t>
            </a:r>
            <a:r>
              <a:rPr lang="en-US" b="1">
                <a:solidFill>
                  <a:srgbClr val="006600"/>
                </a:solidFill>
              </a:rPr>
              <a:t>1.Tác giả, tác phẩm</a:t>
            </a:r>
            <a:endParaRPr lang="en-US" b="1">
              <a:solidFill>
                <a:schemeClr val="bg1"/>
              </a:solidFill>
              <a:effectLst>
                <a:outerShdw blurRad="38100" dist="38100" dir="2700000" algn="tl">
                  <a:srgbClr val="C0C0C0"/>
                </a:outerShdw>
              </a:effectLst>
            </a:endParaRPr>
          </a:p>
          <a:p>
            <a:pPr eaLnBrk="1" hangingPunct="1">
              <a:defRPr/>
            </a:pPr>
            <a:endParaRPr lang="en-US" b="1">
              <a:solidFill>
                <a:srgbClr val="006600"/>
              </a:solidFill>
            </a:endParaRPr>
          </a:p>
          <a:p>
            <a:pPr eaLnBrk="1" hangingPunct="1">
              <a:defRPr/>
            </a:pPr>
            <a:endParaRPr lang="en-US" b="1">
              <a:solidFill>
                <a:srgbClr val="006600"/>
              </a:solidFill>
            </a:endParaRPr>
          </a:p>
        </p:txBody>
      </p:sp>
      <p:sp>
        <p:nvSpPr>
          <p:cNvPr id="10245" name="Rectangle 5"/>
          <p:cNvSpPr>
            <a:spLocks noChangeArrowheads="1"/>
          </p:cNvSpPr>
          <p:nvPr/>
        </p:nvSpPr>
        <p:spPr bwMode="auto">
          <a:xfrm>
            <a:off x="4267200" y="2133600"/>
            <a:ext cx="4876800" cy="4724400"/>
          </a:xfrm>
          <a:prstGeom prst="rect">
            <a:avLst/>
          </a:prstGeom>
          <a:noFill/>
          <a:ln w="9525">
            <a:noFill/>
            <a:miter lim="800000"/>
            <a:headEnd/>
            <a:tailEnd/>
          </a:ln>
        </p:spPr>
        <p:txBody>
          <a:bodyPr/>
          <a:lstStyle/>
          <a:p>
            <a:pPr marL="342900" indent="-342900" eaLnBrk="1" hangingPunct="1">
              <a:spcBef>
                <a:spcPct val="20000"/>
              </a:spcBef>
            </a:pPr>
            <a:r>
              <a:rPr lang="en-US" altLang="en-US" sz="3200">
                <a:solidFill>
                  <a:srgbClr val="FFFF00"/>
                </a:solidFill>
              </a:rPr>
              <a:t>    </a:t>
            </a:r>
            <a:endParaRPr lang="en-US" altLang="en-US" sz="3200" b="1">
              <a:solidFill>
                <a:schemeClr val="bg1"/>
              </a:solidFill>
            </a:endParaRPr>
          </a:p>
          <a:p>
            <a:pPr marL="342900" indent="-342900" algn="just" eaLnBrk="1" hangingPunct="1">
              <a:spcBef>
                <a:spcPct val="20000"/>
              </a:spcBef>
            </a:pPr>
            <a:r>
              <a:rPr lang="en-US" altLang="en-US" sz="3200" b="1">
                <a:solidFill>
                  <a:srgbClr val="000099"/>
                </a:solidFill>
              </a:rPr>
              <a:t>      </a:t>
            </a:r>
          </a:p>
        </p:txBody>
      </p:sp>
      <p:sp>
        <p:nvSpPr>
          <p:cNvPr id="10246" name="Line 6"/>
          <p:cNvSpPr>
            <a:spLocks noChangeShapeType="1"/>
          </p:cNvSpPr>
          <p:nvPr/>
        </p:nvSpPr>
        <p:spPr bwMode="auto">
          <a:xfrm>
            <a:off x="3886200" y="1066800"/>
            <a:ext cx="0" cy="5791200"/>
          </a:xfrm>
          <a:prstGeom prst="line">
            <a:avLst/>
          </a:prstGeom>
          <a:noFill/>
          <a:ln w="9525">
            <a:solidFill>
              <a:schemeClr val="bg2"/>
            </a:solidFill>
            <a:round/>
            <a:headEnd/>
            <a:tailEnd/>
          </a:ln>
        </p:spPr>
        <p:txBody>
          <a:bodyPr/>
          <a:lstStyle/>
          <a:p>
            <a:endParaRPr lang="en-US"/>
          </a:p>
        </p:txBody>
      </p:sp>
      <p:sp>
        <p:nvSpPr>
          <p:cNvPr id="10247" name="WordArt 7"/>
          <p:cNvSpPr>
            <a:spLocks noChangeArrowheads="1" noChangeShapeType="1" noTextEdit="1"/>
          </p:cNvSpPr>
          <p:nvPr/>
        </p:nvSpPr>
        <p:spPr bwMode="auto">
          <a:xfrm>
            <a:off x="3048000" y="304800"/>
            <a:ext cx="3276600" cy="457200"/>
          </a:xfrm>
          <a:prstGeom prst="rect">
            <a:avLst/>
          </a:prstGeom>
        </p:spPr>
        <p:txBody>
          <a:bodyPr wrap="none" fromWordArt="1">
            <a:prstTxWarp prst="textPlain">
              <a:avLst>
                <a:gd name="adj" fmla="val 50000"/>
              </a:avLst>
            </a:prstTxWarp>
          </a:bodyPr>
          <a:lstStyle/>
          <a:p>
            <a:pPr algn="ctr"/>
            <a:r>
              <a:rPr lang="vi-VN" sz="3600" kern="1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CHUYỆN NGƯỜI CON GÁI NAM XƯƠNG</a:t>
            </a:r>
            <a:endParaRPr lang="en-US" sz="3600" kern="1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endParaRPr>
          </a:p>
        </p:txBody>
      </p:sp>
      <p:sp>
        <p:nvSpPr>
          <p:cNvPr id="10248" name="Text Box 8"/>
          <p:cNvSpPr txBox="1">
            <a:spLocks noChangeArrowheads="1"/>
          </p:cNvSpPr>
          <p:nvPr/>
        </p:nvSpPr>
        <p:spPr bwMode="auto">
          <a:xfrm>
            <a:off x="6858000" y="609600"/>
            <a:ext cx="1828800" cy="366713"/>
          </a:xfrm>
          <a:prstGeom prst="rect">
            <a:avLst/>
          </a:prstGeom>
          <a:noFill/>
          <a:ln w="9525">
            <a:noFill/>
            <a:miter lim="800000"/>
            <a:headEnd/>
            <a:tailEnd/>
          </a:ln>
        </p:spPr>
        <p:txBody>
          <a:bodyPr>
            <a:spAutoFit/>
          </a:bodyPr>
          <a:lstStyle/>
          <a:p>
            <a:pPr>
              <a:spcBef>
                <a:spcPct val="50000"/>
              </a:spcBef>
            </a:pPr>
            <a:r>
              <a:rPr lang="en-US" altLang="en-US"/>
              <a:t>Nguyễn Dữ</a:t>
            </a:r>
          </a:p>
        </p:txBody>
      </p:sp>
      <p:sp>
        <p:nvSpPr>
          <p:cNvPr id="10249" name="Text Box 12"/>
          <p:cNvSpPr txBox="1">
            <a:spLocks noChangeArrowheads="1"/>
          </p:cNvSpPr>
          <p:nvPr/>
        </p:nvSpPr>
        <p:spPr bwMode="auto">
          <a:xfrm>
            <a:off x="304800" y="1828800"/>
            <a:ext cx="2133600" cy="366713"/>
          </a:xfrm>
          <a:prstGeom prst="rect">
            <a:avLst/>
          </a:prstGeom>
          <a:noFill/>
          <a:ln w="9525">
            <a:noFill/>
            <a:miter lim="800000"/>
            <a:headEnd/>
            <a:tailEnd/>
          </a:ln>
        </p:spPr>
        <p:txBody>
          <a:bodyPr>
            <a:spAutoFit/>
          </a:bodyPr>
          <a:lstStyle/>
          <a:p>
            <a:pPr>
              <a:spcBef>
                <a:spcPct val="50000"/>
              </a:spcBef>
            </a:pPr>
            <a:r>
              <a:rPr lang="en-US" altLang="en-US" b="1">
                <a:solidFill>
                  <a:srgbClr val="006600"/>
                </a:solidFill>
              </a:rPr>
              <a:t>2. Đọc, tóm tắt:</a:t>
            </a:r>
          </a:p>
        </p:txBody>
      </p:sp>
      <p:sp>
        <p:nvSpPr>
          <p:cNvPr id="10250" name="Text Box 13"/>
          <p:cNvSpPr txBox="1">
            <a:spLocks noChangeArrowheads="1"/>
          </p:cNvSpPr>
          <p:nvPr/>
        </p:nvSpPr>
        <p:spPr bwMode="auto">
          <a:xfrm>
            <a:off x="0" y="2133600"/>
            <a:ext cx="3124200" cy="366713"/>
          </a:xfrm>
          <a:prstGeom prst="rect">
            <a:avLst/>
          </a:prstGeom>
          <a:noFill/>
          <a:ln w="9525">
            <a:noFill/>
            <a:miter lim="800000"/>
            <a:headEnd/>
            <a:tailEnd/>
          </a:ln>
        </p:spPr>
        <p:txBody>
          <a:bodyPr>
            <a:spAutoFit/>
          </a:bodyPr>
          <a:lstStyle/>
          <a:p>
            <a:pPr>
              <a:spcBef>
                <a:spcPct val="50000"/>
              </a:spcBef>
            </a:pPr>
            <a:r>
              <a:rPr lang="en-US" altLang="en-US" b="1">
                <a:solidFill>
                  <a:srgbClr val="CC0000"/>
                </a:solidFill>
              </a:rPr>
              <a:t>II.Đọc-hiểu văn bản:</a:t>
            </a:r>
          </a:p>
        </p:txBody>
      </p:sp>
      <p:sp>
        <p:nvSpPr>
          <p:cNvPr id="10251" name="Text Box 14"/>
          <p:cNvSpPr txBox="1">
            <a:spLocks noChangeArrowheads="1"/>
          </p:cNvSpPr>
          <p:nvPr/>
        </p:nvSpPr>
        <p:spPr bwMode="auto">
          <a:xfrm>
            <a:off x="0" y="2590800"/>
            <a:ext cx="3276600" cy="366713"/>
          </a:xfrm>
          <a:prstGeom prst="rect">
            <a:avLst/>
          </a:prstGeom>
          <a:noFill/>
          <a:ln w="9525">
            <a:noFill/>
            <a:miter lim="800000"/>
            <a:headEnd/>
            <a:tailEnd/>
          </a:ln>
        </p:spPr>
        <p:txBody>
          <a:bodyPr>
            <a:spAutoFit/>
          </a:bodyPr>
          <a:lstStyle/>
          <a:p>
            <a:pPr>
              <a:spcBef>
                <a:spcPct val="50000"/>
              </a:spcBef>
            </a:pPr>
            <a:r>
              <a:rPr lang="en-US" altLang="en-US" b="1">
                <a:solidFill>
                  <a:srgbClr val="006600"/>
                </a:solidFill>
              </a:rPr>
              <a:t>1.Vũ Nương:</a:t>
            </a:r>
          </a:p>
        </p:txBody>
      </p:sp>
      <p:sp>
        <p:nvSpPr>
          <p:cNvPr id="51215" name="Text Box 15"/>
          <p:cNvSpPr txBox="1">
            <a:spLocks noChangeArrowheads="1"/>
          </p:cNvSpPr>
          <p:nvPr/>
        </p:nvSpPr>
        <p:spPr bwMode="auto">
          <a:xfrm>
            <a:off x="152400" y="3652838"/>
            <a:ext cx="3200400" cy="2170112"/>
          </a:xfrm>
          <a:prstGeom prst="rect">
            <a:avLst/>
          </a:prstGeom>
          <a:noFill/>
          <a:ln w="9525">
            <a:noFill/>
            <a:miter lim="800000"/>
            <a:headEnd/>
            <a:tailEnd/>
          </a:ln>
        </p:spPr>
        <p:txBody>
          <a:bodyPr>
            <a:spAutoFit/>
          </a:bodyPr>
          <a:lstStyle/>
          <a:p>
            <a:pPr>
              <a:spcBef>
                <a:spcPct val="50000"/>
              </a:spcBef>
            </a:pPr>
            <a:r>
              <a:rPr lang="en-US" altLang="en-US" b="1"/>
              <a:t>-Đẹp người, đẹp nết</a:t>
            </a:r>
          </a:p>
          <a:p>
            <a:pPr>
              <a:spcBef>
                <a:spcPct val="50000"/>
              </a:spcBef>
            </a:pPr>
            <a:r>
              <a:rPr lang="en-US" altLang="en-US" b="1"/>
              <a:t> </a:t>
            </a:r>
            <a:r>
              <a:rPr lang="en-US" altLang="en-US" b="1">
                <a:sym typeface="Wingdings" pitchFamily="2" charset="2"/>
              </a:rPr>
              <a:t></a:t>
            </a:r>
            <a:r>
              <a:rPr lang="en-US" altLang="en-US" b="1"/>
              <a:t>Người vợ hiền chung thủy</a:t>
            </a:r>
          </a:p>
          <a:p>
            <a:pPr>
              <a:spcBef>
                <a:spcPct val="50000"/>
              </a:spcBef>
            </a:pPr>
            <a:r>
              <a:rPr lang="en-US" altLang="en-US" b="1"/>
              <a:t> </a:t>
            </a:r>
            <a:r>
              <a:rPr lang="en-US" altLang="en-US" b="1">
                <a:sym typeface="Wingdings" pitchFamily="2" charset="2"/>
              </a:rPr>
              <a:t></a:t>
            </a:r>
            <a:r>
              <a:rPr lang="en-US" altLang="en-US" b="1"/>
              <a:t>Người con dâu hiếu thảo</a:t>
            </a:r>
          </a:p>
          <a:p>
            <a:pPr>
              <a:spcBef>
                <a:spcPct val="50000"/>
              </a:spcBef>
            </a:pPr>
            <a:endParaRPr lang="en-US" altLang="en-US" b="1"/>
          </a:p>
        </p:txBody>
      </p:sp>
      <p:sp>
        <p:nvSpPr>
          <p:cNvPr id="51216" name="Text Box 16"/>
          <p:cNvSpPr txBox="1">
            <a:spLocks noChangeArrowheads="1"/>
          </p:cNvSpPr>
          <p:nvPr/>
        </p:nvSpPr>
        <p:spPr bwMode="auto">
          <a:xfrm>
            <a:off x="4114800" y="5105400"/>
            <a:ext cx="1447800" cy="650875"/>
          </a:xfrm>
          <a:prstGeom prst="rect">
            <a:avLst/>
          </a:prstGeom>
          <a:solidFill>
            <a:srgbClr val="FFFF99"/>
          </a:solidFill>
          <a:ln w="9525">
            <a:solidFill>
              <a:srgbClr val="FF0000"/>
            </a:solidFill>
            <a:miter lim="800000"/>
            <a:headEnd/>
            <a:tailEnd/>
          </a:ln>
        </p:spPr>
        <p:txBody>
          <a:bodyPr>
            <a:spAutoFit/>
          </a:bodyPr>
          <a:lstStyle/>
          <a:p>
            <a:pPr algn="ctr">
              <a:spcBef>
                <a:spcPct val="50000"/>
              </a:spcBef>
            </a:pPr>
            <a:r>
              <a:rPr lang="en-US" altLang="en-US"/>
              <a:t>*Với mẹ chồng</a:t>
            </a:r>
          </a:p>
        </p:txBody>
      </p:sp>
      <p:sp>
        <p:nvSpPr>
          <p:cNvPr id="51217" name="Text Box 17"/>
          <p:cNvSpPr txBox="1">
            <a:spLocks noChangeArrowheads="1"/>
          </p:cNvSpPr>
          <p:nvPr/>
        </p:nvSpPr>
        <p:spPr bwMode="auto">
          <a:xfrm>
            <a:off x="5867400" y="4800600"/>
            <a:ext cx="3124200" cy="366713"/>
          </a:xfrm>
          <a:prstGeom prst="rect">
            <a:avLst/>
          </a:prstGeom>
          <a:noFill/>
          <a:ln w="9525">
            <a:noFill/>
            <a:miter lim="800000"/>
            <a:headEnd/>
            <a:tailEnd/>
          </a:ln>
        </p:spPr>
        <p:txBody>
          <a:bodyPr>
            <a:spAutoFit/>
          </a:bodyPr>
          <a:lstStyle/>
          <a:p>
            <a:pPr>
              <a:spcBef>
                <a:spcPct val="50000"/>
              </a:spcBef>
            </a:pPr>
            <a:r>
              <a:rPr lang="en-US" altLang="en-US"/>
              <a:t>Mẹ buồn </a:t>
            </a:r>
            <a:r>
              <a:rPr lang="en-US" altLang="en-US">
                <a:sym typeface="Wingdings" pitchFamily="2" charset="2"/>
              </a:rPr>
              <a:t> ngọt ngào an ủi</a:t>
            </a:r>
            <a:endParaRPr lang="en-US" altLang="en-US"/>
          </a:p>
        </p:txBody>
      </p:sp>
      <p:sp>
        <p:nvSpPr>
          <p:cNvPr id="51218" name="Text Box 18"/>
          <p:cNvSpPr txBox="1">
            <a:spLocks noChangeArrowheads="1"/>
          </p:cNvSpPr>
          <p:nvPr/>
        </p:nvSpPr>
        <p:spPr bwMode="auto">
          <a:xfrm>
            <a:off x="5867400" y="5181600"/>
            <a:ext cx="2819400" cy="366713"/>
          </a:xfrm>
          <a:prstGeom prst="rect">
            <a:avLst/>
          </a:prstGeom>
          <a:noFill/>
          <a:ln w="9525">
            <a:noFill/>
            <a:miter lim="800000"/>
            <a:headEnd/>
            <a:tailEnd/>
          </a:ln>
        </p:spPr>
        <p:txBody>
          <a:bodyPr>
            <a:spAutoFit/>
          </a:bodyPr>
          <a:lstStyle/>
          <a:p>
            <a:pPr>
              <a:spcBef>
                <a:spcPct val="50000"/>
              </a:spcBef>
            </a:pPr>
            <a:r>
              <a:rPr lang="en-US" altLang="en-US"/>
              <a:t>Mẹ ốm </a:t>
            </a:r>
            <a:r>
              <a:rPr lang="en-US" altLang="en-US">
                <a:sym typeface="Wingdings" pitchFamily="2" charset="2"/>
              </a:rPr>
              <a:t> lo thuốc thang</a:t>
            </a:r>
            <a:endParaRPr lang="en-US" altLang="en-US"/>
          </a:p>
        </p:txBody>
      </p:sp>
      <p:sp>
        <p:nvSpPr>
          <p:cNvPr id="51219" name="Text Box 19"/>
          <p:cNvSpPr txBox="1">
            <a:spLocks noChangeArrowheads="1"/>
          </p:cNvSpPr>
          <p:nvPr/>
        </p:nvSpPr>
        <p:spPr bwMode="auto">
          <a:xfrm>
            <a:off x="5867400" y="5562600"/>
            <a:ext cx="3276600" cy="641350"/>
          </a:xfrm>
          <a:prstGeom prst="rect">
            <a:avLst/>
          </a:prstGeom>
          <a:noFill/>
          <a:ln w="9525">
            <a:noFill/>
            <a:miter lim="800000"/>
            <a:headEnd/>
            <a:tailEnd/>
          </a:ln>
        </p:spPr>
        <p:txBody>
          <a:bodyPr>
            <a:spAutoFit/>
          </a:bodyPr>
          <a:lstStyle/>
          <a:p>
            <a:pPr>
              <a:spcBef>
                <a:spcPct val="50000"/>
              </a:spcBef>
            </a:pPr>
            <a:r>
              <a:rPr lang="en-US" altLang="en-US"/>
              <a:t>Mẹ mất </a:t>
            </a:r>
            <a:r>
              <a:rPr lang="en-US" altLang="en-US">
                <a:sym typeface="Wingdings" pitchFamily="2" charset="2"/>
              </a:rPr>
              <a:t> lo ma chay chu đáo</a:t>
            </a:r>
            <a:endParaRPr lang="en-US" altLang="en-US"/>
          </a:p>
        </p:txBody>
      </p:sp>
      <p:sp>
        <p:nvSpPr>
          <p:cNvPr id="51220" name="Line 20"/>
          <p:cNvSpPr>
            <a:spLocks noChangeShapeType="1"/>
          </p:cNvSpPr>
          <p:nvPr/>
        </p:nvSpPr>
        <p:spPr bwMode="auto">
          <a:xfrm flipV="1">
            <a:off x="5562600" y="5029200"/>
            <a:ext cx="381000" cy="304800"/>
          </a:xfrm>
          <a:prstGeom prst="line">
            <a:avLst/>
          </a:prstGeom>
          <a:noFill/>
          <a:ln w="9525">
            <a:solidFill>
              <a:srgbClr val="FF0000"/>
            </a:solidFill>
            <a:round/>
            <a:headEnd/>
            <a:tailEnd type="triangle" w="med" len="med"/>
          </a:ln>
        </p:spPr>
        <p:txBody>
          <a:bodyPr/>
          <a:lstStyle/>
          <a:p>
            <a:endParaRPr lang="en-US"/>
          </a:p>
        </p:txBody>
      </p:sp>
      <p:sp>
        <p:nvSpPr>
          <p:cNvPr id="51221" name="Line 21"/>
          <p:cNvSpPr>
            <a:spLocks noChangeShapeType="1"/>
          </p:cNvSpPr>
          <p:nvPr/>
        </p:nvSpPr>
        <p:spPr bwMode="auto">
          <a:xfrm>
            <a:off x="5562600" y="5334000"/>
            <a:ext cx="381000" cy="0"/>
          </a:xfrm>
          <a:prstGeom prst="line">
            <a:avLst/>
          </a:prstGeom>
          <a:noFill/>
          <a:ln w="9525">
            <a:solidFill>
              <a:srgbClr val="FF0000"/>
            </a:solidFill>
            <a:round/>
            <a:headEnd/>
            <a:tailEnd type="triangle" w="med" len="med"/>
          </a:ln>
        </p:spPr>
        <p:txBody>
          <a:bodyPr/>
          <a:lstStyle/>
          <a:p>
            <a:endParaRPr lang="en-US"/>
          </a:p>
        </p:txBody>
      </p:sp>
      <p:sp>
        <p:nvSpPr>
          <p:cNvPr id="51222" name="Line 22"/>
          <p:cNvSpPr>
            <a:spLocks noChangeShapeType="1"/>
          </p:cNvSpPr>
          <p:nvPr/>
        </p:nvSpPr>
        <p:spPr bwMode="auto">
          <a:xfrm>
            <a:off x="5562600" y="5334000"/>
            <a:ext cx="381000" cy="381000"/>
          </a:xfrm>
          <a:prstGeom prst="line">
            <a:avLst/>
          </a:prstGeom>
          <a:noFill/>
          <a:ln w="9525">
            <a:solidFill>
              <a:srgbClr val="FF0000"/>
            </a:solidFill>
            <a:round/>
            <a:headEnd/>
            <a:tailEnd type="triangle" w="med" len="med"/>
          </a:ln>
        </p:spPr>
        <p:txBody>
          <a:bodyPr/>
          <a:lstStyle/>
          <a:p>
            <a:endParaRPr lang="en-US"/>
          </a:p>
        </p:txBody>
      </p:sp>
      <p:pic>
        <p:nvPicPr>
          <p:cNvPr id="10260" name="Picture 24" descr="tpnx06"/>
          <p:cNvPicPr>
            <a:picLocks noChangeAspect="1" noChangeArrowheads="1"/>
          </p:cNvPicPr>
          <p:nvPr/>
        </p:nvPicPr>
        <p:blipFill>
          <a:blip r:embed="rId2" cstate="print"/>
          <a:srcRect/>
          <a:stretch>
            <a:fillRect/>
          </a:stretch>
        </p:blipFill>
        <p:spPr bwMode="auto">
          <a:xfrm>
            <a:off x="4724400" y="1752600"/>
            <a:ext cx="3581400" cy="2819400"/>
          </a:xfrm>
          <a:prstGeom prst="rect">
            <a:avLst/>
          </a:prstGeom>
          <a:noFill/>
          <a:ln w="9525">
            <a:noFill/>
            <a:miter lim="800000"/>
            <a:headEnd/>
            <a:tailEnd/>
          </a:ln>
        </p:spPr>
      </p:pic>
      <p:sp>
        <p:nvSpPr>
          <p:cNvPr id="10261" name="Text Box 26"/>
          <p:cNvSpPr txBox="1">
            <a:spLocks noChangeArrowheads="1"/>
          </p:cNvSpPr>
          <p:nvPr/>
        </p:nvSpPr>
        <p:spPr bwMode="auto">
          <a:xfrm>
            <a:off x="152400" y="220663"/>
            <a:ext cx="1447800" cy="366712"/>
          </a:xfrm>
          <a:prstGeom prst="rect">
            <a:avLst/>
          </a:prstGeom>
          <a:noFill/>
          <a:ln w="9525">
            <a:noFill/>
            <a:miter lim="800000"/>
            <a:headEnd/>
            <a:tailEnd/>
          </a:ln>
        </p:spPr>
        <p:txBody>
          <a:bodyPr>
            <a:spAutoFit/>
          </a:bodyPr>
          <a:lstStyle/>
          <a:p>
            <a:pPr>
              <a:spcBef>
                <a:spcPct val="50000"/>
              </a:spcBef>
            </a:pPr>
            <a:r>
              <a:rPr lang="en-US" altLang="en-US">
                <a:solidFill>
                  <a:srgbClr val="CC0000"/>
                </a:solidFill>
              </a:rPr>
              <a:t>Tiết 16.</a:t>
            </a:r>
          </a:p>
        </p:txBody>
      </p:sp>
      <p:sp>
        <p:nvSpPr>
          <p:cNvPr id="51227" name="Text Box 27"/>
          <p:cNvSpPr txBox="1">
            <a:spLocks noChangeArrowheads="1"/>
          </p:cNvSpPr>
          <p:nvPr/>
        </p:nvSpPr>
        <p:spPr bwMode="auto">
          <a:xfrm>
            <a:off x="0" y="3048000"/>
            <a:ext cx="3276600" cy="641350"/>
          </a:xfrm>
          <a:prstGeom prst="rect">
            <a:avLst/>
          </a:prstGeom>
          <a:noFill/>
          <a:ln w="9525">
            <a:noFill/>
            <a:miter lim="800000"/>
            <a:headEnd/>
            <a:tailEnd/>
          </a:ln>
        </p:spPr>
        <p:txBody>
          <a:bodyPr>
            <a:spAutoFit/>
          </a:bodyPr>
          <a:lstStyle/>
          <a:p>
            <a:pPr>
              <a:spcBef>
                <a:spcPct val="50000"/>
              </a:spcBef>
            </a:pPr>
            <a:r>
              <a:rPr lang="en-US" altLang="en-US" b="1">
                <a:solidFill>
                  <a:srgbClr val="006600"/>
                </a:solidFill>
              </a:rPr>
              <a:t>a.Những phẩm chất tốt đẹp của Vũ Nương:</a:t>
            </a:r>
          </a:p>
        </p:txBody>
      </p:sp>
      <p:pic>
        <p:nvPicPr>
          <p:cNvPr id="10263" name="Picture 22" descr="Picture1"/>
          <p:cNvPicPr>
            <a:picLocks noChangeAspect="1" noChangeArrowheads="1" noCrop="1"/>
          </p:cNvPicPr>
          <p:nvPr/>
        </p:nvPicPr>
        <p:blipFill>
          <a:blip r:embed="rId3" cstate="print"/>
          <a:srcRect/>
          <a:stretch>
            <a:fillRect/>
          </a:stretch>
        </p:blipFill>
        <p:spPr bwMode="auto">
          <a:xfrm rot="-3428604">
            <a:off x="3101975" y="1196976"/>
            <a:ext cx="593725" cy="5207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122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51216"/>
                                        </p:tgtEl>
                                        <p:attrNameLst>
                                          <p:attrName>style.visibility</p:attrName>
                                        </p:attrNameLst>
                                      </p:cBhvr>
                                      <p:to>
                                        <p:strVal val="visible"/>
                                      </p:to>
                                    </p:set>
                                    <p:animEffect transition="in" filter="box(in)">
                                      <p:cBhvr>
                                        <p:cTn id="11" dur="500"/>
                                        <p:tgtEl>
                                          <p:spTgt spid="5121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51220"/>
                                        </p:tgtEl>
                                        <p:attrNameLst>
                                          <p:attrName>style.visibility</p:attrName>
                                        </p:attrNameLst>
                                      </p:cBhvr>
                                      <p:to>
                                        <p:strVal val="visible"/>
                                      </p:to>
                                    </p:set>
                                    <p:animEffect transition="in" filter="box(in)">
                                      <p:cBhvr>
                                        <p:cTn id="16" dur="500"/>
                                        <p:tgtEl>
                                          <p:spTgt spid="51220"/>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51217"/>
                                        </p:tgtEl>
                                        <p:attrNameLst>
                                          <p:attrName>style.visibility</p:attrName>
                                        </p:attrNameLst>
                                      </p:cBhvr>
                                      <p:to>
                                        <p:strVal val="visible"/>
                                      </p:to>
                                    </p:set>
                                    <p:animEffect transition="in" filter="box(in)">
                                      <p:cBhvr>
                                        <p:cTn id="19" dur="500"/>
                                        <p:tgtEl>
                                          <p:spTgt spid="5121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51221"/>
                                        </p:tgtEl>
                                        <p:attrNameLst>
                                          <p:attrName>style.visibility</p:attrName>
                                        </p:attrNameLst>
                                      </p:cBhvr>
                                      <p:to>
                                        <p:strVal val="visible"/>
                                      </p:to>
                                    </p:set>
                                    <p:animEffect transition="in" filter="box(in)">
                                      <p:cBhvr>
                                        <p:cTn id="24" dur="500"/>
                                        <p:tgtEl>
                                          <p:spTgt spid="51221"/>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51218"/>
                                        </p:tgtEl>
                                        <p:attrNameLst>
                                          <p:attrName>style.visibility</p:attrName>
                                        </p:attrNameLst>
                                      </p:cBhvr>
                                      <p:to>
                                        <p:strVal val="visible"/>
                                      </p:to>
                                    </p:set>
                                    <p:animEffect transition="in" filter="box(in)">
                                      <p:cBhvr>
                                        <p:cTn id="27" dur="500"/>
                                        <p:tgtEl>
                                          <p:spTgt spid="5121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51222"/>
                                        </p:tgtEl>
                                        <p:attrNameLst>
                                          <p:attrName>style.visibility</p:attrName>
                                        </p:attrNameLst>
                                      </p:cBhvr>
                                      <p:to>
                                        <p:strVal val="visible"/>
                                      </p:to>
                                    </p:set>
                                    <p:animEffect transition="in" filter="box(in)">
                                      <p:cBhvr>
                                        <p:cTn id="32" dur="500"/>
                                        <p:tgtEl>
                                          <p:spTgt spid="51222"/>
                                        </p:tgtEl>
                                      </p:cBhvr>
                                    </p:animEffect>
                                  </p:childTnLst>
                                </p:cTn>
                              </p:par>
                              <p:par>
                                <p:cTn id="33" presetID="4" presetClass="entr" presetSubtype="16" fill="hold" grpId="0" nodeType="withEffect">
                                  <p:stCondLst>
                                    <p:cond delay="0"/>
                                  </p:stCondLst>
                                  <p:childTnLst>
                                    <p:set>
                                      <p:cBhvr>
                                        <p:cTn id="34" dur="1" fill="hold">
                                          <p:stCondLst>
                                            <p:cond delay="0"/>
                                          </p:stCondLst>
                                        </p:cTn>
                                        <p:tgtEl>
                                          <p:spTgt spid="51219"/>
                                        </p:tgtEl>
                                        <p:attrNameLst>
                                          <p:attrName>style.visibility</p:attrName>
                                        </p:attrNameLst>
                                      </p:cBhvr>
                                      <p:to>
                                        <p:strVal val="visible"/>
                                      </p:to>
                                    </p:set>
                                    <p:animEffect transition="in" filter="box(in)">
                                      <p:cBhvr>
                                        <p:cTn id="35" dur="500"/>
                                        <p:tgtEl>
                                          <p:spTgt spid="51219"/>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ntr" presetSubtype="16" fill="hold" nodeType="clickEffect">
                                  <p:stCondLst>
                                    <p:cond delay="0"/>
                                  </p:stCondLst>
                                  <p:childTnLst>
                                    <p:set>
                                      <p:cBhvr>
                                        <p:cTn id="39" dur="1" fill="hold">
                                          <p:stCondLst>
                                            <p:cond delay="0"/>
                                          </p:stCondLst>
                                        </p:cTn>
                                        <p:tgtEl>
                                          <p:spTgt spid="51215">
                                            <p:txEl>
                                              <p:pRg st="2" end="2"/>
                                            </p:txEl>
                                          </p:spTgt>
                                        </p:tgtEl>
                                        <p:attrNameLst>
                                          <p:attrName>style.visibility</p:attrName>
                                        </p:attrNameLst>
                                      </p:cBhvr>
                                      <p:to>
                                        <p:strVal val="visible"/>
                                      </p:to>
                                    </p:set>
                                    <p:animEffect transition="in" filter="box(in)">
                                      <p:cBhvr>
                                        <p:cTn id="40" dur="500"/>
                                        <p:tgtEl>
                                          <p:spTgt spid="512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16" grpId="0" animBg="1"/>
      <p:bldP spid="51217" grpId="0"/>
      <p:bldP spid="51218" grpId="0"/>
      <p:bldP spid="51219" grpId="0"/>
      <p:bldP spid="51220" grpId="0" animBg="1"/>
      <p:bldP spid="51221" grpId="0" animBg="1"/>
      <p:bldP spid="51222" grpId="0" animBg="1"/>
      <p:bldP spid="5122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endParaRPr lang="vi-VN" altLang="en-US" smtClean="0"/>
          </a:p>
        </p:txBody>
      </p:sp>
      <p:sp>
        <p:nvSpPr>
          <p:cNvPr id="11267" name="Rectangle 3"/>
          <p:cNvSpPr>
            <a:spLocks noGrp="1" noChangeArrowheads="1"/>
          </p:cNvSpPr>
          <p:nvPr>
            <p:ph type="body" idx="1"/>
          </p:nvPr>
        </p:nvSpPr>
        <p:spPr/>
        <p:txBody>
          <a:bodyPr/>
          <a:lstStyle/>
          <a:p>
            <a:pPr eaLnBrk="1" hangingPunct="1"/>
            <a:endParaRPr lang="vi-VN" altLang="en-US" smtClean="0"/>
          </a:p>
        </p:txBody>
      </p:sp>
      <p:sp>
        <p:nvSpPr>
          <p:cNvPr id="11268" name="Rectangle 4"/>
          <p:cNvSpPr>
            <a:spLocks noChangeArrowheads="1"/>
          </p:cNvSpPr>
          <p:nvPr/>
        </p:nvSpPr>
        <p:spPr bwMode="auto">
          <a:xfrm>
            <a:off x="0" y="0"/>
            <a:ext cx="9144000" cy="6858000"/>
          </a:xfrm>
          <a:prstGeom prst="rect">
            <a:avLst/>
          </a:prstGeom>
          <a:gradFill rotWithShape="1">
            <a:gsLst>
              <a:gs pos="0">
                <a:srgbClr val="FFFFCC"/>
              </a:gs>
              <a:gs pos="50000">
                <a:srgbClr val="CCFFCC"/>
              </a:gs>
              <a:gs pos="100000">
                <a:srgbClr val="FFFFCC"/>
              </a:gs>
            </a:gsLst>
            <a:lin ang="18900000" scaled="1"/>
          </a:gradFill>
          <a:ln w="9525">
            <a:solidFill>
              <a:schemeClr val="tx1"/>
            </a:solidFill>
            <a:miter lim="800000"/>
            <a:headEnd/>
            <a:tailEnd/>
          </a:ln>
        </p:spPr>
        <p:txBody>
          <a:bodyPr wrap="none" anchor="ctr"/>
          <a:lstStyle/>
          <a:p>
            <a:pPr algn="ctr"/>
            <a:endParaRPr lang="vi-VN" altLang="en-US" b="1"/>
          </a:p>
        </p:txBody>
      </p:sp>
      <p:sp>
        <p:nvSpPr>
          <p:cNvPr id="62469" name="Text Box 5"/>
          <p:cNvSpPr txBox="1">
            <a:spLocks noChangeArrowheads="1"/>
          </p:cNvSpPr>
          <p:nvPr/>
        </p:nvSpPr>
        <p:spPr bwMode="auto">
          <a:xfrm>
            <a:off x="533400" y="228600"/>
            <a:ext cx="8610600" cy="579438"/>
          </a:xfrm>
          <a:prstGeom prst="rect">
            <a:avLst/>
          </a:prstGeom>
          <a:noFill/>
          <a:ln w="9525">
            <a:noFill/>
            <a:miter lim="800000"/>
            <a:headEnd/>
            <a:tailEnd/>
          </a:ln>
        </p:spPr>
        <p:txBody>
          <a:bodyPr>
            <a:spAutoFit/>
          </a:bodyPr>
          <a:lstStyle/>
          <a:p>
            <a:r>
              <a:rPr lang="en-US" altLang="en-US" sz="3200"/>
              <a:t>  </a:t>
            </a:r>
            <a:endParaRPr lang="en-US" altLang="en-US" sz="2800"/>
          </a:p>
        </p:txBody>
      </p:sp>
      <p:sp>
        <p:nvSpPr>
          <p:cNvPr id="62470" name="Text Box 6"/>
          <p:cNvSpPr txBox="1">
            <a:spLocks noChangeArrowheads="1"/>
          </p:cNvSpPr>
          <p:nvPr/>
        </p:nvSpPr>
        <p:spPr bwMode="auto">
          <a:xfrm>
            <a:off x="304800" y="4953000"/>
            <a:ext cx="8458200" cy="1016000"/>
          </a:xfrm>
          <a:prstGeom prst="rect">
            <a:avLst/>
          </a:prstGeom>
          <a:noFill/>
          <a:ln w="9525">
            <a:solidFill>
              <a:srgbClr val="FF0000"/>
            </a:solidFill>
            <a:prstDash val="sysDot"/>
            <a:miter lim="800000"/>
            <a:headEnd/>
            <a:tailEnd/>
          </a:ln>
        </p:spPr>
        <p:txBody>
          <a:bodyPr>
            <a:spAutoFit/>
          </a:bodyPr>
          <a:lstStyle/>
          <a:p>
            <a:pPr algn="just"/>
            <a:r>
              <a:rPr lang="en-US" altLang="en-US" sz="2000" b="1">
                <a:solidFill>
                  <a:srgbClr val="0000FF"/>
                </a:solidFill>
              </a:rPr>
              <a:t>Thể hiện sự ghi nhận nhân cách và đánh giá cao công lao của nàng đối với gia đình nhà chồng, niềm tin Vũ Nương có hạnh phúc khi Trương Sinh trở về. </a:t>
            </a:r>
          </a:p>
        </p:txBody>
      </p:sp>
      <p:sp>
        <p:nvSpPr>
          <p:cNvPr id="62471" name="Text Box 7"/>
          <p:cNvSpPr txBox="1">
            <a:spLocks noChangeArrowheads="1"/>
          </p:cNvSpPr>
          <p:nvPr/>
        </p:nvSpPr>
        <p:spPr bwMode="auto">
          <a:xfrm>
            <a:off x="304800" y="685800"/>
            <a:ext cx="8534400" cy="3271838"/>
          </a:xfrm>
          <a:prstGeom prst="rect">
            <a:avLst/>
          </a:prstGeom>
          <a:solidFill>
            <a:srgbClr val="FFFF99"/>
          </a:solidFill>
          <a:ln w="9525">
            <a:solidFill>
              <a:srgbClr val="FF0000"/>
            </a:solidFill>
            <a:miter lim="800000"/>
            <a:headEnd/>
            <a:tailEnd/>
          </a:ln>
        </p:spPr>
        <p:txBody>
          <a:bodyPr>
            <a:spAutoFit/>
          </a:bodyPr>
          <a:lstStyle/>
          <a:p>
            <a:pPr algn="just" eaLnBrk="1" hangingPunct="1">
              <a:spcBef>
                <a:spcPct val="20000"/>
              </a:spcBef>
            </a:pPr>
            <a:r>
              <a:rPr lang="en-US" altLang="en-US" sz="2800" b="1"/>
              <a:t>	</a:t>
            </a:r>
            <a:r>
              <a:rPr lang="en-US" altLang="en-US" sz="2000" b="1">
                <a:solidFill>
                  <a:srgbClr val="0000FF"/>
                </a:solidFill>
              </a:rPr>
              <a:t>“-Ngắn dài có số, tươi héo bởi trời. Mẹ không phải không muốn đợi chồng con về, mà không gắng ăn miếng ăn miếng cháo đặng cùng vui sum họp. Song, lòng tham không cùng mà vận trời khó tránh. Nước hết chuông rền, số cùng khí kiệt. Một tấm thân tàn, nguy trong sớm tối, việc sống chết không khỏi phiền đến con. Chồng con nơi xa xôi chưa biết sống chết thế nào, không thể về đền ơn được. Sau này, trời xét lòng lành, ban cho phúc đức, giống dòng tươi tốt, con cháu đông đàn, xanh kia quyết chẳng phụ con, cũng như con đã chẳng phụ mẹ”.</a:t>
            </a:r>
          </a:p>
          <a:p>
            <a:endParaRPr lang="en-US" altLang="en-US" sz="2000" b="1">
              <a:solidFill>
                <a:srgbClr val="0000FF"/>
              </a:solidFill>
            </a:endParaRPr>
          </a:p>
        </p:txBody>
      </p:sp>
      <p:sp>
        <p:nvSpPr>
          <p:cNvPr id="62473" name="Line 9"/>
          <p:cNvSpPr>
            <a:spLocks noChangeShapeType="1"/>
          </p:cNvSpPr>
          <p:nvPr/>
        </p:nvSpPr>
        <p:spPr bwMode="auto">
          <a:xfrm>
            <a:off x="4114800" y="3352800"/>
            <a:ext cx="4572000" cy="0"/>
          </a:xfrm>
          <a:prstGeom prst="line">
            <a:avLst/>
          </a:prstGeom>
          <a:noFill/>
          <a:ln w="57150" cmpd="thickThin">
            <a:solidFill>
              <a:srgbClr val="990033"/>
            </a:solidFill>
            <a:round/>
            <a:headEnd/>
            <a:tailEnd/>
          </a:ln>
        </p:spPr>
        <p:txBody>
          <a:bodyPr/>
          <a:lstStyle/>
          <a:p>
            <a:endParaRPr lang="en-US"/>
          </a:p>
        </p:txBody>
      </p:sp>
      <p:sp>
        <p:nvSpPr>
          <p:cNvPr id="62474" name="Line 10"/>
          <p:cNvSpPr>
            <a:spLocks noChangeShapeType="1"/>
          </p:cNvSpPr>
          <p:nvPr/>
        </p:nvSpPr>
        <p:spPr bwMode="auto">
          <a:xfrm>
            <a:off x="381000" y="3657600"/>
            <a:ext cx="3200400" cy="0"/>
          </a:xfrm>
          <a:prstGeom prst="line">
            <a:avLst/>
          </a:prstGeom>
          <a:noFill/>
          <a:ln w="57150" cmpd="thickThin">
            <a:solidFill>
              <a:srgbClr val="990033"/>
            </a:solidFill>
            <a:round/>
            <a:headEnd/>
            <a:tailEnd/>
          </a:ln>
        </p:spPr>
        <p:txBody>
          <a:bodyPr/>
          <a:lstStyle/>
          <a:p>
            <a:endParaRPr lang="en-US"/>
          </a:p>
        </p:txBody>
      </p:sp>
      <p:sp>
        <p:nvSpPr>
          <p:cNvPr id="62475" name="Text Box 11"/>
          <p:cNvSpPr txBox="1">
            <a:spLocks noChangeArrowheads="1"/>
          </p:cNvSpPr>
          <p:nvPr/>
        </p:nvSpPr>
        <p:spPr bwMode="auto">
          <a:xfrm>
            <a:off x="609600" y="152400"/>
            <a:ext cx="7848600" cy="457200"/>
          </a:xfrm>
          <a:prstGeom prst="rect">
            <a:avLst/>
          </a:prstGeom>
          <a:noFill/>
          <a:ln w="9525">
            <a:noFill/>
            <a:miter lim="800000"/>
            <a:headEnd/>
            <a:tailEnd/>
          </a:ln>
        </p:spPr>
        <p:txBody>
          <a:bodyPr>
            <a:spAutoFit/>
          </a:bodyPr>
          <a:lstStyle/>
          <a:p>
            <a:pPr>
              <a:spcBef>
                <a:spcPct val="50000"/>
              </a:spcBef>
            </a:pPr>
            <a:r>
              <a:rPr lang="en-US" altLang="en-US" sz="2400" b="1"/>
              <a:t>Nhận xét về lời trăng trối của mẹ chồng Vũ Nương:</a:t>
            </a:r>
          </a:p>
        </p:txBody>
      </p:sp>
      <p:sp>
        <p:nvSpPr>
          <p:cNvPr id="62476" name="AutoShape 12"/>
          <p:cNvSpPr>
            <a:spLocks noChangeArrowheads="1"/>
          </p:cNvSpPr>
          <p:nvPr/>
        </p:nvSpPr>
        <p:spPr bwMode="auto">
          <a:xfrm>
            <a:off x="4114800" y="4267200"/>
            <a:ext cx="685800" cy="304800"/>
          </a:xfrm>
          <a:prstGeom prst="downArrow">
            <a:avLst>
              <a:gd name="adj1" fmla="val 50000"/>
              <a:gd name="adj2" fmla="val 25000"/>
            </a:avLst>
          </a:prstGeom>
          <a:solidFill>
            <a:schemeClr val="accent1"/>
          </a:solidFill>
          <a:ln w="9525">
            <a:solidFill>
              <a:srgbClr val="FF0000"/>
            </a:solidFill>
            <a:miter lim="800000"/>
            <a:headEnd/>
            <a:tailEnd/>
          </a:ln>
        </p:spPr>
        <p:txBody>
          <a:bodyPr wrap="none" anchor="ctr"/>
          <a:lstStyle/>
          <a:p>
            <a:endParaRPr lang="vi-VN" altLang="en-US"/>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62475"/>
                                        </p:tgtEl>
                                        <p:attrNameLst>
                                          <p:attrName>style.visibility</p:attrName>
                                        </p:attrNameLst>
                                      </p:cBhvr>
                                      <p:to>
                                        <p:strVal val="visible"/>
                                      </p:to>
                                    </p:set>
                                    <p:animEffect transition="in" filter="dissolve">
                                      <p:cBhvr>
                                        <p:cTn id="7" dur="500"/>
                                        <p:tgtEl>
                                          <p:spTgt spid="624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2471"/>
                                        </p:tgtEl>
                                        <p:attrNameLst>
                                          <p:attrName>style.visibility</p:attrName>
                                        </p:attrNameLst>
                                      </p:cBhvr>
                                      <p:to>
                                        <p:strVal val="visible"/>
                                      </p:to>
                                    </p:set>
                                    <p:animEffect transition="in" filter="dissolve">
                                      <p:cBhvr>
                                        <p:cTn id="12" dur="500"/>
                                        <p:tgtEl>
                                          <p:spTgt spid="62471"/>
                                        </p:tgtEl>
                                      </p:cBhvr>
                                    </p:animEffect>
                                  </p:childTnLst>
                                </p:cTn>
                              </p:par>
                            </p:childTnLst>
                          </p:cTn>
                        </p:par>
                        <p:par>
                          <p:cTn id="13" fill="hold" nodeType="afterGroup">
                            <p:stCondLst>
                              <p:cond delay="500"/>
                            </p:stCondLst>
                            <p:childTnLst>
                              <p:par>
                                <p:cTn id="14" presetID="8" presetClass="entr" presetSubtype="16" fill="hold" grpId="0" nodeType="afterEffect">
                                  <p:stCondLst>
                                    <p:cond delay="0"/>
                                  </p:stCondLst>
                                  <p:childTnLst>
                                    <p:set>
                                      <p:cBhvr>
                                        <p:cTn id="15" dur="1" fill="hold">
                                          <p:stCondLst>
                                            <p:cond delay="0"/>
                                          </p:stCondLst>
                                        </p:cTn>
                                        <p:tgtEl>
                                          <p:spTgt spid="62469"/>
                                        </p:tgtEl>
                                        <p:attrNameLst>
                                          <p:attrName>style.visibility</p:attrName>
                                        </p:attrNameLst>
                                      </p:cBhvr>
                                      <p:to>
                                        <p:strVal val="visible"/>
                                      </p:to>
                                    </p:set>
                                    <p:animEffect transition="in" filter="diamond(in)">
                                      <p:cBhvr>
                                        <p:cTn id="16" dur="2000"/>
                                        <p:tgtEl>
                                          <p:spTgt spid="6246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8" presetClass="entr" presetSubtype="6" fill="hold" grpId="0" nodeType="clickEffect">
                                  <p:stCondLst>
                                    <p:cond delay="0"/>
                                  </p:stCondLst>
                                  <p:childTnLst>
                                    <p:set>
                                      <p:cBhvr>
                                        <p:cTn id="20" dur="1" fill="hold">
                                          <p:stCondLst>
                                            <p:cond delay="0"/>
                                          </p:stCondLst>
                                        </p:cTn>
                                        <p:tgtEl>
                                          <p:spTgt spid="62473"/>
                                        </p:tgtEl>
                                        <p:attrNameLst>
                                          <p:attrName>style.visibility</p:attrName>
                                        </p:attrNameLst>
                                      </p:cBhvr>
                                      <p:to>
                                        <p:strVal val="visible"/>
                                      </p:to>
                                    </p:set>
                                    <p:animEffect transition="in" filter="strips(downRight)">
                                      <p:cBhvr>
                                        <p:cTn id="21" dur="500"/>
                                        <p:tgtEl>
                                          <p:spTgt spid="62473"/>
                                        </p:tgtEl>
                                      </p:cBhvr>
                                    </p:animEffect>
                                  </p:childTnLst>
                                </p:cTn>
                              </p:par>
                            </p:childTnLst>
                          </p:cTn>
                        </p:par>
                        <p:par>
                          <p:cTn id="22" fill="hold" nodeType="afterGroup">
                            <p:stCondLst>
                              <p:cond delay="500"/>
                            </p:stCondLst>
                            <p:childTnLst>
                              <p:par>
                                <p:cTn id="23" presetID="18" presetClass="entr" presetSubtype="6" fill="hold" grpId="0" nodeType="afterEffect">
                                  <p:stCondLst>
                                    <p:cond delay="0"/>
                                  </p:stCondLst>
                                  <p:childTnLst>
                                    <p:set>
                                      <p:cBhvr>
                                        <p:cTn id="24" dur="1" fill="hold">
                                          <p:stCondLst>
                                            <p:cond delay="0"/>
                                          </p:stCondLst>
                                        </p:cTn>
                                        <p:tgtEl>
                                          <p:spTgt spid="62474"/>
                                        </p:tgtEl>
                                        <p:attrNameLst>
                                          <p:attrName>style.visibility</p:attrName>
                                        </p:attrNameLst>
                                      </p:cBhvr>
                                      <p:to>
                                        <p:strVal val="visible"/>
                                      </p:to>
                                    </p:set>
                                    <p:animEffect transition="in" filter="strips(downRight)">
                                      <p:cBhvr>
                                        <p:cTn id="25" dur="500"/>
                                        <p:tgtEl>
                                          <p:spTgt spid="6247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8" presetClass="entr" presetSubtype="6" fill="hold" grpId="0" nodeType="clickEffect">
                                  <p:stCondLst>
                                    <p:cond delay="0"/>
                                  </p:stCondLst>
                                  <p:childTnLst>
                                    <p:set>
                                      <p:cBhvr>
                                        <p:cTn id="29" dur="1" fill="hold">
                                          <p:stCondLst>
                                            <p:cond delay="0"/>
                                          </p:stCondLst>
                                        </p:cTn>
                                        <p:tgtEl>
                                          <p:spTgt spid="62476"/>
                                        </p:tgtEl>
                                        <p:attrNameLst>
                                          <p:attrName>style.visibility</p:attrName>
                                        </p:attrNameLst>
                                      </p:cBhvr>
                                      <p:to>
                                        <p:strVal val="visible"/>
                                      </p:to>
                                    </p:set>
                                    <p:animEffect transition="in" filter="strips(downRight)">
                                      <p:cBhvr>
                                        <p:cTn id="30" dur="500"/>
                                        <p:tgtEl>
                                          <p:spTgt spid="62476"/>
                                        </p:tgtEl>
                                      </p:cBhvr>
                                    </p:animEffect>
                                  </p:childTnLst>
                                </p:cTn>
                              </p:par>
                              <p:par>
                                <p:cTn id="31" presetID="55" presetClass="entr" presetSubtype="0" fill="hold" grpId="0" nodeType="withEffect">
                                  <p:stCondLst>
                                    <p:cond delay="0"/>
                                  </p:stCondLst>
                                  <p:childTnLst>
                                    <p:set>
                                      <p:cBhvr>
                                        <p:cTn id="32" dur="1" fill="hold">
                                          <p:stCondLst>
                                            <p:cond delay="0"/>
                                          </p:stCondLst>
                                        </p:cTn>
                                        <p:tgtEl>
                                          <p:spTgt spid="62470">
                                            <p:bg/>
                                          </p:spTgt>
                                        </p:tgtEl>
                                        <p:attrNameLst>
                                          <p:attrName>style.visibility</p:attrName>
                                        </p:attrNameLst>
                                      </p:cBhvr>
                                      <p:to>
                                        <p:strVal val="visible"/>
                                      </p:to>
                                    </p:set>
                                    <p:anim calcmode="lin" valueType="num">
                                      <p:cBhvr>
                                        <p:cTn id="33" dur="500" fill="hold"/>
                                        <p:tgtEl>
                                          <p:spTgt spid="62470">
                                            <p:bg/>
                                          </p:spTgt>
                                        </p:tgtEl>
                                        <p:attrNameLst>
                                          <p:attrName>ppt_w</p:attrName>
                                        </p:attrNameLst>
                                      </p:cBhvr>
                                      <p:tavLst>
                                        <p:tav tm="0">
                                          <p:val>
                                            <p:strVal val="#ppt_w*0.70"/>
                                          </p:val>
                                        </p:tav>
                                        <p:tav tm="100000">
                                          <p:val>
                                            <p:strVal val="#ppt_w"/>
                                          </p:val>
                                        </p:tav>
                                      </p:tavLst>
                                    </p:anim>
                                    <p:anim calcmode="lin" valueType="num">
                                      <p:cBhvr>
                                        <p:cTn id="34" dur="500" fill="hold"/>
                                        <p:tgtEl>
                                          <p:spTgt spid="62470">
                                            <p:bg/>
                                          </p:spTgt>
                                        </p:tgtEl>
                                        <p:attrNameLst>
                                          <p:attrName>ppt_h</p:attrName>
                                        </p:attrNameLst>
                                      </p:cBhvr>
                                      <p:tavLst>
                                        <p:tav tm="0">
                                          <p:val>
                                            <p:strVal val="#ppt_h"/>
                                          </p:val>
                                        </p:tav>
                                        <p:tav tm="100000">
                                          <p:val>
                                            <p:strVal val="#ppt_h"/>
                                          </p:val>
                                        </p:tav>
                                      </p:tavLst>
                                    </p:anim>
                                    <p:animEffect transition="in" filter="fade">
                                      <p:cBhvr>
                                        <p:cTn id="35" dur="500"/>
                                        <p:tgtEl>
                                          <p:spTgt spid="62470">
                                            <p:bg/>
                                          </p:spTgt>
                                        </p:tgtEl>
                                      </p:cBhvr>
                                    </p:animEffect>
                                  </p:childTnLst>
                                </p:cTn>
                              </p:par>
                              <p:par>
                                <p:cTn id="36" presetID="55" presetClass="entr" presetSubtype="0" fill="hold" grpId="0" nodeType="withEffect">
                                  <p:stCondLst>
                                    <p:cond delay="0"/>
                                  </p:stCondLst>
                                  <p:childTnLst>
                                    <p:set>
                                      <p:cBhvr>
                                        <p:cTn id="37" dur="1" fill="hold">
                                          <p:stCondLst>
                                            <p:cond delay="0"/>
                                          </p:stCondLst>
                                        </p:cTn>
                                        <p:tgtEl>
                                          <p:spTgt spid="62470">
                                            <p:txEl>
                                              <p:pRg st="0" end="0"/>
                                            </p:txEl>
                                          </p:spTgt>
                                        </p:tgtEl>
                                        <p:attrNameLst>
                                          <p:attrName>style.visibility</p:attrName>
                                        </p:attrNameLst>
                                      </p:cBhvr>
                                      <p:to>
                                        <p:strVal val="visible"/>
                                      </p:to>
                                    </p:set>
                                    <p:anim calcmode="lin" valueType="num">
                                      <p:cBhvr>
                                        <p:cTn id="38" dur="500" fill="hold"/>
                                        <p:tgtEl>
                                          <p:spTgt spid="62470">
                                            <p:txEl>
                                              <p:pRg st="0" end="0"/>
                                            </p:txEl>
                                          </p:spTgt>
                                        </p:tgtEl>
                                        <p:attrNameLst>
                                          <p:attrName>ppt_w</p:attrName>
                                        </p:attrNameLst>
                                      </p:cBhvr>
                                      <p:tavLst>
                                        <p:tav tm="0">
                                          <p:val>
                                            <p:strVal val="#ppt_w*0.70"/>
                                          </p:val>
                                        </p:tav>
                                        <p:tav tm="100000">
                                          <p:val>
                                            <p:strVal val="#ppt_w"/>
                                          </p:val>
                                        </p:tav>
                                      </p:tavLst>
                                    </p:anim>
                                    <p:anim calcmode="lin" valueType="num">
                                      <p:cBhvr>
                                        <p:cTn id="39" dur="500" fill="hold"/>
                                        <p:tgtEl>
                                          <p:spTgt spid="62470">
                                            <p:txEl>
                                              <p:pRg st="0" end="0"/>
                                            </p:txEl>
                                          </p:spTgt>
                                        </p:tgtEl>
                                        <p:attrNameLst>
                                          <p:attrName>ppt_h</p:attrName>
                                        </p:attrNameLst>
                                      </p:cBhvr>
                                      <p:tavLst>
                                        <p:tav tm="0">
                                          <p:val>
                                            <p:strVal val="#ppt_h"/>
                                          </p:val>
                                        </p:tav>
                                        <p:tav tm="100000">
                                          <p:val>
                                            <p:strVal val="#ppt_h"/>
                                          </p:val>
                                        </p:tav>
                                      </p:tavLst>
                                    </p:anim>
                                    <p:animEffect transition="in" filter="fade">
                                      <p:cBhvr>
                                        <p:cTn id="40" dur="500"/>
                                        <p:tgtEl>
                                          <p:spTgt spid="6247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9" grpId="0"/>
      <p:bldP spid="62470" grpId="0" build="allAtOnce" animBg="1"/>
      <p:bldP spid="62471" grpId="0" animBg="1"/>
      <p:bldP spid="62473" grpId="0" animBg="1"/>
      <p:bldP spid="62474" grpId="0" animBg="1"/>
      <p:bldP spid="62475" grpId="0"/>
      <p:bldP spid="6247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0" y="1066800"/>
            <a:ext cx="3886200" cy="5791200"/>
          </a:xfrm>
          <a:prstGeom prst="rect">
            <a:avLst/>
          </a:prstGeom>
          <a:solidFill>
            <a:srgbClr val="FFFF99"/>
          </a:solidFill>
          <a:ln w="9525">
            <a:solidFill>
              <a:schemeClr val="tx1"/>
            </a:solidFill>
            <a:miter lim="800000"/>
            <a:headEnd/>
            <a:tailEnd/>
          </a:ln>
        </p:spPr>
        <p:txBody>
          <a:bodyPr wrap="none" anchor="ctr"/>
          <a:lstStyle/>
          <a:p>
            <a:pPr algn="ctr"/>
            <a:endParaRPr lang="vi-VN" altLang="en-US"/>
          </a:p>
        </p:txBody>
      </p:sp>
      <p:sp>
        <p:nvSpPr>
          <p:cNvPr id="12291" name="Rectangle 3"/>
          <p:cNvSpPr>
            <a:spLocks noChangeArrowheads="1"/>
          </p:cNvSpPr>
          <p:nvPr/>
        </p:nvSpPr>
        <p:spPr bwMode="auto">
          <a:xfrm>
            <a:off x="3886200" y="1066800"/>
            <a:ext cx="5257800" cy="5791200"/>
          </a:xfrm>
          <a:prstGeom prst="rect">
            <a:avLst/>
          </a:prstGeom>
          <a:solidFill>
            <a:srgbClr val="CCFFCC"/>
          </a:solidFill>
          <a:ln w="9525">
            <a:solidFill>
              <a:schemeClr val="tx1"/>
            </a:solidFill>
            <a:miter lim="800000"/>
            <a:headEnd/>
            <a:tailEnd/>
          </a:ln>
        </p:spPr>
        <p:txBody>
          <a:bodyPr wrap="none" anchor="ctr"/>
          <a:lstStyle/>
          <a:p>
            <a:pPr algn="ctr"/>
            <a:endParaRPr lang="vi-VN" altLang="en-US"/>
          </a:p>
        </p:txBody>
      </p:sp>
      <p:sp>
        <p:nvSpPr>
          <p:cNvPr id="71684" name="Rectangle 4"/>
          <p:cNvSpPr>
            <a:spLocks noChangeArrowheads="1"/>
          </p:cNvSpPr>
          <p:nvPr/>
        </p:nvSpPr>
        <p:spPr bwMode="auto">
          <a:xfrm>
            <a:off x="0" y="1019175"/>
            <a:ext cx="3657600" cy="1190625"/>
          </a:xfrm>
          <a:prstGeom prst="rect">
            <a:avLst/>
          </a:prstGeom>
          <a:noFill/>
          <a:ln w="9525">
            <a:noFill/>
            <a:miter lim="800000"/>
            <a:headEnd/>
            <a:tailEnd/>
          </a:ln>
          <a:effectLst/>
        </p:spPr>
        <p:txBody>
          <a:bodyPr>
            <a:spAutoFit/>
          </a:bodyPr>
          <a:lstStyle/>
          <a:p>
            <a:pPr eaLnBrk="1" hangingPunct="1">
              <a:defRPr/>
            </a:pPr>
            <a:r>
              <a:rPr lang="en-US" b="1">
                <a:solidFill>
                  <a:srgbClr val="CC0000"/>
                </a:solidFill>
              </a:rPr>
              <a:t>I. Tìm hiểu chung:</a:t>
            </a:r>
          </a:p>
          <a:p>
            <a:pPr eaLnBrk="1" hangingPunct="1">
              <a:defRPr/>
            </a:pPr>
            <a:r>
              <a:rPr lang="en-US" b="1">
                <a:solidFill>
                  <a:srgbClr val="FFFF00"/>
                </a:solidFill>
              </a:rPr>
              <a:t>     </a:t>
            </a:r>
            <a:r>
              <a:rPr lang="en-US" b="1">
                <a:solidFill>
                  <a:srgbClr val="006600"/>
                </a:solidFill>
              </a:rPr>
              <a:t>1.Tác giả, tác phẩm</a:t>
            </a:r>
            <a:endParaRPr lang="en-US" b="1">
              <a:solidFill>
                <a:schemeClr val="bg1"/>
              </a:solidFill>
              <a:effectLst>
                <a:outerShdw blurRad="38100" dist="38100" dir="2700000" algn="tl">
                  <a:srgbClr val="C0C0C0"/>
                </a:outerShdw>
              </a:effectLst>
            </a:endParaRPr>
          </a:p>
          <a:p>
            <a:pPr eaLnBrk="1" hangingPunct="1">
              <a:defRPr/>
            </a:pPr>
            <a:endParaRPr lang="en-US" b="1">
              <a:solidFill>
                <a:srgbClr val="006600"/>
              </a:solidFill>
            </a:endParaRPr>
          </a:p>
          <a:p>
            <a:pPr eaLnBrk="1" hangingPunct="1">
              <a:defRPr/>
            </a:pPr>
            <a:endParaRPr lang="en-US" b="1">
              <a:solidFill>
                <a:srgbClr val="006600"/>
              </a:solidFill>
            </a:endParaRPr>
          </a:p>
        </p:txBody>
      </p:sp>
      <p:sp>
        <p:nvSpPr>
          <p:cNvPr id="12293" name="Rectangle 5"/>
          <p:cNvSpPr>
            <a:spLocks noChangeArrowheads="1"/>
          </p:cNvSpPr>
          <p:nvPr/>
        </p:nvSpPr>
        <p:spPr bwMode="auto">
          <a:xfrm>
            <a:off x="4267200" y="2133600"/>
            <a:ext cx="4876800" cy="4724400"/>
          </a:xfrm>
          <a:prstGeom prst="rect">
            <a:avLst/>
          </a:prstGeom>
          <a:noFill/>
          <a:ln w="9525">
            <a:noFill/>
            <a:miter lim="800000"/>
            <a:headEnd/>
            <a:tailEnd/>
          </a:ln>
        </p:spPr>
        <p:txBody>
          <a:bodyPr/>
          <a:lstStyle/>
          <a:p>
            <a:pPr marL="342900" indent="-342900" eaLnBrk="1" hangingPunct="1">
              <a:spcBef>
                <a:spcPct val="20000"/>
              </a:spcBef>
            </a:pPr>
            <a:r>
              <a:rPr lang="en-US" altLang="en-US" sz="3200">
                <a:solidFill>
                  <a:srgbClr val="FFFF00"/>
                </a:solidFill>
              </a:rPr>
              <a:t>    </a:t>
            </a:r>
            <a:endParaRPr lang="en-US" altLang="en-US" sz="3200" b="1">
              <a:solidFill>
                <a:schemeClr val="bg1"/>
              </a:solidFill>
            </a:endParaRPr>
          </a:p>
          <a:p>
            <a:pPr marL="342900" indent="-342900" algn="just" eaLnBrk="1" hangingPunct="1">
              <a:spcBef>
                <a:spcPct val="20000"/>
              </a:spcBef>
            </a:pPr>
            <a:r>
              <a:rPr lang="en-US" altLang="en-US" sz="3200" b="1">
                <a:solidFill>
                  <a:srgbClr val="000099"/>
                </a:solidFill>
              </a:rPr>
              <a:t>      </a:t>
            </a:r>
          </a:p>
        </p:txBody>
      </p:sp>
      <p:sp>
        <p:nvSpPr>
          <p:cNvPr id="12294" name="Line 6"/>
          <p:cNvSpPr>
            <a:spLocks noChangeShapeType="1"/>
          </p:cNvSpPr>
          <p:nvPr/>
        </p:nvSpPr>
        <p:spPr bwMode="auto">
          <a:xfrm>
            <a:off x="3886200" y="1066800"/>
            <a:ext cx="0" cy="5791200"/>
          </a:xfrm>
          <a:prstGeom prst="line">
            <a:avLst/>
          </a:prstGeom>
          <a:noFill/>
          <a:ln w="9525">
            <a:solidFill>
              <a:schemeClr val="bg2"/>
            </a:solidFill>
            <a:round/>
            <a:headEnd/>
            <a:tailEnd/>
          </a:ln>
        </p:spPr>
        <p:txBody>
          <a:bodyPr/>
          <a:lstStyle/>
          <a:p>
            <a:endParaRPr lang="en-US"/>
          </a:p>
        </p:txBody>
      </p:sp>
      <p:sp>
        <p:nvSpPr>
          <p:cNvPr id="12295" name="WordArt 7"/>
          <p:cNvSpPr>
            <a:spLocks noChangeArrowheads="1" noChangeShapeType="1" noTextEdit="1"/>
          </p:cNvSpPr>
          <p:nvPr/>
        </p:nvSpPr>
        <p:spPr bwMode="auto">
          <a:xfrm>
            <a:off x="3048000" y="304800"/>
            <a:ext cx="3276600" cy="457200"/>
          </a:xfrm>
          <a:prstGeom prst="rect">
            <a:avLst/>
          </a:prstGeom>
        </p:spPr>
        <p:txBody>
          <a:bodyPr wrap="none" fromWordArt="1">
            <a:prstTxWarp prst="textPlain">
              <a:avLst>
                <a:gd name="adj" fmla="val 50000"/>
              </a:avLst>
            </a:prstTxWarp>
          </a:bodyPr>
          <a:lstStyle/>
          <a:p>
            <a:pPr algn="ctr"/>
            <a:r>
              <a:rPr lang="vi-VN" sz="3600" kern="1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CHUYỆN NGƯỜI CON GÁI NAM XƯƠNG</a:t>
            </a:r>
            <a:endParaRPr lang="en-US" sz="3600" kern="1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endParaRPr>
          </a:p>
        </p:txBody>
      </p:sp>
      <p:sp>
        <p:nvSpPr>
          <p:cNvPr id="12296" name="Text Box 8"/>
          <p:cNvSpPr txBox="1">
            <a:spLocks noChangeArrowheads="1"/>
          </p:cNvSpPr>
          <p:nvPr/>
        </p:nvSpPr>
        <p:spPr bwMode="auto">
          <a:xfrm>
            <a:off x="6858000" y="609600"/>
            <a:ext cx="1828800" cy="366713"/>
          </a:xfrm>
          <a:prstGeom prst="rect">
            <a:avLst/>
          </a:prstGeom>
          <a:noFill/>
          <a:ln w="9525">
            <a:noFill/>
            <a:miter lim="800000"/>
            <a:headEnd/>
            <a:tailEnd/>
          </a:ln>
        </p:spPr>
        <p:txBody>
          <a:bodyPr>
            <a:spAutoFit/>
          </a:bodyPr>
          <a:lstStyle/>
          <a:p>
            <a:pPr>
              <a:spcBef>
                <a:spcPct val="50000"/>
              </a:spcBef>
            </a:pPr>
            <a:r>
              <a:rPr lang="en-US" altLang="en-US"/>
              <a:t>Nguyễn Dữ</a:t>
            </a:r>
          </a:p>
        </p:txBody>
      </p:sp>
      <p:sp>
        <p:nvSpPr>
          <p:cNvPr id="12297" name="Text Box 10"/>
          <p:cNvSpPr txBox="1">
            <a:spLocks noChangeArrowheads="1"/>
          </p:cNvSpPr>
          <p:nvPr/>
        </p:nvSpPr>
        <p:spPr bwMode="auto">
          <a:xfrm>
            <a:off x="304800" y="1676400"/>
            <a:ext cx="2133600" cy="366713"/>
          </a:xfrm>
          <a:prstGeom prst="rect">
            <a:avLst/>
          </a:prstGeom>
          <a:noFill/>
          <a:ln w="9525">
            <a:noFill/>
            <a:miter lim="800000"/>
            <a:headEnd/>
            <a:tailEnd/>
          </a:ln>
        </p:spPr>
        <p:txBody>
          <a:bodyPr>
            <a:spAutoFit/>
          </a:bodyPr>
          <a:lstStyle/>
          <a:p>
            <a:pPr>
              <a:spcBef>
                <a:spcPct val="50000"/>
              </a:spcBef>
            </a:pPr>
            <a:r>
              <a:rPr lang="en-US" altLang="en-US" b="1">
                <a:solidFill>
                  <a:srgbClr val="006600"/>
                </a:solidFill>
              </a:rPr>
              <a:t>2. Đọc, tóm tắt:</a:t>
            </a:r>
          </a:p>
        </p:txBody>
      </p:sp>
      <p:sp>
        <p:nvSpPr>
          <p:cNvPr id="12298" name="Text Box 11"/>
          <p:cNvSpPr txBox="1">
            <a:spLocks noChangeArrowheads="1"/>
          </p:cNvSpPr>
          <p:nvPr/>
        </p:nvSpPr>
        <p:spPr bwMode="auto">
          <a:xfrm>
            <a:off x="0" y="1981200"/>
            <a:ext cx="3124200" cy="366713"/>
          </a:xfrm>
          <a:prstGeom prst="rect">
            <a:avLst/>
          </a:prstGeom>
          <a:noFill/>
          <a:ln w="9525">
            <a:noFill/>
            <a:miter lim="800000"/>
            <a:headEnd/>
            <a:tailEnd/>
          </a:ln>
        </p:spPr>
        <p:txBody>
          <a:bodyPr>
            <a:spAutoFit/>
          </a:bodyPr>
          <a:lstStyle/>
          <a:p>
            <a:pPr>
              <a:spcBef>
                <a:spcPct val="50000"/>
              </a:spcBef>
            </a:pPr>
            <a:r>
              <a:rPr lang="en-US" altLang="en-US" b="1">
                <a:solidFill>
                  <a:srgbClr val="CC0000"/>
                </a:solidFill>
              </a:rPr>
              <a:t>II.Đọc-hiểu văn bản:</a:t>
            </a:r>
          </a:p>
        </p:txBody>
      </p:sp>
      <p:sp>
        <p:nvSpPr>
          <p:cNvPr id="12299" name="Text Box 12"/>
          <p:cNvSpPr txBox="1">
            <a:spLocks noChangeArrowheads="1"/>
          </p:cNvSpPr>
          <p:nvPr/>
        </p:nvSpPr>
        <p:spPr bwMode="auto">
          <a:xfrm>
            <a:off x="0" y="2362200"/>
            <a:ext cx="3276600" cy="366713"/>
          </a:xfrm>
          <a:prstGeom prst="rect">
            <a:avLst/>
          </a:prstGeom>
          <a:noFill/>
          <a:ln w="9525">
            <a:noFill/>
            <a:miter lim="800000"/>
            <a:headEnd/>
            <a:tailEnd/>
          </a:ln>
        </p:spPr>
        <p:txBody>
          <a:bodyPr>
            <a:spAutoFit/>
          </a:bodyPr>
          <a:lstStyle/>
          <a:p>
            <a:pPr>
              <a:spcBef>
                <a:spcPct val="50000"/>
              </a:spcBef>
            </a:pPr>
            <a:r>
              <a:rPr lang="en-US" altLang="en-US" b="1">
                <a:solidFill>
                  <a:srgbClr val="006600"/>
                </a:solidFill>
              </a:rPr>
              <a:t>1.Vũ Nương:</a:t>
            </a:r>
          </a:p>
        </p:txBody>
      </p:sp>
      <p:sp>
        <p:nvSpPr>
          <p:cNvPr id="71693" name="Text Box 13"/>
          <p:cNvSpPr txBox="1">
            <a:spLocks noChangeArrowheads="1"/>
          </p:cNvSpPr>
          <p:nvPr/>
        </p:nvSpPr>
        <p:spPr bwMode="auto">
          <a:xfrm>
            <a:off x="152400" y="3603625"/>
            <a:ext cx="3200400" cy="1604963"/>
          </a:xfrm>
          <a:prstGeom prst="rect">
            <a:avLst/>
          </a:prstGeom>
          <a:noFill/>
          <a:ln w="9525">
            <a:noFill/>
            <a:miter lim="800000"/>
            <a:headEnd/>
            <a:tailEnd/>
          </a:ln>
        </p:spPr>
        <p:txBody>
          <a:bodyPr>
            <a:spAutoFit/>
          </a:bodyPr>
          <a:lstStyle/>
          <a:p>
            <a:pPr>
              <a:spcBef>
                <a:spcPct val="50000"/>
              </a:spcBef>
            </a:pPr>
            <a:r>
              <a:rPr lang="en-US" altLang="en-US" b="1"/>
              <a:t>-Đẹp người, đẹp nết</a:t>
            </a:r>
          </a:p>
          <a:p>
            <a:pPr>
              <a:spcBef>
                <a:spcPct val="50000"/>
              </a:spcBef>
            </a:pPr>
            <a:r>
              <a:rPr lang="en-US" altLang="en-US" b="1"/>
              <a:t>-Người vợ hiền chung thủy</a:t>
            </a:r>
          </a:p>
          <a:p>
            <a:pPr>
              <a:spcBef>
                <a:spcPct val="50000"/>
              </a:spcBef>
            </a:pPr>
            <a:r>
              <a:rPr lang="en-US" altLang="en-US" b="1"/>
              <a:t>-Người con dâu hiếu thảo</a:t>
            </a:r>
          </a:p>
          <a:p>
            <a:pPr>
              <a:spcBef>
                <a:spcPct val="50000"/>
              </a:spcBef>
            </a:pPr>
            <a:endParaRPr lang="en-US" altLang="en-US" b="1"/>
          </a:p>
        </p:txBody>
      </p:sp>
      <p:sp>
        <p:nvSpPr>
          <p:cNvPr id="71694" name="Text Box 14"/>
          <p:cNvSpPr txBox="1">
            <a:spLocks noChangeArrowheads="1"/>
          </p:cNvSpPr>
          <p:nvPr/>
        </p:nvSpPr>
        <p:spPr bwMode="auto">
          <a:xfrm>
            <a:off x="4114800" y="5105400"/>
            <a:ext cx="1447800" cy="650875"/>
          </a:xfrm>
          <a:prstGeom prst="rect">
            <a:avLst/>
          </a:prstGeom>
          <a:solidFill>
            <a:srgbClr val="FFFF99"/>
          </a:solidFill>
          <a:ln w="9525">
            <a:solidFill>
              <a:srgbClr val="FF0000"/>
            </a:solidFill>
            <a:miter lim="800000"/>
            <a:headEnd/>
            <a:tailEnd/>
          </a:ln>
        </p:spPr>
        <p:txBody>
          <a:bodyPr>
            <a:spAutoFit/>
          </a:bodyPr>
          <a:lstStyle/>
          <a:p>
            <a:pPr algn="ctr">
              <a:spcBef>
                <a:spcPct val="50000"/>
              </a:spcBef>
            </a:pPr>
            <a:r>
              <a:rPr lang="en-US" altLang="en-US"/>
              <a:t>*Với mẹ chồng</a:t>
            </a:r>
          </a:p>
        </p:txBody>
      </p:sp>
      <p:sp>
        <p:nvSpPr>
          <p:cNvPr id="71695" name="Text Box 15"/>
          <p:cNvSpPr txBox="1">
            <a:spLocks noChangeArrowheads="1"/>
          </p:cNvSpPr>
          <p:nvPr/>
        </p:nvSpPr>
        <p:spPr bwMode="auto">
          <a:xfrm>
            <a:off x="5867400" y="4800600"/>
            <a:ext cx="3124200" cy="366713"/>
          </a:xfrm>
          <a:prstGeom prst="rect">
            <a:avLst/>
          </a:prstGeom>
          <a:noFill/>
          <a:ln w="9525">
            <a:noFill/>
            <a:miter lim="800000"/>
            <a:headEnd/>
            <a:tailEnd/>
          </a:ln>
        </p:spPr>
        <p:txBody>
          <a:bodyPr>
            <a:spAutoFit/>
          </a:bodyPr>
          <a:lstStyle/>
          <a:p>
            <a:pPr>
              <a:spcBef>
                <a:spcPct val="50000"/>
              </a:spcBef>
            </a:pPr>
            <a:r>
              <a:rPr lang="en-US" altLang="en-US"/>
              <a:t>Mẹ buồn </a:t>
            </a:r>
            <a:r>
              <a:rPr lang="en-US" altLang="en-US">
                <a:sym typeface="Wingdings" pitchFamily="2" charset="2"/>
              </a:rPr>
              <a:t> ngọt ngào an ủi</a:t>
            </a:r>
            <a:endParaRPr lang="en-US" altLang="en-US"/>
          </a:p>
        </p:txBody>
      </p:sp>
      <p:sp>
        <p:nvSpPr>
          <p:cNvPr id="71696" name="Text Box 16"/>
          <p:cNvSpPr txBox="1">
            <a:spLocks noChangeArrowheads="1"/>
          </p:cNvSpPr>
          <p:nvPr/>
        </p:nvSpPr>
        <p:spPr bwMode="auto">
          <a:xfrm>
            <a:off x="5867400" y="5181600"/>
            <a:ext cx="2819400" cy="366713"/>
          </a:xfrm>
          <a:prstGeom prst="rect">
            <a:avLst/>
          </a:prstGeom>
          <a:noFill/>
          <a:ln w="9525">
            <a:noFill/>
            <a:miter lim="800000"/>
            <a:headEnd/>
            <a:tailEnd/>
          </a:ln>
        </p:spPr>
        <p:txBody>
          <a:bodyPr>
            <a:spAutoFit/>
          </a:bodyPr>
          <a:lstStyle/>
          <a:p>
            <a:pPr>
              <a:spcBef>
                <a:spcPct val="50000"/>
              </a:spcBef>
            </a:pPr>
            <a:r>
              <a:rPr lang="en-US" altLang="en-US"/>
              <a:t>Mẹ ốm </a:t>
            </a:r>
            <a:r>
              <a:rPr lang="en-US" altLang="en-US">
                <a:sym typeface="Wingdings" pitchFamily="2" charset="2"/>
              </a:rPr>
              <a:t> lo thuốc thang</a:t>
            </a:r>
            <a:endParaRPr lang="en-US" altLang="en-US"/>
          </a:p>
        </p:txBody>
      </p:sp>
      <p:sp>
        <p:nvSpPr>
          <p:cNvPr id="71697" name="Text Box 17"/>
          <p:cNvSpPr txBox="1">
            <a:spLocks noChangeArrowheads="1"/>
          </p:cNvSpPr>
          <p:nvPr/>
        </p:nvSpPr>
        <p:spPr bwMode="auto">
          <a:xfrm>
            <a:off x="5867400" y="5562600"/>
            <a:ext cx="3276600" cy="641350"/>
          </a:xfrm>
          <a:prstGeom prst="rect">
            <a:avLst/>
          </a:prstGeom>
          <a:noFill/>
          <a:ln w="9525">
            <a:noFill/>
            <a:miter lim="800000"/>
            <a:headEnd/>
            <a:tailEnd/>
          </a:ln>
        </p:spPr>
        <p:txBody>
          <a:bodyPr>
            <a:spAutoFit/>
          </a:bodyPr>
          <a:lstStyle/>
          <a:p>
            <a:pPr>
              <a:spcBef>
                <a:spcPct val="50000"/>
              </a:spcBef>
            </a:pPr>
            <a:r>
              <a:rPr lang="en-US" altLang="en-US"/>
              <a:t>Mẹ mất </a:t>
            </a:r>
            <a:r>
              <a:rPr lang="en-US" altLang="en-US">
                <a:sym typeface="Wingdings" pitchFamily="2" charset="2"/>
              </a:rPr>
              <a:t> lo ma chay chu đáo</a:t>
            </a:r>
            <a:endParaRPr lang="en-US" altLang="en-US"/>
          </a:p>
        </p:txBody>
      </p:sp>
      <p:sp>
        <p:nvSpPr>
          <p:cNvPr id="71698" name="Line 18"/>
          <p:cNvSpPr>
            <a:spLocks noChangeShapeType="1"/>
          </p:cNvSpPr>
          <p:nvPr/>
        </p:nvSpPr>
        <p:spPr bwMode="auto">
          <a:xfrm flipV="1">
            <a:off x="5562600" y="5029200"/>
            <a:ext cx="381000" cy="304800"/>
          </a:xfrm>
          <a:prstGeom prst="line">
            <a:avLst/>
          </a:prstGeom>
          <a:noFill/>
          <a:ln w="9525">
            <a:solidFill>
              <a:srgbClr val="FF0000"/>
            </a:solidFill>
            <a:round/>
            <a:headEnd/>
            <a:tailEnd type="triangle" w="med" len="med"/>
          </a:ln>
        </p:spPr>
        <p:txBody>
          <a:bodyPr/>
          <a:lstStyle/>
          <a:p>
            <a:endParaRPr lang="en-US"/>
          </a:p>
        </p:txBody>
      </p:sp>
      <p:sp>
        <p:nvSpPr>
          <p:cNvPr id="71699" name="Line 19"/>
          <p:cNvSpPr>
            <a:spLocks noChangeShapeType="1"/>
          </p:cNvSpPr>
          <p:nvPr/>
        </p:nvSpPr>
        <p:spPr bwMode="auto">
          <a:xfrm>
            <a:off x="5562600" y="5334000"/>
            <a:ext cx="381000" cy="0"/>
          </a:xfrm>
          <a:prstGeom prst="line">
            <a:avLst/>
          </a:prstGeom>
          <a:noFill/>
          <a:ln w="9525">
            <a:solidFill>
              <a:srgbClr val="FF0000"/>
            </a:solidFill>
            <a:round/>
            <a:headEnd/>
            <a:tailEnd type="triangle" w="med" len="med"/>
          </a:ln>
        </p:spPr>
        <p:txBody>
          <a:bodyPr/>
          <a:lstStyle/>
          <a:p>
            <a:endParaRPr lang="en-US"/>
          </a:p>
        </p:txBody>
      </p:sp>
      <p:sp>
        <p:nvSpPr>
          <p:cNvPr id="71700" name="Line 20"/>
          <p:cNvSpPr>
            <a:spLocks noChangeShapeType="1"/>
          </p:cNvSpPr>
          <p:nvPr/>
        </p:nvSpPr>
        <p:spPr bwMode="auto">
          <a:xfrm>
            <a:off x="5562600" y="5334000"/>
            <a:ext cx="381000" cy="381000"/>
          </a:xfrm>
          <a:prstGeom prst="line">
            <a:avLst/>
          </a:prstGeom>
          <a:noFill/>
          <a:ln w="9525">
            <a:solidFill>
              <a:srgbClr val="FF0000"/>
            </a:solidFill>
            <a:round/>
            <a:headEnd/>
            <a:tailEnd type="triangle" w="med" len="med"/>
          </a:ln>
        </p:spPr>
        <p:txBody>
          <a:bodyPr/>
          <a:lstStyle/>
          <a:p>
            <a:endParaRPr lang="en-US"/>
          </a:p>
        </p:txBody>
      </p:sp>
      <p:sp>
        <p:nvSpPr>
          <p:cNvPr id="71701" name="AutoShape 21"/>
          <p:cNvSpPr>
            <a:spLocks noChangeArrowheads="1"/>
          </p:cNvSpPr>
          <p:nvPr/>
        </p:nvSpPr>
        <p:spPr bwMode="auto">
          <a:xfrm rot="-892831">
            <a:off x="158750" y="4876800"/>
            <a:ext cx="457200" cy="762000"/>
          </a:xfrm>
          <a:prstGeom prst="curvedRightArrow">
            <a:avLst>
              <a:gd name="adj1" fmla="val 33333"/>
              <a:gd name="adj2" fmla="val 66667"/>
              <a:gd name="adj3" fmla="val 33333"/>
            </a:avLst>
          </a:prstGeom>
          <a:solidFill>
            <a:schemeClr val="accent1"/>
          </a:solidFill>
          <a:ln w="9525">
            <a:solidFill>
              <a:schemeClr val="tx1"/>
            </a:solidFill>
            <a:miter lim="800000"/>
            <a:headEnd/>
            <a:tailEnd/>
          </a:ln>
        </p:spPr>
        <p:txBody>
          <a:bodyPr wrap="none" anchor="ctr"/>
          <a:lstStyle/>
          <a:p>
            <a:pPr algn="ctr" eaLnBrk="1" hangingPunct="1"/>
            <a:endParaRPr lang="vi-VN" altLang="en-US" sz="1200">
              <a:solidFill>
                <a:schemeClr val="folHlink"/>
              </a:solidFill>
              <a:cs typeface="Arial" charset="0"/>
            </a:endParaRPr>
          </a:p>
        </p:txBody>
      </p:sp>
      <p:pic>
        <p:nvPicPr>
          <p:cNvPr id="12309" name="Picture 22" descr="tpnx06"/>
          <p:cNvPicPr>
            <a:picLocks noChangeAspect="1" noChangeArrowheads="1"/>
          </p:cNvPicPr>
          <p:nvPr/>
        </p:nvPicPr>
        <p:blipFill>
          <a:blip r:embed="rId2" cstate="print"/>
          <a:srcRect/>
          <a:stretch>
            <a:fillRect/>
          </a:stretch>
        </p:blipFill>
        <p:spPr bwMode="auto">
          <a:xfrm>
            <a:off x="4724400" y="1752600"/>
            <a:ext cx="3581400" cy="2819400"/>
          </a:xfrm>
          <a:prstGeom prst="rect">
            <a:avLst/>
          </a:prstGeom>
          <a:noFill/>
          <a:ln w="9525">
            <a:noFill/>
            <a:miter lim="800000"/>
            <a:headEnd/>
            <a:tailEnd/>
          </a:ln>
        </p:spPr>
      </p:pic>
      <p:sp>
        <p:nvSpPr>
          <p:cNvPr id="71703" name="Text Box 23"/>
          <p:cNvSpPr txBox="1">
            <a:spLocks noChangeArrowheads="1"/>
          </p:cNvSpPr>
          <p:nvPr/>
        </p:nvSpPr>
        <p:spPr bwMode="auto">
          <a:xfrm>
            <a:off x="685800" y="4899025"/>
            <a:ext cx="2971800" cy="641350"/>
          </a:xfrm>
          <a:prstGeom prst="rect">
            <a:avLst/>
          </a:prstGeom>
          <a:noFill/>
          <a:ln w="9525">
            <a:noFill/>
            <a:miter lim="800000"/>
            <a:headEnd/>
            <a:tailEnd/>
          </a:ln>
        </p:spPr>
        <p:txBody>
          <a:bodyPr>
            <a:spAutoFit/>
          </a:bodyPr>
          <a:lstStyle/>
          <a:p>
            <a:pPr>
              <a:spcBef>
                <a:spcPct val="50000"/>
              </a:spcBef>
            </a:pPr>
            <a:r>
              <a:rPr lang="en-US" altLang="en-US" b="1">
                <a:solidFill>
                  <a:srgbClr val="0000FF"/>
                </a:solidFill>
              </a:rPr>
              <a:t>Hình ảnh tiêu biểu cho người phụ nữ Việt nam</a:t>
            </a:r>
          </a:p>
        </p:txBody>
      </p:sp>
      <p:sp>
        <p:nvSpPr>
          <p:cNvPr id="12311" name="Text Box 24"/>
          <p:cNvSpPr txBox="1">
            <a:spLocks noChangeArrowheads="1"/>
          </p:cNvSpPr>
          <p:nvPr/>
        </p:nvSpPr>
        <p:spPr bwMode="auto">
          <a:xfrm>
            <a:off x="152400" y="220663"/>
            <a:ext cx="1447800" cy="366712"/>
          </a:xfrm>
          <a:prstGeom prst="rect">
            <a:avLst/>
          </a:prstGeom>
          <a:noFill/>
          <a:ln w="9525">
            <a:noFill/>
            <a:miter lim="800000"/>
            <a:headEnd/>
            <a:tailEnd/>
          </a:ln>
        </p:spPr>
        <p:txBody>
          <a:bodyPr>
            <a:spAutoFit/>
          </a:bodyPr>
          <a:lstStyle/>
          <a:p>
            <a:pPr>
              <a:spcBef>
                <a:spcPct val="50000"/>
              </a:spcBef>
            </a:pPr>
            <a:r>
              <a:rPr lang="en-US" altLang="en-US">
                <a:solidFill>
                  <a:srgbClr val="CC0000"/>
                </a:solidFill>
              </a:rPr>
              <a:t>Tiết 16.</a:t>
            </a:r>
          </a:p>
        </p:txBody>
      </p:sp>
      <p:sp>
        <p:nvSpPr>
          <p:cNvPr id="71707" name="Text Box 27"/>
          <p:cNvSpPr txBox="1">
            <a:spLocks noChangeArrowheads="1"/>
          </p:cNvSpPr>
          <p:nvPr/>
        </p:nvSpPr>
        <p:spPr bwMode="auto">
          <a:xfrm>
            <a:off x="381000" y="5673725"/>
            <a:ext cx="3200400" cy="650875"/>
          </a:xfrm>
          <a:prstGeom prst="rect">
            <a:avLst/>
          </a:prstGeom>
          <a:noFill/>
          <a:ln w="9525">
            <a:solidFill>
              <a:srgbClr val="FF0000"/>
            </a:solidFill>
            <a:miter lim="800000"/>
            <a:headEnd/>
            <a:tailEnd/>
          </a:ln>
        </p:spPr>
        <p:txBody>
          <a:bodyPr>
            <a:spAutoFit/>
          </a:bodyPr>
          <a:lstStyle/>
          <a:p>
            <a:pPr>
              <a:spcBef>
                <a:spcPct val="50000"/>
              </a:spcBef>
            </a:pPr>
            <a:r>
              <a:rPr lang="en-US" altLang="en-US" b="1">
                <a:solidFill>
                  <a:srgbClr val="0000FF"/>
                </a:solidFill>
              </a:rPr>
              <a:t>Vẻ đẹp của Vũ Nương gợi cho em điều gì?</a:t>
            </a:r>
          </a:p>
        </p:txBody>
      </p:sp>
      <p:sp>
        <p:nvSpPr>
          <p:cNvPr id="71708" name="Text Box 28"/>
          <p:cNvSpPr txBox="1">
            <a:spLocks noChangeArrowheads="1"/>
          </p:cNvSpPr>
          <p:nvPr/>
        </p:nvSpPr>
        <p:spPr bwMode="auto">
          <a:xfrm>
            <a:off x="0" y="2819400"/>
            <a:ext cx="3276600" cy="641350"/>
          </a:xfrm>
          <a:prstGeom prst="rect">
            <a:avLst/>
          </a:prstGeom>
          <a:noFill/>
          <a:ln w="9525">
            <a:noFill/>
            <a:miter lim="800000"/>
            <a:headEnd/>
            <a:tailEnd/>
          </a:ln>
        </p:spPr>
        <p:txBody>
          <a:bodyPr>
            <a:spAutoFit/>
          </a:bodyPr>
          <a:lstStyle/>
          <a:p>
            <a:pPr>
              <a:spcBef>
                <a:spcPct val="50000"/>
              </a:spcBef>
            </a:pPr>
            <a:r>
              <a:rPr lang="en-US" altLang="en-US" b="1">
                <a:solidFill>
                  <a:srgbClr val="006600"/>
                </a:solidFill>
              </a:rPr>
              <a:t>a.Những phẩm chất tốt đẹp của Vũ Nương:</a:t>
            </a:r>
          </a:p>
        </p:txBody>
      </p:sp>
      <p:pic>
        <p:nvPicPr>
          <p:cNvPr id="12314" name="Picture 25" descr="Picture1"/>
          <p:cNvPicPr>
            <a:picLocks noChangeAspect="1" noChangeArrowheads="1" noCrop="1"/>
          </p:cNvPicPr>
          <p:nvPr/>
        </p:nvPicPr>
        <p:blipFill>
          <a:blip r:embed="rId3" cstate="print"/>
          <a:srcRect/>
          <a:stretch>
            <a:fillRect/>
          </a:stretch>
        </p:blipFill>
        <p:spPr bwMode="auto">
          <a:xfrm rot="-3428604">
            <a:off x="3130550" y="1196976"/>
            <a:ext cx="593725" cy="5207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71708"/>
                                        </p:tgtEl>
                                        <p:attrNameLst>
                                          <p:attrName>style.visibility</p:attrName>
                                        </p:attrNameLst>
                                      </p:cBhvr>
                                      <p:to>
                                        <p:strVal val="visible"/>
                                      </p:to>
                                    </p:set>
                                    <p:animEffect transition="in" filter="strips(downRight)">
                                      <p:cBhvr>
                                        <p:cTn id="7" dur="500"/>
                                        <p:tgtEl>
                                          <p:spTgt spid="71708"/>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71694"/>
                                        </p:tgtEl>
                                        <p:attrNameLst>
                                          <p:attrName>style.visibility</p:attrName>
                                        </p:attrNameLst>
                                      </p:cBhvr>
                                      <p:to>
                                        <p:strVal val="visible"/>
                                      </p:to>
                                    </p:set>
                                    <p:animEffect transition="in" filter="box(in)">
                                      <p:cBhvr>
                                        <p:cTn id="10" dur="500"/>
                                        <p:tgtEl>
                                          <p:spTgt spid="71694"/>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71698"/>
                                        </p:tgtEl>
                                        <p:attrNameLst>
                                          <p:attrName>style.visibility</p:attrName>
                                        </p:attrNameLst>
                                      </p:cBhvr>
                                      <p:to>
                                        <p:strVal val="visible"/>
                                      </p:to>
                                    </p:set>
                                    <p:animEffect transition="in" filter="box(in)">
                                      <p:cBhvr>
                                        <p:cTn id="13" dur="500"/>
                                        <p:tgtEl>
                                          <p:spTgt spid="71698"/>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71695"/>
                                        </p:tgtEl>
                                        <p:attrNameLst>
                                          <p:attrName>style.visibility</p:attrName>
                                        </p:attrNameLst>
                                      </p:cBhvr>
                                      <p:to>
                                        <p:strVal val="visible"/>
                                      </p:to>
                                    </p:set>
                                    <p:animEffect transition="in" filter="box(in)">
                                      <p:cBhvr>
                                        <p:cTn id="16" dur="500"/>
                                        <p:tgtEl>
                                          <p:spTgt spid="71695"/>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71699"/>
                                        </p:tgtEl>
                                        <p:attrNameLst>
                                          <p:attrName>style.visibility</p:attrName>
                                        </p:attrNameLst>
                                      </p:cBhvr>
                                      <p:to>
                                        <p:strVal val="visible"/>
                                      </p:to>
                                    </p:set>
                                    <p:animEffect transition="in" filter="box(in)">
                                      <p:cBhvr>
                                        <p:cTn id="19" dur="500"/>
                                        <p:tgtEl>
                                          <p:spTgt spid="71699"/>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71696"/>
                                        </p:tgtEl>
                                        <p:attrNameLst>
                                          <p:attrName>style.visibility</p:attrName>
                                        </p:attrNameLst>
                                      </p:cBhvr>
                                      <p:to>
                                        <p:strVal val="visible"/>
                                      </p:to>
                                    </p:set>
                                    <p:animEffect transition="in" filter="box(in)">
                                      <p:cBhvr>
                                        <p:cTn id="22" dur="500"/>
                                        <p:tgtEl>
                                          <p:spTgt spid="71696"/>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71700"/>
                                        </p:tgtEl>
                                        <p:attrNameLst>
                                          <p:attrName>style.visibility</p:attrName>
                                        </p:attrNameLst>
                                      </p:cBhvr>
                                      <p:to>
                                        <p:strVal val="visible"/>
                                      </p:to>
                                    </p:set>
                                    <p:animEffect transition="in" filter="box(in)">
                                      <p:cBhvr>
                                        <p:cTn id="25" dur="500"/>
                                        <p:tgtEl>
                                          <p:spTgt spid="71700"/>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71697"/>
                                        </p:tgtEl>
                                        <p:attrNameLst>
                                          <p:attrName>style.visibility</p:attrName>
                                        </p:attrNameLst>
                                      </p:cBhvr>
                                      <p:to>
                                        <p:strVal val="visible"/>
                                      </p:to>
                                    </p:set>
                                    <p:animEffect transition="in" filter="box(in)">
                                      <p:cBhvr>
                                        <p:cTn id="28" dur="500"/>
                                        <p:tgtEl>
                                          <p:spTgt spid="71697"/>
                                        </p:tgtEl>
                                      </p:cBhvr>
                                    </p:animEffect>
                                  </p:childTnLst>
                                </p:cTn>
                              </p:par>
                              <p:par>
                                <p:cTn id="29" presetID="4" presetClass="entr" presetSubtype="16" fill="hold" nodeType="withEffect">
                                  <p:stCondLst>
                                    <p:cond delay="0"/>
                                  </p:stCondLst>
                                  <p:childTnLst>
                                    <p:set>
                                      <p:cBhvr>
                                        <p:cTn id="30" dur="1" fill="hold">
                                          <p:stCondLst>
                                            <p:cond delay="0"/>
                                          </p:stCondLst>
                                        </p:cTn>
                                        <p:tgtEl>
                                          <p:spTgt spid="71693">
                                            <p:txEl>
                                              <p:pRg st="2" end="2"/>
                                            </p:txEl>
                                          </p:spTgt>
                                        </p:tgtEl>
                                        <p:attrNameLst>
                                          <p:attrName>style.visibility</p:attrName>
                                        </p:attrNameLst>
                                      </p:cBhvr>
                                      <p:to>
                                        <p:strVal val="visible"/>
                                      </p:to>
                                    </p:set>
                                    <p:animEffect transition="in" filter="box(in)">
                                      <p:cBhvr>
                                        <p:cTn id="31" dur="500"/>
                                        <p:tgtEl>
                                          <p:spTgt spid="71693">
                                            <p:txEl>
                                              <p:pRg st="2" end="2"/>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71707"/>
                                        </p:tgtEl>
                                        <p:attrNameLst>
                                          <p:attrName>style.visibility</p:attrName>
                                        </p:attrNameLst>
                                      </p:cBhvr>
                                      <p:to>
                                        <p:strVal val="visible"/>
                                      </p:to>
                                    </p:set>
                                    <p:animEffect transition="in" filter="box(in)">
                                      <p:cBhvr>
                                        <p:cTn id="36" dur="500"/>
                                        <p:tgtEl>
                                          <p:spTgt spid="71707"/>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4" presetClass="entr" presetSubtype="16" fill="hold" grpId="0" nodeType="clickEffect">
                                  <p:stCondLst>
                                    <p:cond delay="0"/>
                                  </p:stCondLst>
                                  <p:childTnLst>
                                    <p:set>
                                      <p:cBhvr>
                                        <p:cTn id="40" dur="1" fill="hold">
                                          <p:stCondLst>
                                            <p:cond delay="0"/>
                                          </p:stCondLst>
                                        </p:cTn>
                                        <p:tgtEl>
                                          <p:spTgt spid="71701"/>
                                        </p:tgtEl>
                                        <p:attrNameLst>
                                          <p:attrName>style.visibility</p:attrName>
                                        </p:attrNameLst>
                                      </p:cBhvr>
                                      <p:to>
                                        <p:strVal val="visible"/>
                                      </p:to>
                                    </p:set>
                                    <p:animEffect transition="in" filter="box(in)">
                                      <p:cBhvr>
                                        <p:cTn id="41" dur="500"/>
                                        <p:tgtEl>
                                          <p:spTgt spid="71701"/>
                                        </p:tgtEl>
                                      </p:cBhvr>
                                    </p:animEffect>
                                  </p:childTnLst>
                                </p:cTn>
                              </p:par>
                            </p:childTnLst>
                          </p:cTn>
                        </p:par>
                        <p:par>
                          <p:cTn id="42" fill="hold" nodeType="afterGroup">
                            <p:stCondLst>
                              <p:cond delay="500"/>
                            </p:stCondLst>
                            <p:childTnLst>
                              <p:par>
                                <p:cTn id="43" presetID="4" presetClass="entr" presetSubtype="16" fill="hold" grpId="0" nodeType="afterEffect">
                                  <p:stCondLst>
                                    <p:cond delay="0"/>
                                  </p:stCondLst>
                                  <p:childTnLst>
                                    <p:set>
                                      <p:cBhvr>
                                        <p:cTn id="44" dur="1" fill="hold">
                                          <p:stCondLst>
                                            <p:cond delay="0"/>
                                          </p:stCondLst>
                                        </p:cTn>
                                        <p:tgtEl>
                                          <p:spTgt spid="71703"/>
                                        </p:tgtEl>
                                        <p:attrNameLst>
                                          <p:attrName>style.visibility</p:attrName>
                                        </p:attrNameLst>
                                      </p:cBhvr>
                                      <p:to>
                                        <p:strVal val="visible"/>
                                      </p:to>
                                    </p:set>
                                    <p:animEffect transition="in" filter="box(in)">
                                      <p:cBhvr>
                                        <p:cTn id="45" dur="500"/>
                                        <p:tgtEl>
                                          <p:spTgt spid="71703"/>
                                        </p:tgtEl>
                                      </p:cBhvr>
                                    </p:animEffect>
                                  </p:childTnLst>
                                </p:cTn>
                              </p:par>
                              <p:par>
                                <p:cTn id="46" presetID="9" presetClass="exit" presetSubtype="0" fill="hold" grpId="1" nodeType="withEffect">
                                  <p:stCondLst>
                                    <p:cond delay="0"/>
                                  </p:stCondLst>
                                  <p:childTnLst>
                                    <p:animEffect transition="out" filter="dissolve">
                                      <p:cBhvr>
                                        <p:cTn id="47" dur="500"/>
                                        <p:tgtEl>
                                          <p:spTgt spid="71707"/>
                                        </p:tgtEl>
                                      </p:cBhvr>
                                    </p:animEffect>
                                    <p:set>
                                      <p:cBhvr>
                                        <p:cTn id="48" dur="1" fill="hold">
                                          <p:stCondLst>
                                            <p:cond delay="499"/>
                                          </p:stCondLst>
                                        </p:cTn>
                                        <p:tgtEl>
                                          <p:spTgt spid="7170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4" grpId="0" animBg="1"/>
      <p:bldP spid="71695" grpId="0"/>
      <p:bldP spid="71696" grpId="0"/>
      <p:bldP spid="71697" grpId="0"/>
      <p:bldP spid="71698" grpId="0" animBg="1"/>
      <p:bldP spid="71699" grpId="0" animBg="1"/>
      <p:bldP spid="71700" grpId="0" animBg="1"/>
      <p:bldP spid="71701" grpId="0" animBg="1"/>
      <p:bldP spid="71703" grpId="0"/>
      <p:bldP spid="71707" grpId="0" animBg="1"/>
      <p:bldP spid="71707" grpId="1" animBg="1"/>
      <p:bldP spid="7170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a:xfrm>
            <a:off x="457200" y="476672"/>
            <a:ext cx="8229600" cy="5649491"/>
          </a:xfrm>
        </p:spPr>
        <p:txBody>
          <a:bodyPr>
            <a:normAutofit fontScale="92500" lnSpcReduction="10000"/>
          </a:bodyPr>
          <a:lstStyle/>
          <a:p>
            <a:pPr marL="0" indent="0">
              <a:buNone/>
            </a:pPr>
            <a:r>
              <a:rPr lang="en-US" dirty="0" smtClean="0">
                <a:latin typeface="Times New Roman" pitchFamily="18" charset="0"/>
                <a:cs typeface="Times New Roman" pitchFamily="18" charset="0"/>
              </a:rPr>
              <a:t>2. </a:t>
            </a:r>
            <a:r>
              <a:rPr lang="en-US" dirty="0" err="1" smtClean="0">
                <a:latin typeface="Times New Roman" pitchFamily="18" charset="0"/>
                <a:cs typeface="Times New Roman" pitchFamily="18" charset="0"/>
              </a:rPr>
              <a:t>Tác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phẩm</a:t>
            </a:r>
            <a:endParaRPr lang="en-US" dirty="0" smtClean="0">
              <a:latin typeface="Times New Roman" pitchFamily="18" charset="0"/>
              <a:cs typeface="Times New Roman" pitchFamily="18" charset="0"/>
            </a:endParaRPr>
          </a:p>
          <a:p>
            <a:pPr marL="0" indent="0">
              <a:buNone/>
            </a:pPr>
            <a:r>
              <a:rPr lang="vi-VN"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a. </a:t>
            </a:r>
            <a:r>
              <a:rPr lang="en-US" sz="2800" dirty="0" err="1" smtClean="0">
                <a:latin typeface="Times New Roman" pitchFamily="18" charset="0"/>
                <a:cs typeface="Times New Roman" pitchFamily="18" charset="0"/>
              </a:rPr>
              <a:t>Xuất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xứ</a:t>
            </a:r>
            <a:endParaRPr lang="en-US" sz="2800" dirty="0" smtClean="0">
              <a:latin typeface="Times New Roman" pitchFamily="18" charset="0"/>
              <a:cs typeface="Times New Roman" pitchFamily="18" charset="0"/>
            </a:endParaRPr>
          </a:p>
          <a:p>
            <a:pPr marL="0" indent="0">
              <a:buNone/>
            </a:pPr>
            <a:r>
              <a:rPr lang="vi-VN" sz="2400" dirty="0" smtClean="0">
                <a:latin typeface="Times New Roman" pitchFamily="18" charset="0"/>
                <a:cs typeface="Times New Roman" pitchFamily="18" charset="0"/>
              </a:rPr>
              <a:t>“Chuyện người con gái Nam Xương” thuộc tác phẩm Truyền kì mạn lục (ghi chép tản mạn những điều kì lạ vẫn được lưu truyền), được viết ở thế kỉ XVI. Chuyện người con gái Nam Xương có nguồn gốc từ truyện cổ dân gian “Vợ chàng Trương”, là thiên thứ 16 trong 20 truyện của Truyền kì mạn lục</a:t>
            </a:r>
            <a:endParaRPr lang="en-US" sz="2400" dirty="0" smtClean="0">
              <a:latin typeface="Times New Roman" pitchFamily="18" charset="0"/>
              <a:cs typeface="Times New Roman" pitchFamily="18" charset="0"/>
            </a:endParaRPr>
          </a:p>
          <a:p>
            <a:pPr marL="0" indent="0">
              <a:buNone/>
            </a:pPr>
            <a:r>
              <a:rPr lang="en-US" sz="2400" dirty="0">
                <a:latin typeface="Times New Roman" pitchFamily="18" charset="0"/>
                <a:cs typeface="Times New Roman" pitchFamily="18" charset="0"/>
              </a:rPr>
              <a:t> b. </a:t>
            </a:r>
            <a:r>
              <a:rPr lang="en-US" sz="2400" dirty="0" err="1" smtClean="0">
                <a:latin typeface="Times New Roman" pitchFamily="18" charset="0"/>
                <a:cs typeface="Times New Roman" pitchFamily="18" charset="0"/>
              </a:rPr>
              <a:t>Bố</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cục</a:t>
            </a:r>
            <a:endParaRPr lang="en-US" sz="2400" dirty="0" smtClean="0">
              <a:latin typeface="Times New Roman" pitchFamily="18" charset="0"/>
              <a:cs typeface="Times New Roman" pitchFamily="18" charset="0"/>
            </a:endParaRPr>
          </a:p>
          <a:p>
            <a:pPr marL="0" indent="0">
              <a:buNone/>
            </a:pPr>
            <a:r>
              <a:rPr lang="vi-VN" sz="2400" dirty="0" smtClean="0">
                <a:latin typeface="Times New Roman" pitchFamily="18" charset="0"/>
                <a:cs typeface="Times New Roman" pitchFamily="18" charset="0"/>
              </a:rPr>
              <a:t>Gồm </a:t>
            </a:r>
            <a:r>
              <a:rPr lang="vi-VN" sz="2400" dirty="0">
                <a:latin typeface="Times New Roman" pitchFamily="18" charset="0"/>
                <a:cs typeface="Times New Roman" pitchFamily="18" charset="0"/>
              </a:rPr>
              <a:t>ba phần:</a:t>
            </a:r>
          </a:p>
          <a:p>
            <a:pPr marL="0" indent="0">
              <a:buNone/>
            </a:pPr>
            <a:r>
              <a:rPr lang="en-US" sz="2400" dirty="0" smtClean="0">
                <a:latin typeface="Times New Roman" pitchFamily="18" charset="0"/>
                <a:cs typeface="Times New Roman" pitchFamily="18" charset="0"/>
              </a:rPr>
              <a:t>-</a:t>
            </a:r>
            <a:r>
              <a:rPr lang="vi-VN" sz="2400" dirty="0" smtClean="0">
                <a:latin typeface="Times New Roman" pitchFamily="18" charset="0"/>
                <a:cs typeface="Times New Roman" pitchFamily="18" charset="0"/>
              </a:rPr>
              <a:t>Phần </a:t>
            </a:r>
            <a:r>
              <a:rPr lang="vi-VN" sz="2400" dirty="0">
                <a:latin typeface="Times New Roman" pitchFamily="18" charset="0"/>
                <a:cs typeface="Times New Roman" pitchFamily="18" charset="0"/>
              </a:rPr>
              <a:t>1 (từ đầu… như đối với cha mẹ đẻ mình): Cuộc sống của Vũ Nương khi được gả về nhà Trương Sinh cho đến trước khi Trương Sinh trở về</a:t>
            </a:r>
          </a:p>
          <a:p>
            <a:pPr marL="0" indent="0">
              <a:buNone/>
            </a:pPr>
            <a:r>
              <a:rPr lang="en-US" sz="2400" dirty="0" smtClean="0">
                <a:latin typeface="Times New Roman" pitchFamily="18" charset="0"/>
                <a:cs typeface="Times New Roman" pitchFamily="18" charset="0"/>
              </a:rPr>
              <a:t>-</a:t>
            </a:r>
            <a:r>
              <a:rPr lang="vi-VN" sz="2400" dirty="0" smtClean="0">
                <a:latin typeface="Times New Roman" pitchFamily="18" charset="0"/>
                <a:cs typeface="Times New Roman" pitchFamily="18" charset="0"/>
              </a:rPr>
              <a:t>Phần </a:t>
            </a:r>
            <a:r>
              <a:rPr lang="vi-VN" sz="2400" dirty="0">
                <a:latin typeface="Times New Roman" pitchFamily="18" charset="0"/>
                <a:cs typeface="Times New Roman" pitchFamily="18" charset="0"/>
              </a:rPr>
              <a:t>2 (tiếp… nhưng việc trót đã qua rồi): Số phận oan khuất của Vũ Nương</a:t>
            </a:r>
          </a:p>
          <a:p>
            <a:pPr marL="0" indent="0">
              <a:buNone/>
            </a:pPr>
            <a:r>
              <a:rPr lang="en-US" sz="2400" dirty="0" smtClean="0">
                <a:latin typeface="Times New Roman" pitchFamily="18" charset="0"/>
                <a:cs typeface="Times New Roman" pitchFamily="18" charset="0"/>
              </a:rPr>
              <a:t>-</a:t>
            </a:r>
            <a:r>
              <a:rPr lang="vi-VN" sz="2400" dirty="0" smtClean="0">
                <a:latin typeface="Times New Roman" pitchFamily="18" charset="0"/>
                <a:cs typeface="Times New Roman" pitchFamily="18" charset="0"/>
              </a:rPr>
              <a:t>Phần </a:t>
            </a:r>
            <a:r>
              <a:rPr lang="vi-VN" sz="2400" dirty="0">
                <a:latin typeface="Times New Roman" pitchFamily="18" charset="0"/>
                <a:cs typeface="Times New Roman" pitchFamily="18" charset="0"/>
              </a:rPr>
              <a:t>3 (còn lại): Vũ Nương được giải oan</a:t>
            </a:r>
          </a:p>
          <a:p>
            <a:pPr marL="0" indent="0">
              <a:buNone/>
            </a:pPr>
            <a:endParaRPr lang="vi-VN" sz="2400" dirty="0">
              <a:latin typeface="Times New Roman" pitchFamily="18" charset="0"/>
              <a:cs typeface="Times New Roman" pitchFamily="18" charset="0"/>
            </a:endParaRPr>
          </a:p>
        </p:txBody>
      </p:sp>
    </p:spTree>
    <p:extLst>
      <p:ext uri="{BB962C8B-B14F-4D97-AF65-F5344CB8AC3E}">
        <p14:creationId xmlns:p14="http://schemas.microsoft.com/office/powerpoint/2010/main" xmlns="" val="33051684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1066800"/>
            <a:ext cx="3886200" cy="5791200"/>
          </a:xfrm>
          <a:prstGeom prst="rect">
            <a:avLst/>
          </a:prstGeom>
          <a:solidFill>
            <a:srgbClr val="FFFF99"/>
          </a:solidFill>
          <a:ln w="9525">
            <a:solidFill>
              <a:schemeClr val="tx1"/>
            </a:solidFill>
            <a:miter lim="800000"/>
            <a:headEnd/>
            <a:tailEnd/>
          </a:ln>
        </p:spPr>
        <p:txBody>
          <a:bodyPr wrap="none" anchor="ctr"/>
          <a:lstStyle/>
          <a:p>
            <a:pPr algn="ctr"/>
            <a:endParaRPr lang="vi-VN" altLang="en-US"/>
          </a:p>
        </p:txBody>
      </p:sp>
      <p:sp>
        <p:nvSpPr>
          <p:cNvPr id="13315" name="Rectangle 3"/>
          <p:cNvSpPr>
            <a:spLocks noChangeArrowheads="1"/>
          </p:cNvSpPr>
          <p:nvPr/>
        </p:nvSpPr>
        <p:spPr bwMode="auto">
          <a:xfrm>
            <a:off x="3886200" y="1066800"/>
            <a:ext cx="5257800" cy="5791200"/>
          </a:xfrm>
          <a:prstGeom prst="rect">
            <a:avLst/>
          </a:prstGeom>
          <a:solidFill>
            <a:srgbClr val="CCFFCC"/>
          </a:solidFill>
          <a:ln w="9525">
            <a:solidFill>
              <a:schemeClr val="tx1"/>
            </a:solidFill>
            <a:miter lim="800000"/>
            <a:headEnd/>
            <a:tailEnd/>
          </a:ln>
        </p:spPr>
        <p:txBody>
          <a:bodyPr wrap="none" anchor="ctr"/>
          <a:lstStyle/>
          <a:p>
            <a:pPr algn="ctr"/>
            <a:endParaRPr lang="vi-VN" altLang="en-US"/>
          </a:p>
        </p:txBody>
      </p:sp>
      <p:sp>
        <p:nvSpPr>
          <p:cNvPr id="13316" name="Rectangle 4"/>
          <p:cNvSpPr>
            <a:spLocks noChangeArrowheads="1"/>
          </p:cNvSpPr>
          <p:nvPr/>
        </p:nvSpPr>
        <p:spPr bwMode="auto">
          <a:xfrm>
            <a:off x="0" y="1066800"/>
            <a:ext cx="3657600" cy="641350"/>
          </a:xfrm>
          <a:prstGeom prst="rect">
            <a:avLst/>
          </a:prstGeom>
          <a:noFill/>
          <a:ln w="9525">
            <a:noFill/>
            <a:miter lim="800000"/>
            <a:headEnd/>
            <a:tailEnd/>
          </a:ln>
        </p:spPr>
        <p:txBody>
          <a:bodyPr>
            <a:spAutoFit/>
          </a:bodyPr>
          <a:lstStyle/>
          <a:p>
            <a:pPr eaLnBrk="1" hangingPunct="1"/>
            <a:r>
              <a:rPr lang="en-US" altLang="en-US" b="1">
                <a:solidFill>
                  <a:srgbClr val="CC0000"/>
                </a:solidFill>
              </a:rPr>
              <a:t>I. Tìm hiểu chung :</a:t>
            </a:r>
          </a:p>
          <a:p>
            <a:pPr eaLnBrk="1" hangingPunct="1"/>
            <a:r>
              <a:rPr lang="en-US" altLang="en-US" b="1">
                <a:solidFill>
                  <a:srgbClr val="FFFF00"/>
                </a:solidFill>
              </a:rPr>
              <a:t>     </a:t>
            </a:r>
            <a:endParaRPr lang="en-US" altLang="en-US" b="1">
              <a:solidFill>
                <a:srgbClr val="006600"/>
              </a:solidFill>
            </a:endParaRPr>
          </a:p>
        </p:txBody>
      </p:sp>
      <p:sp>
        <p:nvSpPr>
          <p:cNvPr id="13317" name="Line 5"/>
          <p:cNvSpPr>
            <a:spLocks noChangeShapeType="1"/>
          </p:cNvSpPr>
          <p:nvPr/>
        </p:nvSpPr>
        <p:spPr bwMode="auto">
          <a:xfrm>
            <a:off x="3886200" y="1066800"/>
            <a:ext cx="0" cy="5791200"/>
          </a:xfrm>
          <a:prstGeom prst="line">
            <a:avLst/>
          </a:prstGeom>
          <a:noFill/>
          <a:ln w="9525">
            <a:solidFill>
              <a:schemeClr val="bg2"/>
            </a:solidFill>
            <a:round/>
            <a:headEnd/>
            <a:tailEnd/>
          </a:ln>
        </p:spPr>
        <p:txBody>
          <a:bodyPr/>
          <a:lstStyle/>
          <a:p>
            <a:endParaRPr lang="en-US"/>
          </a:p>
        </p:txBody>
      </p:sp>
      <p:sp>
        <p:nvSpPr>
          <p:cNvPr id="13318" name="WordArt 6"/>
          <p:cNvSpPr>
            <a:spLocks noChangeArrowheads="1" noChangeShapeType="1" noTextEdit="1"/>
          </p:cNvSpPr>
          <p:nvPr/>
        </p:nvSpPr>
        <p:spPr bwMode="auto">
          <a:xfrm>
            <a:off x="3048000" y="304800"/>
            <a:ext cx="3276600" cy="457200"/>
          </a:xfrm>
          <a:prstGeom prst="rect">
            <a:avLst/>
          </a:prstGeom>
        </p:spPr>
        <p:txBody>
          <a:bodyPr wrap="none" fromWordArt="1">
            <a:prstTxWarp prst="textPlain">
              <a:avLst>
                <a:gd name="adj" fmla="val 50000"/>
              </a:avLst>
            </a:prstTxWarp>
          </a:bodyPr>
          <a:lstStyle/>
          <a:p>
            <a:pPr algn="ctr"/>
            <a:r>
              <a:rPr lang="vi-VN" sz="3600" kern="1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CHUYỆN NGƯỜI CON GÁI NAM XƯƠNG</a:t>
            </a:r>
            <a:endParaRPr lang="en-US" sz="3600" kern="1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endParaRPr>
          </a:p>
        </p:txBody>
      </p:sp>
      <p:sp>
        <p:nvSpPr>
          <p:cNvPr id="13319" name="Text Box 7"/>
          <p:cNvSpPr txBox="1">
            <a:spLocks noChangeArrowheads="1"/>
          </p:cNvSpPr>
          <p:nvPr/>
        </p:nvSpPr>
        <p:spPr bwMode="auto">
          <a:xfrm>
            <a:off x="6858000" y="609600"/>
            <a:ext cx="1828800" cy="366713"/>
          </a:xfrm>
          <a:prstGeom prst="rect">
            <a:avLst/>
          </a:prstGeom>
          <a:noFill/>
          <a:ln w="9525">
            <a:noFill/>
            <a:miter lim="800000"/>
            <a:headEnd/>
            <a:tailEnd/>
          </a:ln>
        </p:spPr>
        <p:txBody>
          <a:bodyPr>
            <a:spAutoFit/>
          </a:bodyPr>
          <a:lstStyle/>
          <a:p>
            <a:pPr>
              <a:spcBef>
                <a:spcPct val="50000"/>
              </a:spcBef>
            </a:pPr>
            <a:r>
              <a:rPr lang="en-US" altLang="en-US"/>
              <a:t>Nguyễn Dữ</a:t>
            </a:r>
          </a:p>
        </p:txBody>
      </p:sp>
      <p:sp>
        <p:nvSpPr>
          <p:cNvPr id="13320" name="Text Box 11"/>
          <p:cNvSpPr txBox="1">
            <a:spLocks noChangeArrowheads="1"/>
          </p:cNvSpPr>
          <p:nvPr/>
        </p:nvSpPr>
        <p:spPr bwMode="auto">
          <a:xfrm>
            <a:off x="0" y="1447800"/>
            <a:ext cx="3124200" cy="366713"/>
          </a:xfrm>
          <a:prstGeom prst="rect">
            <a:avLst/>
          </a:prstGeom>
          <a:noFill/>
          <a:ln w="9525">
            <a:noFill/>
            <a:miter lim="800000"/>
            <a:headEnd/>
            <a:tailEnd/>
          </a:ln>
        </p:spPr>
        <p:txBody>
          <a:bodyPr>
            <a:spAutoFit/>
          </a:bodyPr>
          <a:lstStyle/>
          <a:p>
            <a:pPr>
              <a:spcBef>
                <a:spcPct val="50000"/>
              </a:spcBef>
            </a:pPr>
            <a:r>
              <a:rPr lang="en-US" altLang="en-US" b="1">
                <a:solidFill>
                  <a:srgbClr val="CC0000"/>
                </a:solidFill>
              </a:rPr>
              <a:t>II.Đọc-hiểu văn bản:</a:t>
            </a:r>
          </a:p>
        </p:txBody>
      </p:sp>
      <p:sp>
        <p:nvSpPr>
          <p:cNvPr id="13321" name="Text Box 12"/>
          <p:cNvSpPr txBox="1">
            <a:spLocks noChangeArrowheads="1"/>
          </p:cNvSpPr>
          <p:nvPr/>
        </p:nvSpPr>
        <p:spPr bwMode="auto">
          <a:xfrm>
            <a:off x="0" y="1828800"/>
            <a:ext cx="3276600" cy="366713"/>
          </a:xfrm>
          <a:prstGeom prst="rect">
            <a:avLst/>
          </a:prstGeom>
          <a:noFill/>
          <a:ln w="9525">
            <a:noFill/>
            <a:miter lim="800000"/>
            <a:headEnd/>
            <a:tailEnd/>
          </a:ln>
        </p:spPr>
        <p:txBody>
          <a:bodyPr>
            <a:spAutoFit/>
          </a:bodyPr>
          <a:lstStyle/>
          <a:p>
            <a:pPr>
              <a:spcBef>
                <a:spcPct val="50000"/>
              </a:spcBef>
            </a:pPr>
            <a:r>
              <a:rPr lang="en-US" altLang="en-US" b="1">
                <a:solidFill>
                  <a:srgbClr val="006600"/>
                </a:solidFill>
              </a:rPr>
              <a:t>1.Vũ Nương:</a:t>
            </a:r>
          </a:p>
        </p:txBody>
      </p:sp>
      <p:sp>
        <p:nvSpPr>
          <p:cNvPr id="13322" name="Text Box 15"/>
          <p:cNvSpPr txBox="1">
            <a:spLocks noChangeArrowheads="1"/>
          </p:cNvSpPr>
          <p:nvPr/>
        </p:nvSpPr>
        <p:spPr bwMode="auto">
          <a:xfrm>
            <a:off x="3962400" y="2057400"/>
            <a:ext cx="5181600" cy="366713"/>
          </a:xfrm>
          <a:prstGeom prst="rect">
            <a:avLst/>
          </a:prstGeom>
          <a:noFill/>
          <a:ln w="9525">
            <a:noFill/>
            <a:miter lim="800000"/>
            <a:headEnd/>
            <a:tailEnd/>
          </a:ln>
        </p:spPr>
        <p:txBody>
          <a:bodyPr>
            <a:spAutoFit/>
          </a:bodyPr>
          <a:lstStyle/>
          <a:p>
            <a:pPr>
              <a:spcBef>
                <a:spcPct val="50000"/>
              </a:spcBef>
            </a:pPr>
            <a:r>
              <a:rPr lang="en-US" altLang="en-US"/>
              <a:t> </a:t>
            </a:r>
            <a:endParaRPr lang="en-US" altLang="en-US">
              <a:solidFill>
                <a:schemeClr val="bg1"/>
              </a:solidFill>
            </a:endParaRPr>
          </a:p>
        </p:txBody>
      </p:sp>
      <p:sp>
        <p:nvSpPr>
          <p:cNvPr id="13323" name="Text Box 18"/>
          <p:cNvSpPr txBox="1">
            <a:spLocks noChangeArrowheads="1"/>
          </p:cNvSpPr>
          <p:nvPr/>
        </p:nvSpPr>
        <p:spPr bwMode="auto">
          <a:xfrm>
            <a:off x="0" y="2743200"/>
            <a:ext cx="3200400" cy="1474788"/>
          </a:xfrm>
          <a:prstGeom prst="rect">
            <a:avLst/>
          </a:prstGeom>
          <a:noFill/>
          <a:ln w="9525">
            <a:noFill/>
            <a:miter lim="800000"/>
            <a:headEnd/>
            <a:tailEnd/>
          </a:ln>
        </p:spPr>
        <p:txBody>
          <a:bodyPr>
            <a:spAutoFit/>
          </a:bodyPr>
          <a:lstStyle/>
          <a:p>
            <a:pPr>
              <a:spcBef>
                <a:spcPct val="50000"/>
              </a:spcBef>
            </a:pPr>
            <a:r>
              <a:rPr lang="en-US" altLang="en-US" sz="1400"/>
              <a:t>Đẹp người, đẹp nết</a:t>
            </a:r>
          </a:p>
          <a:p>
            <a:pPr>
              <a:spcBef>
                <a:spcPct val="50000"/>
              </a:spcBef>
            </a:pPr>
            <a:r>
              <a:rPr lang="en-US" altLang="en-US" sz="1400"/>
              <a:t>Người vợ hiền chung thủy</a:t>
            </a:r>
          </a:p>
          <a:p>
            <a:pPr>
              <a:spcBef>
                <a:spcPct val="50000"/>
              </a:spcBef>
            </a:pPr>
            <a:r>
              <a:rPr lang="en-US" altLang="en-US" sz="1400"/>
              <a:t>Người con dâu hiếu thảo</a:t>
            </a:r>
          </a:p>
          <a:p>
            <a:pPr>
              <a:spcBef>
                <a:spcPct val="50000"/>
              </a:spcBef>
            </a:pPr>
            <a:r>
              <a:rPr lang="en-US" altLang="en-US" sz="1400">
                <a:sym typeface="Wingdings" pitchFamily="2" charset="2"/>
              </a:rPr>
              <a:t></a:t>
            </a:r>
            <a:r>
              <a:rPr lang="en-US" altLang="en-US" sz="1400"/>
              <a:t>Hình ảnh tiêu biểu cho người phụ nữ Việt nam</a:t>
            </a:r>
          </a:p>
        </p:txBody>
      </p:sp>
      <p:sp>
        <p:nvSpPr>
          <p:cNvPr id="82965" name="Text Box 21"/>
          <p:cNvSpPr txBox="1">
            <a:spLocks noChangeArrowheads="1"/>
          </p:cNvSpPr>
          <p:nvPr/>
        </p:nvSpPr>
        <p:spPr bwMode="auto">
          <a:xfrm>
            <a:off x="0" y="5334000"/>
            <a:ext cx="3733800" cy="336550"/>
          </a:xfrm>
          <a:prstGeom prst="rect">
            <a:avLst/>
          </a:prstGeom>
          <a:noFill/>
          <a:ln w="9525">
            <a:noFill/>
            <a:miter lim="800000"/>
            <a:headEnd/>
            <a:tailEnd/>
          </a:ln>
        </p:spPr>
        <p:txBody>
          <a:bodyPr>
            <a:spAutoFit/>
          </a:bodyPr>
          <a:lstStyle/>
          <a:p>
            <a:pPr>
              <a:spcBef>
                <a:spcPct val="50000"/>
              </a:spcBef>
            </a:pPr>
            <a:r>
              <a:rPr lang="en-US" altLang="en-US" sz="1600" b="1"/>
              <a:t> -NN  trực tiếp: Trương Sinh.</a:t>
            </a:r>
          </a:p>
        </p:txBody>
      </p:sp>
      <p:sp>
        <p:nvSpPr>
          <p:cNvPr id="82966" name="Text Box 22"/>
          <p:cNvSpPr txBox="1">
            <a:spLocks noChangeArrowheads="1"/>
          </p:cNvSpPr>
          <p:nvPr/>
        </p:nvSpPr>
        <p:spPr bwMode="auto">
          <a:xfrm>
            <a:off x="0" y="4191000"/>
            <a:ext cx="3657600" cy="641350"/>
          </a:xfrm>
          <a:prstGeom prst="rect">
            <a:avLst/>
          </a:prstGeom>
          <a:noFill/>
          <a:ln w="9525">
            <a:noFill/>
            <a:miter lim="800000"/>
            <a:headEnd/>
            <a:tailEnd/>
          </a:ln>
        </p:spPr>
        <p:txBody>
          <a:bodyPr>
            <a:spAutoFit/>
          </a:bodyPr>
          <a:lstStyle/>
          <a:p>
            <a:pPr eaLnBrk="1" hangingPunct="1"/>
            <a:r>
              <a:rPr lang="en-US" altLang="en-US" b="1">
                <a:solidFill>
                  <a:srgbClr val="006600"/>
                </a:solidFill>
              </a:rPr>
              <a:t>b.Nỗi oan khuất của Vũ Nương và cái chết bi thảm của nàng.</a:t>
            </a:r>
          </a:p>
        </p:txBody>
      </p:sp>
      <p:sp>
        <p:nvSpPr>
          <p:cNvPr id="82967" name="Text Box 23"/>
          <p:cNvSpPr txBox="1">
            <a:spLocks noChangeArrowheads="1"/>
          </p:cNvSpPr>
          <p:nvPr/>
        </p:nvSpPr>
        <p:spPr bwMode="auto">
          <a:xfrm>
            <a:off x="0" y="2133600"/>
            <a:ext cx="3276600" cy="641350"/>
          </a:xfrm>
          <a:prstGeom prst="rect">
            <a:avLst/>
          </a:prstGeom>
          <a:noFill/>
          <a:ln w="9525">
            <a:noFill/>
            <a:miter lim="800000"/>
            <a:headEnd/>
            <a:tailEnd/>
          </a:ln>
        </p:spPr>
        <p:txBody>
          <a:bodyPr>
            <a:spAutoFit/>
          </a:bodyPr>
          <a:lstStyle/>
          <a:p>
            <a:pPr>
              <a:spcBef>
                <a:spcPct val="50000"/>
              </a:spcBef>
            </a:pPr>
            <a:r>
              <a:rPr lang="en-US" altLang="en-US" b="1">
                <a:solidFill>
                  <a:srgbClr val="006600"/>
                </a:solidFill>
              </a:rPr>
              <a:t>a.Những phẩm chất tốt đẹp của Vũ Nương:</a:t>
            </a:r>
          </a:p>
        </p:txBody>
      </p:sp>
      <p:sp>
        <p:nvSpPr>
          <p:cNvPr id="82968" name="Text Box 24"/>
          <p:cNvSpPr txBox="1">
            <a:spLocks noChangeArrowheads="1"/>
          </p:cNvSpPr>
          <p:nvPr/>
        </p:nvSpPr>
        <p:spPr bwMode="auto">
          <a:xfrm>
            <a:off x="76200" y="4800600"/>
            <a:ext cx="3733800" cy="581025"/>
          </a:xfrm>
          <a:prstGeom prst="rect">
            <a:avLst/>
          </a:prstGeom>
          <a:noFill/>
          <a:ln w="9525">
            <a:noFill/>
            <a:miter lim="800000"/>
            <a:headEnd/>
            <a:tailEnd/>
          </a:ln>
        </p:spPr>
        <p:txBody>
          <a:bodyPr>
            <a:spAutoFit/>
          </a:bodyPr>
          <a:lstStyle/>
          <a:p>
            <a:pPr>
              <a:spcBef>
                <a:spcPct val="50000"/>
              </a:spcBef>
            </a:pPr>
            <a:r>
              <a:rPr lang="en-US" altLang="en-US" sz="1600" b="1">
                <a:solidFill>
                  <a:srgbClr val="006600"/>
                </a:solidFill>
              </a:rPr>
              <a:t>b.1.Nguyên nhân cái chết của Vũ Nương:</a:t>
            </a:r>
            <a:endParaRPr lang="en-US" altLang="en-US" sz="1600">
              <a:solidFill>
                <a:schemeClr val="bg1"/>
              </a:solidFill>
            </a:endParaRPr>
          </a:p>
        </p:txBody>
      </p:sp>
      <p:sp>
        <p:nvSpPr>
          <p:cNvPr id="82969" name="Text Box 25"/>
          <p:cNvSpPr txBox="1">
            <a:spLocks noChangeArrowheads="1"/>
          </p:cNvSpPr>
          <p:nvPr/>
        </p:nvSpPr>
        <p:spPr bwMode="auto">
          <a:xfrm>
            <a:off x="0" y="5715000"/>
            <a:ext cx="3733800" cy="825500"/>
          </a:xfrm>
          <a:prstGeom prst="rect">
            <a:avLst/>
          </a:prstGeom>
          <a:noFill/>
          <a:ln w="9525">
            <a:noFill/>
            <a:miter lim="800000"/>
            <a:headEnd/>
            <a:tailEnd/>
          </a:ln>
        </p:spPr>
        <p:txBody>
          <a:bodyPr>
            <a:spAutoFit/>
          </a:bodyPr>
          <a:lstStyle/>
          <a:p>
            <a:pPr>
              <a:spcBef>
                <a:spcPct val="50000"/>
              </a:spcBef>
            </a:pPr>
            <a:r>
              <a:rPr lang="en-US" altLang="en-US" sz="1600" b="1"/>
              <a:t> -NN  sâu xa: Chế độ nam quyền bất công, phi lý &amp; chiến tranh phong kiến.</a:t>
            </a:r>
          </a:p>
        </p:txBody>
      </p:sp>
      <p:sp>
        <p:nvSpPr>
          <p:cNvPr id="82971" name="Oval 27"/>
          <p:cNvSpPr>
            <a:spLocks noChangeArrowheads="1"/>
          </p:cNvSpPr>
          <p:nvPr/>
        </p:nvSpPr>
        <p:spPr bwMode="auto">
          <a:xfrm>
            <a:off x="3352800" y="3429000"/>
            <a:ext cx="1219200" cy="762000"/>
          </a:xfrm>
          <a:prstGeom prst="ellipse">
            <a:avLst/>
          </a:prstGeom>
          <a:solidFill>
            <a:srgbClr val="FFFF00"/>
          </a:solidFill>
          <a:ln w="9525">
            <a:solidFill>
              <a:schemeClr val="tx1"/>
            </a:solidFill>
            <a:round/>
            <a:headEnd/>
            <a:tailEnd/>
          </a:ln>
        </p:spPr>
        <p:txBody>
          <a:bodyPr wrap="none" anchor="ctr"/>
          <a:lstStyle/>
          <a:p>
            <a:pPr algn="ctr"/>
            <a:r>
              <a:rPr lang="en-US" altLang="en-US" b="1"/>
              <a:t>Ng.nhân</a:t>
            </a:r>
          </a:p>
        </p:txBody>
      </p:sp>
      <p:sp>
        <p:nvSpPr>
          <p:cNvPr id="82972" name="AutoShape 28"/>
          <p:cNvSpPr>
            <a:spLocks noChangeArrowheads="1"/>
          </p:cNvSpPr>
          <p:nvPr/>
        </p:nvSpPr>
        <p:spPr bwMode="auto">
          <a:xfrm>
            <a:off x="5334000" y="1219200"/>
            <a:ext cx="3276600" cy="1828800"/>
          </a:xfrm>
          <a:prstGeom prst="flowChartAlternateProcess">
            <a:avLst/>
          </a:prstGeom>
          <a:gradFill rotWithShape="1">
            <a:gsLst>
              <a:gs pos="0">
                <a:srgbClr val="FF99FF"/>
              </a:gs>
              <a:gs pos="100000">
                <a:schemeClr val="bg1"/>
              </a:gs>
            </a:gsLst>
            <a:lin ang="5400000" scaled="1"/>
          </a:gradFill>
          <a:ln w="9525">
            <a:solidFill>
              <a:schemeClr val="tx1"/>
            </a:solidFill>
            <a:miter lim="800000"/>
            <a:headEnd/>
            <a:tailEnd/>
          </a:ln>
        </p:spPr>
        <p:txBody>
          <a:bodyPr wrap="none" anchor="ctr"/>
          <a:lstStyle/>
          <a:p>
            <a:endParaRPr lang="en-US" altLang="en-US" sz="1600" b="1"/>
          </a:p>
          <a:p>
            <a:endParaRPr lang="en-US" altLang="en-US" sz="1600" b="1"/>
          </a:p>
          <a:p>
            <a:endParaRPr lang="en-US" altLang="en-US" sz="1600" b="1"/>
          </a:p>
          <a:p>
            <a:r>
              <a:rPr lang="en-US" altLang="en-US" sz="1600" b="1"/>
              <a:t>Trương Sinh</a:t>
            </a:r>
          </a:p>
          <a:p>
            <a:r>
              <a:rPr lang="en-US" altLang="en-US" sz="1600"/>
              <a:t>-Nghe lời ngây thơ của con trẻ</a:t>
            </a:r>
          </a:p>
          <a:p>
            <a:r>
              <a:rPr lang="en-US" altLang="en-US" sz="1600"/>
              <a:t>(về cái bóng).</a:t>
            </a:r>
          </a:p>
          <a:p>
            <a:r>
              <a:rPr lang="en-US" altLang="en-US" sz="1600"/>
              <a:t>-Nghi ngờ vợ thất tiết.</a:t>
            </a:r>
          </a:p>
          <a:p>
            <a:r>
              <a:rPr lang="en-US" altLang="en-US" sz="1600"/>
              <a:t>-Mắng nhiếc, đuổi nàng đi.</a:t>
            </a:r>
          </a:p>
          <a:p>
            <a:r>
              <a:rPr lang="en-US" altLang="en-US" sz="1600"/>
              <a:t>-Không chịu nghe lời phân trần,</a:t>
            </a:r>
          </a:p>
          <a:p>
            <a:r>
              <a:rPr lang="en-US" altLang="en-US" sz="1600"/>
              <a:t>khuyên ngăn…</a:t>
            </a:r>
          </a:p>
          <a:p>
            <a:endParaRPr lang="en-US" altLang="en-US" sz="1600"/>
          </a:p>
          <a:p>
            <a:endParaRPr lang="en-US" altLang="en-US" sz="1600" b="1"/>
          </a:p>
          <a:p>
            <a:endParaRPr lang="en-US" altLang="en-US" b="1"/>
          </a:p>
        </p:txBody>
      </p:sp>
      <p:sp>
        <p:nvSpPr>
          <p:cNvPr id="82973" name="AutoShape 29"/>
          <p:cNvSpPr>
            <a:spLocks noChangeArrowheads="1"/>
          </p:cNvSpPr>
          <p:nvPr/>
        </p:nvSpPr>
        <p:spPr bwMode="auto">
          <a:xfrm>
            <a:off x="5334000" y="3581400"/>
            <a:ext cx="3276600" cy="609600"/>
          </a:xfrm>
          <a:prstGeom prst="flowChartAlternateProcess">
            <a:avLst/>
          </a:prstGeom>
          <a:gradFill rotWithShape="1">
            <a:gsLst>
              <a:gs pos="0">
                <a:srgbClr val="FF99FF"/>
              </a:gs>
              <a:gs pos="100000">
                <a:schemeClr val="bg1"/>
              </a:gs>
            </a:gsLst>
            <a:lin ang="5400000" scaled="1"/>
          </a:gradFill>
          <a:ln w="9525">
            <a:solidFill>
              <a:schemeClr val="tx1"/>
            </a:solidFill>
            <a:miter lim="800000"/>
            <a:headEnd/>
            <a:tailEnd/>
          </a:ln>
        </p:spPr>
        <p:txBody>
          <a:bodyPr wrap="none" anchor="ctr"/>
          <a:lstStyle/>
          <a:p>
            <a:pPr algn="ctr"/>
            <a:endParaRPr lang="en-US" altLang="en-US" b="1"/>
          </a:p>
          <a:p>
            <a:pPr algn="ctr"/>
            <a:r>
              <a:rPr lang="en-US" altLang="en-US" b="1"/>
              <a:t>Chế độ nam quyền, </a:t>
            </a:r>
          </a:p>
          <a:p>
            <a:pPr algn="ctr"/>
            <a:r>
              <a:rPr lang="en-US" altLang="en-US" b="1"/>
              <a:t>lễ giáo PK khắt khe </a:t>
            </a:r>
          </a:p>
          <a:p>
            <a:pPr algn="ctr"/>
            <a:endParaRPr lang="en-US" altLang="en-US" b="1"/>
          </a:p>
        </p:txBody>
      </p:sp>
      <p:sp>
        <p:nvSpPr>
          <p:cNvPr id="82974" name="AutoShape 30"/>
          <p:cNvSpPr>
            <a:spLocks noChangeArrowheads="1"/>
          </p:cNvSpPr>
          <p:nvPr/>
        </p:nvSpPr>
        <p:spPr bwMode="auto">
          <a:xfrm>
            <a:off x="5334000" y="4876800"/>
            <a:ext cx="3276600" cy="609600"/>
          </a:xfrm>
          <a:prstGeom prst="flowChartAlternateProcess">
            <a:avLst/>
          </a:prstGeom>
          <a:gradFill rotWithShape="1">
            <a:gsLst>
              <a:gs pos="0">
                <a:srgbClr val="FF99FF"/>
              </a:gs>
              <a:gs pos="100000">
                <a:schemeClr val="bg1"/>
              </a:gs>
            </a:gsLst>
            <a:lin ang="5400000" scaled="1"/>
          </a:gradFill>
          <a:ln w="9525">
            <a:solidFill>
              <a:schemeClr val="tx1"/>
            </a:solidFill>
            <a:miter lim="800000"/>
            <a:headEnd/>
            <a:tailEnd/>
          </a:ln>
        </p:spPr>
        <p:txBody>
          <a:bodyPr wrap="none" anchor="ctr"/>
          <a:lstStyle/>
          <a:p>
            <a:pPr algn="ctr"/>
            <a:endParaRPr lang="en-US" altLang="en-US" b="1"/>
          </a:p>
          <a:p>
            <a:pPr algn="ctr"/>
            <a:r>
              <a:rPr lang="en-US" altLang="en-US" b="1"/>
              <a:t>Chiến tranh PK</a:t>
            </a:r>
          </a:p>
          <a:p>
            <a:pPr algn="ctr"/>
            <a:endParaRPr lang="en-US" altLang="en-US" b="1"/>
          </a:p>
        </p:txBody>
      </p:sp>
      <p:sp>
        <p:nvSpPr>
          <p:cNvPr id="82975" name="AutoShape 31"/>
          <p:cNvSpPr>
            <a:spLocks noChangeArrowheads="1"/>
          </p:cNvSpPr>
          <p:nvPr/>
        </p:nvSpPr>
        <p:spPr bwMode="auto">
          <a:xfrm>
            <a:off x="4648200" y="3581400"/>
            <a:ext cx="609600" cy="533400"/>
          </a:xfrm>
          <a:prstGeom prst="rightArrow">
            <a:avLst>
              <a:gd name="adj1" fmla="val 50000"/>
              <a:gd name="adj2" fmla="val 28571"/>
            </a:avLst>
          </a:prstGeom>
          <a:solidFill>
            <a:srgbClr val="EDF2AC"/>
          </a:solidFill>
          <a:ln w="9525">
            <a:solidFill>
              <a:srgbClr val="0000FF"/>
            </a:solidFill>
            <a:miter lim="800000"/>
            <a:headEnd/>
            <a:tailEnd/>
          </a:ln>
        </p:spPr>
        <p:txBody>
          <a:bodyPr wrap="none" anchor="ctr"/>
          <a:lstStyle/>
          <a:p>
            <a:pPr algn="ctr"/>
            <a:r>
              <a:rPr lang="en-US" altLang="en-US" b="1"/>
              <a:t>GT1</a:t>
            </a:r>
          </a:p>
        </p:txBody>
      </p:sp>
      <p:sp>
        <p:nvSpPr>
          <p:cNvPr id="82976" name="AutoShape 32"/>
          <p:cNvSpPr>
            <a:spLocks noChangeArrowheads="1"/>
          </p:cNvSpPr>
          <p:nvPr/>
        </p:nvSpPr>
        <p:spPr bwMode="auto">
          <a:xfrm rot="-2653702">
            <a:off x="3943350" y="2489200"/>
            <a:ext cx="1479550" cy="533400"/>
          </a:xfrm>
          <a:prstGeom prst="rightArrow">
            <a:avLst>
              <a:gd name="adj1" fmla="val 50000"/>
              <a:gd name="adj2" fmla="val 69345"/>
            </a:avLst>
          </a:prstGeom>
          <a:solidFill>
            <a:srgbClr val="EDF2AC"/>
          </a:solidFill>
          <a:ln w="9525">
            <a:solidFill>
              <a:srgbClr val="0000FF"/>
            </a:solidFill>
            <a:miter lim="800000"/>
            <a:headEnd/>
            <a:tailEnd/>
          </a:ln>
        </p:spPr>
        <p:txBody>
          <a:bodyPr wrap="none" anchor="ctr"/>
          <a:lstStyle/>
          <a:p>
            <a:pPr algn="ctr"/>
            <a:r>
              <a:rPr lang="en-US" altLang="en-US" b="1"/>
              <a:t>Trực tiếp</a:t>
            </a:r>
          </a:p>
        </p:txBody>
      </p:sp>
      <p:sp>
        <p:nvSpPr>
          <p:cNvPr id="82977" name="AutoShape 33"/>
          <p:cNvSpPr>
            <a:spLocks noChangeArrowheads="1"/>
          </p:cNvSpPr>
          <p:nvPr/>
        </p:nvSpPr>
        <p:spPr bwMode="auto">
          <a:xfrm rot="2540691">
            <a:off x="3886200" y="4572000"/>
            <a:ext cx="1479550" cy="533400"/>
          </a:xfrm>
          <a:prstGeom prst="rightArrow">
            <a:avLst>
              <a:gd name="adj1" fmla="val 50000"/>
              <a:gd name="adj2" fmla="val 69345"/>
            </a:avLst>
          </a:prstGeom>
          <a:solidFill>
            <a:srgbClr val="EDF2AC"/>
          </a:solidFill>
          <a:ln w="9525">
            <a:solidFill>
              <a:srgbClr val="0000FF"/>
            </a:solidFill>
            <a:miter lim="800000"/>
            <a:headEnd/>
            <a:tailEnd/>
          </a:ln>
        </p:spPr>
        <p:txBody>
          <a:bodyPr wrap="none" anchor="ctr"/>
          <a:lstStyle/>
          <a:p>
            <a:pPr algn="ctr"/>
            <a:r>
              <a:rPr lang="en-US" altLang="en-US" b="1"/>
              <a:t>Gián tiếp2</a:t>
            </a:r>
          </a:p>
        </p:txBody>
      </p:sp>
      <p:sp>
        <p:nvSpPr>
          <p:cNvPr id="82979" name="AutoShape 35"/>
          <p:cNvSpPr>
            <a:spLocks noChangeArrowheads="1"/>
          </p:cNvSpPr>
          <p:nvPr/>
        </p:nvSpPr>
        <p:spPr bwMode="auto">
          <a:xfrm>
            <a:off x="3962400" y="5638800"/>
            <a:ext cx="5105400" cy="685800"/>
          </a:xfrm>
          <a:prstGeom prst="flowChartAlternateProcess">
            <a:avLst/>
          </a:prstGeom>
          <a:gradFill rotWithShape="1">
            <a:gsLst>
              <a:gs pos="0">
                <a:srgbClr val="FF99FF"/>
              </a:gs>
              <a:gs pos="100000">
                <a:schemeClr val="bg1"/>
              </a:gs>
            </a:gsLst>
            <a:lin ang="5400000" scaled="1"/>
          </a:gradFill>
          <a:ln w="9525">
            <a:solidFill>
              <a:schemeClr val="tx1"/>
            </a:solidFill>
            <a:miter lim="800000"/>
            <a:headEnd/>
            <a:tailEnd/>
          </a:ln>
        </p:spPr>
        <p:txBody>
          <a:bodyPr wrap="none" anchor="ctr"/>
          <a:lstStyle/>
          <a:p>
            <a:pPr algn="ctr"/>
            <a:endParaRPr lang="en-US" altLang="en-US" b="1"/>
          </a:p>
          <a:p>
            <a:pPr algn="ctr"/>
            <a:r>
              <a:rPr lang="en-US" altLang="en-US" b="1"/>
              <a:t>Bi kịch của VN và cũng là bi kịch của </a:t>
            </a:r>
          </a:p>
          <a:p>
            <a:pPr algn="ctr"/>
            <a:r>
              <a:rPr lang="en-US" altLang="en-US" b="1"/>
              <a:t>một lớp người trong XHPK lúc bấy giờ,.</a:t>
            </a:r>
          </a:p>
          <a:p>
            <a:pPr algn="ctr"/>
            <a:endParaRPr lang="en-US" altLang="en-US" b="1"/>
          </a:p>
        </p:txBody>
      </p:sp>
      <p:sp>
        <p:nvSpPr>
          <p:cNvPr id="82980" name="AutoShape 36"/>
          <p:cNvSpPr>
            <a:spLocks noChangeArrowheads="1"/>
          </p:cNvSpPr>
          <p:nvPr/>
        </p:nvSpPr>
        <p:spPr bwMode="auto">
          <a:xfrm rot="-1409579">
            <a:off x="3830638" y="4041775"/>
            <a:ext cx="192087" cy="1714500"/>
          </a:xfrm>
          <a:prstGeom prst="curvedRightArrow">
            <a:avLst>
              <a:gd name="adj1" fmla="val 178513"/>
              <a:gd name="adj2" fmla="val 357026"/>
              <a:gd name="adj3" fmla="val 33333"/>
            </a:avLst>
          </a:prstGeom>
          <a:solidFill>
            <a:schemeClr val="accent1"/>
          </a:solidFill>
          <a:ln w="9525">
            <a:solidFill>
              <a:schemeClr val="tx1"/>
            </a:solidFill>
            <a:miter lim="800000"/>
            <a:headEnd/>
            <a:tailEnd/>
          </a:ln>
        </p:spPr>
        <p:txBody>
          <a:bodyPr wrap="none" anchor="ctr"/>
          <a:lstStyle/>
          <a:p>
            <a:endParaRPr lang="vi-VN" altLang="en-US"/>
          </a:p>
        </p:txBody>
      </p:sp>
      <p:sp>
        <p:nvSpPr>
          <p:cNvPr id="82982" name="AutoShape 38"/>
          <p:cNvSpPr>
            <a:spLocks noChangeArrowheads="1"/>
          </p:cNvSpPr>
          <p:nvPr/>
        </p:nvSpPr>
        <p:spPr bwMode="auto">
          <a:xfrm>
            <a:off x="6553200" y="3124200"/>
            <a:ext cx="762000" cy="304800"/>
          </a:xfrm>
          <a:prstGeom prst="upArrow">
            <a:avLst>
              <a:gd name="adj1" fmla="val 50000"/>
              <a:gd name="adj2" fmla="val 25000"/>
            </a:avLst>
          </a:prstGeom>
          <a:solidFill>
            <a:schemeClr val="accent1"/>
          </a:solidFill>
          <a:ln w="9525">
            <a:solidFill>
              <a:srgbClr val="FF0000"/>
            </a:solidFill>
            <a:miter lim="800000"/>
            <a:headEnd/>
            <a:tailEnd/>
          </a:ln>
        </p:spPr>
        <p:txBody>
          <a:bodyPr wrap="none" anchor="ctr"/>
          <a:lstStyle/>
          <a:p>
            <a:endParaRPr lang="vi-VN" altLang="en-US"/>
          </a:p>
        </p:txBody>
      </p:sp>
      <p:sp>
        <p:nvSpPr>
          <p:cNvPr id="13339" name="Text Box 39"/>
          <p:cNvSpPr txBox="1">
            <a:spLocks noChangeArrowheads="1"/>
          </p:cNvSpPr>
          <p:nvPr/>
        </p:nvSpPr>
        <p:spPr bwMode="auto">
          <a:xfrm>
            <a:off x="304800" y="373063"/>
            <a:ext cx="1447800" cy="366712"/>
          </a:xfrm>
          <a:prstGeom prst="rect">
            <a:avLst/>
          </a:prstGeom>
          <a:noFill/>
          <a:ln w="9525">
            <a:noFill/>
            <a:miter lim="800000"/>
            <a:headEnd/>
            <a:tailEnd/>
          </a:ln>
        </p:spPr>
        <p:txBody>
          <a:bodyPr>
            <a:spAutoFit/>
          </a:bodyPr>
          <a:lstStyle/>
          <a:p>
            <a:pPr algn="ctr">
              <a:spcBef>
                <a:spcPct val="50000"/>
              </a:spcBef>
            </a:pPr>
            <a:r>
              <a:rPr lang="en-US" altLang="en-US">
                <a:solidFill>
                  <a:srgbClr val="CC0000"/>
                </a:solidFill>
              </a:rPr>
              <a:t>Tiết 17.</a:t>
            </a:r>
          </a:p>
        </p:txBody>
      </p:sp>
      <p:pic>
        <p:nvPicPr>
          <p:cNvPr id="13340" name="Picture 27" descr="Picture1"/>
          <p:cNvPicPr>
            <a:picLocks noChangeAspect="1" noChangeArrowheads="1" noCrop="1"/>
          </p:cNvPicPr>
          <p:nvPr/>
        </p:nvPicPr>
        <p:blipFill>
          <a:blip r:embed="rId2" cstate="print"/>
          <a:srcRect/>
          <a:stretch>
            <a:fillRect/>
          </a:stretch>
        </p:blipFill>
        <p:spPr bwMode="auto">
          <a:xfrm rot="-3428604">
            <a:off x="3130550" y="1196976"/>
            <a:ext cx="593725" cy="5207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8296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296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8" presetClass="entr" presetSubtype="6" fill="hold" grpId="0" nodeType="clickEffect">
                                  <p:stCondLst>
                                    <p:cond delay="0"/>
                                  </p:stCondLst>
                                  <p:childTnLst>
                                    <p:set>
                                      <p:cBhvr>
                                        <p:cTn id="12" dur="1" fill="hold">
                                          <p:stCondLst>
                                            <p:cond delay="0"/>
                                          </p:stCondLst>
                                        </p:cTn>
                                        <p:tgtEl>
                                          <p:spTgt spid="82968"/>
                                        </p:tgtEl>
                                        <p:attrNameLst>
                                          <p:attrName>style.visibility</p:attrName>
                                        </p:attrNameLst>
                                      </p:cBhvr>
                                      <p:to>
                                        <p:strVal val="visible"/>
                                      </p:to>
                                    </p:set>
                                    <p:animEffect transition="in" filter="strips(downRight)">
                                      <p:cBhvr>
                                        <p:cTn id="13" dur="500"/>
                                        <p:tgtEl>
                                          <p:spTgt spid="8296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8" presetClass="entr" presetSubtype="6" fill="hold" grpId="0" nodeType="clickEffect">
                                  <p:stCondLst>
                                    <p:cond delay="0"/>
                                  </p:stCondLst>
                                  <p:childTnLst>
                                    <p:set>
                                      <p:cBhvr>
                                        <p:cTn id="17" dur="1" fill="hold">
                                          <p:stCondLst>
                                            <p:cond delay="0"/>
                                          </p:stCondLst>
                                        </p:cTn>
                                        <p:tgtEl>
                                          <p:spTgt spid="82971"/>
                                        </p:tgtEl>
                                        <p:attrNameLst>
                                          <p:attrName>style.visibility</p:attrName>
                                        </p:attrNameLst>
                                      </p:cBhvr>
                                      <p:to>
                                        <p:strVal val="visible"/>
                                      </p:to>
                                    </p:set>
                                    <p:animEffect transition="in" filter="strips(downRight)">
                                      <p:cBhvr>
                                        <p:cTn id="18" dur="500"/>
                                        <p:tgtEl>
                                          <p:spTgt spid="8297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ntr" presetSubtype="6" fill="hold" grpId="0" nodeType="clickEffect">
                                  <p:stCondLst>
                                    <p:cond delay="0"/>
                                  </p:stCondLst>
                                  <p:childTnLst>
                                    <p:set>
                                      <p:cBhvr>
                                        <p:cTn id="22" dur="1" fill="hold">
                                          <p:stCondLst>
                                            <p:cond delay="0"/>
                                          </p:stCondLst>
                                        </p:cTn>
                                        <p:tgtEl>
                                          <p:spTgt spid="82976"/>
                                        </p:tgtEl>
                                        <p:attrNameLst>
                                          <p:attrName>style.visibility</p:attrName>
                                        </p:attrNameLst>
                                      </p:cBhvr>
                                      <p:to>
                                        <p:strVal val="visible"/>
                                      </p:to>
                                    </p:set>
                                    <p:animEffect transition="in" filter="strips(downRight)">
                                      <p:cBhvr>
                                        <p:cTn id="23" dur="500"/>
                                        <p:tgtEl>
                                          <p:spTgt spid="8297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8" presetClass="entr" presetSubtype="6" fill="hold" grpId="0" nodeType="clickEffect">
                                  <p:stCondLst>
                                    <p:cond delay="0"/>
                                  </p:stCondLst>
                                  <p:childTnLst>
                                    <p:set>
                                      <p:cBhvr>
                                        <p:cTn id="27" dur="1" fill="hold">
                                          <p:stCondLst>
                                            <p:cond delay="0"/>
                                          </p:stCondLst>
                                        </p:cTn>
                                        <p:tgtEl>
                                          <p:spTgt spid="82972"/>
                                        </p:tgtEl>
                                        <p:attrNameLst>
                                          <p:attrName>style.visibility</p:attrName>
                                        </p:attrNameLst>
                                      </p:cBhvr>
                                      <p:to>
                                        <p:strVal val="visible"/>
                                      </p:to>
                                    </p:set>
                                    <p:animEffect transition="in" filter="strips(downRight)">
                                      <p:cBhvr>
                                        <p:cTn id="28" dur="500"/>
                                        <p:tgtEl>
                                          <p:spTgt spid="82972"/>
                                        </p:tgtEl>
                                      </p:cBhvr>
                                    </p:animEffect>
                                  </p:childTnLst>
                                </p:cTn>
                              </p:par>
                            </p:childTnLst>
                          </p:cTn>
                        </p:par>
                        <p:par>
                          <p:cTn id="29" fill="hold" nodeType="afterGroup">
                            <p:stCondLst>
                              <p:cond delay="500"/>
                            </p:stCondLst>
                            <p:childTnLst>
                              <p:par>
                                <p:cTn id="30" presetID="4" presetClass="entr" presetSubtype="16" fill="hold" nodeType="afterEffect">
                                  <p:stCondLst>
                                    <p:cond delay="0"/>
                                  </p:stCondLst>
                                  <p:childTnLst>
                                    <p:set>
                                      <p:cBhvr>
                                        <p:cTn id="31" dur="1" fill="hold">
                                          <p:stCondLst>
                                            <p:cond delay="0"/>
                                          </p:stCondLst>
                                        </p:cTn>
                                        <p:tgtEl>
                                          <p:spTgt spid="82965">
                                            <p:txEl>
                                              <p:pRg st="0" end="0"/>
                                            </p:txEl>
                                          </p:spTgt>
                                        </p:tgtEl>
                                        <p:attrNameLst>
                                          <p:attrName>style.visibility</p:attrName>
                                        </p:attrNameLst>
                                      </p:cBhvr>
                                      <p:to>
                                        <p:strVal val="visible"/>
                                      </p:to>
                                    </p:set>
                                    <p:animEffect transition="in" filter="box(in)">
                                      <p:cBhvr>
                                        <p:cTn id="32" dur="500"/>
                                        <p:tgtEl>
                                          <p:spTgt spid="82965">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82975"/>
                                        </p:tgtEl>
                                        <p:attrNameLst>
                                          <p:attrName>style.visibility</p:attrName>
                                        </p:attrNameLst>
                                      </p:cBhvr>
                                      <p:to>
                                        <p:strVal val="visible"/>
                                      </p:to>
                                    </p:set>
                                    <p:animEffect transition="in" filter="strips(downRight)">
                                      <p:cBhvr>
                                        <p:cTn id="37" dur="500"/>
                                        <p:tgtEl>
                                          <p:spTgt spid="8297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82973"/>
                                        </p:tgtEl>
                                        <p:attrNameLst>
                                          <p:attrName>style.visibility</p:attrName>
                                        </p:attrNameLst>
                                      </p:cBhvr>
                                      <p:to>
                                        <p:strVal val="visible"/>
                                      </p:to>
                                    </p:set>
                                    <p:animEffect transition="in" filter="strips(downRight)">
                                      <p:cBhvr>
                                        <p:cTn id="42" dur="500"/>
                                        <p:tgtEl>
                                          <p:spTgt spid="82973"/>
                                        </p:tgtEl>
                                      </p:cBhvr>
                                    </p:animEffect>
                                  </p:childTnLst>
                                </p:cTn>
                              </p:par>
                            </p:childTnLst>
                          </p:cTn>
                        </p:par>
                        <p:par>
                          <p:cTn id="43" fill="hold" nodeType="afterGroup">
                            <p:stCondLst>
                              <p:cond delay="500"/>
                            </p:stCondLst>
                            <p:childTnLst>
                              <p:par>
                                <p:cTn id="44" presetID="18" presetClass="entr" presetSubtype="3" fill="hold" grpId="0" nodeType="afterEffect">
                                  <p:stCondLst>
                                    <p:cond delay="0"/>
                                  </p:stCondLst>
                                  <p:childTnLst>
                                    <p:set>
                                      <p:cBhvr>
                                        <p:cTn id="45" dur="1" fill="hold">
                                          <p:stCondLst>
                                            <p:cond delay="0"/>
                                          </p:stCondLst>
                                        </p:cTn>
                                        <p:tgtEl>
                                          <p:spTgt spid="82982"/>
                                        </p:tgtEl>
                                        <p:attrNameLst>
                                          <p:attrName>style.visibility</p:attrName>
                                        </p:attrNameLst>
                                      </p:cBhvr>
                                      <p:to>
                                        <p:strVal val="visible"/>
                                      </p:to>
                                    </p:set>
                                    <p:animEffect transition="in" filter="strips(upRight)">
                                      <p:cBhvr>
                                        <p:cTn id="46" dur="500"/>
                                        <p:tgtEl>
                                          <p:spTgt spid="82982"/>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8" presetClass="entr" presetSubtype="6" fill="hold" grpId="0" nodeType="clickEffect">
                                  <p:stCondLst>
                                    <p:cond delay="0"/>
                                  </p:stCondLst>
                                  <p:childTnLst>
                                    <p:set>
                                      <p:cBhvr>
                                        <p:cTn id="50" dur="1" fill="hold">
                                          <p:stCondLst>
                                            <p:cond delay="0"/>
                                          </p:stCondLst>
                                        </p:cTn>
                                        <p:tgtEl>
                                          <p:spTgt spid="82977"/>
                                        </p:tgtEl>
                                        <p:attrNameLst>
                                          <p:attrName>style.visibility</p:attrName>
                                        </p:attrNameLst>
                                      </p:cBhvr>
                                      <p:to>
                                        <p:strVal val="visible"/>
                                      </p:to>
                                    </p:set>
                                    <p:animEffect transition="in" filter="strips(downRight)">
                                      <p:cBhvr>
                                        <p:cTn id="51" dur="500"/>
                                        <p:tgtEl>
                                          <p:spTgt spid="82977"/>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8" presetClass="entr" presetSubtype="6" fill="hold" grpId="0" nodeType="clickEffect">
                                  <p:stCondLst>
                                    <p:cond delay="0"/>
                                  </p:stCondLst>
                                  <p:childTnLst>
                                    <p:set>
                                      <p:cBhvr>
                                        <p:cTn id="55" dur="1" fill="hold">
                                          <p:stCondLst>
                                            <p:cond delay="0"/>
                                          </p:stCondLst>
                                        </p:cTn>
                                        <p:tgtEl>
                                          <p:spTgt spid="82974"/>
                                        </p:tgtEl>
                                        <p:attrNameLst>
                                          <p:attrName>style.visibility</p:attrName>
                                        </p:attrNameLst>
                                      </p:cBhvr>
                                      <p:to>
                                        <p:strVal val="visible"/>
                                      </p:to>
                                    </p:set>
                                    <p:animEffect transition="in" filter="strips(downRight)">
                                      <p:cBhvr>
                                        <p:cTn id="56" dur="500"/>
                                        <p:tgtEl>
                                          <p:spTgt spid="82974"/>
                                        </p:tgtEl>
                                      </p:cBhvr>
                                    </p:animEffect>
                                  </p:childTnLst>
                                </p:cTn>
                              </p:par>
                            </p:childTnLst>
                          </p:cTn>
                        </p:par>
                        <p:par>
                          <p:cTn id="57" fill="hold" nodeType="afterGroup">
                            <p:stCondLst>
                              <p:cond delay="500"/>
                            </p:stCondLst>
                            <p:childTnLst>
                              <p:par>
                                <p:cTn id="58" presetID="4" presetClass="entr" presetSubtype="16" fill="hold" nodeType="afterEffect">
                                  <p:stCondLst>
                                    <p:cond delay="0"/>
                                  </p:stCondLst>
                                  <p:childTnLst>
                                    <p:set>
                                      <p:cBhvr>
                                        <p:cTn id="59" dur="1" fill="hold">
                                          <p:stCondLst>
                                            <p:cond delay="0"/>
                                          </p:stCondLst>
                                        </p:cTn>
                                        <p:tgtEl>
                                          <p:spTgt spid="82969">
                                            <p:txEl>
                                              <p:pRg st="0" end="0"/>
                                            </p:txEl>
                                          </p:spTgt>
                                        </p:tgtEl>
                                        <p:attrNameLst>
                                          <p:attrName>style.visibility</p:attrName>
                                        </p:attrNameLst>
                                      </p:cBhvr>
                                      <p:to>
                                        <p:strVal val="visible"/>
                                      </p:to>
                                    </p:set>
                                    <p:animEffect transition="in" filter="box(in)">
                                      <p:cBhvr>
                                        <p:cTn id="60" dur="500"/>
                                        <p:tgtEl>
                                          <p:spTgt spid="82969">
                                            <p:txEl>
                                              <p:pRg st="0" end="0"/>
                                            </p:txEl>
                                          </p:spTgt>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18" presetClass="entr" presetSubtype="12" fill="hold" grpId="0" nodeType="clickEffect">
                                  <p:stCondLst>
                                    <p:cond delay="0"/>
                                  </p:stCondLst>
                                  <p:childTnLst>
                                    <p:set>
                                      <p:cBhvr>
                                        <p:cTn id="64" dur="1" fill="hold">
                                          <p:stCondLst>
                                            <p:cond delay="0"/>
                                          </p:stCondLst>
                                        </p:cTn>
                                        <p:tgtEl>
                                          <p:spTgt spid="82980"/>
                                        </p:tgtEl>
                                        <p:attrNameLst>
                                          <p:attrName>style.visibility</p:attrName>
                                        </p:attrNameLst>
                                      </p:cBhvr>
                                      <p:to>
                                        <p:strVal val="visible"/>
                                      </p:to>
                                    </p:set>
                                    <p:animEffect transition="in" filter="strips(downLeft)">
                                      <p:cBhvr>
                                        <p:cTn id="65" dur="500"/>
                                        <p:tgtEl>
                                          <p:spTgt spid="82980"/>
                                        </p:tgtEl>
                                      </p:cBhvr>
                                    </p:animEffect>
                                  </p:childTnLst>
                                </p:cTn>
                              </p:par>
                            </p:childTnLst>
                          </p:cTn>
                        </p:par>
                        <p:par>
                          <p:cTn id="66" fill="hold" nodeType="afterGroup">
                            <p:stCondLst>
                              <p:cond delay="500"/>
                            </p:stCondLst>
                            <p:childTnLst>
                              <p:par>
                                <p:cTn id="67" presetID="18" presetClass="entr" presetSubtype="6" fill="hold" grpId="0" nodeType="afterEffect">
                                  <p:stCondLst>
                                    <p:cond delay="0"/>
                                  </p:stCondLst>
                                  <p:childTnLst>
                                    <p:set>
                                      <p:cBhvr>
                                        <p:cTn id="68" dur="1" fill="hold">
                                          <p:stCondLst>
                                            <p:cond delay="0"/>
                                          </p:stCondLst>
                                        </p:cTn>
                                        <p:tgtEl>
                                          <p:spTgt spid="82979"/>
                                        </p:tgtEl>
                                        <p:attrNameLst>
                                          <p:attrName>style.visibility</p:attrName>
                                        </p:attrNameLst>
                                      </p:cBhvr>
                                      <p:to>
                                        <p:strVal val="visible"/>
                                      </p:to>
                                    </p:set>
                                    <p:animEffect transition="in" filter="strips(downRight)">
                                      <p:cBhvr>
                                        <p:cTn id="69" dur="500"/>
                                        <p:tgtEl>
                                          <p:spTgt spid="829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66" grpId="0"/>
      <p:bldP spid="82967" grpId="0"/>
      <p:bldP spid="82968" grpId="0"/>
      <p:bldP spid="82971" grpId="0" animBg="1"/>
      <p:bldP spid="82972" grpId="0" animBg="1"/>
      <p:bldP spid="82973" grpId="0" animBg="1"/>
      <p:bldP spid="82974" grpId="0" animBg="1"/>
      <p:bldP spid="82975" grpId="0" animBg="1"/>
      <p:bldP spid="82976" grpId="0" animBg="1"/>
      <p:bldP spid="82977" grpId="0" animBg="1"/>
      <p:bldP spid="82979" grpId="0" animBg="1"/>
      <p:bldP spid="82980" grpId="0" animBg="1"/>
      <p:bldP spid="8298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1066800"/>
            <a:ext cx="3886200" cy="5791200"/>
          </a:xfrm>
          <a:prstGeom prst="rect">
            <a:avLst/>
          </a:prstGeom>
          <a:solidFill>
            <a:srgbClr val="FFFF99"/>
          </a:solidFill>
          <a:ln w="9525">
            <a:solidFill>
              <a:schemeClr val="tx1"/>
            </a:solidFill>
            <a:miter lim="800000"/>
            <a:headEnd/>
            <a:tailEnd/>
          </a:ln>
        </p:spPr>
        <p:txBody>
          <a:bodyPr wrap="none" anchor="ctr"/>
          <a:lstStyle/>
          <a:p>
            <a:pPr algn="ctr"/>
            <a:endParaRPr lang="vi-VN" altLang="en-US"/>
          </a:p>
        </p:txBody>
      </p:sp>
      <p:sp>
        <p:nvSpPr>
          <p:cNvPr id="14339" name="Rectangle 3"/>
          <p:cNvSpPr>
            <a:spLocks noChangeArrowheads="1"/>
          </p:cNvSpPr>
          <p:nvPr/>
        </p:nvSpPr>
        <p:spPr bwMode="auto">
          <a:xfrm>
            <a:off x="3886200" y="1066800"/>
            <a:ext cx="5257800" cy="5791200"/>
          </a:xfrm>
          <a:prstGeom prst="rect">
            <a:avLst/>
          </a:prstGeom>
          <a:solidFill>
            <a:srgbClr val="CCFFCC"/>
          </a:solidFill>
          <a:ln w="9525">
            <a:solidFill>
              <a:schemeClr val="tx1"/>
            </a:solidFill>
            <a:miter lim="800000"/>
            <a:headEnd/>
            <a:tailEnd/>
          </a:ln>
        </p:spPr>
        <p:txBody>
          <a:bodyPr wrap="none" anchor="ctr"/>
          <a:lstStyle/>
          <a:p>
            <a:pPr algn="ctr"/>
            <a:endParaRPr lang="vi-VN" altLang="en-US"/>
          </a:p>
        </p:txBody>
      </p:sp>
      <p:sp>
        <p:nvSpPr>
          <p:cNvPr id="14340" name="Rectangle 4"/>
          <p:cNvSpPr>
            <a:spLocks noChangeArrowheads="1"/>
          </p:cNvSpPr>
          <p:nvPr/>
        </p:nvSpPr>
        <p:spPr bwMode="auto">
          <a:xfrm>
            <a:off x="0" y="1066800"/>
            <a:ext cx="3657600" cy="641350"/>
          </a:xfrm>
          <a:prstGeom prst="rect">
            <a:avLst/>
          </a:prstGeom>
          <a:noFill/>
          <a:ln w="9525">
            <a:noFill/>
            <a:miter lim="800000"/>
            <a:headEnd/>
            <a:tailEnd/>
          </a:ln>
        </p:spPr>
        <p:txBody>
          <a:bodyPr>
            <a:spAutoFit/>
          </a:bodyPr>
          <a:lstStyle/>
          <a:p>
            <a:pPr eaLnBrk="1" hangingPunct="1"/>
            <a:r>
              <a:rPr lang="en-US" altLang="en-US" b="1">
                <a:solidFill>
                  <a:srgbClr val="CC0000"/>
                </a:solidFill>
              </a:rPr>
              <a:t>I. Tìm hiểu chung :</a:t>
            </a:r>
          </a:p>
          <a:p>
            <a:pPr eaLnBrk="1" hangingPunct="1"/>
            <a:r>
              <a:rPr lang="en-US" altLang="en-US" b="1">
                <a:solidFill>
                  <a:srgbClr val="FFFF00"/>
                </a:solidFill>
              </a:rPr>
              <a:t>     </a:t>
            </a:r>
            <a:endParaRPr lang="en-US" altLang="en-US" b="1">
              <a:solidFill>
                <a:srgbClr val="006600"/>
              </a:solidFill>
            </a:endParaRPr>
          </a:p>
        </p:txBody>
      </p:sp>
      <p:sp>
        <p:nvSpPr>
          <p:cNvPr id="14341" name="Line 5"/>
          <p:cNvSpPr>
            <a:spLocks noChangeShapeType="1"/>
          </p:cNvSpPr>
          <p:nvPr/>
        </p:nvSpPr>
        <p:spPr bwMode="auto">
          <a:xfrm>
            <a:off x="3886200" y="1066800"/>
            <a:ext cx="0" cy="5791200"/>
          </a:xfrm>
          <a:prstGeom prst="line">
            <a:avLst/>
          </a:prstGeom>
          <a:noFill/>
          <a:ln w="9525">
            <a:solidFill>
              <a:schemeClr val="bg2"/>
            </a:solidFill>
            <a:round/>
            <a:headEnd/>
            <a:tailEnd/>
          </a:ln>
        </p:spPr>
        <p:txBody>
          <a:bodyPr/>
          <a:lstStyle/>
          <a:p>
            <a:endParaRPr lang="en-US"/>
          </a:p>
        </p:txBody>
      </p:sp>
      <p:sp>
        <p:nvSpPr>
          <p:cNvPr id="14342" name="WordArt 6"/>
          <p:cNvSpPr>
            <a:spLocks noChangeArrowheads="1" noChangeShapeType="1" noTextEdit="1"/>
          </p:cNvSpPr>
          <p:nvPr/>
        </p:nvSpPr>
        <p:spPr bwMode="auto">
          <a:xfrm>
            <a:off x="3048000" y="304800"/>
            <a:ext cx="3276600" cy="457200"/>
          </a:xfrm>
          <a:prstGeom prst="rect">
            <a:avLst/>
          </a:prstGeom>
        </p:spPr>
        <p:txBody>
          <a:bodyPr wrap="none" fromWordArt="1">
            <a:prstTxWarp prst="textPlain">
              <a:avLst>
                <a:gd name="adj" fmla="val 50000"/>
              </a:avLst>
            </a:prstTxWarp>
          </a:bodyPr>
          <a:lstStyle/>
          <a:p>
            <a:pPr algn="ctr"/>
            <a:r>
              <a:rPr lang="vi-VN" sz="3600" kern="1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CHUYỆN NGƯỜI CON GÁI NAM XƯƠNG</a:t>
            </a:r>
            <a:endParaRPr lang="en-US" sz="3600" kern="1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endParaRPr>
          </a:p>
        </p:txBody>
      </p:sp>
      <p:sp>
        <p:nvSpPr>
          <p:cNvPr id="14343" name="Text Box 7"/>
          <p:cNvSpPr txBox="1">
            <a:spLocks noChangeArrowheads="1"/>
          </p:cNvSpPr>
          <p:nvPr/>
        </p:nvSpPr>
        <p:spPr bwMode="auto">
          <a:xfrm>
            <a:off x="6858000" y="609600"/>
            <a:ext cx="1828800" cy="366713"/>
          </a:xfrm>
          <a:prstGeom prst="rect">
            <a:avLst/>
          </a:prstGeom>
          <a:noFill/>
          <a:ln w="9525">
            <a:noFill/>
            <a:miter lim="800000"/>
            <a:headEnd/>
            <a:tailEnd/>
          </a:ln>
        </p:spPr>
        <p:txBody>
          <a:bodyPr>
            <a:spAutoFit/>
          </a:bodyPr>
          <a:lstStyle/>
          <a:p>
            <a:pPr>
              <a:spcBef>
                <a:spcPct val="50000"/>
              </a:spcBef>
            </a:pPr>
            <a:r>
              <a:rPr lang="en-US" altLang="en-US"/>
              <a:t>Nguyễn Dữ</a:t>
            </a:r>
          </a:p>
        </p:txBody>
      </p:sp>
      <p:sp>
        <p:nvSpPr>
          <p:cNvPr id="14344" name="Text Box 8"/>
          <p:cNvSpPr txBox="1">
            <a:spLocks noChangeArrowheads="1"/>
          </p:cNvSpPr>
          <p:nvPr/>
        </p:nvSpPr>
        <p:spPr bwMode="auto">
          <a:xfrm>
            <a:off x="152400" y="220663"/>
            <a:ext cx="1447800" cy="366712"/>
          </a:xfrm>
          <a:prstGeom prst="rect">
            <a:avLst/>
          </a:prstGeom>
          <a:noFill/>
          <a:ln w="9525">
            <a:noFill/>
            <a:miter lim="800000"/>
            <a:headEnd/>
            <a:tailEnd/>
          </a:ln>
        </p:spPr>
        <p:txBody>
          <a:bodyPr>
            <a:spAutoFit/>
          </a:bodyPr>
          <a:lstStyle/>
          <a:p>
            <a:pPr algn="ctr">
              <a:spcBef>
                <a:spcPct val="50000"/>
              </a:spcBef>
            </a:pPr>
            <a:r>
              <a:rPr lang="en-US" altLang="en-US">
                <a:solidFill>
                  <a:srgbClr val="CC0000"/>
                </a:solidFill>
              </a:rPr>
              <a:t>Tiết 17</a:t>
            </a:r>
          </a:p>
        </p:txBody>
      </p:sp>
      <p:sp>
        <p:nvSpPr>
          <p:cNvPr id="14345" name="Text Box 9"/>
          <p:cNvSpPr txBox="1">
            <a:spLocks noChangeArrowheads="1"/>
          </p:cNvSpPr>
          <p:nvPr/>
        </p:nvSpPr>
        <p:spPr bwMode="auto">
          <a:xfrm>
            <a:off x="0" y="1447800"/>
            <a:ext cx="3124200" cy="366713"/>
          </a:xfrm>
          <a:prstGeom prst="rect">
            <a:avLst/>
          </a:prstGeom>
          <a:noFill/>
          <a:ln w="9525">
            <a:noFill/>
            <a:miter lim="800000"/>
            <a:headEnd/>
            <a:tailEnd/>
          </a:ln>
        </p:spPr>
        <p:txBody>
          <a:bodyPr>
            <a:spAutoFit/>
          </a:bodyPr>
          <a:lstStyle/>
          <a:p>
            <a:pPr>
              <a:spcBef>
                <a:spcPct val="50000"/>
              </a:spcBef>
            </a:pPr>
            <a:r>
              <a:rPr lang="en-US" altLang="en-US" b="1">
                <a:solidFill>
                  <a:srgbClr val="CC0000"/>
                </a:solidFill>
              </a:rPr>
              <a:t>II.Đọc-hiểu văn bản:</a:t>
            </a:r>
          </a:p>
        </p:txBody>
      </p:sp>
      <p:sp>
        <p:nvSpPr>
          <p:cNvPr id="14346" name="Text Box 10"/>
          <p:cNvSpPr txBox="1">
            <a:spLocks noChangeArrowheads="1"/>
          </p:cNvSpPr>
          <p:nvPr/>
        </p:nvSpPr>
        <p:spPr bwMode="auto">
          <a:xfrm>
            <a:off x="0" y="1828800"/>
            <a:ext cx="3276600" cy="366713"/>
          </a:xfrm>
          <a:prstGeom prst="rect">
            <a:avLst/>
          </a:prstGeom>
          <a:noFill/>
          <a:ln w="9525">
            <a:noFill/>
            <a:miter lim="800000"/>
            <a:headEnd/>
            <a:tailEnd/>
          </a:ln>
        </p:spPr>
        <p:txBody>
          <a:bodyPr>
            <a:spAutoFit/>
          </a:bodyPr>
          <a:lstStyle/>
          <a:p>
            <a:pPr>
              <a:spcBef>
                <a:spcPct val="50000"/>
              </a:spcBef>
            </a:pPr>
            <a:r>
              <a:rPr lang="en-US" altLang="en-US" b="1">
                <a:solidFill>
                  <a:srgbClr val="006600"/>
                </a:solidFill>
              </a:rPr>
              <a:t>1.Vũ Nương:</a:t>
            </a:r>
          </a:p>
        </p:txBody>
      </p:sp>
      <p:sp>
        <p:nvSpPr>
          <p:cNvPr id="14347" name="Text Box 11"/>
          <p:cNvSpPr txBox="1">
            <a:spLocks noChangeArrowheads="1"/>
          </p:cNvSpPr>
          <p:nvPr/>
        </p:nvSpPr>
        <p:spPr bwMode="auto">
          <a:xfrm>
            <a:off x="3962400" y="2057400"/>
            <a:ext cx="5181600" cy="366713"/>
          </a:xfrm>
          <a:prstGeom prst="rect">
            <a:avLst/>
          </a:prstGeom>
          <a:noFill/>
          <a:ln w="9525">
            <a:noFill/>
            <a:miter lim="800000"/>
            <a:headEnd/>
            <a:tailEnd/>
          </a:ln>
        </p:spPr>
        <p:txBody>
          <a:bodyPr>
            <a:spAutoFit/>
          </a:bodyPr>
          <a:lstStyle/>
          <a:p>
            <a:pPr>
              <a:spcBef>
                <a:spcPct val="50000"/>
              </a:spcBef>
            </a:pPr>
            <a:r>
              <a:rPr lang="en-US" altLang="en-US"/>
              <a:t> </a:t>
            </a:r>
            <a:endParaRPr lang="en-US" altLang="en-US">
              <a:solidFill>
                <a:schemeClr val="bg1"/>
              </a:solidFill>
            </a:endParaRPr>
          </a:p>
        </p:txBody>
      </p:sp>
      <p:sp>
        <p:nvSpPr>
          <p:cNvPr id="85005" name="Text Box 13"/>
          <p:cNvSpPr txBox="1">
            <a:spLocks noChangeArrowheads="1"/>
          </p:cNvSpPr>
          <p:nvPr/>
        </p:nvSpPr>
        <p:spPr bwMode="auto">
          <a:xfrm>
            <a:off x="0" y="3962400"/>
            <a:ext cx="3733800" cy="304800"/>
          </a:xfrm>
          <a:prstGeom prst="rect">
            <a:avLst/>
          </a:prstGeom>
          <a:noFill/>
          <a:ln w="9525">
            <a:noFill/>
            <a:miter lim="800000"/>
            <a:headEnd/>
            <a:tailEnd/>
          </a:ln>
        </p:spPr>
        <p:txBody>
          <a:bodyPr>
            <a:spAutoFit/>
          </a:bodyPr>
          <a:lstStyle/>
          <a:p>
            <a:pPr>
              <a:spcBef>
                <a:spcPct val="50000"/>
              </a:spcBef>
            </a:pPr>
            <a:r>
              <a:rPr lang="en-US" altLang="en-US" sz="1400" b="1"/>
              <a:t> -NN  trực tiếp: Trương Sinh.</a:t>
            </a:r>
          </a:p>
        </p:txBody>
      </p:sp>
      <p:sp>
        <p:nvSpPr>
          <p:cNvPr id="85006" name="Text Box 14"/>
          <p:cNvSpPr txBox="1">
            <a:spLocks noChangeArrowheads="1"/>
          </p:cNvSpPr>
          <p:nvPr/>
        </p:nvSpPr>
        <p:spPr bwMode="auto">
          <a:xfrm>
            <a:off x="0" y="2819400"/>
            <a:ext cx="3657600" cy="641350"/>
          </a:xfrm>
          <a:prstGeom prst="rect">
            <a:avLst/>
          </a:prstGeom>
          <a:noFill/>
          <a:ln w="9525">
            <a:noFill/>
            <a:miter lim="800000"/>
            <a:headEnd/>
            <a:tailEnd/>
          </a:ln>
        </p:spPr>
        <p:txBody>
          <a:bodyPr>
            <a:spAutoFit/>
          </a:bodyPr>
          <a:lstStyle/>
          <a:p>
            <a:pPr eaLnBrk="1" hangingPunct="1"/>
            <a:r>
              <a:rPr lang="en-US" altLang="en-US" b="1">
                <a:solidFill>
                  <a:srgbClr val="006600"/>
                </a:solidFill>
              </a:rPr>
              <a:t>b.Nỗi oan khuất của Vũ Nương và cái chết bi thảm của nàng.</a:t>
            </a:r>
          </a:p>
        </p:txBody>
      </p:sp>
      <p:sp>
        <p:nvSpPr>
          <p:cNvPr id="85007" name="Text Box 15"/>
          <p:cNvSpPr txBox="1">
            <a:spLocks noChangeArrowheads="1"/>
          </p:cNvSpPr>
          <p:nvPr/>
        </p:nvSpPr>
        <p:spPr bwMode="auto">
          <a:xfrm>
            <a:off x="0" y="2133600"/>
            <a:ext cx="3276600" cy="641350"/>
          </a:xfrm>
          <a:prstGeom prst="rect">
            <a:avLst/>
          </a:prstGeom>
          <a:noFill/>
          <a:ln w="9525">
            <a:noFill/>
            <a:miter lim="800000"/>
            <a:headEnd/>
            <a:tailEnd/>
          </a:ln>
        </p:spPr>
        <p:txBody>
          <a:bodyPr>
            <a:spAutoFit/>
          </a:bodyPr>
          <a:lstStyle/>
          <a:p>
            <a:pPr>
              <a:spcBef>
                <a:spcPct val="50000"/>
              </a:spcBef>
            </a:pPr>
            <a:r>
              <a:rPr lang="en-US" altLang="en-US" b="1">
                <a:solidFill>
                  <a:srgbClr val="006600"/>
                </a:solidFill>
              </a:rPr>
              <a:t>a.Những phẩm chất tốt đẹp của Vũ Nương:</a:t>
            </a:r>
          </a:p>
        </p:txBody>
      </p:sp>
      <p:sp>
        <p:nvSpPr>
          <p:cNvPr id="85008" name="Text Box 16"/>
          <p:cNvSpPr txBox="1">
            <a:spLocks noChangeArrowheads="1"/>
          </p:cNvSpPr>
          <p:nvPr/>
        </p:nvSpPr>
        <p:spPr bwMode="auto">
          <a:xfrm>
            <a:off x="76200" y="3429000"/>
            <a:ext cx="3733800" cy="581025"/>
          </a:xfrm>
          <a:prstGeom prst="rect">
            <a:avLst/>
          </a:prstGeom>
          <a:noFill/>
          <a:ln w="9525">
            <a:noFill/>
            <a:miter lim="800000"/>
            <a:headEnd/>
            <a:tailEnd/>
          </a:ln>
        </p:spPr>
        <p:txBody>
          <a:bodyPr>
            <a:spAutoFit/>
          </a:bodyPr>
          <a:lstStyle/>
          <a:p>
            <a:pPr>
              <a:spcBef>
                <a:spcPct val="50000"/>
              </a:spcBef>
            </a:pPr>
            <a:r>
              <a:rPr lang="en-US" altLang="en-US" sz="1600" b="1">
                <a:solidFill>
                  <a:srgbClr val="006600"/>
                </a:solidFill>
              </a:rPr>
              <a:t>b.1.Nguyên nhân cái chết của Vũ Nương:</a:t>
            </a:r>
            <a:endParaRPr lang="en-US" altLang="en-US" sz="1600">
              <a:solidFill>
                <a:schemeClr val="bg1"/>
              </a:solidFill>
            </a:endParaRPr>
          </a:p>
        </p:txBody>
      </p:sp>
      <p:sp>
        <p:nvSpPr>
          <p:cNvPr id="85009" name="Text Box 17"/>
          <p:cNvSpPr txBox="1">
            <a:spLocks noChangeArrowheads="1"/>
          </p:cNvSpPr>
          <p:nvPr/>
        </p:nvSpPr>
        <p:spPr bwMode="auto">
          <a:xfrm>
            <a:off x="0" y="4267200"/>
            <a:ext cx="3733800" cy="517525"/>
          </a:xfrm>
          <a:prstGeom prst="rect">
            <a:avLst/>
          </a:prstGeom>
          <a:noFill/>
          <a:ln w="9525">
            <a:noFill/>
            <a:miter lim="800000"/>
            <a:headEnd/>
            <a:tailEnd/>
          </a:ln>
        </p:spPr>
        <p:txBody>
          <a:bodyPr>
            <a:spAutoFit/>
          </a:bodyPr>
          <a:lstStyle/>
          <a:p>
            <a:pPr>
              <a:spcBef>
                <a:spcPct val="50000"/>
              </a:spcBef>
            </a:pPr>
            <a:r>
              <a:rPr lang="en-US" altLang="en-US" sz="1400" b="1"/>
              <a:t> -NN  sâu xa: Chế độ nam quyền bất công, phi lý &amp; chiến tranh phong kiến.</a:t>
            </a:r>
          </a:p>
        </p:txBody>
      </p:sp>
      <p:sp>
        <p:nvSpPr>
          <p:cNvPr id="85010" name="Oval 18"/>
          <p:cNvSpPr>
            <a:spLocks noChangeArrowheads="1"/>
          </p:cNvSpPr>
          <p:nvPr/>
        </p:nvSpPr>
        <p:spPr bwMode="auto">
          <a:xfrm>
            <a:off x="3352800" y="3429000"/>
            <a:ext cx="1219200" cy="762000"/>
          </a:xfrm>
          <a:prstGeom prst="ellipse">
            <a:avLst/>
          </a:prstGeom>
          <a:solidFill>
            <a:srgbClr val="FFFF00"/>
          </a:solidFill>
          <a:ln w="9525">
            <a:solidFill>
              <a:schemeClr val="tx1"/>
            </a:solidFill>
            <a:round/>
            <a:headEnd/>
            <a:tailEnd/>
          </a:ln>
        </p:spPr>
        <p:txBody>
          <a:bodyPr wrap="none" anchor="ctr"/>
          <a:lstStyle/>
          <a:p>
            <a:pPr algn="ctr"/>
            <a:r>
              <a:rPr lang="en-US" altLang="en-US" b="1"/>
              <a:t>Ng.nhân</a:t>
            </a:r>
          </a:p>
        </p:txBody>
      </p:sp>
      <p:sp>
        <p:nvSpPr>
          <p:cNvPr id="85011" name="AutoShape 19"/>
          <p:cNvSpPr>
            <a:spLocks noChangeArrowheads="1"/>
          </p:cNvSpPr>
          <p:nvPr/>
        </p:nvSpPr>
        <p:spPr bwMode="auto">
          <a:xfrm>
            <a:off x="5334000" y="1371600"/>
            <a:ext cx="3276600" cy="1676400"/>
          </a:xfrm>
          <a:prstGeom prst="flowChartAlternateProcess">
            <a:avLst/>
          </a:prstGeom>
          <a:gradFill rotWithShape="1">
            <a:gsLst>
              <a:gs pos="0">
                <a:srgbClr val="FF99FF"/>
              </a:gs>
              <a:gs pos="100000">
                <a:schemeClr val="bg1"/>
              </a:gs>
            </a:gsLst>
            <a:lin ang="5400000" scaled="1"/>
          </a:gradFill>
          <a:ln w="9525">
            <a:solidFill>
              <a:schemeClr val="tx1"/>
            </a:solidFill>
            <a:miter lim="800000"/>
            <a:headEnd/>
            <a:tailEnd/>
          </a:ln>
        </p:spPr>
        <p:txBody>
          <a:bodyPr wrap="none" anchor="ctr"/>
          <a:lstStyle/>
          <a:p>
            <a:endParaRPr lang="en-US" altLang="en-US" sz="1600" b="1"/>
          </a:p>
          <a:p>
            <a:endParaRPr lang="en-US" altLang="en-US" sz="1600" b="1"/>
          </a:p>
          <a:p>
            <a:endParaRPr lang="en-US" altLang="en-US" sz="1600" b="1"/>
          </a:p>
          <a:p>
            <a:r>
              <a:rPr lang="en-US" altLang="en-US" sz="1600" b="1"/>
              <a:t>Trương Sinh</a:t>
            </a:r>
          </a:p>
          <a:p>
            <a:r>
              <a:rPr lang="en-US" altLang="en-US" sz="1600"/>
              <a:t>-Nghe lời ngây thơ của con trẻ.</a:t>
            </a:r>
          </a:p>
          <a:p>
            <a:r>
              <a:rPr lang="en-US" altLang="en-US" sz="1600"/>
              <a:t>-Nghi ngờ vợ thất tiết.</a:t>
            </a:r>
          </a:p>
          <a:p>
            <a:r>
              <a:rPr lang="en-US" altLang="en-US" sz="1600"/>
              <a:t>-Mắng nhiếc, đuổi nàng đi.</a:t>
            </a:r>
          </a:p>
          <a:p>
            <a:r>
              <a:rPr lang="en-US" altLang="en-US" sz="1600"/>
              <a:t>-Không chịu nghe lời phân trần,</a:t>
            </a:r>
          </a:p>
          <a:p>
            <a:r>
              <a:rPr lang="en-US" altLang="en-US" sz="1600"/>
              <a:t>khuyên ngăn…</a:t>
            </a:r>
          </a:p>
          <a:p>
            <a:endParaRPr lang="en-US" altLang="en-US" sz="1600"/>
          </a:p>
          <a:p>
            <a:endParaRPr lang="en-US" altLang="en-US" sz="1600"/>
          </a:p>
          <a:p>
            <a:endParaRPr lang="en-US" altLang="en-US"/>
          </a:p>
        </p:txBody>
      </p:sp>
      <p:sp>
        <p:nvSpPr>
          <p:cNvPr id="85012" name="AutoShape 20"/>
          <p:cNvSpPr>
            <a:spLocks noChangeArrowheads="1"/>
          </p:cNvSpPr>
          <p:nvPr/>
        </p:nvSpPr>
        <p:spPr bwMode="auto">
          <a:xfrm>
            <a:off x="5334000" y="3505200"/>
            <a:ext cx="3276600" cy="609600"/>
          </a:xfrm>
          <a:prstGeom prst="flowChartAlternateProcess">
            <a:avLst/>
          </a:prstGeom>
          <a:gradFill rotWithShape="1">
            <a:gsLst>
              <a:gs pos="0">
                <a:srgbClr val="FF99FF"/>
              </a:gs>
              <a:gs pos="100000">
                <a:schemeClr val="bg1"/>
              </a:gs>
            </a:gsLst>
            <a:lin ang="5400000" scaled="1"/>
          </a:gradFill>
          <a:ln w="9525">
            <a:solidFill>
              <a:schemeClr val="tx1"/>
            </a:solidFill>
            <a:miter lim="800000"/>
            <a:headEnd/>
            <a:tailEnd/>
          </a:ln>
        </p:spPr>
        <p:txBody>
          <a:bodyPr wrap="none" anchor="ctr"/>
          <a:lstStyle/>
          <a:p>
            <a:pPr algn="ctr"/>
            <a:endParaRPr lang="en-US" altLang="en-US" b="1"/>
          </a:p>
          <a:p>
            <a:pPr algn="ctr"/>
            <a:r>
              <a:rPr lang="en-US" altLang="en-US" b="1"/>
              <a:t>Chế độ nam quyền, </a:t>
            </a:r>
          </a:p>
          <a:p>
            <a:pPr algn="ctr"/>
            <a:r>
              <a:rPr lang="en-US" altLang="en-US" b="1"/>
              <a:t>lễ giáo PK khắt khe </a:t>
            </a:r>
          </a:p>
          <a:p>
            <a:pPr algn="ctr"/>
            <a:endParaRPr lang="en-US" altLang="en-US" b="1"/>
          </a:p>
        </p:txBody>
      </p:sp>
      <p:sp>
        <p:nvSpPr>
          <p:cNvPr id="85013" name="AutoShape 21"/>
          <p:cNvSpPr>
            <a:spLocks noChangeArrowheads="1"/>
          </p:cNvSpPr>
          <p:nvPr/>
        </p:nvSpPr>
        <p:spPr bwMode="auto">
          <a:xfrm>
            <a:off x="5334000" y="4876800"/>
            <a:ext cx="3276600" cy="609600"/>
          </a:xfrm>
          <a:prstGeom prst="flowChartAlternateProcess">
            <a:avLst/>
          </a:prstGeom>
          <a:gradFill rotWithShape="1">
            <a:gsLst>
              <a:gs pos="0">
                <a:srgbClr val="FF99FF"/>
              </a:gs>
              <a:gs pos="100000">
                <a:schemeClr val="bg1"/>
              </a:gs>
            </a:gsLst>
            <a:lin ang="5400000" scaled="1"/>
          </a:gradFill>
          <a:ln w="9525">
            <a:solidFill>
              <a:schemeClr val="tx1"/>
            </a:solidFill>
            <a:miter lim="800000"/>
            <a:headEnd/>
            <a:tailEnd/>
          </a:ln>
        </p:spPr>
        <p:txBody>
          <a:bodyPr wrap="none" anchor="ctr"/>
          <a:lstStyle/>
          <a:p>
            <a:pPr algn="ctr"/>
            <a:endParaRPr lang="en-US" altLang="en-US" b="1"/>
          </a:p>
          <a:p>
            <a:pPr algn="ctr"/>
            <a:r>
              <a:rPr lang="en-US" altLang="en-US" b="1"/>
              <a:t>Chiến tranh PK</a:t>
            </a:r>
          </a:p>
          <a:p>
            <a:pPr algn="ctr"/>
            <a:endParaRPr lang="en-US" altLang="en-US" b="1"/>
          </a:p>
        </p:txBody>
      </p:sp>
      <p:sp>
        <p:nvSpPr>
          <p:cNvPr id="85014" name="AutoShape 22"/>
          <p:cNvSpPr>
            <a:spLocks noChangeArrowheads="1"/>
          </p:cNvSpPr>
          <p:nvPr/>
        </p:nvSpPr>
        <p:spPr bwMode="auto">
          <a:xfrm>
            <a:off x="4648200" y="3581400"/>
            <a:ext cx="609600" cy="533400"/>
          </a:xfrm>
          <a:prstGeom prst="rightArrow">
            <a:avLst>
              <a:gd name="adj1" fmla="val 50000"/>
              <a:gd name="adj2" fmla="val 28571"/>
            </a:avLst>
          </a:prstGeom>
          <a:solidFill>
            <a:srgbClr val="EDF2AC"/>
          </a:solidFill>
          <a:ln w="9525">
            <a:solidFill>
              <a:srgbClr val="0000FF"/>
            </a:solidFill>
            <a:miter lim="800000"/>
            <a:headEnd/>
            <a:tailEnd/>
          </a:ln>
        </p:spPr>
        <p:txBody>
          <a:bodyPr wrap="none" anchor="ctr"/>
          <a:lstStyle/>
          <a:p>
            <a:pPr algn="ctr"/>
            <a:r>
              <a:rPr lang="en-US" altLang="en-US" b="1"/>
              <a:t>GT1</a:t>
            </a:r>
          </a:p>
        </p:txBody>
      </p:sp>
      <p:sp>
        <p:nvSpPr>
          <p:cNvPr id="85015" name="AutoShape 23"/>
          <p:cNvSpPr>
            <a:spLocks noChangeArrowheads="1"/>
          </p:cNvSpPr>
          <p:nvPr/>
        </p:nvSpPr>
        <p:spPr bwMode="auto">
          <a:xfrm rot="-2653702">
            <a:off x="3943350" y="2489200"/>
            <a:ext cx="1479550" cy="533400"/>
          </a:xfrm>
          <a:prstGeom prst="rightArrow">
            <a:avLst>
              <a:gd name="adj1" fmla="val 50000"/>
              <a:gd name="adj2" fmla="val 69345"/>
            </a:avLst>
          </a:prstGeom>
          <a:solidFill>
            <a:srgbClr val="EDF2AC"/>
          </a:solidFill>
          <a:ln w="9525">
            <a:solidFill>
              <a:srgbClr val="0000FF"/>
            </a:solidFill>
            <a:miter lim="800000"/>
            <a:headEnd/>
            <a:tailEnd/>
          </a:ln>
        </p:spPr>
        <p:txBody>
          <a:bodyPr wrap="none" anchor="ctr"/>
          <a:lstStyle/>
          <a:p>
            <a:pPr algn="ctr"/>
            <a:r>
              <a:rPr lang="en-US" altLang="en-US" b="1"/>
              <a:t>Trực tiếp</a:t>
            </a:r>
          </a:p>
        </p:txBody>
      </p:sp>
      <p:sp>
        <p:nvSpPr>
          <p:cNvPr id="85016" name="AutoShape 24"/>
          <p:cNvSpPr>
            <a:spLocks noChangeArrowheads="1"/>
          </p:cNvSpPr>
          <p:nvPr/>
        </p:nvSpPr>
        <p:spPr bwMode="auto">
          <a:xfrm rot="2540691">
            <a:off x="3886200" y="4572000"/>
            <a:ext cx="1479550" cy="533400"/>
          </a:xfrm>
          <a:prstGeom prst="rightArrow">
            <a:avLst>
              <a:gd name="adj1" fmla="val 50000"/>
              <a:gd name="adj2" fmla="val 69345"/>
            </a:avLst>
          </a:prstGeom>
          <a:solidFill>
            <a:srgbClr val="EDF2AC"/>
          </a:solidFill>
          <a:ln w="9525">
            <a:solidFill>
              <a:srgbClr val="0000FF"/>
            </a:solidFill>
            <a:miter lim="800000"/>
            <a:headEnd/>
            <a:tailEnd/>
          </a:ln>
        </p:spPr>
        <p:txBody>
          <a:bodyPr wrap="none" anchor="ctr"/>
          <a:lstStyle/>
          <a:p>
            <a:pPr algn="ctr"/>
            <a:r>
              <a:rPr lang="en-US" altLang="en-US" b="1"/>
              <a:t>Gián tiếp2</a:t>
            </a:r>
          </a:p>
        </p:txBody>
      </p:sp>
      <p:sp>
        <p:nvSpPr>
          <p:cNvPr id="85017" name="AutoShape 25"/>
          <p:cNvSpPr>
            <a:spLocks noChangeArrowheads="1"/>
          </p:cNvSpPr>
          <p:nvPr/>
        </p:nvSpPr>
        <p:spPr bwMode="auto">
          <a:xfrm>
            <a:off x="3962400" y="5638800"/>
            <a:ext cx="5105400" cy="685800"/>
          </a:xfrm>
          <a:prstGeom prst="flowChartAlternateProcess">
            <a:avLst/>
          </a:prstGeom>
          <a:gradFill rotWithShape="1">
            <a:gsLst>
              <a:gs pos="0">
                <a:srgbClr val="FF99FF"/>
              </a:gs>
              <a:gs pos="100000">
                <a:schemeClr val="bg1"/>
              </a:gs>
            </a:gsLst>
            <a:lin ang="5400000" scaled="1"/>
          </a:gradFill>
          <a:ln w="9525">
            <a:solidFill>
              <a:schemeClr val="tx1"/>
            </a:solidFill>
            <a:miter lim="800000"/>
            <a:headEnd/>
            <a:tailEnd/>
          </a:ln>
        </p:spPr>
        <p:txBody>
          <a:bodyPr wrap="none" anchor="ctr"/>
          <a:lstStyle/>
          <a:p>
            <a:pPr algn="ctr"/>
            <a:endParaRPr lang="en-US" altLang="en-US" b="1"/>
          </a:p>
          <a:p>
            <a:pPr algn="ctr"/>
            <a:r>
              <a:rPr lang="en-US" altLang="en-US" b="1"/>
              <a:t>Bi kịch của VN và cũng là bi kịch của </a:t>
            </a:r>
          </a:p>
          <a:p>
            <a:pPr algn="ctr"/>
            <a:r>
              <a:rPr lang="en-US" altLang="en-US" b="1"/>
              <a:t>một lớp người trong XHPK lúc bấy giờ,.</a:t>
            </a:r>
          </a:p>
          <a:p>
            <a:pPr algn="ctr"/>
            <a:endParaRPr lang="en-US" altLang="en-US" b="1"/>
          </a:p>
        </p:txBody>
      </p:sp>
      <p:sp>
        <p:nvSpPr>
          <p:cNvPr id="85018" name="AutoShape 26"/>
          <p:cNvSpPr>
            <a:spLocks noChangeArrowheads="1"/>
          </p:cNvSpPr>
          <p:nvPr/>
        </p:nvSpPr>
        <p:spPr bwMode="auto">
          <a:xfrm rot="-1409579">
            <a:off x="3830638" y="4041775"/>
            <a:ext cx="192087" cy="1714500"/>
          </a:xfrm>
          <a:prstGeom prst="curvedRightArrow">
            <a:avLst>
              <a:gd name="adj1" fmla="val 178513"/>
              <a:gd name="adj2" fmla="val 357026"/>
              <a:gd name="adj3" fmla="val 33333"/>
            </a:avLst>
          </a:prstGeom>
          <a:solidFill>
            <a:schemeClr val="accent1"/>
          </a:solidFill>
          <a:ln w="9525">
            <a:solidFill>
              <a:schemeClr val="tx1"/>
            </a:solidFill>
            <a:miter lim="800000"/>
            <a:headEnd/>
            <a:tailEnd/>
          </a:ln>
        </p:spPr>
        <p:txBody>
          <a:bodyPr wrap="none" anchor="ctr"/>
          <a:lstStyle/>
          <a:p>
            <a:endParaRPr lang="vi-VN" altLang="en-US"/>
          </a:p>
        </p:txBody>
      </p:sp>
      <p:sp>
        <p:nvSpPr>
          <p:cNvPr id="85019" name="AutoShape 27"/>
          <p:cNvSpPr>
            <a:spLocks noChangeArrowheads="1"/>
          </p:cNvSpPr>
          <p:nvPr/>
        </p:nvSpPr>
        <p:spPr bwMode="auto">
          <a:xfrm>
            <a:off x="6553200" y="3124200"/>
            <a:ext cx="762000" cy="304800"/>
          </a:xfrm>
          <a:prstGeom prst="upArrow">
            <a:avLst>
              <a:gd name="adj1" fmla="val 50000"/>
              <a:gd name="adj2" fmla="val 25000"/>
            </a:avLst>
          </a:prstGeom>
          <a:solidFill>
            <a:schemeClr val="accent1"/>
          </a:solidFill>
          <a:ln w="9525">
            <a:solidFill>
              <a:srgbClr val="FF0000"/>
            </a:solidFill>
            <a:miter lim="800000"/>
            <a:headEnd/>
            <a:tailEnd/>
          </a:ln>
        </p:spPr>
        <p:txBody>
          <a:bodyPr wrap="none" anchor="ctr"/>
          <a:lstStyle/>
          <a:p>
            <a:endParaRPr lang="vi-VN" altLang="en-US"/>
          </a:p>
        </p:txBody>
      </p:sp>
      <p:sp>
        <p:nvSpPr>
          <p:cNvPr id="85020" name="Text Box 28"/>
          <p:cNvSpPr txBox="1">
            <a:spLocks noChangeArrowheads="1"/>
          </p:cNvSpPr>
          <p:nvPr/>
        </p:nvSpPr>
        <p:spPr bwMode="auto">
          <a:xfrm>
            <a:off x="152400" y="4752975"/>
            <a:ext cx="3733800" cy="336550"/>
          </a:xfrm>
          <a:prstGeom prst="rect">
            <a:avLst/>
          </a:prstGeom>
          <a:noFill/>
          <a:ln w="9525">
            <a:noFill/>
            <a:miter lim="800000"/>
            <a:headEnd/>
            <a:tailEnd/>
          </a:ln>
        </p:spPr>
        <p:txBody>
          <a:bodyPr>
            <a:spAutoFit/>
          </a:bodyPr>
          <a:lstStyle/>
          <a:p>
            <a:pPr>
              <a:spcBef>
                <a:spcPct val="50000"/>
              </a:spcBef>
            </a:pPr>
            <a:r>
              <a:rPr lang="en-US" altLang="en-US" sz="1600" b="1">
                <a:solidFill>
                  <a:srgbClr val="006600"/>
                </a:solidFill>
              </a:rPr>
              <a:t>b.2.Nỗi oan khuất:</a:t>
            </a:r>
            <a:endParaRPr lang="en-US" altLang="en-US" sz="16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8500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500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500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50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50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50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5005">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50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50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50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50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50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5009">
                                            <p:txEl>
                                              <p:pRg st="0" end="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50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5017"/>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8" presetClass="entr" presetSubtype="6" fill="hold" grpId="0" nodeType="clickEffect">
                                  <p:stCondLst>
                                    <p:cond delay="0"/>
                                  </p:stCondLst>
                                  <p:childTnLst>
                                    <p:set>
                                      <p:cBhvr>
                                        <p:cTn id="38" dur="1" fill="hold">
                                          <p:stCondLst>
                                            <p:cond delay="0"/>
                                          </p:stCondLst>
                                        </p:cTn>
                                        <p:tgtEl>
                                          <p:spTgt spid="85020"/>
                                        </p:tgtEl>
                                        <p:attrNameLst>
                                          <p:attrName>style.visibility</p:attrName>
                                        </p:attrNameLst>
                                      </p:cBhvr>
                                      <p:to>
                                        <p:strVal val="visible"/>
                                      </p:to>
                                    </p:set>
                                    <p:animEffect transition="in" filter="strips(downRight)">
                                      <p:cBhvr>
                                        <p:cTn id="39" dur="500"/>
                                        <p:tgtEl>
                                          <p:spTgt spid="850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06" grpId="0"/>
      <p:bldP spid="85007" grpId="0"/>
      <p:bldP spid="85008" grpId="0"/>
      <p:bldP spid="85010" grpId="0" animBg="1"/>
      <p:bldP spid="85011" grpId="0" animBg="1"/>
      <p:bldP spid="85012" grpId="0" animBg="1"/>
      <p:bldP spid="85013" grpId="0" animBg="1"/>
      <p:bldP spid="85014" grpId="0" animBg="1"/>
      <p:bldP spid="85015" grpId="0" animBg="1"/>
      <p:bldP spid="85016" grpId="0" animBg="1"/>
      <p:bldP spid="85017" grpId="0" animBg="1"/>
      <p:bldP spid="85018" grpId="0" animBg="1"/>
      <p:bldP spid="85019" grpId="0" animBg="1"/>
      <p:bldP spid="8502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2"/>
          <p:cNvSpPr txBox="1">
            <a:spLocks noChangeArrowheads="1"/>
          </p:cNvSpPr>
          <p:nvPr/>
        </p:nvSpPr>
        <p:spPr bwMode="auto">
          <a:xfrm>
            <a:off x="152400" y="228600"/>
            <a:ext cx="2439988" cy="396875"/>
          </a:xfrm>
          <a:prstGeom prst="rect">
            <a:avLst/>
          </a:prstGeom>
          <a:noFill/>
          <a:ln w="9525">
            <a:noFill/>
            <a:miter lim="800000"/>
            <a:headEnd/>
            <a:tailEnd/>
          </a:ln>
        </p:spPr>
        <p:txBody>
          <a:bodyPr wrap="none">
            <a:spAutoFit/>
          </a:bodyPr>
          <a:lstStyle/>
          <a:p>
            <a:pPr eaLnBrk="1" hangingPunct="1"/>
            <a:r>
              <a:rPr lang="en-US" altLang="en-US" sz="2000" b="1" i="1">
                <a:solidFill>
                  <a:srgbClr val="0000FF"/>
                </a:solidFill>
              </a:rPr>
              <a:t>b.2. Nỗi oan khuất.</a:t>
            </a:r>
          </a:p>
        </p:txBody>
      </p:sp>
      <p:sp>
        <p:nvSpPr>
          <p:cNvPr id="77827" name="Text Box 3"/>
          <p:cNvSpPr txBox="1">
            <a:spLocks noChangeArrowheads="1"/>
          </p:cNvSpPr>
          <p:nvPr/>
        </p:nvSpPr>
        <p:spPr bwMode="auto">
          <a:xfrm>
            <a:off x="228600" y="1003300"/>
            <a:ext cx="4343400" cy="4483100"/>
          </a:xfrm>
          <a:prstGeom prst="rect">
            <a:avLst/>
          </a:prstGeom>
          <a:noFill/>
          <a:ln w="9525">
            <a:solidFill>
              <a:srgbClr val="0000FF"/>
            </a:solidFill>
            <a:miter lim="800000"/>
            <a:headEnd/>
            <a:tailEnd/>
          </a:ln>
        </p:spPr>
        <p:txBody>
          <a:bodyPr>
            <a:spAutoFit/>
          </a:bodyPr>
          <a:lstStyle/>
          <a:p>
            <a:pPr algn="just"/>
            <a:r>
              <a:rPr lang="en-US" altLang="en-US" sz="2400">
                <a:latin typeface=".VnArial" pitchFamily="34" charset="0"/>
              </a:rPr>
              <a:t>- ThiÕp vèn con kÎ khã, ®­ưîc n­¬ng tùa nhµ giµu.</a:t>
            </a:r>
            <a:r>
              <a:rPr lang="en-US" altLang="en-US" sz="2400" b="1">
                <a:solidFill>
                  <a:srgbClr val="FF0000"/>
                </a:solidFill>
                <a:latin typeface=".VnArial" pitchFamily="34" charset="0"/>
              </a:rPr>
              <a:t>/</a:t>
            </a:r>
            <a:r>
              <a:rPr lang="en-US" altLang="en-US" sz="2400">
                <a:latin typeface=".VnArial" pitchFamily="34" charset="0"/>
              </a:rPr>
              <a:t>Sum häp ch­a tháa t×nh ch¨n gèi, chia ph«i v× ®éng viÖc löa binh.</a:t>
            </a:r>
            <a:r>
              <a:rPr lang="en-US" altLang="en-US" sz="2400" b="1">
                <a:solidFill>
                  <a:srgbClr val="FF0000"/>
                </a:solidFill>
                <a:latin typeface=".VnArial" pitchFamily="34" charset="0"/>
              </a:rPr>
              <a:t>/</a:t>
            </a:r>
            <a:r>
              <a:rPr lang="en-US" altLang="en-US" sz="2400">
                <a:latin typeface=".VnArial" pitchFamily="34" charset="0"/>
              </a:rPr>
              <a:t> C¸ch biÖt ba n¨m gi÷ g×n mét tiÕt. T« son ®iÓm phÊn tõng ®· ngu«i lßng, ngâ liÔu t­êng hoa ch­a hÒ bÐn gãt. §©u cã sù mÊt nÕt h­ th©n nh­ lêi chµng nãi.</a:t>
            </a:r>
            <a:r>
              <a:rPr lang="en-US" altLang="en-US" sz="2400" b="1">
                <a:solidFill>
                  <a:srgbClr val="FF0000"/>
                </a:solidFill>
                <a:latin typeface=".VnArial" pitchFamily="34" charset="0"/>
              </a:rPr>
              <a:t>/</a:t>
            </a:r>
            <a:r>
              <a:rPr lang="en-US" altLang="en-US" sz="2400">
                <a:latin typeface=".VnArial" pitchFamily="34" charset="0"/>
              </a:rPr>
              <a:t>D¸m xin bµy tá ®Ó cëi mèi nghi ngê. Mong chµng ®õng mét mùc nghi oan cho thiÕp.</a:t>
            </a:r>
            <a:r>
              <a:rPr lang="en-US" altLang="en-US" sz="2400" b="1">
                <a:solidFill>
                  <a:srgbClr val="FF0000"/>
                </a:solidFill>
                <a:latin typeface=".VnArial" pitchFamily="34" charset="0"/>
              </a:rPr>
              <a:t>/</a:t>
            </a:r>
          </a:p>
        </p:txBody>
      </p:sp>
      <p:sp>
        <p:nvSpPr>
          <p:cNvPr id="77828" name="Text Box 4"/>
          <p:cNvSpPr txBox="1">
            <a:spLocks noChangeArrowheads="1"/>
          </p:cNvSpPr>
          <p:nvPr/>
        </p:nvSpPr>
        <p:spPr bwMode="auto">
          <a:xfrm>
            <a:off x="228600" y="5843588"/>
            <a:ext cx="8763000" cy="833437"/>
          </a:xfrm>
          <a:prstGeom prst="rect">
            <a:avLst/>
          </a:prstGeom>
          <a:solidFill>
            <a:srgbClr val="FFFF99"/>
          </a:solidFill>
          <a:ln w="9525">
            <a:solidFill>
              <a:srgbClr val="FF0000"/>
            </a:solidFill>
            <a:miter lim="800000"/>
            <a:headEnd/>
            <a:tailEnd/>
          </a:ln>
        </p:spPr>
        <p:txBody>
          <a:bodyPr>
            <a:spAutoFit/>
          </a:bodyPr>
          <a:lstStyle/>
          <a:p>
            <a:r>
              <a:rPr lang="en-US" altLang="en-US" sz="2800" b="1" i="1">
                <a:solidFill>
                  <a:srgbClr val="0000FF"/>
                </a:solidFill>
                <a:latin typeface=".VnArial" pitchFamily="34" charset="0"/>
              </a:rPr>
              <a:t>    </a:t>
            </a:r>
            <a:r>
              <a:rPr lang="en-US" altLang="en-US" sz="2000" b="1" i="1">
                <a:solidFill>
                  <a:srgbClr val="0000FF"/>
                </a:solidFill>
                <a:latin typeface=".VnArial" pitchFamily="34" charset="0"/>
              </a:rPr>
              <a:t>Nµng</a:t>
            </a:r>
            <a:r>
              <a:rPr lang="en-US" altLang="en-US" sz="2000" b="1">
                <a:solidFill>
                  <a:srgbClr val="0000FF"/>
                </a:solidFill>
                <a:latin typeface=".VnArial" pitchFamily="34" charset="0"/>
              </a:rPr>
              <a:t>  </a:t>
            </a:r>
            <a:r>
              <a:rPr lang="en-US" altLang="en-US" sz="2000" b="1" i="1">
                <a:solidFill>
                  <a:srgbClr val="0000FF"/>
                </a:solidFill>
                <a:latin typeface=".VnArial" pitchFamily="34" charset="0"/>
              </a:rPr>
              <a:t>ph©n trÇn ®Ó chång hiÓu râ tÊm lßng m×nh, cÇu xin chång ®õng nghi oan.</a:t>
            </a:r>
            <a:r>
              <a:rPr lang="en-US" altLang="en-US" sz="2000" b="1">
                <a:solidFill>
                  <a:srgbClr val="0000FF"/>
                </a:solidFill>
                <a:latin typeface=".VnArial" pitchFamily="34" charset="0"/>
              </a:rPr>
              <a:t> </a:t>
            </a:r>
            <a:r>
              <a:rPr lang="en-US" altLang="en-US" sz="2000" b="1">
                <a:solidFill>
                  <a:srgbClr val="0000FF"/>
                </a:solidFill>
              </a:rPr>
              <a:t> </a:t>
            </a:r>
          </a:p>
        </p:txBody>
      </p:sp>
      <p:sp>
        <p:nvSpPr>
          <p:cNvPr id="77829" name="WordArt 5"/>
          <p:cNvSpPr>
            <a:spLocks noChangeArrowheads="1" noChangeShapeType="1" noTextEdit="1"/>
          </p:cNvSpPr>
          <p:nvPr/>
        </p:nvSpPr>
        <p:spPr bwMode="auto">
          <a:xfrm>
            <a:off x="3200400" y="609600"/>
            <a:ext cx="2314575" cy="400050"/>
          </a:xfrm>
          <a:prstGeom prst="rect">
            <a:avLst/>
          </a:prstGeom>
        </p:spPr>
        <p:txBody>
          <a:bodyPr wrap="none" fromWordArt="1">
            <a:prstTxWarp prst="textPlain">
              <a:avLst>
                <a:gd name="adj" fmla="val 50000"/>
              </a:avLst>
            </a:prstTxWarp>
          </a:bodyPr>
          <a:lstStyle/>
          <a:p>
            <a:pPr algn="ctr"/>
            <a:r>
              <a:rPr lang="en-US"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Tahoma"/>
                <a:ea typeface="Tahoma"/>
                <a:cs typeface="Tahoma"/>
              </a:rPr>
              <a:t>Lời thoại 1</a:t>
            </a:r>
          </a:p>
        </p:txBody>
      </p:sp>
      <p:sp>
        <p:nvSpPr>
          <p:cNvPr id="114706" name="Text Box 18"/>
          <p:cNvSpPr txBox="1">
            <a:spLocks noChangeArrowheads="1"/>
          </p:cNvSpPr>
          <p:nvPr/>
        </p:nvSpPr>
        <p:spPr bwMode="auto">
          <a:xfrm>
            <a:off x="4667250" y="1676400"/>
            <a:ext cx="4476750" cy="457200"/>
          </a:xfrm>
          <a:prstGeom prst="rect">
            <a:avLst/>
          </a:prstGeom>
          <a:noFill/>
          <a:ln w="9525">
            <a:noFill/>
            <a:miter lim="800000"/>
            <a:headEnd/>
            <a:tailEnd/>
          </a:ln>
        </p:spPr>
        <p:txBody>
          <a:bodyPr>
            <a:spAutoFit/>
          </a:bodyPr>
          <a:lstStyle/>
          <a:p>
            <a:pPr>
              <a:spcBef>
                <a:spcPct val="50000"/>
              </a:spcBef>
              <a:defRPr/>
            </a:pPr>
            <a:r>
              <a:rPr lang="en-US">
                <a:solidFill>
                  <a:srgbClr val="0000FF"/>
                </a:solidFill>
                <a:effectLst>
                  <a:outerShdw blurRad="38100" dist="38100" dir="2700000" algn="tl">
                    <a:srgbClr val="C0C0C0"/>
                  </a:outerShdw>
                </a:effectLst>
                <a:sym typeface="Wingdings" pitchFamily="2" charset="2"/>
              </a:rPr>
              <a:t></a:t>
            </a:r>
            <a:r>
              <a:rPr lang="en-US"/>
              <a:t> </a:t>
            </a:r>
            <a:r>
              <a:rPr lang="en-US" sz="2400">
                <a:solidFill>
                  <a:srgbClr val="0000FF"/>
                </a:solidFill>
                <a:effectLst>
                  <a:outerShdw blurRad="38100" dist="38100" dir="2700000" algn="tl">
                    <a:srgbClr val="C0C0C0"/>
                  </a:outerShdw>
                </a:effectLst>
              </a:rPr>
              <a:t>Nói đến tình nghĩa vợ chồng</a:t>
            </a:r>
          </a:p>
        </p:txBody>
      </p:sp>
      <p:sp>
        <p:nvSpPr>
          <p:cNvPr id="114707" name="Text Box 19"/>
          <p:cNvSpPr txBox="1">
            <a:spLocks noChangeArrowheads="1"/>
          </p:cNvSpPr>
          <p:nvPr/>
        </p:nvSpPr>
        <p:spPr bwMode="auto">
          <a:xfrm>
            <a:off x="4724400" y="990600"/>
            <a:ext cx="3124200" cy="457200"/>
          </a:xfrm>
          <a:prstGeom prst="rect">
            <a:avLst/>
          </a:prstGeom>
          <a:noFill/>
          <a:ln w="9525">
            <a:noFill/>
            <a:miter lim="800000"/>
            <a:headEnd/>
            <a:tailEnd/>
          </a:ln>
        </p:spPr>
        <p:txBody>
          <a:bodyPr>
            <a:spAutoFit/>
          </a:bodyPr>
          <a:lstStyle/>
          <a:p>
            <a:pPr>
              <a:spcBef>
                <a:spcPct val="50000"/>
              </a:spcBef>
              <a:defRPr/>
            </a:pPr>
            <a:r>
              <a:rPr lang="en-US">
                <a:solidFill>
                  <a:srgbClr val="0000FF"/>
                </a:solidFill>
                <a:effectLst>
                  <a:outerShdw blurRad="38100" dist="38100" dir="2700000" algn="tl">
                    <a:srgbClr val="C0C0C0"/>
                  </a:outerShdw>
                </a:effectLst>
                <a:sym typeface="Wingdings" pitchFamily="2" charset="2"/>
              </a:rPr>
              <a:t></a:t>
            </a:r>
            <a:r>
              <a:rPr lang="en-US">
                <a:sym typeface="Wingdings" pitchFamily="2" charset="2"/>
              </a:rPr>
              <a:t> </a:t>
            </a:r>
            <a:r>
              <a:rPr lang="en-US" sz="2400">
                <a:solidFill>
                  <a:srgbClr val="0000FF"/>
                </a:solidFill>
                <a:effectLst>
                  <a:outerShdw blurRad="38100" dist="38100" dir="2700000" algn="tl">
                    <a:srgbClr val="C0C0C0"/>
                  </a:outerShdw>
                </a:effectLst>
              </a:rPr>
              <a:t>Nói đến thân phận</a:t>
            </a:r>
          </a:p>
        </p:txBody>
      </p:sp>
      <p:sp>
        <p:nvSpPr>
          <p:cNvPr id="114708" name="Text Box 20"/>
          <p:cNvSpPr txBox="1">
            <a:spLocks noChangeArrowheads="1"/>
          </p:cNvSpPr>
          <p:nvPr/>
        </p:nvSpPr>
        <p:spPr bwMode="auto">
          <a:xfrm>
            <a:off x="4667250" y="2590800"/>
            <a:ext cx="4552950" cy="457200"/>
          </a:xfrm>
          <a:prstGeom prst="rect">
            <a:avLst/>
          </a:prstGeom>
          <a:noFill/>
          <a:ln w="9525">
            <a:noFill/>
            <a:miter lim="800000"/>
            <a:headEnd/>
            <a:tailEnd/>
          </a:ln>
        </p:spPr>
        <p:txBody>
          <a:bodyPr>
            <a:spAutoFit/>
          </a:bodyPr>
          <a:lstStyle/>
          <a:p>
            <a:pPr>
              <a:spcBef>
                <a:spcPct val="50000"/>
              </a:spcBef>
              <a:defRPr/>
            </a:pPr>
            <a:r>
              <a:rPr lang="en-US">
                <a:solidFill>
                  <a:srgbClr val="0000FF"/>
                </a:solidFill>
                <a:effectLst>
                  <a:outerShdw blurRad="38100" dist="38100" dir="2700000" algn="tl">
                    <a:srgbClr val="C0C0C0"/>
                  </a:outerShdw>
                </a:effectLst>
                <a:sym typeface="Wingdings" pitchFamily="2" charset="2"/>
              </a:rPr>
              <a:t></a:t>
            </a:r>
            <a:r>
              <a:rPr lang="en-US"/>
              <a:t> </a:t>
            </a:r>
            <a:r>
              <a:rPr lang="en-US" sz="2400">
                <a:solidFill>
                  <a:srgbClr val="0000FF"/>
                </a:solidFill>
                <a:effectLst>
                  <a:outerShdw blurRad="38100" dist="38100" dir="2700000" algn="tl">
                    <a:srgbClr val="C0C0C0"/>
                  </a:outerShdw>
                </a:effectLst>
              </a:rPr>
              <a:t>Khẳng định tấm lòng sắt son</a:t>
            </a:r>
          </a:p>
        </p:txBody>
      </p:sp>
      <p:sp>
        <p:nvSpPr>
          <p:cNvPr id="114709" name="Text Box 21"/>
          <p:cNvSpPr txBox="1">
            <a:spLocks noChangeArrowheads="1"/>
          </p:cNvSpPr>
          <p:nvPr/>
        </p:nvSpPr>
        <p:spPr bwMode="auto">
          <a:xfrm>
            <a:off x="4667250" y="4616450"/>
            <a:ext cx="4476750" cy="457200"/>
          </a:xfrm>
          <a:prstGeom prst="rect">
            <a:avLst/>
          </a:prstGeom>
          <a:noFill/>
          <a:ln w="9525">
            <a:noFill/>
            <a:miter lim="800000"/>
            <a:headEnd/>
            <a:tailEnd/>
          </a:ln>
        </p:spPr>
        <p:txBody>
          <a:bodyPr>
            <a:spAutoFit/>
          </a:bodyPr>
          <a:lstStyle/>
          <a:p>
            <a:pPr>
              <a:spcBef>
                <a:spcPct val="50000"/>
              </a:spcBef>
              <a:defRPr/>
            </a:pPr>
            <a:r>
              <a:rPr lang="en-US">
                <a:solidFill>
                  <a:srgbClr val="0000FF"/>
                </a:solidFill>
                <a:effectLst>
                  <a:outerShdw blurRad="38100" dist="38100" dir="2700000" algn="tl">
                    <a:srgbClr val="C0C0C0"/>
                  </a:outerShdw>
                </a:effectLst>
                <a:sym typeface="Wingdings" pitchFamily="2" charset="2"/>
              </a:rPr>
              <a:t></a:t>
            </a:r>
            <a:r>
              <a:rPr lang="en-US"/>
              <a:t> </a:t>
            </a:r>
            <a:r>
              <a:rPr lang="en-US" sz="2400">
                <a:solidFill>
                  <a:srgbClr val="0000FF"/>
                </a:solidFill>
                <a:effectLst>
                  <a:outerShdw blurRad="38100" dist="38100" dir="2700000" algn="tl">
                    <a:srgbClr val="C0C0C0"/>
                  </a:outerShdw>
                </a:effectLst>
              </a:rPr>
              <a:t>Cầu xin chồng đừng nghi oan</a:t>
            </a:r>
          </a:p>
        </p:txBody>
      </p:sp>
      <p:sp>
        <p:nvSpPr>
          <p:cNvPr id="77834" name="AutoShape 10"/>
          <p:cNvSpPr>
            <a:spLocks noChangeArrowheads="1"/>
          </p:cNvSpPr>
          <p:nvPr/>
        </p:nvSpPr>
        <p:spPr bwMode="auto">
          <a:xfrm>
            <a:off x="2057400" y="5562600"/>
            <a:ext cx="685800" cy="228600"/>
          </a:xfrm>
          <a:prstGeom prst="downArrow">
            <a:avLst>
              <a:gd name="adj1" fmla="val 50000"/>
              <a:gd name="adj2" fmla="val 25000"/>
            </a:avLst>
          </a:prstGeom>
          <a:solidFill>
            <a:schemeClr val="accent1"/>
          </a:solidFill>
          <a:ln w="9525">
            <a:solidFill>
              <a:srgbClr val="FF0000"/>
            </a:solidFill>
            <a:miter lim="800000"/>
            <a:headEnd/>
            <a:tailEnd/>
          </a:ln>
        </p:spPr>
        <p:txBody>
          <a:bodyPr wrap="none" anchor="ctr"/>
          <a:lstStyle/>
          <a:p>
            <a:endParaRPr lang="vi-VN"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77826"/>
                                        </p:tgtEl>
                                        <p:attrNameLst>
                                          <p:attrName>style.visibility</p:attrName>
                                        </p:attrNameLst>
                                      </p:cBhvr>
                                      <p:to>
                                        <p:strVal val="visible"/>
                                      </p:to>
                                    </p:set>
                                    <p:animEffect transition="in" filter="strips(downRight)">
                                      <p:cBhvr>
                                        <p:cTn id="7" dur="500"/>
                                        <p:tgtEl>
                                          <p:spTgt spid="77826"/>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77829"/>
                                        </p:tgtEl>
                                        <p:attrNameLst>
                                          <p:attrName>style.visibility</p:attrName>
                                        </p:attrNameLst>
                                      </p:cBhvr>
                                      <p:to>
                                        <p:strVal val="visible"/>
                                      </p:to>
                                    </p:set>
                                    <p:animEffect transition="in" filter="strips(downRight)">
                                      <p:cBhvr>
                                        <p:cTn id="11" dur="500"/>
                                        <p:tgtEl>
                                          <p:spTgt spid="7782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8" presetClass="entr" presetSubtype="6" fill="hold" grpId="0" nodeType="clickEffect">
                                  <p:stCondLst>
                                    <p:cond delay="0"/>
                                  </p:stCondLst>
                                  <p:childTnLst>
                                    <p:set>
                                      <p:cBhvr>
                                        <p:cTn id="15" dur="1" fill="hold">
                                          <p:stCondLst>
                                            <p:cond delay="0"/>
                                          </p:stCondLst>
                                        </p:cTn>
                                        <p:tgtEl>
                                          <p:spTgt spid="77827"/>
                                        </p:tgtEl>
                                        <p:attrNameLst>
                                          <p:attrName>style.visibility</p:attrName>
                                        </p:attrNameLst>
                                      </p:cBhvr>
                                      <p:to>
                                        <p:strVal val="visible"/>
                                      </p:to>
                                    </p:set>
                                    <p:animEffect transition="in" filter="strips(downRight)">
                                      <p:cBhvr>
                                        <p:cTn id="16" dur="500"/>
                                        <p:tgtEl>
                                          <p:spTgt spid="7782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8" presetClass="entr" presetSubtype="6" fill="hold" nodeType="clickEffect">
                                  <p:stCondLst>
                                    <p:cond delay="0"/>
                                  </p:stCondLst>
                                  <p:childTnLst>
                                    <p:set>
                                      <p:cBhvr>
                                        <p:cTn id="20" dur="1" fill="hold">
                                          <p:stCondLst>
                                            <p:cond delay="0"/>
                                          </p:stCondLst>
                                        </p:cTn>
                                        <p:tgtEl>
                                          <p:spTgt spid="114707">
                                            <p:txEl>
                                              <p:pRg st="0" end="0"/>
                                            </p:txEl>
                                          </p:spTgt>
                                        </p:tgtEl>
                                        <p:attrNameLst>
                                          <p:attrName>style.visibility</p:attrName>
                                        </p:attrNameLst>
                                      </p:cBhvr>
                                      <p:to>
                                        <p:strVal val="visible"/>
                                      </p:to>
                                    </p:set>
                                    <p:animEffect transition="in" filter="strips(downRight)">
                                      <p:cBhvr>
                                        <p:cTn id="21" dur="500"/>
                                        <p:tgtEl>
                                          <p:spTgt spid="114707">
                                            <p:txEl>
                                              <p:pRg st="0" end="0"/>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8" presetClass="entr" presetSubtype="6" fill="hold" grpId="0" nodeType="clickEffect">
                                  <p:stCondLst>
                                    <p:cond delay="0"/>
                                  </p:stCondLst>
                                  <p:childTnLst>
                                    <p:set>
                                      <p:cBhvr>
                                        <p:cTn id="25" dur="1" fill="hold">
                                          <p:stCondLst>
                                            <p:cond delay="0"/>
                                          </p:stCondLst>
                                        </p:cTn>
                                        <p:tgtEl>
                                          <p:spTgt spid="114706"/>
                                        </p:tgtEl>
                                        <p:attrNameLst>
                                          <p:attrName>style.visibility</p:attrName>
                                        </p:attrNameLst>
                                      </p:cBhvr>
                                      <p:to>
                                        <p:strVal val="visible"/>
                                      </p:to>
                                    </p:set>
                                    <p:animEffect transition="in" filter="strips(downRight)">
                                      <p:cBhvr>
                                        <p:cTn id="26" dur="500"/>
                                        <p:tgtEl>
                                          <p:spTgt spid="114706"/>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8" presetClass="entr" presetSubtype="6" fill="hold" grpId="0" nodeType="clickEffect">
                                  <p:stCondLst>
                                    <p:cond delay="0"/>
                                  </p:stCondLst>
                                  <p:childTnLst>
                                    <p:set>
                                      <p:cBhvr>
                                        <p:cTn id="30" dur="1" fill="hold">
                                          <p:stCondLst>
                                            <p:cond delay="0"/>
                                          </p:stCondLst>
                                        </p:cTn>
                                        <p:tgtEl>
                                          <p:spTgt spid="114708"/>
                                        </p:tgtEl>
                                        <p:attrNameLst>
                                          <p:attrName>style.visibility</p:attrName>
                                        </p:attrNameLst>
                                      </p:cBhvr>
                                      <p:to>
                                        <p:strVal val="visible"/>
                                      </p:to>
                                    </p:set>
                                    <p:animEffect transition="in" filter="strips(downRight)">
                                      <p:cBhvr>
                                        <p:cTn id="31" dur="500"/>
                                        <p:tgtEl>
                                          <p:spTgt spid="114708"/>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8" presetClass="entr" presetSubtype="6" fill="hold" grpId="0" nodeType="clickEffect">
                                  <p:stCondLst>
                                    <p:cond delay="0"/>
                                  </p:stCondLst>
                                  <p:childTnLst>
                                    <p:set>
                                      <p:cBhvr>
                                        <p:cTn id="35" dur="1" fill="hold">
                                          <p:stCondLst>
                                            <p:cond delay="0"/>
                                          </p:stCondLst>
                                        </p:cTn>
                                        <p:tgtEl>
                                          <p:spTgt spid="114709"/>
                                        </p:tgtEl>
                                        <p:attrNameLst>
                                          <p:attrName>style.visibility</p:attrName>
                                        </p:attrNameLst>
                                      </p:cBhvr>
                                      <p:to>
                                        <p:strVal val="visible"/>
                                      </p:to>
                                    </p:set>
                                    <p:animEffect transition="in" filter="strips(downRight)">
                                      <p:cBhvr>
                                        <p:cTn id="36" dur="500"/>
                                        <p:tgtEl>
                                          <p:spTgt spid="114709"/>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8" presetClass="entr" presetSubtype="12" fill="hold" grpId="0" nodeType="clickEffect">
                                  <p:stCondLst>
                                    <p:cond delay="0"/>
                                  </p:stCondLst>
                                  <p:childTnLst>
                                    <p:set>
                                      <p:cBhvr>
                                        <p:cTn id="40" dur="1" fill="hold">
                                          <p:stCondLst>
                                            <p:cond delay="0"/>
                                          </p:stCondLst>
                                        </p:cTn>
                                        <p:tgtEl>
                                          <p:spTgt spid="77834"/>
                                        </p:tgtEl>
                                        <p:attrNameLst>
                                          <p:attrName>style.visibility</p:attrName>
                                        </p:attrNameLst>
                                      </p:cBhvr>
                                      <p:to>
                                        <p:strVal val="visible"/>
                                      </p:to>
                                    </p:set>
                                    <p:animEffect transition="in" filter="strips(downLeft)">
                                      <p:cBhvr>
                                        <p:cTn id="41" dur="500"/>
                                        <p:tgtEl>
                                          <p:spTgt spid="77834"/>
                                        </p:tgtEl>
                                      </p:cBhvr>
                                    </p:animEffect>
                                  </p:childTnLst>
                                </p:cTn>
                              </p:par>
                            </p:childTnLst>
                          </p:cTn>
                        </p:par>
                        <p:par>
                          <p:cTn id="42" fill="hold" nodeType="afterGroup">
                            <p:stCondLst>
                              <p:cond delay="500"/>
                            </p:stCondLst>
                            <p:childTnLst>
                              <p:par>
                                <p:cTn id="43" presetID="18" presetClass="entr" presetSubtype="6" fill="hold" grpId="0" nodeType="afterEffect">
                                  <p:stCondLst>
                                    <p:cond delay="0"/>
                                  </p:stCondLst>
                                  <p:childTnLst>
                                    <p:set>
                                      <p:cBhvr>
                                        <p:cTn id="44" dur="1" fill="hold">
                                          <p:stCondLst>
                                            <p:cond delay="0"/>
                                          </p:stCondLst>
                                        </p:cTn>
                                        <p:tgtEl>
                                          <p:spTgt spid="77828"/>
                                        </p:tgtEl>
                                        <p:attrNameLst>
                                          <p:attrName>style.visibility</p:attrName>
                                        </p:attrNameLst>
                                      </p:cBhvr>
                                      <p:to>
                                        <p:strVal val="visible"/>
                                      </p:to>
                                    </p:set>
                                    <p:animEffect transition="in" filter="strips(downRight)">
                                      <p:cBhvr>
                                        <p:cTn id="45" dur="500"/>
                                        <p:tgtEl>
                                          <p:spTgt spid="77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p:bldP spid="77827" grpId="0" animBg="1"/>
      <p:bldP spid="77828" grpId="0" animBg="1"/>
      <p:bldP spid="77829" grpId="0" animBg="1"/>
      <p:bldP spid="114706" grpId="0"/>
      <p:bldP spid="114708" grpId="0"/>
      <p:bldP spid="114709" grpId="0"/>
      <p:bldP spid="7783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2"/>
          <p:cNvSpPr txBox="1">
            <a:spLocks noChangeArrowheads="1"/>
          </p:cNvSpPr>
          <p:nvPr/>
        </p:nvSpPr>
        <p:spPr bwMode="auto">
          <a:xfrm>
            <a:off x="152400" y="228600"/>
            <a:ext cx="2384425" cy="396875"/>
          </a:xfrm>
          <a:prstGeom prst="rect">
            <a:avLst/>
          </a:prstGeom>
          <a:noFill/>
          <a:ln w="9525">
            <a:noFill/>
            <a:miter lim="800000"/>
            <a:headEnd/>
            <a:tailEnd/>
          </a:ln>
        </p:spPr>
        <p:txBody>
          <a:bodyPr wrap="none">
            <a:spAutoFit/>
          </a:bodyPr>
          <a:lstStyle/>
          <a:p>
            <a:pPr eaLnBrk="1" hangingPunct="1"/>
            <a:r>
              <a:rPr lang="en-US" altLang="en-US" sz="2000" b="1" i="1">
                <a:solidFill>
                  <a:srgbClr val="0000FF"/>
                </a:solidFill>
              </a:rPr>
              <a:t>b.2.Nỗi oan khuất:</a:t>
            </a:r>
          </a:p>
        </p:txBody>
      </p:sp>
      <p:sp>
        <p:nvSpPr>
          <p:cNvPr id="78851" name="Text Box 3"/>
          <p:cNvSpPr txBox="1">
            <a:spLocks noChangeArrowheads="1"/>
          </p:cNvSpPr>
          <p:nvPr/>
        </p:nvSpPr>
        <p:spPr bwMode="auto">
          <a:xfrm>
            <a:off x="228600" y="1123950"/>
            <a:ext cx="4343400" cy="3752850"/>
          </a:xfrm>
          <a:prstGeom prst="rect">
            <a:avLst/>
          </a:prstGeom>
          <a:noFill/>
          <a:ln w="9525">
            <a:solidFill>
              <a:srgbClr val="0000FF"/>
            </a:solidFill>
            <a:miter lim="800000"/>
            <a:headEnd/>
            <a:tailEnd/>
          </a:ln>
        </p:spPr>
        <p:txBody>
          <a:bodyPr>
            <a:spAutoFit/>
          </a:bodyPr>
          <a:lstStyle/>
          <a:p>
            <a:pPr algn="just"/>
            <a:r>
              <a:rPr lang="en-US" altLang="en-US" sz="2400"/>
              <a:t>-Thiếp sở dĩ nương tựa vào chàng vì có cái thú vui nghi gia nghi thất.</a:t>
            </a:r>
            <a:r>
              <a:rPr lang="en-US" altLang="en-US" sz="2400" b="1">
                <a:solidFill>
                  <a:srgbClr val="FF0000"/>
                </a:solidFill>
              </a:rPr>
              <a:t>/</a:t>
            </a:r>
            <a:r>
              <a:rPr lang="en-US" altLang="en-US" sz="2400"/>
              <a:t> Nay đã bình rơi trâm gãy, mây tạnh mưa tan, sen rũ trong ao, liễu tàn trước gió;</a:t>
            </a:r>
            <a:r>
              <a:rPr lang="en-US" altLang="en-US" sz="2400" b="1">
                <a:solidFill>
                  <a:srgbClr val="FF0000"/>
                </a:solidFill>
              </a:rPr>
              <a:t>/</a:t>
            </a:r>
            <a:r>
              <a:rPr lang="en-US" altLang="en-US" sz="2400"/>
              <a:t> khóc tuyết bông hoa rụng cuống, kêu xuân cái én lìa đàn, nước thẳm buồm xa, đâu còn có thể lại lên núi Vọng Phu kia nữa. </a:t>
            </a:r>
          </a:p>
        </p:txBody>
      </p:sp>
      <p:sp>
        <p:nvSpPr>
          <p:cNvPr id="78852" name="Text Box 4"/>
          <p:cNvSpPr txBox="1">
            <a:spLocks noChangeArrowheads="1"/>
          </p:cNvSpPr>
          <p:nvPr/>
        </p:nvSpPr>
        <p:spPr bwMode="auto">
          <a:xfrm>
            <a:off x="228600" y="5614988"/>
            <a:ext cx="8763000" cy="833437"/>
          </a:xfrm>
          <a:prstGeom prst="rect">
            <a:avLst/>
          </a:prstGeom>
          <a:solidFill>
            <a:srgbClr val="FFFF99"/>
          </a:solidFill>
          <a:ln w="9525">
            <a:solidFill>
              <a:srgbClr val="FF0000"/>
            </a:solidFill>
            <a:miter lim="800000"/>
            <a:headEnd/>
            <a:tailEnd/>
          </a:ln>
        </p:spPr>
        <p:txBody>
          <a:bodyPr>
            <a:spAutoFit/>
          </a:bodyPr>
          <a:lstStyle/>
          <a:p>
            <a:r>
              <a:rPr lang="en-US" altLang="en-US" sz="2800" b="1" i="1">
                <a:solidFill>
                  <a:srgbClr val="FF0000"/>
                </a:solidFill>
                <a:latin typeface=".VnArial" pitchFamily="34" charset="0"/>
              </a:rPr>
              <a:t>    </a:t>
            </a:r>
            <a:r>
              <a:rPr lang="en-US" altLang="en-US" sz="2000" b="1" i="1">
                <a:solidFill>
                  <a:srgbClr val="0000FF"/>
                </a:solidFill>
              </a:rPr>
              <a:t>Nỗi đau đớn, thất vọng của Vũ Nương khi hạnh phúc gia đình tan vỡ, tình yêu không còn và không hiểu vì sao mình bị đối xử bất công.</a:t>
            </a:r>
            <a:r>
              <a:rPr lang="en-US" altLang="en-US" sz="2000" b="1">
                <a:solidFill>
                  <a:srgbClr val="FF0000"/>
                </a:solidFill>
              </a:rPr>
              <a:t> </a:t>
            </a:r>
            <a:r>
              <a:rPr lang="en-US" altLang="en-US" sz="2000" b="1"/>
              <a:t> </a:t>
            </a:r>
          </a:p>
        </p:txBody>
      </p:sp>
      <p:sp>
        <p:nvSpPr>
          <p:cNvPr id="114706" name="Text Box 18"/>
          <p:cNvSpPr txBox="1">
            <a:spLocks noChangeArrowheads="1"/>
          </p:cNvSpPr>
          <p:nvPr/>
        </p:nvSpPr>
        <p:spPr bwMode="auto">
          <a:xfrm>
            <a:off x="4667250" y="2454275"/>
            <a:ext cx="4476750" cy="457200"/>
          </a:xfrm>
          <a:prstGeom prst="rect">
            <a:avLst/>
          </a:prstGeom>
          <a:noFill/>
          <a:ln w="9525">
            <a:noFill/>
            <a:miter lim="800000"/>
            <a:headEnd/>
            <a:tailEnd/>
          </a:ln>
        </p:spPr>
        <p:txBody>
          <a:bodyPr>
            <a:spAutoFit/>
          </a:bodyPr>
          <a:lstStyle/>
          <a:p>
            <a:pPr>
              <a:spcBef>
                <a:spcPct val="50000"/>
              </a:spcBef>
              <a:defRPr/>
            </a:pPr>
            <a:r>
              <a:rPr lang="en-US">
                <a:solidFill>
                  <a:srgbClr val="0000FF"/>
                </a:solidFill>
                <a:effectLst>
                  <a:outerShdw blurRad="38100" dist="38100" dir="2700000" algn="tl">
                    <a:srgbClr val="C0C0C0"/>
                  </a:outerShdw>
                </a:effectLst>
                <a:sym typeface="Wingdings" pitchFamily="2" charset="2"/>
              </a:rPr>
              <a:t></a:t>
            </a:r>
            <a:r>
              <a:rPr lang="en-US"/>
              <a:t> </a:t>
            </a:r>
            <a:r>
              <a:rPr lang="en-US" sz="2400">
                <a:solidFill>
                  <a:srgbClr val="0000FF"/>
                </a:solidFill>
                <a:effectLst>
                  <a:outerShdw blurRad="38100" dist="38100" dir="2700000" algn="tl">
                    <a:srgbClr val="C0C0C0"/>
                  </a:outerShdw>
                </a:effectLst>
              </a:rPr>
              <a:t>Hạnh phúc gia đình tan vỡ.</a:t>
            </a:r>
          </a:p>
        </p:txBody>
      </p:sp>
      <p:sp>
        <p:nvSpPr>
          <p:cNvPr id="114707" name="Text Box 19"/>
          <p:cNvSpPr txBox="1">
            <a:spLocks noChangeArrowheads="1"/>
          </p:cNvSpPr>
          <p:nvPr/>
        </p:nvSpPr>
        <p:spPr bwMode="auto">
          <a:xfrm>
            <a:off x="4724400" y="1387475"/>
            <a:ext cx="4419600" cy="457200"/>
          </a:xfrm>
          <a:prstGeom prst="rect">
            <a:avLst/>
          </a:prstGeom>
          <a:noFill/>
          <a:ln w="9525">
            <a:noFill/>
            <a:miter lim="800000"/>
            <a:headEnd/>
            <a:tailEnd/>
          </a:ln>
        </p:spPr>
        <p:txBody>
          <a:bodyPr>
            <a:spAutoFit/>
          </a:bodyPr>
          <a:lstStyle/>
          <a:p>
            <a:pPr>
              <a:spcBef>
                <a:spcPct val="50000"/>
              </a:spcBef>
              <a:defRPr/>
            </a:pPr>
            <a:r>
              <a:rPr lang="en-US">
                <a:solidFill>
                  <a:srgbClr val="0000FF"/>
                </a:solidFill>
                <a:effectLst>
                  <a:outerShdw blurRad="38100" dist="38100" dir="2700000" algn="tl">
                    <a:srgbClr val="C0C0C0"/>
                  </a:outerShdw>
                </a:effectLst>
                <a:sym typeface="Wingdings" pitchFamily="2" charset="2"/>
              </a:rPr>
              <a:t></a:t>
            </a:r>
            <a:r>
              <a:rPr lang="en-US">
                <a:sym typeface="Wingdings" pitchFamily="2" charset="2"/>
              </a:rPr>
              <a:t> </a:t>
            </a:r>
            <a:r>
              <a:rPr lang="en-US" sz="2400">
                <a:solidFill>
                  <a:srgbClr val="0000FF"/>
                </a:solidFill>
                <a:effectLst>
                  <a:outerShdw blurRad="38100" dist="38100" dir="2700000" algn="tl">
                    <a:srgbClr val="C0C0C0"/>
                  </a:outerShdw>
                </a:effectLst>
              </a:rPr>
              <a:t>Khát khao hạnh phúc.</a:t>
            </a:r>
          </a:p>
        </p:txBody>
      </p:sp>
      <p:sp>
        <p:nvSpPr>
          <p:cNvPr id="114708" name="Text Box 20"/>
          <p:cNvSpPr txBox="1">
            <a:spLocks noChangeArrowheads="1"/>
          </p:cNvSpPr>
          <p:nvPr/>
        </p:nvSpPr>
        <p:spPr bwMode="auto">
          <a:xfrm>
            <a:off x="4667250" y="3597275"/>
            <a:ext cx="4552950" cy="822325"/>
          </a:xfrm>
          <a:prstGeom prst="rect">
            <a:avLst/>
          </a:prstGeom>
          <a:noFill/>
          <a:ln w="9525">
            <a:noFill/>
            <a:miter lim="800000"/>
            <a:headEnd/>
            <a:tailEnd/>
          </a:ln>
        </p:spPr>
        <p:txBody>
          <a:bodyPr>
            <a:spAutoFit/>
          </a:bodyPr>
          <a:lstStyle/>
          <a:p>
            <a:pPr>
              <a:spcBef>
                <a:spcPct val="50000"/>
              </a:spcBef>
              <a:defRPr/>
            </a:pPr>
            <a:r>
              <a:rPr lang="en-US">
                <a:solidFill>
                  <a:srgbClr val="0000FF"/>
                </a:solidFill>
                <a:effectLst>
                  <a:outerShdw blurRad="38100" dist="38100" dir="2700000" algn="tl">
                    <a:srgbClr val="C0C0C0"/>
                  </a:outerShdw>
                </a:effectLst>
                <a:sym typeface="Wingdings" pitchFamily="2" charset="2"/>
              </a:rPr>
              <a:t></a:t>
            </a:r>
            <a:r>
              <a:rPr lang="en-US"/>
              <a:t> </a:t>
            </a:r>
            <a:r>
              <a:rPr lang="en-US" sz="2400">
                <a:solidFill>
                  <a:srgbClr val="0000FF"/>
                </a:solidFill>
                <a:effectLst>
                  <a:outerShdw blurRad="38100" dist="38100" dir="2700000" algn="tl">
                    <a:srgbClr val="C0C0C0"/>
                  </a:outerShdw>
                </a:effectLst>
              </a:rPr>
              <a:t>Đau đớn tột cùng vì tình yêu không còn.</a:t>
            </a:r>
          </a:p>
        </p:txBody>
      </p:sp>
      <p:sp>
        <p:nvSpPr>
          <p:cNvPr id="78859" name="AutoShape 11"/>
          <p:cNvSpPr>
            <a:spLocks noChangeArrowheads="1"/>
          </p:cNvSpPr>
          <p:nvPr/>
        </p:nvSpPr>
        <p:spPr bwMode="auto">
          <a:xfrm>
            <a:off x="2057400" y="5029200"/>
            <a:ext cx="685800" cy="381000"/>
          </a:xfrm>
          <a:prstGeom prst="downArrow">
            <a:avLst>
              <a:gd name="adj1" fmla="val 50000"/>
              <a:gd name="adj2" fmla="val 25000"/>
            </a:avLst>
          </a:prstGeom>
          <a:solidFill>
            <a:schemeClr val="accent1"/>
          </a:solidFill>
          <a:ln w="9525">
            <a:solidFill>
              <a:srgbClr val="FF0000"/>
            </a:solidFill>
            <a:miter lim="800000"/>
            <a:headEnd/>
            <a:tailEnd/>
          </a:ln>
        </p:spPr>
        <p:txBody>
          <a:bodyPr wrap="none" anchor="ctr"/>
          <a:lstStyle/>
          <a:p>
            <a:endParaRPr lang="vi-VN" altLang="en-US"/>
          </a:p>
        </p:txBody>
      </p:sp>
      <p:sp>
        <p:nvSpPr>
          <p:cNvPr id="78860" name="WordArt 12"/>
          <p:cNvSpPr>
            <a:spLocks noChangeArrowheads="1" noChangeShapeType="1" noTextEdit="1"/>
          </p:cNvSpPr>
          <p:nvPr/>
        </p:nvSpPr>
        <p:spPr bwMode="auto">
          <a:xfrm>
            <a:off x="3200400" y="609600"/>
            <a:ext cx="2314575" cy="400050"/>
          </a:xfrm>
          <a:prstGeom prst="rect">
            <a:avLst/>
          </a:prstGeom>
        </p:spPr>
        <p:txBody>
          <a:bodyPr wrap="none" fromWordArt="1">
            <a:prstTxWarp prst="textPlain">
              <a:avLst>
                <a:gd name="adj" fmla="val 50000"/>
              </a:avLst>
            </a:prstTxWarp>
          </a:bodyPr>
          <a:lstStyle/>
          <a:p>
            <a:pPr algn="ctr"/>
            <a:r>
              <a:rPr lang="en-US"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Tahoma"/>
                <a:ea typeface="Tahoma"/>
                <a:cs typeface="Tahoma"/>
              </a:rPr>
              <a:t>Lời thoại 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78850"/>
                                        </p:tgtEl>
                                        <p:attrNameLst>
                                          <p:attrName>style.visibility</p:attrName>
                                        </p:attrNameLst>
                                      </p:cBhvr>
                                      <p:to>
                                        <p:strVal val="visible"/>
                                      </p:to>
                                    </p:set>
                                    <p:animEffect transition="in" filter="strips(downRight)">
                                      <p:cBhvr>
                                        <p:cTn id="7" dur="500"/>
                                        <p:tgtEl>
                                          <p:spTgt spid="78850"/>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78860"/>
                                        </p:tgtEl>
                                        <p:attrNameLst>
                                          <p:attrName>style.visibility</p:attrName>
                                        </p:attrNameLst>
                                      </p:cBhvr>
                                      <p:to>
                                        <p:strVal val="visible"/>
                                      </p:to>
                                    </p:set>
                                    <p:animEffect transition="in" filter="strips(downRight)">
                                      <p:cBhvr>
                                        <p:cTn id="11" dur="500"/>
                                        <p:tgtEl>
                                          <p:spTgt spid="7886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8" presetClass="entr" presetSubtype="6" fill="hold" grpId="0" nodeType="clickEffect">
                                  <p:stCondLst>
                                    <p:cond delay="0"/>
                                  </p:stCondLst>
                                  <p:childTnLst>
                                    <p:set>
                                      <p:cBhvr>
                                        <p:cTn id="15" dur="1" fill="hold">
                                          <p:stCondLst>
                                            <p:cond delay="0"/>
                                          </p:stCondLst>
                                        </p:cTn>
                                        <p:tgtEl>
                                          <p:spTgt spid="78851"/>
                                        </p:tgtEl>
                                        <p:attrNameLst>
                                          <p:attrName>style.visibility</p:attrName>
                                        </p:attrNameLst>
                                      </p:cBhvr>
                                      <p:to>
                                        <p:strVal val="visible"/>
                                      </p:to>
                                    </p:set>
                                    <p:animEffect transition="in" filter="strips(downRight)">
                                      <p:cBhvr>
                                        <p:cTn id="16" dur="500"/>
                                        <p:tgtEl>
                                          <p:spTgt spid="7885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8" presetClass="entr" presetSubtype="6" fill="hold" nodeType="clickEffect">
                                  <p:stCondLst>
                                    <p:cond delay="0"/>
                                  </p:stCondLst>
                                  <p:childTnLst>
                                    <p:set>
                                      <p:cBhvr>
                                        <p:cTn id="20" dur="1" fill="hold">
                                          <p:stCondLst>
                                            <p:cond delay="0"/>
                                          </p:stCondLst>
                                        </p:cTn>
                                        <p:tgtEl>
                                          <p:spTgt spid="114707">
                                            <p:txEl>
                                              <p:pRg st="0" end="0"/>
                                            </p:txEl>
                                          </p:spTgt>
                                        </p:tgtEl>
                                        <p:attrNameLst>
                                          <p:attrName>style.visibility</p:attrName>
                                        </p:attrNameLst>
                                      </p:cBhvr>
                                      <p:to>
                                        <p:strVal val="visible"/>
                                      </p:to>
                                    </p:set>
                                    <p:animEffect transition="in" filter="strips(downRight)">
                                      <p:cBhvr>
                                        <p:cTn id="21" dur="500"/>
                                        <p:tgtEl>
                                          <p:spTgt spid="114707">
                                            <p:txEl>
                                              <p:pRg st="0" end="0"/>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8" presetClass="entr" presetSubtype="6" fill="hold" grpId="0" nodeType="clickEffect">
                                  <p:stCondLst>
                                    <p:cond delay="0"/>
                                  </p:stCondLst>
                                  <p:childTnLst>
                                    <p:set>
                                      <p:cBhvr>
                                        <p:cTn id="25" dur="1" fill="hold">
                                          <p:stCondLst>
                                            <p:cond delay="0"/>
                                          </p:stCondLst>
                                        </p:cTn>
                                        <p:tgtEl>
                                          <p:spTgt spid="114706"/>
                                        </p:tgtEl>
                                        <p:attrNameLst>
                                          <p:attrName>style.visibility</p:attrName>
                                        </p:attrNameLst>
                                      </p:cBhvr>
                                      <p:to>
                                        <p:strVal val="visible"/>
                                      </p:to>
                                    </p:set>
                                    <p:animEffect transition="in" filter="strips(downRight)">
                                      <p:cBhvr>
                                        <p:cTn id="26" dur="500"/>
                                        <p:tgtEl>
                                          <p:spTgt spid="114706"/>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8" presetClass="entr" presetSubtype="6" fill="hold" grpId="0" nodeType="clickEffect">
                                  <p:stCondLst>
                                    <p:cond delay="0"/>
                                  </p:stCondLst>
                                  <p:childTnLst>
                                    <p:set>
                                      <p:cBhvr>
                                        <p:cTn id="30" dur="1" fill="hold">
                                          <p:stCondLst>
                                            <p:cond delay="0"/>
                                          </p:stCondLst>
                                        </p:cTn>
                                        <p:tgtEl>
                                          <p:spTgt spid="114708"/>
                                        </p:tgtEl>
                                        <p:attrNameLst>
                                          <p:attrName>style.visibility</p:attrName>
                                        </p:attrNameLst>
                                      </p:cBhvr>
                                      <p:to>
                                        <p:strVal val="visible"/>
                                      </p:to>
                                    </p:set>
                                    <p:animEffect transition="in" filter="strips(downRight)">
                                      <p:cBhvr>
                                        <p:cTn id="31" dur="500"/>
                                        <p:tgtEl>
                                          <p:spTgt spid="114708"/>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8" presetClass="entr" presetSubtype="12" fill="hold" grpId="0" nodeType="clickEffect">
                                  <p:stCondLst>
                                    <p:cond delay="0"/>
                                  </p:stCondLst>
                                  <p:childTnLst>
                                    <p:set>
                                      <p:cBhvr>
                                        <p:cTn id="35" dur="1" fill="hold">
                                          <p:stCondLst>
                                            <p:cond delay="0"/>
                                          </p:stCondLst>
                                        </p:cTn>
                                        <p:tgtEl>
                                          <p:spTgt spid="78859"/>
                                        </p:tgtEl>
                                        <p:attrNameLst>
                                          <p:attrName>style.visibility</p:attrName>
                                        </p:attrNameLst>
                                      </p:cBhvr>
                                      <p:to>
                                        <p:strVal val="visible"/>
                                      </p:to>
                                    </p:set>
                                    <p:animEffect transition="in" filter="strips(downLeft)">
                                      <p:cBhvr>
                                        <p:cTn id="36" dur="500"/>
                                        <p:tgtEl>
                                          <p:spTgt spid="78859"/>
                                        </p:tgtEl>
                                      </p:cBhvr>
                                    </p:animEffect>
                                  </p:childTnLst>
                                </p:cTn>
                              </p:par>
                            </p:childTnLst>
                          </p:cTn>
                        </p:par>
                        <p:par>
                          <p:cTn id="37" fill="hold" nodeType="afterGroup">
                            <p:stCondLst>
                              <p:cond delay="500"/>
                            </p:stCondLst>
                            <p:childTnLst>
                              <p:par>
                                <p:cTn id="38" presetID="18" presetClass="entr" presetSubtype="6" fill="hold" grpId="0" nodeType="afterEffect">
                                  <p:stCondLst>
                                    <p:cond delay="0"/>
                                  </p:stCondLst>
                                  <p:childTnLst>
                                    <p:set>
                                      <p:cBhvr>
                                        <p:cTn id="39" dur="1" fill="hold">
                                          <p:stCondLst>
                                            <p:cond delay="0"/>
                                          </p:stCondLst>
                                        </p:cTn>
                                        <p:tgtEl>
                                          <p:spTgt spid="78852"/>
                                        </p:tgtEl>
                                        <p:attrNameLst>
                                          <p:attrName>style.visibility</p:attrName>
                                        </p:attrNameLst>
                                      </p:cBhvr>
                                      <p:to>
                                        <p:strVal val="visible"/>
                                      </p:to>
                                    </p:set>
                                    <p:animEffect transition="in" filter="strips(downRight)">
                                      <p:cBhvr>
                                        <p:cTn id="40" dur="500"/>
                                        <p:tgtEl>
                                          <p:spTgt spid="788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p:bldP spid="78851" grpId="0" animBg="1"/>
      <p:bldP spid="78852" grpId="0" animBg="1"/>
      <p:bldP spid="114706" grpId="0"/>
      <p:bldP spid="114708" grpId="0"/>
      <p:bldP spid="78859" grpId="0" animBg="1"/>
      <p:bldP spid="7886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2"/>
          <p:cNvSpPr txBox="1">
            <a:spLocks noChangeArrowheads="1"/>
          </p:cNvSpPr>
          <p:nvPr/>
        </p:nvSpPr>
        <p:spPr bwMode="auto">
          <a:xfrm>
            <a:off x="152400" y="228600"/>
            <a:ext cx="2384425" cy="396875"/>
          </a:xfrm>
          <a:prstGeom prst="rect">
            <a:avLst/>
          </a:prstGeom>
          <a:noFill/>
          <a:ln w="9525">
            <a:noFill/>
            <a:miter lim="800000"/>
            <a:headEnd/>
            <a:tailEnd/>
          </a:ln>
        </p:spPr>
        <p:txBody>
          <a:bodyPr wrap="none">
            <a:spAutoFit/>
          </a:bodyPr>
          <a:lstStyle/>
          <a:p>
            <a:pPr eaLnBrk="1" hangingPunct="1"/>
            <a:r>
              <a:rPr lang="en-US" altLang="en-US" sz="2000" b="1" i="1">
                <a:solidFill>
                  <a:srgbClr val="0000FF"/>
                </a:solidFill>
              </a:rPr>
              <a:t>b.2.Nỗi oan khuất:</a:t>
            </a:r>
          </a:p>
        </p:txBody>
      </p:sp>
      <p:sp>
        <p:nvSpPr>
          <p:cNvPr id="81923" name="Text Box 3"/>
          <p:cNvSpPr txBox="1">
            <a:spLocks noChangeArrowheads="1"/>
          </p:cNvSpPr>
          <p:nvPr/>
        </p:nvSpPr>
        <p:spPr bwMode="auto">
          <a:xfrm>
            <a:off x="228600" y="1123950"/>
            <a:ext cx="4038600" cy="2298700"/>
          </a:xfrm>
          <a:prstGeom prst="rect">
            <a:avLst/>
          </a:prstGeom>
          <a:noFill/>
          <a:ln w="9525">
            <a:solidFill>
              <a:srgbClr val="0000FF"/>
            </a:solidFill>
            <a:miter lim="800000"/>
            <a:headEnd/>
            <a:tailEnd/>
          </a:ln>
        </p:spPr>
        <p:txBody>
          <a:bodyPr>
            <a:spAutoFit/>
          </a:bodyPr>
          <a:lstStyle/>
          <a:p>
            <a:r>
              <a:rPr lang="en-US" altLang="en-US" b="1">
                <a:solidFill>
                  <a:srgbClr val="006600"/>
                </a:solidFill>
              </a:rPr>
              <a:t>Đọc đoạn trích:</a:t>
            </a:r>
          </a:p>
          <a:p>
            <a:r>
              <a:rPr lang="en-US" altLang="en-US" b="1"/>
              <a:t>       “ Đoạn rồi nàng tắm gội chay sạch, ra bến Hoàng Giang ngửa mặt lên trời mà than rằng:</a:t>
            </a:r>
          </a:p>
          <a:p>
            <a:r>
              <a:rPr lang="en-US" altLang="en-US" b="1"/>
              <a:t>-Kẻ bạc mệnh này…mọi người phỉ nhổ.</a:t>
            </a:r>
          </a:p>
          <a:p>
            <a:r>
              <a:rPr lang="en-US" altLang="en-US" b="1"/>
              <a:t>     Nói xong nàng gieo mình xuống sông mà chết.”</a:t>
            </a:r>
          </a:p>
        </p:txBody>
      </p:sp>
      <p:sp>
        <p:nvSpPr>
          <p:cNvPr id="81929" name="AutoShape 9"/>
          <p:cNvSpPr>
            <a:spLocks noChangeArrowheads="1"/>
          </p:cNvSpPr>
          <p:nvPr/>
        </p:nvSpPr>
        <p:spPr bwMode="auto">
          <a:xfrm>
            <a:off x="1981200" y="3429000"/>
            <a:ext cx="685800" cy="381000"/>
          </a:xfrm>
          <a:prstGeom prst="downArrow">
            <a:avLst>
              <a:gd name="adj1" fmla="val 50000"/>
              <a:gd name="adj2" fmla="val 25000"/>
            </a:avLst>
          </a:prstGeom>
          <a:solidFill>
            <a:schemeClr val="accent1"/>
          </a:solidFill>
          <a:ln w="9525">
            <a:solidFill>
              <a:srgbClr val="FF0000"/>
            </a:solidFill>
            <a:miter lim="800000"/>
            <a:headEnd/>
            <a:tailEnd/>
          </a:ln>
        </p:spPr>
        <p:txBody>
          <a:bodyPr wrap="none" anchor="ctr"/>
          <a:lstStyle/>
          <a:p>
            <a:endParaRPr lang="vi-VN" altLang="en-US"/>
          </a:p>
        </p:txBody>
      </p:sp>
      <p:sp>
        <p:nvSpPr>
          <p:cNvPr id="81930" name="Text Box 10"/>
          <p:cNvSpPr txBox="1">
            <a:spLocks noChangeArrowheads="1"/>
          </p:cNvSpPr>
          <p:nvPr/>
        </p:nvSpPr>
        <p:spPr bwMode="auto">
          <a:xfrm>
            <a:off x="4495800" y="974725"/>
            <a:ext cx="4343400" cy="2838450"/>
          </a:xfrm>
          <a:prstGeom prst="rect">
            <a:avLst/>
          </a:prstGeom>
          <a:noFill/>
          <a:ln w="9525">
            <a:noFill/>
            <a:miter lim="800000"/>
            <a:headEnd/>
            <a:tailEnd/>
          </a:ln>
        </p:spPr>
        <p:txBody>
          <a:bodyPr>
            <a:spAutoFit/>
          </a:bodyPr>
          <a:lstStyle/>
          <a:p>
            <a:pPr algn="just"/>
            <a:r>
              <a:rPr lang="en-US" altLang="en-US" b="1">
                <a:solidFill>
                  <a:srgbClr val="0000FF"/>
                </a:solidFill>
              </a:rPr>
              <a:t>Có một bạn học sinh cho rằng trong hành động của Vũ Nương có nỗi đắng cay, tuyệt vọng  nhưng không phải là hành động bột phát trong cơn nóng giận. Em có tán thành với ý kiến của bạn không? Theo em, lời thoại của nhân vật có tác dụng gì trong việc giúp người đọc thấu hiểu bi kịch của số phận Vũ Nương - người phụ nữ đau khổ trong xã hội xưa.</a:t>
            </a:r>
          </a:p>
        </p:txBody>
      </p:sp>
      <p:sp>
        <p:nvSpPr>
          <p:cNvPr id="81931" name="WordArt 11"/>
          <p:cNvSpPr>
            <a:spLocks noChangeArrowheads="1" noChangeShapeType="1" noTextEdit="1"/>
          </p:cNvSpPr>
          <p:nvPr/>
        </p:nvSpPr>
        <p:spPr bwMode="auto">
          <a:xfrm>
            <a:off x="5410200" y="609600"/>
            <a:ext cx="2314575" cy="400050"/>
          </a:xfrm>
          <a:prstGeom prst="rect">
            <a:avLst/>
          </a:prstGeom>
        </p:spPr>
        <p:txBody>
          <a:bodyPr wrap="none" fromWordArt="1">
            <a:prstTxWarp prst="textPlain">
              <a:avLst>
                <a:gd name="adj" fmla="val 50000"/>
              </a:avLst>
            </a:prstTxWarp>
          </a:bodyPr>
          <a:lstStyle/>
          <a:p>
            <a:pPr algn="ctr"/>
            <a:r>
              <a:rPr lang="en-US" sz="3600" kern="10">
                <a:ln w="12700">
                  <a:solidFill>
                    <a:srgbClr val="FF0000"/>
                  </a:solidFill>
                  <a:round/>
                  <a:headEnd/>
                  <a:tailEnd/>
                </a:ln>
                <a:solidFill>
                  <a:srgbClr val="B2B2B2">
                    <a:alpha val="50195"/>
                  </a:srgbClr>
                </a:solidFill>
                <a:effectLst>
                  <a:outerShdw dist="45791" dir="2021404" algn="ctr" rotWithShape="0">
                    <a:srgbClr val="9999FF"/>
                  </a:outerShdw>
                </a:effectLst>
                <a:latin typeface="Tahoma"/>
                <a:ea typeface="Tahoma"/>
                <a:cs typeface="Tahoma"/>
              </a:rPr>
              <a:t>Thảo luận</a:t>
            </a:r>
          </a:p>
        </p:txBody>
      </p:sp>
      <p:sp>
        <p:nvSpPr>
          <p:cNvPr id="81932" name="Rectangle 12"/>
          <p:cNvSpPr>
            <a:spLocks noGrp="1" noChangeArrowheads="1"/>
          </p:cNvSpPr>
          <p:nvPr>
            <p:ph type="body" idx="1"/>
          </p:nvPr>
        </p:nvSpPr>
        <p:spPr>
          <a:xfrm>
            <a:off x="228600" y="3886200"/>
            <a:ext cx="8458200" cy="2743200"/>
          </a:xfrm>
          <a:gradFill rotWithShape="1">
            <a:gsLst>
              <a:gs pos="0">
                <a:srgbClr val="FFFF99"/>
              </a:gs>
              <a:gs pos="100000">
                <a:schemeClr val="bg1"/>
              </a:gs>
            </a:gsLst>
            <a:lin ang="5400000" scaled="1"/>
          </a:gradFill>
          <a:ln>
            <a:solidFill>
              <a:srgbClr val="FF0000"/>
            </a:solidFill>
          </a:ln>
        </p:spPr>
        <p:txBody>
          <a:bodyPr/>
          <a:lstStyle/>
          <a:p>
            <a:pPr algn="just" eaLnBrk="1" hangingPunct="1"/>
            <a:r>
              <a:rPr lang="en-US" altLang="en-US" sz="1800" b="1" smtClean="0"/>
              <a:t>Bao nhiêu công sức, tâm sức chắt chiu để vun đắp gìn giữ cái gia đình bé nhỏ đã trở nên hoàn toàn vô nghĩa, nàng đã tuyệt vọng, bơ vơ, không lối thoát, nên phải tìm đến cái chết ...</a:t>
            </a:r>
          </a:p>
          <a:p>
            <a:pPr algn="just" eaLnBrk="1" hangingPunct="1"/>
            <a:r>
              <a:rPr lang="en-US" altLang="en-US" sz="1800" b="1" smtClean="0"/>
              <a:t>       Thực chất là </a:t>
            </a:r>
            <a:r>
              <a:rPr lang="en-US" altLang="en-US" sz="1800" b="1" smtClean="0">
                <a:solidFill>
                  <a:srgbClr val="0000FF"/>
                </a:solidFill>
              </a:rPr>
              <a:t>Vũ Nương đã bị bức tử, nhưng nàng đi đến cái chết thật bình tĩnh</a:t>
            </a:r>
            <a:r>
              <a:rPr lang="en-US" altLang="en-US" sz="1800" b="1" smtClean="0"/>
              <a:t> : tắm gội chay sạch, ra bến Hoàng Giang ngửa mặt lên trời mà than rằng ... </a:t>
            </a:r>
          </a:p>
          <a:p>
            <a:pPr algn="just" eaLnBrk="1" hangingPunct="1"/>
            <a:r>
              <a:rPr lang="en-US" altLang="en-US" sz="1800" b="1" smtClean="0"/>
              <a:t>       </a:t>
            </a:r>
            <a:r>
              <a:rPr lang="en-US" altLang="en-US" sz="1800" b="1" smtClean="0">
                <a:solidFill>
                  <a:srgbClr val="0000FF"/>
                </a:solidFill>
              </a:rPr>
              <a:t>Cái chết ấy là sự đầu hàng số phận nhưng cũng là lời tố cáo</a:t>
            </a:r>
            <a:r>
              <a:rPr lang="en-US" altLang="en-US" sz="1800" b="1" smtClean="0"/>
              <a:t> </a:t>
            </a:r>
            <a:r>
              <a:rPr lang="en-US" altLang="en-US" sz="1800" b="1" smtClean="0">
                <a:solidFill>
                  <a:srgbClr val="0000FF"/>
                </a:solidFill>
              </a:rPr>
              <a:t>thói ghen tuông ích kỉ, sự hồ đồ, vũ phu của đàn ông và luật lệ phong kiến hà khắc dung túng cho sự độc ác, tối tăm.</a:t>
            </a:r>
          </a:p>
        </p:txBody>
      </p:sp>
      <p:sp>
        <p:nvSpPr>
          <p:cNvPr id="81933" name="WordArt 13"/>
          <p:cNvSpPr>
            <a:spLocks noChangeArrowheads="1" noChangeShapeType="1" noTextEdit="1"/>
          </p:cNvSpPr>
          <p:nvPr/>
        </p:nvSpPr>
        <p:spPr bwMode="auto">
          <a:xfrm>
            <a:off x="1038225" y="609600"/>
            <a:ext cx="2314575" cy="400050"/>
          </a:xfrm>
          <a:prstGeom prst="rect">
            <a:avLst/>
          </a:prstGeom>
        </p:spPr>
        <p:txBody>
          <a:bodyPr wrap="none" fromWordArt="1">
            <a:prstTxWarp prst="textPlain">
              <a:avLst>
                <a:gd name="adj" fmla="val 50000"/>
              </a:avLst>
            </a:prstTxWarp>
          </a:bodyPr>
          <a:lstStyle/>
          <a:p>
            <a:pPr algn="ctr"/>
            <a:r>
              <a:rPr lang="en-US"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Tahoma"/>
                <a:ea typeface="Tahoma"/>
                <a:cs typeface="Tahoma"/>
              </a:rPr>
              <a:t>Lời thoại 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81922"/>
                                        </p:tgtEl>
                                        <p:attrNameLst>
                                          <p:attrName>style.visibility</p:attrName>
                                        </p:attrNameLst>
                                      </p:cBhvr>
                                      <p:to>
                                        <p:strVal val="visible"/>
                                      </p:to>
                                    </p:set>
                                    <p:animEffect transition="in" filter="strips(downRight)">
                                      <p:cBhvr>
                                        <p:cTn id="7" dur="500"/>
                                        <p:tgtEl>
                                          <p:spTgt spid="81922"/>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81933"/>
                                        </p:tgtEl>
                                        <p:attrNameLst>
                                          <p:attrName>style.visibility</p:attrName>
                                        </p:attrNameLst>
                                      </p:cBhvr>
                                      <p:to>
                                        <p:strVal val="visible"/>
                                      </p:to>
                                    </p:set>
                                    <p:animEffect transition="in" filter="strips(downRight)">
                                      <p:cBhvr>
                                        <p:cTn id="11" dur="500"/>
                                        <p:tgtEl>
                                          <p:spTgt spid="81933"/>
                                        </p:tgtEl>
                                      </p:cBhvr>
                                    </p:animEffect>
                                  </p:childTnLst>
                                </p:cTn>
                              </p:par>
                            </p:childTnLst>
                          </p:cTn>
                        </p:par>
                        <p:par>
                          <p:cTn id="12" fill="hold" nodeType="afterGroup">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81923"/>
                                        </p:tgtEl>
                                        <p:attrNameLst>
                                          <p:attrName>style.visibility</p:attrName>
                                        </p:attrNameLst>
                                      </p:cBhvr>
                                      <p:to>
                                        <p:strVal val="visible"/>
                                      </p:to>
                                    </p:set>
                                    <p:animEffect transition="in" filter="strips(downRight)">
                                      <p:cBhvr>
                                        <p:cTn id="15" dur="500"/>
                                        <p:tgtEl>
                                          <p:spTgt spid="8192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6" fill="hold" grpId="0" nodeType="clickEffect">
                                  <p:stCondLst>
                                    <p:cond delay="0"/>
                                  </p:stCondLst>
                                  <p:childTnLst>
                                    <p:set>
                                      <p:cBhvr>
                                        <p:cTn id="19" dur="1" fill="hold">
                                          <p:stCondLst>
                                            <p:cond delay="0"/>
                                          </p:stCondLst>
                                        </p:cTn>
                                        <p:tgtEl>
                                          <p:spTgt spid="81931"/>
                                        </p:tgtEl>
                                        <p:attrNameLst>
                                          <p:attrName>style.visibility</p:attrName>
                                        </p:attrNameLst>
                                      </p:cBhvr>
                                      <p:to>
                                        <p:strVal val="visible"/>
                                      </p:to>
                                    </p:set>
                                    <p:animEffect transition="in" filter="strips(downRight)">
                                      <p:cBhvr>
                                        <p:cTn id="20" dur="500"/>
                                        <p:tgtEl>
                                          <p:spTgt spid="81931"/>
                                        </p:tgtEl>
                                      </p:cBhvr>
                                    </p:animEffect>
                                  </p:childTnLst>
                                </p:cTn>
                              </p:par>
                            </p:childTnLst>
                          </p:cTn>
                        </p:par>
                        <p:par>
                          <p:cTn id="21" fill="hold" nodeType="afterGroup">
                            <p:stCondLst>
                              <p:cond delay="500"/>
                            </p:stCondLst>
                            <p:childTnLst>
                              <p:par>
                                <p:cTn id="22" presetID="18" presetClass="entr" presetSubtype="6" fill="hold" grpId="0" nodeType="afterEffect">
                                  <p:stCondLst>
                                    <p:cond delay="0"/>
                                  </p:stCondLst>
                                  <p:childTnLst>
                                    <p:set>
                                      <p:cBhvr>
                                        <p:cTn id="23" dur="1" fill="hold">
                                          <p:stCondLst>
                                            <p:cond delay="0"/>
                                          </p:stCondLst>
                                        </p:cTn>
                                        <p:tgtEl>
                                          <p:spTgt spid="81930"/>
                                        </p:tgtEl>
                                        <p:attrNameLst>
                                          <p:attrName>style.visibility</p:attrName>
                                        </p:attrNameLst>
                                      </p:cBhvr>
                                      <p:to>
                                        <p:strVal val="visible"/>
                                      </p:to>
                                    </p:set>
                                    <p:animEffect transition="in" filter="strips(downRight)">
                                      <p:cBhvr>
                                        <p:cTn id="24" dur="500"/>
                                        <p:tgtEl>
                                          <p:spTgt spid="8193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8" presetClass="entr" presetSubtype="12" fill="hold" grpId="0" nodeType="clickEffect">
                                  <p:stCondLst>
                                    <p:cond delay="0"/>
                                  </p:stCondLst>
                                  <p:childTnLst>
                                    <p:set>
                                      <p:cBhvr>
                                        <p:cTn id="28" dur="1" fill="hold">
                                          <p:stCondLst>
                                            <p:cond delay="0"/>
                                          </p:stCondLst>
                                        </p:cTn>
                                        <p:tgtEl>
                                          <p:spTgt spid="81929"/>
                                        </p:tgtEl>
                                        <p:attrNameLst>
                                          <p:attrName>style.visibility</p:attrName>
                                        </p:attrNameLst>
                                      </p:cBhvr>
                                      <p:to>
                                        <p:strVal val="visible"/>
                                      </p:to>
                                    </p:set>
                                    <p:animEffect transition="in" filter="strips(downLeft)">
                                      <p:cBhvr>
                                        <p:cTn id="29" dur="500"/>
                                        <p:tgtEl>
                                          <p:spTgt spid="81929"/>
                                        </p:tgtEl>
                                      </p:cBhvr>
                                    </p:animEffect>
                                  </p:childTnLst>
                                </p:cTn>
                              </p:par>
                            </p:childTnLst>
                          </p:cTn>
                        </p:par>
                        <p:par>
                          <p:cTn id="30" fill="hold" nodeType="afterGroup">
                            <p:stCondLst>
                              <p:cond delay="500"/>
                            </p:stCondLst>
                            <p:childTnLst>
                              <p:par>
                                <p:cTn id="31" presetID="18" presetClass="entr" presetSubtype="6" fill="hold" nodeType="afterEffect">
                                  <p:stCondLst>
                                    <p:cond delay="0"/>
                                  </p:stCondLst>
                                  <p:childTnLst>
                                    <p:set>
                                      <p:cBhvr>
                                        <p:cTn id="32" dur="1" fill="hold">
                                          <p:stCondLst>
                                            <p:cond delay="0"/>
                                          </p:stCondLst>
                                        </p:cTn>
                                        <p:tgtEl>
                                          <p:spTgt spid="81932">
                                            <p:txEl>
                                              <p:pRg st="0" end="0"/>
                                            </p:txEl>
                                          </p:spTgt>
                                        </p:tgtEl>
                                        <p:attrNameLst>
                                          <p:attrName>style.visibility</p:attrName>
                                        </p:attrNameLst>
                                      </p:cBhvr>
                                      <p:to>
                                        <p:strVal val="visible"/>
                                      </p:to>
                                    </p:set>
                                    <p:animEffect transition="in" filter="strips(downRight)">
                                      <p:cBhvr>
                                        <p:cTn id="33" dur="500"/>
                                        <p:tgtEl>
                                          <p:spTgt spid="81932">
                                            <p:txEl>
                                              <p:pRg st="0" end="0"/>
                                            </p:txEl>
                                          </p:spTgt>
                                        </p:tgtEl>
                                      </p:cBhvr>
                                    </p:animEffect>
                                  </p:childTnLst>
                                </p:cTn>
                              </p:par>
                              <p:par>
                                <p:cTn id="34" presetID="1" presetClass="entr" presetSubtype="0" fill="hold" grpId="0" nodeType="withEffect">
                                  <p:stCondLst>
                                    <p:cond delay="0"/>
                                  </p:stCondLst>
                                  <p:childTnLst>
                                    <p:set>
                                      <p:cBhvr>
                                        <p:cTn id="35" dur="1" fill="hold">
                                          <p:stCondLst>
                                            <p:cond delay="0"/>
                                          </p:stCondLst>
                                        </p:cTn>
                                        <p:tgtEl>
                                          <p:spTgt spid="81932">
                                            <p:bg/>
                                          </p:spTgt>
                                        </p:tgtEl>
                                        <p:attrNameLst>
                                          <p:attrName>style.visibility</p:attrName>
                                        </p:attrNameLst>
                                      </p:cBhvr>
                                      <p:to>
                                        <p:strVal val="visible"/>
                                      </p:to>
                                    </p:set>
                                  </p:childTnLst>
                                </p:cTn>
                              </p:par>
                            </p:childTnLst>
                          </p:cTn>
                        </p:par>
                        <p:par>
                          <p:cTn id="36" fill="hold" nodeType="afterGroup">
                            <p:stCondLst>
                              <p:cond delay="1000"/>
                            </p:stCondLst>
                            <p:childTnLst>
                              <p:par>
                                <p:cTn id="37" presetID="18" presetClass="entr" presetSubtype="6" fill="hold" nodeType="afterEffect">
                                  <p:stCondLst>
                                    <p:cond delay="0"/>
                                  </p:stCondLst>
                                  <p:childTnLst>
                                    <p:set>
                                      <p:cBhvr>
                                        <p:cTn id="38" dur="1" fill="hold">
                                          <p:stCondLst>
                                            <p:cond delay="0"/>
                                          </p:stCondLst>
                                        </p:cTn>
                                        <p:tgtEl>
                                          <p:spTgt spid="81932">
                                            <p:txEl>
                                              <p:pRg st="1" end="1"/>
                                            </p:txEl>
                                          </p:spTgt>
                                        </p:tgtEl>
                                        <p:attrNameLst>
                                          <p:attrName>style.visibility</p:attrName>
                                        </p:attrNameLst>
                                      </p:cBhvr>
                                      <p:to>
                                        <p:strVal val="visible"/>
                                      </p:to>
                                    </p:set>
                                    <p:animEffect transition="in" filter="strips(downRight)">
                                      <p:cBhvr>
                                        <p:cTn id="39" dur="500"/>
                                        <p:tgtEl>
                                          <p:spTgt spid="81932">
                                            <p:txEl>
                                              <p:pRg st="1" end="1"/>
                                            </p:txEl>
                                          </p:spTgt>
                                        </p:tgtEl>
                                      </p:cBhvr>
                                    </p:animEffect>
                                  </p:childTnLst>
                                </p:cTn>
                              </p:par>
                            </p:childTnLst>
                          </p:cTn>
                        </p:par>
                        <p:par>
                          <p:cTn id="40" fill="hold" nodeType="afterGroup">
                            <p:stCondLst>
                              <p:cond delay="1500"/>
                            </p:stCondLst>
                            <p:childTnLst>
                              <p:par>
                                <p:cTn id="41" presetID="18" presetClass="entr" presetSubtype="6" fill="hold" nodeType="afterEffect">
                                  <p:stCondLst>
                                    <p:cond delay="0"/>
                                  </p:stCondLst>
                                  <p:childTnLst>
                                    <p:set>
                                      <p:cBhvr>
                                        <p:cTn id="42" dur="1" fill="hold">
                                          <p:stCondLst>
                                            <p:cond delay="0"/>
                                          </p:stCondLst>
                                        </p:cTn>
                                        <p:tgtEl>
                                          <p:spTgt spid="81932">
                                            <p:txEl>
                                              <p:pRg st="2" end="2"/>
                                            </p:txEl>
                                          </p:spTgt>
                                        </p:tgtEl>
                                        <p:attrNameLst>
                                          <p:attrName>style.visibility</p:attrName>
                                        </p:attrNameLst>
                                      </p:cBhvr>
                                      <p:to>
                                        <p:strVal val="visible"/>
                                      </p:to>
                                    </p:set>
                                    <p:animEffect transition="in" filter="strips(downRight)">
                                      <p:cBhvr>
                                        <p:cTn id="43" dur="500"/>
                                        <p:tgtEl>
                                          <p:spTgt spid="8193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p:bldP spid="81923" grpId="0" animBg="1"/>
      <p:bldP spid="81929" grpId="0" animBg="1"/>
      <p:bldP spid="81930" grpId="0"/>
      <p:bldP spid="81931" grpId="0" animBg="1"/>
      <p:bldP spid="81932" grpId="0" build="p" animBg="1"/>
      <p:bldP spid="8193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0" y="1066800"/>
            <a:ext cx="3886200" cy="5791200"/>
          </a:xfrm>
          <a:prstGeom prst="rect">
            <a:avLst/>
          </a:prstGeom>
          <a:solidFill>
            <a:srgbClr val="FFFF99"/>
          </a:solidFill>
          <a:ln w="9525">
            <a:solidFill>
              <a:schemeClr val="tx1"/>
            </a:solidFill>
            <a:miter lim="800000"/>
            <a:headEnd/>
            <a:tailEnd/>
          </a:ln>
        </p:spPr>
        <p:txBody>
          <a:bodyPr wrap="none" anchor="ctr"/>
          <a:lstStyle/>
          <a:p>
            <a:pPr algn="ctr"/>
            <a:endParaRPr lang="vi-VN" altLang="en-US"/>
          </a:p>
        </p:txBody>
      </p:sp>
      <p:sp>
        <p:nvSpPr>
          <p:cNvPr id="18435" name="Rectangle 3"/>
          <p:cNvSpPr>
            <a:spLocks noChangeArrowheads="1"/>
          </p:cNvSpPr>
          <p:nvPr/>
        </p:nvSpPr>
        <p:spPr bwMode="auto">
          <a:xfrm>
            <a:off x="3886200" y="1066800"/>
            <a:ext cx="5257800" cy="5791200"/>
          </a:xfrm>
          <a:prstGeom prst="rect">
            <a:avLst/>
          </a:prstGeom>
          <a:solidFill>
            <a:srgbClr val="CCFFCC"/>
          </a:solidFill>
          <a:ln w="9525">
            <a:solidFill>
              <a:schemeClr val="tx1"/>
            </a:solidFill>
            <a:miter lim="800000"/>
            <a:headEnd/>
            <a:tailEnd/>
          </a:ln>
        </p:spPr>
        <p:txBody>
          <a:bodyPr wrap="none" anchor="ctr"/>
          <a:lstStyle/>
          <a:p>
            <a:pPr algn="ctr"/>
            <a:endParaRPr lang="vi-VN" altLang="en-US"/>
          </a:p>
        </p:txBody>
      </p:sp>
      <p:sp>
        <p:nvSpPr>
          <p:cNvPr id="18436" name="Rectangle 4"/>
          <p:cNvSpPr>
            <a:spLocks noChangeArrowheads="1"/>
          </p:cNvSpPr>
          <p:nvPr/>
        </p:nvSpPr>
        <p:spPr bwMode="auto">
          <a:xfrm>
            <a:off x="0" y="1066800"/>
            <a:ext cx="3657600" cy="641350"/>
          </a:xfrm>
          <a:prstGeom prst="rect">
            <a:avLst/>
          </a:prstGeom>
          <a:noFill/>
          <a:ln w="9525">
            <a:noFill/>
            <a:miter lim="800000"/>
            <a:headEnd/>
            <a:tailEnd/>
          </a:ln>
        </p:spPr>
        <p:txBody>
          <a:bodyPr>
            <a:spAutoFit/>
          </a:bodyPr>
          <a:lstStyle/>
          <a:p>
            <a:pPr eaLnBrk="1" hangingPunct="1"/>
            <a:r>
              <a:rPr lang="en-US" altLang="en-US" b="1">
                <a:solidFill>
                  <a:srgbClr val="CC0000"/>
                </a:solidFill>
              </a:rPr>
              <a:t>I. Tìm hiểu chung :</a:t>
            </a:r>
          </a:p>
          <a:p>
            <a:pPr eaLnBrk="1" hangingPunct="1"/>
            <a:r>
              <a:rPr lang="en-US" altLang="en-US" b="1">
                <a:solidFill>
                  <a:srgbClr val="FFFF00"/>
                </a:solidFill>
              </a:rPr>
              <a:t>     </a:t>
            </a:r>
            <a:endParaRPr lang="en-US" altLang="en-US" b="1">
              <a:solidFill>
                <a:srgbClr val="006600"/>
              </a:solidFill>
            </a:endParaRPr>
          </a:p>
        </p:txBody>
      </p:sp>
      <p:sp>
        <p:nvSpPr>
          <p:cNvPr id="18437" name="Line 5"/>
          <p:cNvSpPr>
            <a:spLocks noChangeShapeType="1"/>
          </p:cNvSpPr>
          <p:nvPr/>
        </p:nvSpPr>
        <p:spPr bwMode="auto">
          <a:xfrm>
            <a:off x="3886200" y="1066800"/>
            <a:ext cx="0" cy="5791200"/>
          </a:xfrm>
          <a:prstGeom prst="line">
            <a:avLst/>
          </a:prstGeom>
          <a:noFill/>
          <a:ln w="9525">
            <a:solidFill>
              <a:schemeClr val="bg2"/>
            </a:solidFill>
            <a:round/>
            <a:headEnd/>
            <a:tailEnd/>
          </a:ln>
        </p:spPr>
        <p:txBody>
          <a:bodyPr/>
          <a:lstStyle/>
          <a:p>
            <a:endParaRPr lang="en-US"/>
          </a:p>
        </p:txBody>
      </p:sp>
      <p:sp>
        <p:nvSpPr>
          <p:cNvPr id="18438" name="WordArt 6"/>
          <p:cNvSpPr>
            <a:spLocks noChangeArrowheads="1" noChangeShapeType="1" noTextEdit="1"/>
          </p:cNvSpPr>
          <p:nvPr/>
        </p:nvSpPr>
        <p:spPr bwMode="auto">
          <a:xfrm>
            <a:off x="3048000" y="304800"/>
            <a:ext cx="3276600" cy="457200"/>
          </a:xfrm>
          <a:prstGeom prst="rect">
            <a:avLst/>
          </a:prstGeom>
        </p:spPr>
        <p:txBody>
          <a:bodyPr wrap="none" fromWordArt="1">
            <a:prstTxWarp prst="textPlain">
              <a:avLst>
                <a:gd name="adj" fmla="val 50000"/>
              </a:avLst>
            </a:prstTxWarp>
          </a:bodyPr>
          <a:lstStyle/>
          <a:p>
            <a:pPr algn="ctr"/>
            <a:r>
              <a:rPr lang="vi-VN" sz="3600" kern="1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CHUYỆN NGƯỜI CON GÁI NAM XƯƠNG</a:t>
            </a:r>
            <a:endParaRPr lang="en-US" sz="3600" kern="1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endParaRPr>
          </a:p>
        </p:txBody>
      </p:sp>
      <p:sp>
        <p:nvSpPr>
          <p:cNvPr id="18439" name="Text Box 7"/>
          <p:cNvSpPr txBox="1">
            <a:spLocks noChangeArrowheads="1"/>
          </p:cNvSpPr>
          <p:nvPr/>
        </p:nvSpPr>
        <p:spPr bwMode="auto">
          <a:xfrm>
            <a:off x="6858000" y="609600"/>
            <a:ext cx="1828800" cy="366713"/>
          </a:xfrm>
          <a:prstGeom prst="rect">
            <a:avLst/>
          </a:prstGeom>
          <a:noFill/>
          <a:ln w="9525">
            <a:noFill/>
            <a:miter lim="800000"/>
            <a:headEnd/>
            <a:tailEnd/>
          </a:ln>
        </p:spPr>
        <p:txBody>
          <a:bodyPr>
            <a:spAutoFit/>
          </a:bodyPr>
          <a:lstStyle/>
          <a:p>
            <a:pPr>
              <a:spcBef>
                <a:spcPct val="50000"/>
              </a:spcBef>
            </a:pPr>
            <a:r>
              <a:rPr lang="en-US" altLang="en-US"/>
              <a:t>Nguyễn Dữ</a:t>
            </a:r>
          </a:p>
        </p:txBody>
      </p:sp>
      <p:sp>
        <p:nvSpPr>
          <p:cNvPr id="18440" name="Text Box 8"/>
          <p:cNvSpPr txBox="1">
            <a:spLocks noChangeArrowheads="1"/>
          </p:cNvSpPr>
          <p:nvPr/>
        </p:nvSpPr>
        <p:spPr bwMode="auto">
          <a:xfrm>
            <a:off x="152400" y="220663"/>
            <a:ext cx="1447800" cy="366712"/>
          </a:xfrm>
          <a:prstGeom prst="rect">
            <a:avLst/>
          </a:prstGeom>
          <a:noFill/>
          <a:ln w="9525">
            <a:noFill/>
            <a:miter lim="800000"/>
            <a:headEnd/>
            <a:tailEnd/>
          </a:ln>
        </p:spPr>
        <p:txBody>
          <a:bodyPr>
            <a:spAutoFit/>
          </a:bodyPr>
          <a:lstStyle/>
          <a:p>
            <a:pPr algn="ctr">
              <a:spcBef>
                <a:spcPct val="50000"/>
              </a:spcBef>
            </a:pPr>
            <a:r>
              <a:rPr lang="en-US" altLang="en-US">
                <a:solidFill>
                  <a:srgbClr val="CC0000"/>
                </a:solidFill>
              </a:rPr>
              <a:t>Tiết 17</a:t>
            </a:r>
          </a:p>
        </p:txBody>
      </p:sp>
      <p:sp>
        <p:nvSpPr>
          <p:cNvPr id="18441" name="Text Box 9"/>
          <p:cNvSpPr txBox="1">
            <a:spLocks noChangeArrowheads="1"/>
          </p:cNvSpPr>
          <p:nvPr/>
        </p:nvSpPr>
        <p:spPr bwMode="auto">
          <a:xfrm>
            <a:off x="0" y="1447800"/>
            <a:ext cx="3124200" cy="366713"/>
          </a:xfrm>
          <a:prstGeom prst="rect">
            <a:avLst/>
          </a:prstGeom>
          <a:noFill/>
          <a:ln w="9525">
            <a:noFill/>
            <a:miter lim="800000"/>
            <a:headEnd/>
            <a:tailEnd/>
          </a:ln>
        </p:spPr>
        <p:txBody>
          <a:bodyPr>
            <a:spAutoFit/>
          </a:bodyPr>
          <a:lstStyle/>
          <a:p>
            <a:pPr>
              <a:spcBef>
                <a:spcPct val="50000"/>
              </a:spcBef>
            </a:pPr>
            <a:r>
              <a:rPr lang="en-US" altLang="en-US" b="1">
                <a:solidFill>
                  <a:srgbClr val="CC0000"/>
                </a:solidFill>
              </a:rPr>
              <a:t>II.Đọc-hiểu văn bản:</a:t>
            </a:r>
          </a:p>
        </p:txBody>
      </p:sp>
      <p:sp>
        <p:nvSpPr>
          <p:cNvPr id="18442" name="Text Box 10"/>
          <p:cNvSpPr txBox="1">
            <a:spLocks noChangeArrowheads="1"/>
          </p:cNvSpPr>
          <p:nvPr/>
        </p:nvSpPr>
        <p:spPr bwMode="auto">
          <a:xfrm>
            <a:off x="0" y="1676400"/>
            <a:ext cx="3276600" cy="336550"/>
          </a:xfrm>
          <a:prstGeom prst="rect">
            <a:avLst/>
          </a:prstGeom>
          <a:noFill/>
          <a:ln w="9525">
            <a:noFill/>
            <a:miter lim="800000"/>
            <a:headEnd/>
            <a:tailEnd/>
          </a:ln>
        </p:spPr>
        <p:txBody>
          <a:bodyPr>
            <a:spAutoFit/>
          </a:bodyPr>
          <a:lstStyle/>
          <a:p>
            <a:pPr>
              <a:spcBef>
                <a:spcPct val="50000"/>
              </a:spcBef>
            </a:pPr>
            <a:r>
              <a:rPr lang="en-US" altLang="en-US" sz="1600" b="1">
                <a:solidFill>
                  <a:srgbClr val="006600"/>
                </a:solidFill>
              </a:rPr>
              <a:t>1.Vũ Nương:</a:t>
            </a:r>
          </a:p>
        </p:txBody>
      </p:sp>
      <p:sp>
        <p:nvSpPr>
          <p:cNvPr id="18443" name="Text Box 11"/>
          <p:cNvSpPr txBox="1">
            <a:spLocks noChangeArrowheads="1"/>
          </p:cNvSpPr>
          <p:nvPr/>
        </p:nvSpPr>
        <p:spPr bwMode="auto">
          <a:xfrm>
            <a:off x="3962400" y="2057400"/>
            <a:ext cx="5181600" cy="366713"/>
          </a:xfrm>
          <a:prstGeom prst="rect">
            <a:avLst/>
          </a:prstGeom>
          <a:noFill/>
          <a:ln w="9525">
            <a:noFill/>
            <a:miter lim="800000"/>
            <a:headEnd/>
            <a:tailEnd/>
          </a:ln>
        </p:spPr>
        <p:txBody>
          <a:bodyPr>
            <a:spAutoFit/>
          </a:bodyPr>
          <a:lstStyle/>
          <a:p>
            <a:pPr>
              <a:spcBef>
                <a:spcPct val="50000"/>
              </a:spcBef>
            </a:pPr>
            <a:r>
              <a:rPr lang="en-US" altLang="en-US"/>
              <a:t> </a:t>
            </a:r>
            <a:endParaRPr lang="en-US" altLang="en-US">
              <a:solidFill>
                <a:schemeClr val="bg1"/>
              </a:solidFill>
            </a:endParaRPr>
          </a:p>
        </p:txBody>
      </p:sp>
      <p:sp>
        <p:nvSpPr>
          <p:cNvPr id="86029" name="Text Box 13"/>
          <p:cNvSpPr txBox="1">
            <a:spLocks noChangeArrowheads="1"/>
          </p:cNvSpPr>
          <p:nvPr/>
        </p:nvSpPr>
        <p:spPr bwMode="auto">
          <a:xfrm>
            <a:off x="0" y="2514600"/>
            <a:ext cx="3657600" cy="581025"/>
          </a:xfrm>
          <a:prstGeom prst="rect">
            <a:avLst/>
          </a:prstGeom>
          <a:noFill/>
          <a:ln w="9525">
            <a:noFill/>
            <a:miter lim="800000"/>
            <a:headEnd/>
            <a:tailEnd/>
          </a:ln>
        </p:spPr>
        <p:txBody>
          <a:bodyPr>
            <a:spAutoFit/>
          </a:bodyPr>
          <a:lstStyle/>
          <a:p>
            <a:pPr eaLnBrk="1" hangingPunct="1"/>
            <a:r>
              <a:rPr lang="en-US" altLang="en-US" sz="1600" b="1">
                <a:solidFill>
                  <a:srgbClr val="006600"/>
                </a:solidFill>
              </a:rPr>
              <a:t>b.Nỗi oan khuất của Vũ Nương và cái chết bi thảm của nàng.</a:t>
            </a:r>
          </a:p>
        </p:txBody>
      </p:sp>
      <p:sp>
        <p:nvSpPr>
          <p:cNvPr id="86030" name="Text Box 14"/>
          <p:cNvSpPr txBox="1">
            <a:spLocks noChangeArrowheads="1"/>
          </p:cNvSpPr>
          <p:nvPr/>
        </p:nvSpPr>
        <p:spPr bwMode="auto">
          <a:xfrm>
            <a:off x="0" y="1981200"/>
            <a:ext cx="3276600" cy="581025"/>
          </a:xfrm>
          <a:prstGeom prst="rect">
            <a:avLst/>
          </a:prstGeom>
          <a:noFill/>
          <a:ln w="9525">
            <a:noFill/>
            <a:miter lim="800000"/>
            <a:headEnd/>
            <a:tailEnd/>
          </a:ln>
        </p:spPr>
        <p:txBody>
          <a:bodyPr>
            <a:spAutoFit/>
          </a:bodyPr>
          <a:lstStyle/>
          <a:p>
            <a:pPr>
              <a:spcBef>
                <a:spcPct val="50000"/>
              </a:spcBef>
            </a:pPr>
            <a:r>
              <a:rPr lang="en-US" altLang="en-US" sz="1600" b="1">
                <a:solidFill>
                  <a:srgbClr val="006600"/>
                </a:solidFill>
              </a:rPr>
              <a:t>a.Những phẩm chất tốt đẹp của Vũ Nương:</a:t>
            </a:r>
          </a:p>
        </p:txBody>
      </p:sp>
      <p:sp>
        <p:nvSpPr>
          <p:cNvPr id="86031" name="Text Box 15"/>
          <p:cNvSpPr txBox="1">
            <a:spLocks noChangeArrowheads="1"/>
          </p:cNvSpPr>
          <p:nvPr/>
        </p:nvSpPr>
        <p:spPr bwMode="auto">
          <a:xfrm>
            <a:off x="76200" y="3048000"/>
            <a:ext cx="3733800" cy="581025"/>
          </a:xfrm>
          <a:prstGeom prst="rect">
            <a:avLst/>
          </a:prstGeom>
          <a:noFill/>
          <a:ln w="9525">
            <a:noFill/>
            <a:miter lim="800000"/>
            <a:headEnd/>
            <a:tailEnd/>
          </a:ln>
        </p:spPr>
        <p:txBody>
          <a:bodyPr>
            <a:spAutoFit/>
          </a:bodyPr>
          <a:lstStyle/>
          <a:p>
            <a:pPr>
              <a:spcBef>
                <a:spcPct val="50000"/>
              </a:spcBef>
            </a:pPr>
            <a:r>
              <a:rPr lang="en-US" altLang="en-US" sz="1600" b="1">
                <a:solidFill>
                  <a:srgbClr val="006600"/>
                </a:solidFill>
              </a:rPr>
              <a:t>b.1.Nguyên nhân cái chết của Vũ Nương:</a:t>
            </a:r>
            <a:endParaRPr lang="en-US" altLang="en-US" sz="1600">
              <a:solidFill>
                <a:schemeClr val="bg1"/>
              </a:solidFill>
            </a:endParaRPr>
          </a:p>
        </p:txBody>
      </p:sp>
      <p:sp>
        <p:nvSpPr>
          <p:cNvPr id="86040" name="AutoShape 24"/>
          <p:cNvSpPr>
            <a:spLocks noChangeArrowheads="1"/>
          </p:cNvSpPr>
          <p:nvPr/>
        </p:nvSpPr>
        <p:spPr bwMode="auto">
          <a:xfrm>
            <a:off x="228600" y="6019800"/>
            <a:ext cx="5105400" cy="685800"/>
          </a:xfrm>
          <a:prstGeom prst="flowChartAlternateProcess">
            <a:avLst/>
          </a:prstGeom>
          <a:gradFill rotWithShape="1">
            <a:gsLst>
              <a:gs pos="0">
                <a:schemeClr val="folHlink"/>
              </a:gs>
              <a:gs pos="100000">
                <a:schemeClr val="bg1"/>
              </a:gs>
            </a:gsLst>
            <a:lin ang="5400000" scaled="1"/>
          </a:gradFill>
          <a:ln w="9525">
            <a:solidFill>
              <a:schemeClr val="tx1"/>
            </a:solidFill>
            <a:miter lim="800000"/>
            <a:headEnd/>
            <a:tailEnd/>
          </a:ln>
        </p:spPr>
        <p:txBody>
          <a:bodyPr wrap="none" anchor="ctr"/>
          <a:lstStyle/>
          <a:p>
            <a:pPr algn="ctr"/>
            <a:endParaRPr lang="en-US" altLang="en-US" b="1"/>
          </a:p>
          <a:p>
            <a:pPr algn="ctr"/>
            <a:r>
              <a:rPr lang="en-US" altLang="en-US" b="1"/>
              <a:t>Em có nhận xét như thế nào về</a:t>
            </a:r>
          </a:p>
          <a:p>
            <a:pPr algn="ctr"/>
            <a:r>
              <a:rPr lang="en-US" altLang="en-US" b="1"/>
              <a:t>số phận của Vũ Nương?</a:t>
            </a:r>
          </a:p>
          <a:p>
            <a:pPr algn="ctr"/>
            <a:endParaRPr lang="en-US" altLang="en-US" b="1"/>
          </a:p>
        </p:txBody>
      </p:sp>
      <p:sp>
        <p:nvSpPr>
          <p:cNvPr id="86043" name="Text Box 27"/>
          <p:cNvSpPr txBox="1">
            <a:spLocks noChangeArrowheads="1"/>
          </p:cNvSpPr>
          <p:nvPr/>
        </p:nvSpPr>
        <p:spPr bwMode="auto">
          <a:xfrm>
            <a:off x="76200" y="3657600"/>
            <a:ext cx="3733800" cy="336550"/>
          </a:xfrm>
          <a:prstGeom prst="rect">
            <a:avLst/>
          </a:prstGeom>
          <a:noFill/>
          <a:ln w="9525">
            <a:noFill/>
            <a:miter lim="800000"/>
            <a:headEnd/>
            <a:tailEnd/>
          </a:ln>
        </p:spPr>
        <p:txBody>
          <a:bodyPr>
            <a:spAutoFit/>
          </a:bodyPr>
          <a:lstStyle/>
          <a:p>
            <a:pPr>
              <a:spcBef>
                <a:spcPct val="50000"/>
              </a:spcBef>
            </a:pPr>
            <a:r>
              <a:rPr lang="en-US" altLang="en-US" sz="1600" b="1">
                <a:solidFill>
                  <a:srgbClr val="006600"/>
                </a:solidFill>
              </a:rPr>
              <a:t>b.2.Nỗi oan khuất:</a:t>
            </a:r>
            <a:endParaRPr lang="en-US" altLang="en-US" sz="1600">
              <a:solidFill>
                <a:schemeClr val="bg1"/>
              </a:solidFill>
            </a:endParaRPr>
          </a:p>
        </p:txBody>
      </p:sp>
      <p:sp>
        <p:nvSpPr>
          <p:cNvPr id="86045" name="Text Box 29"/>
          <p:cNvSpPr txBox="1">
            <a:spLocks noChangeArrowheads="1"/>
          </p:cNvSpPr>
          <p:nvPr/>
        </p:nvSpPr>
        <p:spPr bwMode="auto">
          <a:xfrm>
            <a:off x="76200" y="4038600"/>
            <a:ext cx="3733800" cy="581025"/>
          </a:xfrm>
          <a:prstGeom prst="rect">
            <a:avLst/>
          </a:prstGeom>
          <a:noFill/>
          <a:ln w="9525">
            <a:noFill/>
            <a:miter lim="800000"/>
            <a:headEnd/>
            <a:tailEnd/>
          </a:ln>
        </p:spPr>
        <p:txBody>
          <a:bodyPr>
            <a:spAutoFit/>
          </a:bodyPr>
          <a:lstStyle/>
          <a:p>
            <a:pPr>
              <a:spcBef>
                <a:spcPct val="50000"/>
              </a:spcBef>
            </a:pPr>
            <a:r>
              <a:rPr lang="en-US" altLang="en-US" sz="1600" b="1"/>
              <a:t>-Nàng hết lòng phân trần, giãi bày, cầu xin…</a:t>
            </a:r>
          </a:p>
        </p:txBody>
      </p:sp>
      <p:sp>
        <p:nvSpPr>
          <p:cNvPr id="86046" name="Text Box 30"/>
          <p:cNvSpPr txBox="1">
            <a:spLocks noChangeArrowheads="1"/>
          </p:cNvSpPr>
          <p:nvPr/>
        </p:nvSpPr>
        <p:spPr bwMode="auto">
          <a:xfrm>
            <a:off x="76200" y="4572000"/>
            <a:ext cx="3733800" cy="581025"/>
          </a:xfrm>
          <a:prstGeom prst="rect">
            <a:avLst/>
          </a:prstGeom>
          <a:noFill/>
          <a:ln w="9525">
            <a:noFill/>
            <a:miter lim="800000"/>
            <a:headEnd/>
            <a:tailEnd/>
          </a:ln>
        </p:spPr>
        <p:txBody>
          <a:bodyPr>
            <a:spAutoFit/>
          </a:bodyPr>
          <a:lstStyle/>
          <a:p>
            <a:pPr>
              <a:spcBef>
                <a:spcPct val="50000"/>
              </a:spcBef>
            </a:pPr>
            <a:r>
              <a:rPr lang="en-US" altLang="en-US" sz="1600" b="1"/>
              <a:t>-Đau đớn, thất vọng vì hạnh phúc gia đình bị tan vỡ.</a:t>
            </a:r>
          </a:p>
        </p:txBody>
      </p:sp>
      <p:sp>
        <p:nvSpPr>
          <p:cNvPr id="86047" name="Text Box 31"/>
          <p:cNvSpPr txBox="1">
            <a:spLocks noChangeArrowheads="1"/>
          </p:cNvSpPr>
          <p:nvPr/>
        </p:nvSpPr>
        <p:spPr bwMode="auto">
          <a:xfrm>
            <a:off x="76200" y="5181600"/>
            <a:ext cx="3733800" cy="825500"/>
          </a:xfrm>
          <a:prstGeom prst="rect">
            <a:avLst/>
          </a:prstGeom>
          <a:noFill/>
          <a:ln w="9525">
            <a:noFill/>
            <a:miter lim="800000"/>
            <a:headEnd/>
            <a:tailEnd/>
          </a:ln>
        </p:spPr>
        <p:txBody>
          <a:bodyPr>
            <a:spAutoFit/>
          </a:bodyPr>
          <a:lstStyle/>
          <a:p>
            <a:pPr>
              <a:spcBef>
                <a:spcPct val="50000"/>
              </a:spcBef>
            </a:pPr>
            <a:r>
              <a:rPr lang="en-US" altLang="en-US" sz="1600" b="1">
                <a:sym typeface="Wingdings" pitchFamily="2" charset="2"/>
              </a:rPr>
              <a:t></a:t>
            </a:r>
            <a:r>
              <a:rPr lang="en-US" altLang="en-US" sz="1600" b="1"/>
              <a:t>Bị bức tử. Đầu hàng số phận. Nhưng cũng là lời tố cáo sự độc ác, tối tăm của XHPK. </a:t>
            </a:r>
            <a:r>
              <a:rPr lang="en-US" altLang="en-US" sz="1600"/>
              <a:t> </a:t>
            </a:r>
          </a:p>
        </p:txBody>
      </p:sp>
      <p:pic>
        <p:nvPicPr>
          <p:cNvPr id="86049" name="Picture 33" descr="tpnx07"/>
          <p:cNvPicPr>
            <a:picLocks noChangeAspect="1" noChangeArrowheads="1"/>
          </p:cNvPicPr>
          <p:nvPr/>
        </p:nvPicPr>
        <p:blipFill>
          <a:blip r:embed="rId2" cstate="print"/>
          <a:srcRect/>
          <a:stretch>
            <a:fillRect/>
          </a:stretch>
        </p:blipFill>
        <p:spPr bwMode="auto">
          <a:xfrm>
            <a:off x="4191000" y="1295400"/>
            <a:ext cx="4648200" cy="4648200"/>
          </a:xfrm>
          <a:prstGeom prst="rect">
            <a:avLst/>
          </a:prstGeom>
          <a:noFill/>
          <a:ln w="9525">
            <a:noFill/>
            <a:miter lim="800000"/>
            <a:headEnd/>
            <a:tailEnd/>
          </a:ln>
        </p:spPr>
      </p:pic>
      <p:sp>
        <p:nvSpPr>
          <p:cNvPr id="86050" name="AutoShape 34"/>
          <p:cNvSpPr>
            <a:spLocks noChangeArrowheads="1"/>
          </p:cNvSpPr>
          <p:nvPr/>
        </p:nvSpPr>
        <p:spPr bwMode="auto">
          <a:xfrm>
            <a:off x="228600" y="6019800"/>
            <a:ext cx="5105400" cy="685800"/>
          </a:xfrm>
          <a:prstGeom prst="flowChartAlternateProcess">
            <a:avLst/>
          </a:prstGeom>
          <a:gradFill rotWithShape="1">
            <a:gsLst>
              <a:gs pos="0">
                <a:srgbClr val="FF99FF"/>
              </a:gs>
              <a:gs pos="100000">
                <a:schemeClr val="bg1"/>
              </a:gs>
            </a:gsLst>
            <a:lin ang="5400000" scaled="1"/>
          </a:gradFill>
          <a:ln w="9525">
            <a:solidFill>
              <a:schemeClr val="tx1"/>
            </a:solidFill>
            <a:miter lim="800000"/>
            <a:headEnd/>
            <a:tailEnd/>
          </a:ln>
        </p:spPr>
        <p:txBody>
          <a:bodyPr wrap="none" anchor="ctr"/>
          <a:lstStyle/>
          <a:p>
            <a:pPr algn="ctr"/>
            <a:endParaRPr lang="en-US" altLang="en-US" b="1"/>
          </a:p>
          <a:p>
            <a:pPr algn="ctr"/>
            <a:r>
              <a:rPr lang="en-US" altLang="en-US" b="1"/>
              <a:t>Một số phận bi thảm, bất hạnh.</a:t>
            </a:r>
          </a:p>
          <a:p>
            <a:pPr algn="ctr"/>
            <a:r>
              <a:rPr lang="en-US" altLang="en-US" b="1"/>
              <a:t>Là hiện thân cho người phụ nữ trong XHPK.</a:t>
            </a:r>
          </a:p>
          <a:p>
            <a:pPr algn="ctr"/>
            <a:endParaRPr lang="en-US" altLang="en-US" b="1"/>
          </a:p>
        </p:txBody>
      </p:sp>
      <p:pic>
        <p:nvPicPr>
          <p:cNvPr id="18454" name="Picture 21" descr="Picture1"/>
          <p:cNvPicPr>
            <a:picLocks noChangeAspect="1" noChangeArrowheads="1" noCrop="1"/>
          </p:cNvPicPr>
          <p:nvPr/>
        </p:nvPicPr>
        <p:blipFill>
          <a:blip r:embed="rId3" cstate="print"/>
          <a:srcRect/>
          <a:stretch>
            <a:fillRect/>
          </a:stretch>
        </p:blipFill>
        <p:spPr bwMode="auto">
          <a:xfrm rot="-3428604">
            <a:off x="3130550" y="1196976"/>
            <a:ext cx="593725" cy="5207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860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60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6031"/>
                                        </p:tgtEl>
                                        <p:attrNameLst>
                                          <p:attrName>style.visibility</p:attrName>
                                        </p:attrNameLst>
                                      </p:cBhvr>
                                      <p:to>
                                        <p:strVal val="visible"/>
                                      </p:to>
                                    </p:set>
                                  </p:childTnLst>
                                </p:cTn>
                              </p:par>
                              <p:par>
                                <p:cTn id="11" presetID="18" presetClass="entr" presetSubtype="6" fill="hold" grpId="0" nodeType="withEffect">
                                  <p:stCondLst>
                                    <p:cond delay="0"/>
                                  </p:stCondLst>
                                  <p:childTnLst>
                                    <p:set>
                                      <p:cBhvr>
                                        <p:cTn id="12" dur="1" fill="hold">
                                          <p:stCondLst>
                                            <p:cond delay="0"/>
                                          </p:stCondLst>
                                        </p:cTn>
                                        <p:tgtEl>
                                          <p:spTgt spid="86043"/>
                                        </p:tgtEl>
                                        <p:attrNameLst>
                                          <p:attrName>style.visibility</p:attrName>
                                        </p:attrNameLst>
                                      </p:cBhvr>
                                      <p:to>
                                        <p:strVal val="visible"/>
                                      </p:to>
                                    </p:set>
                                    <p:animEffect transition="in" filter="strips(downRight)">
                                      <p:cBhvr>
                                        <p:cTn id="13" dur="500"/>
                                        <p:tgtEl>
                                          <p:spTgt spid="86043"/>
                                        </p:tgtEl>
                                      </p:cBhvr>
                                    </p:animEffect>
                                  </p:childTnLst>
                                </p:cTn>
                              </p:par>
                              <p:par>
                                <p:cTn id="14" presetID="53" presetClass="entr" presetSubtype="0" fill="hold" nodeType="withEffect">
                                  <p:stCondLst>
                                    <p:cond delay="0"/>
                                  </p:stCondLst>
                                  <p:childTnLst>
                                    <p:set>
                                      <p:cBhvr>
                                        <p:cTn id="15" dur="1" fill="hold">
                                          <p:stCondLst>
                                            <p:cond delay="0"/>
                                          </p:stCondLst>
                                        </p:cTn>
                                        <p:tgtEl>
                                          <p:spTgt spid="86049"/>
                                        </p:tgtEl>
                                        <p:attrNameLst>
                                          <p:attrName>style.visibility</p:attrName>
                                        </p:attrNameLst>
                                      </p:cBhvr>
                                      <p:to>
                                        <p:strVal val="visible"/>
                                      </p:to>
                                    </p:set>
                                    <p:anim calcmode="lin" valueType="num">
                                      <p:cBhvr>
                                        <p:cTn id="16" dur="500" fill="hold"/>
                                        <p:tgtEl>
                                          <p:spTgt spid="86049"/>
                                        </p:tgtEl>
                                        <p:attrNameLst>
                                          <p:attrName>ppt_w</p:attrName>
                                        </p:attrNameLst>
                                      </p:cBhvr>
                                      <p:tavLst>
                                        <p:tav tm="0">
                                          <p:val>
                                            <p:fltVal val="0"/>
                                          </p:val>
                                        </p:tav>
                                        <p:tav tm="100000">
                                          <p:val>
                                            <p:strVal val="#ppt_w"/>
                                          </p:val>
                                        </p:tav>
                                      </p:tavLst>
                                    </p:anim>
                                    <p:anim calcmode="lin" valueType="num">
                                      <p:cBhvr>
                                        <p:cTn id="17" dur="500" fill="hold"/>
                                        <p:tgtEl>
                                          <p:spTgt spid="86049"/>
                                        </p:tgtEl>
                                        <p:attrNameLst>
                                          <p:attrName>ppt_h</p:attrName>
                                        </p:attrNameLst>
                                      </p:cBhvr>
                                      <p:tavLst>
                                        <p:tav tm="0">
                                          <p:val>
                                            <p:fltVal val="0"/>
                                          </p:val>
                                        </p:tav>
                                        <p:tav tm="100000">
                                          <p:val>
                                            <p:strVal val="#ppt_h"/>
                                          </p:val>
                                        </p:tav>
                                      </p:tavLst>
                                    </p:anim>
                                    <p:animEffect transition="in" filter="fade">
                                      <p:cBhvr>
                                        <p:cTn id="18" dur="500"/>
                                        <p:tgtEl>
                                          <p:spTgt spid="86049"/>
                                        </p:tgtEl>
                                      </p:cBhvr>
                                    </p:animEffect>
                                  </p:childTnLst>
                                </p:cTn>
                              </p:par>
                            </p:childTnLst>
                          </p:cTn>
                        </p:par>
                        <p:par>
                          <p:cTn id="19" fill="hold" nodeType="afterGroup">
                            <p:stCondLst>
                              <p:cond delay="500"/>
                            </p:stCondLst>
                            <p:childTnLst>
                              <p:par>
                                <p:cTn id="20" presetID="18" presetClass="entr" presetSubtype="6" fill="hold" grpId="0" nodeType="afterEffect">
                                  <p:stCondLst>
                                    <p:cond delay="0"/>
                                  </p:stCondLst>
                                  <p:childTnLst>
                                    <p:set>
                                      <p:cBhvr>
                                        <p:cTn id="21" dur="1" fill="hold">
                                          <p:stCondLst>
                                            <p:cond delay="0"/>
                                          </p:stCondLst>
                                        </p:cTn>
                                        <p:tgtEl>
                                          <p:spTgt spid="86045"/>
                                        </p:tgtEl>
                                        <p:attrNameLst>
                                          <p:attrName>style.visibility</p:attrName>
                                        </p:attrNameLst>
                                      </p:cBhvr>
                                      <p:to>
                                        <p:strVal val="visible"/>
                                      </p:to>
                                    </p:set>
                                    <p:animEffect transition="in" filter="strips(downRight)">
                                      <p:cBhvr>
                                        <p:cTn id="22" dur="500"/>
                                        <p:tgtEl>
                                          <p:spTgt spid="86045"/>
                                        </p:tgtEl>
                                      </p:cBhvr>
                                    </p:animEffect>
                                  </p:childTnLst>
                                </p:cTn>
                              </p:par>
                            </p:childTnLst>
                          </p:cTn>
                        </p:par>
                        <p:par>
                          <p:cTn id="23" fill="hold" nodeType="afterGroup">
                            <p:stCondLst>
                              <p:cond delay="1000"/>
                            </p:stCondLst>
                            <p:childTnLst>
                              <p:par>
                                <p:cTn id="24" presetID="18" presetClass="entr" presetSubtype="6" fill="hold" grpId="0" nodeType="afterEffect">
                                  <p:stCondLst>
                                    <p:cond delay="0"/>
                                  </p:stCondLst>
                                  <p:childTnLst>
                                    <p:set>
                                      <p:cBhvr>
                                        <p:cTn id="25" dur="1" fill="hold">
                                          <p:stCondLst>
                                            <p:cond delay="0"/>
                                          </p:stCondLst>
                                        </p:cTn>
                                        <p:tgtEl>
                                          <p:spTgt spid="86046"/>
                                        </p:tgtEl>
                                        <p:attrNameLst>
                                          <p:attrName>style.visibility</p:attrName>
                                        </p:attrNameLst>
                                      </p:cBhvr>
                                      <p:to>
                                        <p:strVal val="visible"/>
                                      </p:to>
                                    </p:set>
                                    <p:animEffect transition="in" filter="strips(downRight)">
                                      <p:cBhvr>
                                        <p:cTn id="26" dur="500"/>
                                        <p:tgtEl>
                                          <p:spTgt spid="86046"/>
                                        </p:tgtEl>
                                      </p:cBhvr>
                                    </p:animEffect>
                                  </p:childTnLst>
                                </p:cTn>
                              </p:par>
                            </p:childTnLst>
                          </p:cTn>
                        </p:par>
                        <p:par>
                          <p:cTn id="27" fill="hold" nodeType="afterGroup">
                            <p:stCondLst>
                              <p:cond delay="1500"/>
                            </p:stCondLst>
                            <p:childTnLst>
                              <p:par>
                                <p:cTn id="28" presetID="18" presetClass="entr" presetSubtype="6" fill="hold" grpId="0" nodeType="afterEffect">
                                  <p:stCondLst>
                                    <p:cond delay="0"/>
                                  </p:stCondLst>
                                  <p:childTnLst>
                                    <p:set>
                                      <p:cBhvr>
                                        <p:cTn id="29" dur="1" fill="hold">
                                          <p:stCondLst>
                                            <p:cond delay="0"/>
                                          </p:stCondLst>
                                        </p:cTn>
                                        <p:tgtEl>
                                          <p:spTgt spid="86047"/>
                                        </p:tgtEl>
                                        <p:attrNameLst>
                                          <p:attrName>style.visibility</p:attrName>
                                        </p:attrNameLst>
                                      </p:cBhvr>
                                      <p:to>
                                        <p:strVal val="visible"/>
                                      </p:to>
                                    </p:set>
                                    <p:animEffect transition="in" filter="strips(downRight)">
                                      <p:cBhvr>
                                        <p:cTn id="30" dur="500"/>
                                        <p:tgtEl>
                                          <p:spTgt spid="86047"/>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6040"/>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6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9" grpId="0"/>
      <p:bldP spid="86030" grpId="0"/>
      <p:bldP spid="86031" grpId="0"/>
      <p:bldP spid="86040" grpId="0" animBg="1"/>
      <p:bldP spid="86043" grpId="0"/>
      <p:bldP spid="86045" grpId="0"/>
      <p:bldP spid="86046" grpId="0"/>
      <p:bldP spid="86047" grpId="0"/>
      <p:bldP spid="8605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0" y="1066800"/>
            <a:ext cx="3886200" cy="5791200"/>
          </a:xfrm>
          <a:prstGeom prst="rect">
            <a:avLst/>
          </a:prstGeom>
          <a:solidFill>
            <a:srgbClr val="FFFF99"/>
          </a:solidFill>
          <a:ln w="9525">
            <a:solidFill>
              <a:schemeClr val="tx1"/>
            </a:solidFill>
            <a:miter lim="800000"/>
            <a:headEnd/>
            <a:tailEnd/>
          </a:ln>
        </p:spPr>
        <p:txBody>
          <a:bodyPr wrap="none" anchor="ctr"/>
          <a:lstStyle/>
          <a:p>
            <a:pPr algn="ctr"/>
            <a:endParaRPr lang="vi-VN" altLang="en-US"/>
          </a:p>
        </p:txBody>
      </p:sp>
      <p:sp>
        <p:nvSpPr>
          <p:cNvPr id="19459" name="Rectangle 3"/>
          <p:cNvSpPr>
            <a:spLocks noChangeArrowheads="1"/>
          </p:cNvSpPr>
          <p:nvPr/>
        </p:nvSpPr>
        <p:spPr bwMode="auto">
          <a:xfrm>
            <a:off x="3886200" y="1066800"/>
            <a:ext cx="5257800" cy="5791200"/>
          </a:xfrm>
          <a:prstGeom prst="rect">
            <a:avLst/>
          </a:prstGeom>
          <a:solidFill>
            <a:srgbClr val="CCFFCC"/>
          </a:solidFill>
          <a:ln w="9525">
            <a:solidFill>
              <a:schemeClr val="tx1"/>
            </a:solidFill>
            <a:miter lim="800000"/>
            <a:headEnd/>
            <a:tailEnd/>
          </a:ln>
        </p:spPr>
        <p:txBody>
          <a:bodyPr wrap="none" anchor="ctr"/>
          <a:lstStyle/>
          <a:p>
            <a:pPr algn="ctr"/>
            <a:endParaRPr lang="vi-VN" altLang="en-US"/>
          </a:p>
        </p:txBody>
      </p:sp>
      <p:sp>
        <p:nvSpPr>
          <p:cNvPr id="19460" name="Rectangle 4"/>
          <p:cNvSpPr>
            <a:spLocks noChangeArrowheads="1"/>
          </p:cNvSpPr>
          <p:nvPr/>
        </p:nvSpPr>
        <p:spPr bwMode="auto">
          <a:xfrm>
            <a:off x="0" y="1066800"/>
            <a:ext cx="3657600" cy="641350"/>
          </a:xfrm>
          <a:prstGeom prst="rect">
            <a:avLst/>
          </a:prstGeom>
          <a:noFill/>
          <a:ln w="9525">
            <a:noFill/>
            <a:miter lim="800000"/>
            <a:headEnd/>
            <a:tailEnd/>
          </a:ln>
        </p:spPr>
        <p:txBody>
          <a:bodyPr>
            <a:spAutoFit/>
          </a:bodyPr>
          <a:lstStyle/>
          <a:p>
            <a:pPr eaLnBrk="1" hangingPunct="1"/>
            <a:r>
              <a:rPr lang="en-US" altLang="en-US" b="1">
                <a:solidFill>
                  <a:srgbClr val="CC0000"/>
                </a:solidFill>
              </a:rPr>
              <a:t>I. Tìm hiểu chung :</a:t>
            </a:r>
          </a:p>
          <a:p>
            <a:pPr eaLnBrk="1" hangingPunct="1"/>
            <a:r>
              <a:rPr lang="en-US" altLang="en-US" b="1">
                <a:solidFill>
                  <a:srgbClr val="FFFF00"/>
                </a:solidFill>
              </a:rPr>
              <a:t>     </a:t>
            </a:r>
            <a:endParaRPr lang="en-US" altLang="en-US" b="1">
              <a:solidFill>
                <a:srgbClr val="006600"/>
              </a:solidFill>
            </a:endParaRPr>
          </a:p>
        </p:txBody>
      </p:sp>
      <p:sp>
        <p:nvSpPr>
          <p:cNvPr id="19461" name="Line 5"/>
          <p:cNvSpPr>
            <a:spLocks noChangeShapeType="1"/>
          </p:cNvSpPr>
          <p:nvPr/>
        </p:nvSpPr>
        <p:spPr bwMode="auto">
          <a:xfrm>
            <a:off x="3886200" y="1066800"/>
            <a:ext cx="0" cy="5791200"/>
          </a:xfrm>
          <a:prstGeom prst="line">
            <a:avLst/>
          </a:prstGeom>
          <a:noFill/>
          <a:ln w="9525">
            <a:solidFill>
              <a:schemeClr val="bg2"/>
            </a:solidFill>
            <a:round/>
            <a:headEnd/>
            <a:tailEnd/>
          </a:ln>
        </p:spPr>
        <p:txBody>
          <a:bodyPr/>
          <a:lstStyle/>
          <a:p>
            <a:endParaRPr lang="en-US"/>
          </a:p>
        </p:txBody>
      </p:sp>
      <p:sp>
        <p:nvSpPr>
          <p:cNvPr id="19462" name="WordArt 6"/>
          <p:cNvSpPr>
            <a:spLocks noChangeArrowheads="1" noChangeShapeType="1" noTextEdit="1"/>
          </p:cNvSpPr>
          <p:nvPr/>
        </p:nvSpPr>
        <p:spPr bwMode="auto">
          <a:xfrm>
            <a:off x="3048000" y="304800"/>
            <a:ext cx="3276600" cy="457200"/>
          </a:xfrm>
          <a:prstGeom prst="rect">
            <a:avLst/>
          </a:prstGeom>
        </p:spPr>
        <p:txBody>
          <a:bodyPr wrap="none" fromWordArt="1">
            <a:prstTxWarp prst="textPlain">
              <a:avLst>
                <a:gd name="adj" fmla="val 50000"/>
              </a:avLst>
            </a:prstTxWarp>
          </a:bodyPr>
          <a:lstStyle/>
          <a:p>
            <a:pPr algn="ctr"/>
            <a:r>
              <a:rPr lang="vi-VN" sz="3600" kern="1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CHUYỆN NGƯỜI CON GÁI NAM XƯƠNG</a:t>
            </a:r>
            <a:endParaRPr lang="en-US" sz="3600" kern="1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endParaRPr>
          </a:p>
        </p:txBody>
      </p:sp>
      <p:sp>
        <p:nvSpPr>
          <p:cNvPr id="19463" name="Text Box 7"/>
          <p:cNvSpPr txBox="1">
            <a:spLocks noChangeArrowheads="1"/>
          </p:cNvSpPr>
          <p:nvPr/>
        </p:nvSpPr>
        <p:spPr bwMode="auto">
          <a:xfrm>
            <a:off x="6858000" y="609600"/>
            <a:ext cx="1828800" cy="366713"/>
          </a:xfrm>
          <a:prstGeom prst="rect">
            <a:avLst/>
          </a:prstGeom>
          <a:noFill/>
          <a:ln w="9525">
            <a:noFill/>
            <a:miter lim="800000"/>
            <a:headEnd/>
            <a:tailEnd/>
          </a:ln>
        </p:spPr>
        <p:txBody>
          <a:bodyPr>
            <a:spAutoFit/>
          </a:bodyPr>
          <a:lstStyle/>
          <a:p>
            <a:pPr>
              <a:spcBef>
                <a:spcPct val="50000"/>
              </a:spcBef>
            </a:pPr>
            <a:r>
              <a:rPr lang="en-US" altLang="en-US"/>
              <a:t>Nguyễn Dữ</a:t>
            </a:r>
          </a:p>
        </p:txBody>
      </p:sp>
      <p:sp>
        <p:nvSpPr>
          <p:cNvPr id="19464" name="Text Box 8"/>
          <p:cNvSpPr txBox="1">
            <a:spLocks noChangeArrowheads="1"/>
          </p:cNvSpPr>
          <p:nvPr/>
        </p:nvSpPr>
        <p:spPr bwMode="auto">
          <a:xfrm>
            <a:off x="152400" y="220663"/>
            <a:ext cx="1447800" cy="366712"/>
          </a:xfrm>
          <a:prstGeom prst="rect">
            <a:avLst/>
          </a:prstGeom>
          <a:noFill/>
          <a:ln w="9525">
            <a:noFill/>
            <a:miter lim="800000"/>
            <a:headEnd/>
            <a:tailEnd/>
          </a:ln>
        </p:spPr>
        <p:txBody>
          <a:bodyPr>
            <a:spAutoFit/>
          </a:bodyPr>
          <a:lstStyle/>
          <a:p>
            <a:pPr algn="ctr">
              <a:spcBef>
                <a:spcPct val="50000"/>
              </a:spcBef>
            </a:pPr>
            <a:r>
              <a:rPr lang="en-US" altLang="en-US">
                <a:solidFill>
                  <a:srgbClr val="CC0000"/>
                </a:solidFill>
              </a:rPr>
              <a:t>Tiết 17</a:t>
            </a:r>
          </a:p>
        </p:txBody>
      </p:sp>
      <p:sp>
        <p:nvSpPr>
          <p:cNvPr id="19465" name="Text Box 9"/>
          <p:cNvSpPr txBox="1">
            <a:spLocks noChangeArrowheads="1"/>
          </p:cNvSpPr>
          <p:nvPr/>
        </p:nvSpPr>
        <p:spPr bwMode="auto">
          <a:xfrm>
            <a:off x="0" y="1447800"/>
            <a:ext cx="3124200" cy="366713"/>
          </a:xfrm>
          <a:prstGeom prst="rect">
            <a:avLst/>
          </a:prstGeom>
          <a:noFill/>
          <a:ln w="9525">
            <a:noFill/>
            <a:miter lim="800000"/>
            <a:headEnd/>
            <a:tailEnd/>
          </a:ln>
        </p:spPr>
        <p:txBody>
          <a:bodyPr>
            <a:spAutoFit/>
          </a:bodyPr>
          <a:lstStyle/>
          <a:p>
            <a:pPr>
              <a:spcBef>
                <a:spcPct val="50000"/>
              </a:spcBef>
            </a:pPr>
            <a:r>
              <a:rPr lang="en-US" altLang="en-US" b="1">
                <a:solidFill>
                  <a:srgbClr val="CC0000"/>
                </a:solidFill>
              </a:rPr>
              <a:t>II.Đọc-hiểu văn bản:</a:t>
            </a:r>
          </a:p>
        </p:txBody>
      </p:sp>
      <p:sp>
        <p:nvSpPr>
          <p:cNvPr id="19466" name="Text Box 10"/>
          <p:cNvSpPr txBox="1">
            <a:spLocks noChangeArrowheads="1"/>
          </p:cNvSpPr>
          <p:nvPr/>
        </p:nvSpPr>
        <p:spPr bwMode="auto">
          <a:xfrm>
            <a:off x="0" y="1676400"/>
            <a:ext cx="3276600" cy="336550"/>
          </a:xfrm>
          <a:prstGeom prst="rect">
            <a:avLst/>
          </a:prstGeom>
          <a:noFill/>
          <a:ln w="9525">
            <a:noFill/>
            <a:miter lim="800000"/>
            <a:headEnd/>
            <a:tailEnd/>
          </a:ln>
        </p:spPr>
        <p:txBody>
          <a:bodyPr>
            <a:spAutoFit/>
          </a:bodyPr>
          <a:lstStyle/>
          <a:p>
            <a:pPr>
              <a:spcBef>
                <a:spcPct val="50000"/>
              </a:spcBef>
            </a:pPr>
            <a:r>
              <a:rPr lang="en-US" altLang="en-US" sz="1600" b="1">
                <a:solidFill>
                  <a:srgbClr val="006600"/>
                </a:solidFill>
              </a:rPr>
              <a:t>1.Vũ Nương:</a:t>
            </a:r>
          </a:p>
        </p:txBody>
      </p:sp>
      <p:sp>
        <p:nvSpPr>
          <p:cNvPr id="88076" name="Text Box 12"/>
          <p:cNvSpPr txBox="1">
            <a:spLocks noChangeArrowheads="1"/>
          </p:cNvSpPr>
          <p:nvPr/>
        </p:nvSpPr>
        <p:spPr bwMode="auto">
          <a:xfrm>
            <a:off x="0" y="2514600"/>
            <a:ext cx="3657600" cy="581025"/>
          </a:xfrm>
          <a:prstGeom prst="rect">
            <a:avLst/>
          </a:prstGeom>
          <a:noFill/>
          <a:ln w="9525">
            <a:noFill/>
            <a:miter lim="800000"/>
            <a:headEnd/>
            <a:tailEnd/>
          </a:ln>
        </p:spPr>
        <p:txBody>
          <a:bodyPr>
            <a:spAutoFit/>
          </a:bodyPr>
          <a:lstStyle/>
          <a:p>
            <a:pPr eaLnBrk="1" hangingPunct="1"/>
            <a:r>
              <a:rPr lang="en-US" altLang="en-US" sz="1600" b="1">
                <a:solidFill>
                  <a:srgbClr val="006600"/>
                </a:solidFill>
              </a:rPr>
              <a:t>b.Nỗi oan khuất của Vũ Nương và cái chết bi thảm của nàng.</a:t>
            </a:r>
          </a:p>
        </p:txBody>
      </p:sp>
      <p:sp>
        <p:nvSpPr>
          <p:cNvPr id="88077" name="Text Box 13"/>
          <p:cNvSpPr txBox="1">
            <a:spLocks noChangeArrowheads="1"/>
          </p:cNvSpPr>
          <p:nvPr/>
        </p:nvSpPr>
        <p:spPr bwMode="auto">
          <a:xfrm>
            <a:off x="0" y="1981200"/>
            <a:ext cx="3276600" cy="581025"/>
          </a:xfrm>
          <a:prstGeom prst="rect">
            <a:avLst/>
          </a:prstGeom>
          <a:noFill/>
          <a:ln w="9525">
            <a:noFill/>
            <a:miter lim="800000"/>
            <a:headEnd/>
            <a:tailEnd/>
          </a:ln>
        </p:spPr>
        <p:txBody>
          <a:bodyPr>
            <a:spAutoFit/>
          </a:bodyPr>
          <a:lstStyle/>
          <a:p>
            <a:pPr>
              <a:spcBef>
                <a:spcPct val="50000"/>
              </a:spcBef>
            </a:pPr>
            <a:r>
              <a:rPr lang="en-US" altLang="en-US" sz="1600" b="1">
                <a:solidFill>
                  <a:srgbClr val="006600"/>
                </a:solidFill>
              </a:rPr>
              <a:t>a.Những phẩm chất tốt đẹp của Vũ Nương:</a:t>
            </a:r>
          </a:p>
        </p:txBody>
      </p:sp>
      <p:sp>
        <p:nvSpPr>
          <p:cNvPr id="88078" name="Text Box 14"/>
          <p:cNvSpPr txBox="1">
            <a:spLocks noChangeArrowheads="1"/>
          </p:cNvSpPr>
          <p:nvPr/>
        </p:nvSpPr>
        <p:spPr bwMode="auto">
          <a:xfrm>
            <a:off x="76200" y="3048000"/>
            <a:ext cx="3733800" cy="581025"/>
          </a:xfrm>
          <a:prstGeom prst="rect">
            <a:avLst/>
          </a:prstGeom>
          <a:noFill/>
          <a:ln w="9525">
            <a:noFill/>
            <a:miter lim="800000"/>
            <a:headEnd/>
            <a:tailEnd/>
          </a:ln>
        </p:spPr>
        <p:txBody>
          <a:bodyPr>
            <a:spAutoFit/>
          </a:bodyPr>
          <a:lstStyle/>
          <a:p>
            <a:pPr>
              <a:spcBef>
                <a:spcPct val="50000"/>
              </a:spcBef>
            </a:pPr>
            <a:r>
              <a:rPr lang="en-US" altLang="en-US" sz="1600" b="1">
                <a:solidFill>
                  <a:srgbClr val="006600"/>
                </a:solidFill>
              </a:rPr>
              <a:t>b.1.Nguyên nhân cái chết của Vũ Nương:</a:t>
            </a:r>
            <a:endParaRPr lang="en-US" altLang="en-US" sz="1600">
              <a:solidFill>
                <a:schemeClr val="bg1"/>
              </a:solidFill>
            </a:endParaRPr>
          </a:p>
        </p:txBody>
      </p:sp>
      <p:sp>
        <p:nvSpPr>
          <p:cNvPr id="88079" name="AutoShape 15"/>
          <p:cNvSpPr>
            <a:spLocks noChangeArrowheads="1"/>
          </p:cNvSpPr>
          <p:nvPr/>
        </p:nvSpPr>
        <p:spPr bwMode="auto">
          <a:xfrm>
            <a:off x="3886200" y="5791200"/>
            <a:ext cx="5105400" cy="685800"/>
          </a:xfrm>
          <a:prstGeom prst="flowChartAlternateProcess">
            <a:avLst/>
          </a:prstGeom>
          <a:gradFill rotWithShape="1">
            <a:gsLst>
              <a:gs pos="0">
                <a:srgbClr val="FF99FF"/>
              </a:gs>
              <a:gs pos="100000">
                <a:schemeClr val="bg1"/>
              </a:gs>
            </a:gsLst>
            <a:lin ang="5400000" scaled="1"/>
          </a:gradFill>
          <a:ln w="9525">
            <a:solidFill>
              <a:schemeClr val="tx1"/>
            </a:solidFill>
            <a:miter lim="800000"/>
            <a:headEnd/>
            <a:tailEnd/>
          </a:ln>
        </p:spPr>
        <p:txBody>
          <a:bodyPr wrap="none" anchor="ctr"/>
          <a:lstStyle/>
          <a:p>
            <a:pPr algn="ctr"/>
            <a:endParaRPr lang="en-US" altLang="en-US" b="1"/>
          </a:p>
          <a:p>
            <a:pPr algn="ctr"/>
            <a:r>
              <a:rPr lang="en-US" altLang="en-US" b="1"/>
              <a:t>TS là hiện thân của chế độ nam quyền PK </a:t>
            </a:r>
          </a:p>
          <a:p>
            <a:pPr algn="ctr"/>
            <a:r>
              <a:rPr lang="en-US" altLang="en-US" b="1"/>
              <a:t>bất công, phi lý</a:t>
            </a:r>
          </a:p>
          <a:p>
            <a:pPr algn="ctr"/>
            <a:endParaRPr lang="en-US" altLang="en-US" b="1"/>
          </a:p>
        </p:txBody>
      </p:sp>
      <p:sp>
        <p:nvSpPr>
          <p:cNvPr id="88080" name="Text Box 16"/>
          <p:cNvSpPr txBox="1">
            <a:spLocks noChangeArrowheads="1"/>
          </p:cNvSpPr>
          <p:nvPr/>
        </p:nvSpPr>
        <p:spPr bwMode="auto">
          <a:xfrm>
            <a:off x="76200" y="3581400"/>
            <a:ext cx="3733800" cy="336550"/>
          </a:xfrm>
          <a:prstGeom prst="rect">
            <a:avLst/>
          </a:prstGeom>
          <a:noFill/>
          <a:ln w="9525">
            <a:noFill/>
            <a:miter lim="800000"/>
            <a:headEnd/>
            <a:tailEnd/>
          </a:ln>
        </p:spPr>
        <p:txBody>
          <a:bodyPr>
            <a:spAutoFit/>
          </a:bodyPr>
          <a:lstStyle/>
          <a:p>
            <a:pPr>
              <a:spcBef>
                <a:spcPct val="50000"/>
              </a:spcBef>
            </a:pPr>
            <a:r>
              <a:rPr lang="en-US" altLang="en-US" sz="1600" b="1">
                <a:solidFill>
                  <a:srgbClr val="006600"/>
                </a:solidFill>
              </a:rPr>
              <a:t>b.2.Nỗi oan khuất:</a:t>
            </a:r>
            <a:endParaRPr lang="en-US" altLang="en-US" sz="1600">
              <a:solidFill>
                <a:schemeClr val="bg1"/>
              </a:solidFill>
            </a:endParaRPr>
          </a:p>
        </p:txBody>
      </p:sp>
      <p:sp>
        <p:nvSpPr>
          <p:cNvPr id="88081" name="Text Box 17"/>
          <p:cNvSpPr txBox="1">
            <a:spLocks noChangeArrowheads="1"/>
          </p:cNvSpPr>
          <p:nvPr/>
        </p:nvSpPr>
        <p:spPr bwMode="auto">
          <a:xfrm>
            <a:off x="76200" y="3886200"/>
            <a:ext cx="3733800" cy="304800"/>
          </a:xfrm>
          <a:prstGeom prst="rect">
            <a:avLst/>
          </a:prstGeom>
          <a:noFill/>
          <a:ln w="9525">
            <a:noFill/>
            <a:miter lim="800000"/>
            <a:headEnd/>
            <a:tailEnd/>
          </a:ln>
        </p:spPr>
        <p:txBody>
          <a:bodyPr>
            <a:spAutoFit/>
          </a:bodyPr>
          <a:lstStyle/>
          <a:p>
            <a:pPr>
              <a:spcBef>
                <a:spcPct val="50000"/>
              </a:spcBef>
            </a:pPr>
            <a:r>
              <a:rPr lang="en-US" altLang="en-US" sz="1400"/>
              <a:t>-Nàng hết lòng phân trần, giãi bày, cầu xin…</a:t>
            </a:r>
          </a:p>
        </p:txBody>
      </p:sp>
      <p:sp>
        <p:nvSpPr>
          <p:cNvPr id="88082" name="Text Box 18"/>
          <p:cNvSpPr txBox="1">
            <a:spLocks noChangeArrowheads="1"/>
          </p:cNvSpPr>
          <p:nvPr/>
        </p:nvSpPr>
        <p:spPr bwMode="auto">
          <a:xfrm>
            <a:off x="76200" y="4191000"/>
            <a:ext cx="3733800" cy="517525"/>
          </a:xfrm>
          <a:prstGeom prst="rect">
            <a:avLst/>
          </a:prstGeom>
          <a:noFill/>
          <a:ln w="9525">
            <a:noFill/>
            <a:miter lim="800000"/>
            <a:headEnd/>
            <a:tailEnd/>
          </a:ln>
        </p:spPr>
        <p:txBody>
          <a:bodyPr>
            <a:spAutoFit/>
          </a:bodyPr>
          <a:lstStyle/>
          <a:p>
            <a:pPr>
              <a:spcBef>
                <a:spcPct val="50000"/>
              </a:spcBef>
            </a:pPr>
            <a:r>
              <a:rPr lang="en-US" altLang="en-US" sz="1400"/>
              <a:t>-Đau đớn, thất vọng vì hạnh phúc gia đình bị tan vỡ.</a:t>
            </a:r>
          </a:p>
        </p:txBody>
      </p:sp>
      <p:sp>
        <p:nvSpPr>
          <p:cNvPr id="88083" name="Text Box 19"/>
          <p:cNvSpPr txBox="1">
            <a:spLocks noChangeArrowheads="1"/>
          </p:cNvSpPr>
          <p:nvPr/>
        </p:nvSpPr>
        <p:spPr bwMode="auto">
          <a:xfrm>
            <a:off x="76200" y="4648200"/>
            <a:ext cx="3733800" cy="517525"/>
          </a:xfrm>
          <a:prstGeom prst="rect">
            <a:avLst/>
          </a:prstGeom>
          <a:noFill/>
          <a:ln w="9525">
            <a:noFill/>
            <a:miter lim="800000"/>
            <a:headEnd/>
            <a:tailEnd/>
          </a:ln>
        </p:spPr>
        <p:txBody>
          <a:bodyPr>
            <a:spAutoFit/>
          </a:bodyPr>
          <a:lstStyle/>
          <a:p>
            <a:pPr>
              <a:spcBef>
                <a:spcPct val="50000"/>
              </a:spcBef>
            </a:pPr>
            <a:r>
              <a:rPr lang="en-US" altLang="en-US" sz="1400">
                <a:sym typeface="Wingdings" pitchFamily="2" charset="2"/>
              </a:rPr>
              <a:t></a:t>
            </a:r>
            <a:r>
              <a:rPr lang="en-US" altLang="en-US" sz="1400"/>
              <a:t>Bị bức tử. Đầu hàng số phận. Nhưng cũng là lời tố cáo sự độc ác, tối tăm của XHPK.  </a:t>
            </a:r>
          </a:p>
        </p:txBody>
      </p:sp>
      <p:sp>
        <p:nvSpPr>
          <p:cNvPr id="88085" name="Text Box 21"/>
          <p:cNvSpPr txBox="1">
            <a:spLocks noChangeArrowheads="1"/>
          </p:cNvSpPr>
          <p:nvPr/>
        </p:nvSpPr>
        <p:spPr bwMode="auto">
          <a:xfrm>
            <a:off x="0" y="5181600"/>
            <a:ext cx="3733800" cy="336550"/>
          </a:xfrm>
          <a:prstGeom prst="rect">
            <a:avLst/>
          </a:prstGeom>
          <a:noFill/>
          <a:ln w="9525">
            <a:noFill/>
            <a:miter lim="800000"/>
            <a:headEnd/>
            <a:tailEnd/>
          </a:ln>
        </p:spPr>
        <p:txBody>
          <a:bodyPr>
            <a:spAutoFit/>
          </a:bodyPr>
          <a:lstStyle/>
          <a:p>
            <a:pPr>
              <a:spcBef>
                <a:spcPct val="50000"/>
              </a:spcBef>
            </a:pPr>
            <a:r>
              <a:rPr lang="en-US" altLang="en-US" sz="1600" b="1">
                <a:solidFill>
                  <a:srgbClr val="006600"/>
                </a:solidFill>
                <a:sym typeface="Wingdings" pitchFamily="2" charset="2"/>
              </a:rPr>
              <a:t>2.Trương Sinh:</a:t>
            </a:r>
            <a:endParaRPr lang="en-US" altLang="en-US" sz="1600" b="1">
              <a:solidFill>
                <a:srgbClr val="006600"/>
              </a:solidFill>
            </a:endParaRPr>
          </a:p>
        </p:txBody>
      </p:sp>
      <p:sp>
        <p:nvSpPr>
          <p:cNvPr id="88087" name="Text Box 23"/>
          <p:cNvSpPr txBox="1">
            <a:spLocks noChangeArrowheads="1"/>
          </p:cNvSpPr>
          <p:nvPr/>
        </p:nvSpPr>
        <p:spPr bwMode="auto">
          <a:xfrm>
            <a:off x="0" y="5486400"/>
            <a:ext cx="4800600" cy="336550"/>
          </a:xfrm>
          <a:prstGeom prst="rect">
            <a:avLst/>
          </a:prstGeom>
          <a:noFill/>
          <a:ln w="9525">
            <a:noFill/>
            <a:miter lim="800000"/>
            <a:headEnd/>
            <a:tailEnd/>
          </a:ln>
        </p:spPr>
        <p:txBody>
          <a:bodyPr>
            <a:spAutoFit/>
          </a:bodyPr>
          <a:lstStyle/>
          <a:p>
            <a:pPr>
              <a:spcBef>
                <a:spcPct val="50000"/>
              </a:spcBef>
            </a:pPr>
            <a:r>
              <a:rPr lang="en-US" altLang="en-US" sz="1600" b="1"/>
              <a:t>-Con nhà hào phú, ít học.</a:t>
            </a:r>
          </a:p>
        </p:txBody>
      </p:sp>
      <p:sp>
        <p:nvSpPr>
          <p:cNvPr id="88088" name="Text Box 24"/>
          <p:cNvSpPr txBox="1">
            <a:spLocks noChangeArrowheads="1"/>
          </p:cNvSpPr>
          <p:nvPr/>
        </p:nvSpPr>
        <p:spPr bwMode="auto">
          <a:xfrm>
            <a:off x="0" y="5867400"/>
            <a:ext cx="4038600" cy="336550"/>
          </a:xfrm>
          <a:prstGeom prst="rect">
            <a:avLst/>
          </a:prstGeom>
          <a:noFill/>
          <a:ln w="9525">
            <a:noFill/>
            <a:miter lim="800000"/>
            <a:headEnd/>
            <a:tailEnd/>
          </a:ln>
        </p:spPr>
        <p:txBody>
          <a:bodyPr>
            <a:spAutoFit/>
          </a:bodyPr>
          <a:lstStyle/>
          <a:p>
            <a:pPr>
              <a:spcBef>
                <a:spcPct val="50000"/>
              </a:spcBef>
            </a:pPr>
            <a:r>
              <a:rPr lang="en-US" altLang="en-US" sz="1600" b="1"/>
              <a:t>-Một người chồng độc đoán, đa nghi.</a:t>
            </a:r>
          </a:p>
        </p:txBody>
      </p:sp>
      <p:sp>
        <p:nvSpPr>
          <p:cNvPr id="88089" name="Text Box 25"/>
          <p:cNvSpPr txBox="1">
            <a:spLocks noChangeArrowheads="1"/>
          </p:cNvSpPr>
          <p:nvPr/>
        </p:nvSpPr>
        <p:spPr bwMode="auto">
          <a:xfrm>
            <a:off x="0" y="6248400"/>
            <a:ext cx="3886200" cy="336550"/>
          </a:xfrm>
          <a:prstGeom prst="rect">
            <a:avLst/>
          </a:prstGeom>
          <a:noFill/>
          <a:ln w="9525">
            <a:noFill/>
            <a:miter lim="800000"/>
            <a:headEnd/>
            <a:tailEnd/>
          </a:ln>
        </p:spPr>
        <p:txBody>
          <a:bodyPr>
            <a:spAutoFit/>
          </a:bodyPr>
          <a:lstStyle/>
          <a:p>
            <a:pPr>
              <a:spcBef>
                <a:spcPct val="50000"/>
              </a:spcBef>
            </a:pPr>
            <a:r>
              <a:rPr lang="en-US" altLang="en-US" sz="1600" b="1"/>
              <a:t>-Một kẻ vũ phu thô bạo.</a:t>
            </a:r>
          </a:p>
        </p:txBody>
      </p:sp>
      <p:pic>
        <p:nvPicPr>
          <p:cNvPr id="88092" name="Picture 28" descr="tpnx06"/>
          <p:cNvPicPr>
            <a:picLocks noChangeAspect="1" noChangeArrowheads="1"/>
          </p:cNvPicPr>
          <p:nvPr/>
        </p:nvPicPr>
        <p:blipFill>
          <a:blip r:embed="rId2" cstate="print"/>
          <a:srcRect/>
          <a:stretch>
            <a:fillRect/>
          </a:stretch>
        </p:blipFill>
        <p:spPr bwMode="auto">
          <a:xfrm>
            <a:off x="4191000" y="1066800"/>
            <a:ext cx="4648200" cy="4648200"/>
          </a:xfrm>
          <a:prstGeom prst="rect">
            <a:avLst/>
          </a:prstGeom>
          <a:noFill/>
          <a:ln w="9525">
            <a:noFill/>
            <a:miter lim="800000"/>
            <a:headEnd/>
            <a:tailEnd/>
          </a:ln>
        </p:spPr>
      </p:pic>
      <p:pic>
        <p:nvPicPr>
          <p:cNvPr id="19480" name="Picture 23" descr="Picture1"/>
          <p:cNvPicPr>
            <a:picLocks noChangeAspect="1" noChangeArrowheads="1" noCrop="1"/>
          </p:cNvPicPr>
          <p:nvPr/>
        </p:nvPicPr>
        <p:blipFill>
          <a:blip r:embed="rId3" cstate="print"/>
          <a:srcRect/>
          <a:stretch>
            <a:fillRect/>
          </a:stretch>
        </p:blipFill>
        <p:spPr bwMode="auto">
          <a:xfrm rot="-3428604">
            <a:off x="3130550" y="1196976"/>
            <a:ext cx="593725" cy="5207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8807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807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8078"/>
                                        </p:tgtEl>
                                        <p:attrNameLst>
                                          <p:attrName>style.visibility</p:attrName>
                                        </p:attrNameLst>
                                      </p:cBhvr>
                                      <p:to>
                                        <p:strVal val="visible"/>
                                      </p:to>
                                    </p:set>
                                  </p:childTnLst>
                                </p:cTn>
                              </p:par>
                              <p:par>
                                <p:cTn id="11" presetID="18" presetClass="entr" presetSubtype="6" fill="hold" grpId="0" nodeType="withEffect">
                                  <p:stCondLst>
                                    <p:cond delay="0"/>
                                  </p:stCondLst>
                                  <p:childTnLst>
                                    <p:set>
                                      <p:cBhvr>
                                        <p:cTn id="12" dur="1" fill="hold">
                                          <p:stCondLst>
                                            <p:cond delay="0"/>
                                          </p:stCondLst>
                                        </p:cTn>
                                        <p:tgtEl>
                                          <p:spTgt spid="88080"/>
                                        </p:tgtEl>
                                        <p:attrNameLst>
                                          <p:attrName>style.visibility</p:attrName>
                                        </p:attrNameLst>
                                      </p:cBhvr>
                                      <p:to>
                                        <p:strVal val="visible"/>
                                      </p:to>
                                    </p:set>
                                    <p:animEffect transition="in" filter="strips(downRight)">
                                      <p:cBhvr>
                                        <p:cTn id="13" dur="500"/>
                                        <p:tgtEl>
                                          <p:spTgt spid="88080"/>
                                        </p:tgtEl>
                                      </p:cBhvr>
                                    </p:animEffect>
                                  </p:childTnLst>
                                </p:cTn>
                              </p:par>
                              <p:par>
                                <p:cTn id="14" presetID="18" presetClass="entr" presetSubtype="6" fill="hold" grpId="0" nodeType="withEffect">
                                  <p:stCondLst>
                                    <p:cond delay="0"/>
                                  </p:stCondLst>
                                  <p:childTnLst>
                                    <p:set>
                                      <p:cBhvr>
                                        <p:cTn id="15" dur="1" fill="hold">
                                          <p:stCondLst>
                                            <p:cond delay="0"/>
                                          </p:stCondLst>
                                        </p:cTn>
                                        <p:tgtEl>
                                          <p:spTgt spid="88081"/>
                                        </p:tgtEl>
                                        <p:attrNameLst>
                                          <p:attrName>style.visibility</p:attrName>
                                        </p:attrNameLst>
                                      </p:cBhvr>
                                      <p:to>
                                        <p:strVal val="visible"/>
                                      </p:to>
                                    </p:set>
                                    <p:animEffect transition="in" filter="strips(downRight)">
                                      <p:cBhvr>
                                        <p:cTn id="16" dur="500"/>
                                        <p:tgtEl>
                                          <p:spTgt spid="88081"/>
                                        </p:tgtEl>
                                      </p:cBhvr>
                                    </p:animEffect>
                                  </p:childTnLst>
                                </p:cTn>
                              </p:par>
                              <p:par>
                                <p:cTn id="17" presetID="18" presetClass="entr" presetSubtype="6" fill="hold" grpId="0" nodeType="withEffect">
                                  <p:stCondLst>
                                    <p:cond delay="0"/>
                                  </p:stCondLst>
                                  <p:childTnLst>
                                    <p:set>
                                      <p:cBhvr>
                                        <p:cTn id="18" dur="1" fill="hold">
                                          <p:stCondLst>
                                            <p:cond delay="0"/>
                                          </p:stCondLst>
                                        </p:cTn>
                                        <p:tgtEl>
                                          <p:spTgt spid="88082"/>
                                        </p:tgtEl>
                                        <p:attrNameLst>
                                          <p:attrName>style.visibility</p:attrName>
                                        </p:attrNameLst>
                                      </p:cBhvr>
                                      <p:to>
                                        <p:strVal val="visible"/>
                                      </p:to>
                                    </p:set>
                                    <p:animEffect transition="in" filter="strips(downRight)">
                                      <p:cBhvr>
                                        <p:cTn id="19" dur="500"/>
                                        <p:tgtEl>
                                          <p:spTgt spid="88082"/>
                                        </p:tgtEl>
                                      </p:cBhvr>
                                    </p:animEffect>
                                  </p:childTnLst>
                                </p:cTn>
                              </p:par>
                              <p:par>
                                <p:cTn id="20" presetID="18" presetClass="entr" presetSubtype="6" fill="hold" grpId="0" nodeType="withEffect">
                                  <p:stCondLst>
                                    <p:cond delay="0"/>
                                  </p:stCondLst>
                                  <p:childTnLst>
                                    <p:set>
                                      <p:cBhvr>
                                        <p:cTn id="21" dur="1" fill="hold">
                                          <p:stCondLst>
                                            <p:cond delay="0"/>
                                          </p:stCondLst>
                                        </p:cTn>
                                        <p:tgtEl>
                                          <p:spTgt spid="88083"/>
                                        </p:tgtEl>
                                        <p:attrNameLst>
                                          <p:attrName>style.visibility</p:attrName>
                                        </p:attrNameLst>
                                      </p:cBhvr>
                                      <p:to>
                                        <p:strVal val="visible"/>
                                      </p:to>
                                    </p:set>
                                    <p:animEffect transition="in" filter="strips(downRight)">
                                      <p:cBhvr>
                                        <p:cTn id="22" dur="500"/>
                                        <p:tgtEl>
                                          <p:spTgt spid="8808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88085"/>
                                        </p:tgtEl>
                                        <p:attrNameLst>
                                          <p:attrName>style.visibility</p:attrName>
                                        </p:attrNameLst>
                                      </p:cBhvr>
                                      <p:to>
                                        <p:strVal val="visible"/>
                                      </p:to>
                                    </p:set>
                                    <p:animEffect transition="in" filter="strips(downRight)">
                                      <p:cBhvr>
                                        <p:cTn id="27" dur="500"/>
                                        <p:tgtEl>
                                          <p:spTgt spid="88085"/>
                                        </p:tgtEl>
                                      </p:cBhvr>
                                    </p:animEffect>
                                  </p:childTnLst>
                                </p:cTn>
                              </p:par>
                              <p:par>
                                <p:cTn id="28" presetID="9" presetClass="entr" presetSubtype="0" fill="hold" nodeType="withEffect">
                                  <p:stCondLst>
                                    <p:cond delay="0"/>
                                  </p:stCondLst>
                                  <p:childTnLst>
                                    <p:set>
                                      <p:cBhvr>
                                        <p:cTn id="29" dur="1" fill="hold">
                                          <p:stCondLst>
                                            <p:cond delay="0"/>
                                          </p:stCondLst>
                                        </p:cTn>
                                        <p:tgtEl>
                                          <p:spTgt spid="88092"/>
                                        </p:tgtEl>
                                        <p:attrNameLst>
                                          <p:attrName>style.visibility</p:attrName>
                                        </p:attrNameLst>
                                      </p:cBhvr>
                                      <p:to>
                                        <p:strVal val="visible"/>
                                      </p:to>
                                    </p:set>
                                    <p:animEffect transition="in" filter="dissolve">
                                      <p:cBhvr>
                                        <p:cTn id="30" dur="500"/>
                                        <p:tgtEl>
                                          <p:spTgt spid="8809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88087"/>
                                        </p:tgtEl>
                                        <p:attrNameLst>
                                          <p:attrName>style.visibility</p:attrName>
                                        </p:attrNameLst>
                                      </p:cBhvr>
                                      <p:to>
                                        <p:strVal val="visible"/>
                                      </p:to>
                                    </p:set>
                                    <p:animEffect transition="in" filter="box(in)">
                                      <p:cBhvr>
                                        <p:cTn id="35" dur="500"/>
                                        <p:tgtEl>
                                          <p:spTgt spid="88087"/>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ntr" presetSubtype="16" fill="hold" nodeType="clickEffect">
                                  <p:stCondLst>
                                    <p:cond delay="0"/>
                                  </p:stCondLst>
                                  <p:childTnLst>
                                    <p:set>
                                      <p:cBhvr>
                                        <p:cTn id="39" dur="1" fill="hold">
                                          <p:stCondLst>
                                            <p:cond delay="0"/>
                                          </p:stCondLst>
                                        </p:cTn>
                                        <p:tgtEl>
                                          <p:spTgt spid="88088">
                                            <p:txEl>
                                              <p:pRg st="0" end="0"/>
                                            </p:txEl>
                                          </p:spTgt>
                                        </p:tgtEl>
                                        <p:attrNameLst>
                                          <p:attrName>style.visibility</p:attrName>
                                        </p:attrNameLst>
                                      </p:cBhvr>
                                      <p:to>
                                        <p:strVal val="visible"/>
                                      </p:to>
                                    </p:set>
                                    <p:animEffect transition="in" filter="box(in)">
                                      <p:cBhvr>
                                        <p:cTn id="40" dur="500"/>
                                        <p:tgtEl>
                                          <p:spTgt spid="88088">
                                            <p:txEl>
                                              <p:pRg st="0" end="0"/>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4" presetClass="entr" presetSubtype="16" fill="hold" grpId="0" nodeType="clickEffect">
                                  <p:stCondLst>
                                    <p:cond delay="0"/>
                                  </p:stCondLst>
                                  <p:childTnLst>
                                    <p:set>
                                      <p:cBhvr>
                                        <p:cTn id="44" dur="1" fill="hold">
                                          <p:stCondLst>
                                            <p:cond delay="0"/>
                                          </p:stCondLst>
                                        </p:cTn>
                                        <p:tgtEl>
                                          <p:spTgt spid="88089"/>
                                        </p:tgtEl>
                                        <p:attrNameLst>
                                          <p:attrName>style.visibility</p:attrName>
                                        </p:attrNameLst>
                                      </p:cBhvr>
                                      <p:to>
                                        <p:strVal val="visible"/>
                                      </p:to>
                                    </p:set>
                                    <p:animEffect transition="in" filter="box(in)">
                                      <p:cBhvr>
                                        <p:cTn id="45" dur="500"/>
                                        <p:tgtEl>
                                          <p:spTgt spid="88089"/>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8" presetClass="entr" presetSubtype="6" fill="hold" grpId="0" nodeType="clickEffect">
                                  <p:stCondLst>
                                    <p:cond delay="0"/>
                                  </p:stCondLst>
                                  <p:childTnLst>
                                    <p:set>
                                      <p:cBhvr>
                                        <p:cTn id="49" dur="1" fill="hold">
                                          <p:stCondLst>
                                            <p:cond delay="0"/>
                                          </p:stCondLst>
                                        </p:cTn>
                                        <p:tgtEl>
                                          <p:spTgt spid="88079"/>
                                        </p:tgtEl>
                                        <p:attrNameLst>
                                          <p:attrName>style.visibility</p:attrName>
                                        </p:attrNameLst>
                                      </p:cBhvr>
                                      <p:to>
                                        <p:strVal val="visible"/>
                                      </p:to>
                                    </p:set>
                                    <p:animEffect transition="in" filter="strips(downRight)">
                                      <p:cBhvr>
                                        <p:cTn id="50" dur="500"/>
                                        <p:tgtEl>
                                          <p:spTgt spid="880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6" grpId="0"/>
      <p:bldP spid="88077" grpId="0"/>
      <p:bldP spid="88078" grpId="0"/>
      <p:bldP spid="88079" grpId="0" animBg="1"/>
      <p:bldP spid="88080" grpId="0"/>
      <p:bldP spid="88081" grpId="0"/>
      <p:bldP spid="88082" grpId="0"/>
      <p:bldP spid="88083" grpId="0"/>
      <p:bldP spid="88085" grpId="0"/>
      <p:bldP spid="88087" grpId="0"/>
      <p:bldP spid="8808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0" y="1066800"/>
            <a:ext cx="3886200" cy="5791200"/>
          </a:xfrm>
          <a:prstGeom prst="rect">
            <a:avLst/>
          </a:prstGeom>
          <a:solidFill>
            <a:srgbClr val="FFFF99"/>
          </a:solidFill>
          <a:ln w="9525">
            <a:solidFill>
              <a:schemeClr val="tx1"/>
            </a:solidFill>
            <a:miter lim="800000"/>
            <a:headEnd/>
            <a:tailEnd/>
          </a:ln>
        </p:spPr>
        <p:txBody>
          <a:bodyPr wrap="none" anchor="ctr"/>
          <a:lstStyle/>
          <a:p>
            <a:pPr algn="ctr"/>
            <a:endParaRPr lang="vi-VN" altLang="en-US"/>
          </a:p>
        </p:txBody>
      </p:sp>
      <p:sp>
        <p:nvSpPr>
          <p:cNvPr id="20483" name="Rectangle 3"/>
          <p:cNvSpPr>
            <a:spLocks noChangeArrowheads="1"/>
          </p:cNvSpPr>
          <p:nvPr/>
        </p:nvSpPr>
        <p:spPr bwMode="auto">
          <a:xfrm>
            <a:off x="3886200" y="1066800"/>
            <a:ext cx="5257800" cy="5791200"/>
          </a:xfrm>
          <a:prstGeom prst="rect">
            <a:avLst/>
          </a:prstGeom>
          <a:solidFill>
            <a:srgbClr val="CCFFCC"/>
          </a:solidFill>
          <a:ln w="9525">
            <a:solidFill>
              <a:schemeClr val="tx1"/>
            </a:solidFill>
            <a:miter lim="800000"/>
            <a:headEnd/>
            <a:tailEnd/>
          </a:ln>
        </p:spPr>
        <p:txBody>
          <a:bodyPr wrap="none" anchor="ctr"/>
          <a:lstStyle/>
          <a:p>
            <a:pPr algn="ctr"/>
            <a:endParaRPr lang="vi-VN" altLang="en-US"/>
          </a:p>
        </p:txBody>
      </p:sp>
      <p:sp>
        <p:nvSpPr>
          <p:cNvPr id="20484" name="Rectangle 4"/>
          <p:cNvSpPr>
            <a:spLocks noChangeArrowheads="1"/>
          </p:cNvSpPr>
          <p:nvPr/>
        </p:nvSpPr>
        <p:spPr bwMode="auto">
          <a:xfrm>
            <a:off x="0" y="1066800"/>
            <a:ext cx="3657600" cy="517525"/>
          </a:xfrm>
          <a:prstGeom prst="rect">
            <a:avLst/>
          </a:prstGeom>
          <a:noFill/>
          <a:ln w="9525">
            <a:noFill/>
            <a:miter lim="800000"/>
            <a:headEnd/>
            <a:tailEnd/>
          </a:ln>
        </p:spPr>
        <p:txBody>
          <a:bodyPr>
            <a:spAutoFit/>
          </a:bodyPr>
          <a:lstStyle/>
          <a:p>
            <a:pPr eaLnBrk="1" hangingPunct="1"/>
            <a:r>
              <a:rPr lang="en-US" altLang="en-US" sz="1400" b="1">
                <a:solidFill>
                  <a:srgbClr val="CC0000"/>
                </a:solidFill>
              </a:rPr>
              <a:t>I. Tìm hiểu chung :</a:t>
            </a:r>
          </a:p>
          <a:p>
            <a:pPr eaLnBrk="1" hangingPunct="1"/>
            <a:r>
              <a:rPr lang="en-US" altLang="en-US" sz="1400" b="1">
                <a:solidFill>
                  <a:srgbClr val="FFFF00"/>
                </a:solidFill>
              </a:rPr>
              <a:t>     </a:t>
            </a:r>
            <a:endParaRPr lang="en-US" altLang="en-US" sz="1400" b="1">
              <a:solidFill>
                <a:srgbClr val="006600"/>
              </a:solidFill>
            </a:endParaRPr>
          </a:p>
        </p:txBody>
      </p:sp>
      <p:sp>
        <p:nvSpPr>
          <p:cNvPr id="20485" name="Line 5"/>
          <p:cNvSpPr>
            <a:spLocks noChangeShapeType="1"/>
          </p:cNvSpPr>
          <p:nvPr/>
        </p:nvSpPr>
        <p:spPr bwMode="auto">
          <a:xfrm>
            <a:off x="3886200" y="1066800"/>
            <a:ext cx="0" cy="5791200"/>
          </a:xfrm>
          <a:prstGeom prst="line">
            <a:avLst/>
          </a:prstGeom>
          <a:noFill/>
          <a:ln w="9525">
            <a:solidFill>
              <a:schemeClr val="bg2"/>
            </a:solidFill>
            <a:round/>
            <a:headEnd/>
            <a:tailEnd/>
          </a:ln>
        </p:spPr>
        <p:txBody>
          <a:bodyPr/>
          <a:lstStyle/>
          <a:p>
            <a:endParaRPr lang="en-US"/>
          </a:p>
        </p:txBody>
      </p:sp>
      <p:sp>
        <p:nvSpPr>
          <p:cNvPr id="20486" name="WordArt 6"/>
          <p:cNvSpPr>
            <a:spLocks noChangeArrowheads="1" noChangeShapeType="1" noTextEdit="1"/>
          </p:cNvSpPr>
          <p:nvPr/>
        </p:nvSpPr>
        <p:spPr bwMode="auto">
          <a:xfrm>
            <a:off x="3048000" y="304800"/>
            <a:ext cx="3276600" cy="457200"/>
          </a:xfrm>
          <a:prstGeom prst="rect">
            <a:avLst/>
          </a:prstGeom>
        </p:spPr>
        <p:txBody>
          <a:bodyPr wrap="none" fromWordArt="1">
            <a:prstTxWarp prst="textPlain">
              <a:avLst>
                <a:gd name="adj" fmla="val 50000"/>
              </a:avLst>
            </a:prstTxWarp>
          </a:bodyPr>
          <a:lstStyle/>
          <a:p>
            <a:pPr algn="ctr"/>
            <a:r>
              <a:rPr lang="vi-VN" sz="3600" kern="1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CHUYỆN NGƯỜI CON GÁI NAM XƯƠNG</a:t>
            </a:r>
            <a:endParaRPr lang="en-US" sz="3600" kern="1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endParaRPr>
          </a:p>
        </p:txBody>
      </p:sp>
      <p:sp>
        <p:nvSpPr>
          <p:cNvPr id="20487" name="Text Box 7"/>
          <p:cNvSpPr txBox="1">
            <a:spLocks noChangeArrowheads="1"/>
          </p:cNvSpPr>
          <p:nvPr/>
        </p:nvSpPr>
        <p:spPr bwMode="auto">
          <a:xfrm>
            <a:off x="6858000" y="609600"/>
            <a:ext cx="1828800" cy="366713"/>
          </a:xfrm>
          <a:prstGeom prst="rect">
            <a:avLst/>
          </a:prstGeom>
          <a:noFill/>
          <a:ln w="9525">
            <a:noFill/>
            <a:miter lim="800000"/>
            <a:headEnd/>
            <a:tailEnd/>
          </a:ln>
        </p:spPr>
        <p:txBody>
          <a:bodyPr>
            <a:spAutoFit/>
          </a:bodyPr>
          <a:lstStyle/>
          <a:p>
            <a:pPr>
              <a:spcBef>
                <a:spcPct val="50000"/>
              </a:spcBef>
            </a:pPr>
            <a:r>
              <a:rPr lang="en-US" altLang="en-US"/>
              <a:t>Nguyễn Dữ</a:t>
            </a:r>
          </a:p>
        </p:txBody>
      </p:sp>
      <p:sp>
        <p:nvSpPr>
          <p:cNvPr id="20488" name="Text Box 8"/>
          <p:cNvSpPr txBox="1">
            <a:spLocks noChangeArrowheads="1"/>
          </p:cNvSpPr>
          <p:nvPr/>
        </p:nvSpPr>
        <p:spPr bwMode="auto">
          <a:xfrm>
            <a:off x="152400" y="220663"/>
            <a:ext cx="1447800" cy="366712"/>
          </a:xfrm>
          <a:prstGeom prst="rect">
            <a:avLst/>
          </a:prstGeom>
          <a:noFill/>
          <a:ln w="9525">
            <a:noFill/>
            <a:miter lim="800000"/>
            <a:headEnd/>
            <a:tailEnd/>
          </a:ln>
        </p:spPr>
        <p:txBody>
          <a:bodyPr>
            <a:spAutoFit/>
          </a:bodyPr>
          <a:lstStyle/>
          <a:p>
            <a:pPr algn="ctr">
              <a:spcBef>
                <a:spcPct val="50000"/>
              </a:spcBef>
            </a:pPr>
            <a:r>
              <a:rPr lang="en-US" altLang="en-US">
                <a:solidFill>
                  <a:srgbClr val="CC0000"/>
                </a:solidFill>
              </a:rPr>
              <a:t>Tiết 17</a:t>
            </a:r>
          </a:p>
        </p:txBody>
      </p:sp>
      <p:sp>
        <p:nvSpPr>
          <p:cNvPr id="20489" name="Text Box 9"/>
          <p:cNvSpPr txBox="1">
            <a:spLocks noChangeArrowheads="1"/>
          </p:cNvSpPr>
          <p:nvPr/>
        </p:nvSpPr>
        <p:spPr bwMode="auto">
          <a:xfrm>
            <a:off x="0" y="1295400"/>
            <a:ext cx="3124200" cy="304800"/>
          </a:xfrm>
          <a:prstGeom prst="rect">
            <a:avLst/>
          </a:prstGeom>
          <a:noFill/>
          <a:ln w="9525">
            <a:noFill/>
            <a:miter lim="800000"/>
            <a:headEnd/>
            <a:tailEnd/>
          </a:ln>
        </p:spPr>
        <p:txBody>
          <a:bodyPr>
            <a:spAutoFit/>
          </a:bodyPr>
          <a:lstStyle/>
          <a:p>
            <a:pPr>
              <a:spcBef>
                <a:spcPct val="50000"/>
              </a:spcBef>
            </a:pPr>
            <a:r>
              <a:rPr lang="en-US" altLang="en-US" sz="1400" b="1">
                <a:solidFill>
                  <a:srgbClr val="CC0000"/>
                </a:solidFill>
              </a:rPr>
              <a:t>II.Đọc-hiểu văn bản:</a:t>
            </a:r>
          </a:p>
        </p:txBody>
      </p:sp>
      <p:sp>
        <p:nvSpPr>
          <p:cNvPr id="20490" name="Text Box 10"/>
          <p:cNvSpPr txBox="1">
            <a:spLocks noChangeArrowheads="1"/>
          </p:cNvSpPr>
          <p:nvPr/>
        </p:nvSpPr>
        <p:spPr bwMode="auto">
          <a:xfrm>
            <a:off x="0" y="1524000"/>
            <a:ext cx="3276600" cy="304800"/>
          </a:xfrm>
          <a:prstGeom prst="rect">
            <a:avLst/>
          </a:prstGeom>
          <a:noFill/>
          <a:ln w="9525">
            <a:noFill/>
            <a:miter lim="800000"/>
            <a:headEnd/>
            <a:tailEnd/>
          </a:ln>
        </p:spPr>
        <p:txBody>
          <a:bodyPr>
            <a:spAutoFit/>
          </a:bodyPr>
          <a:lstStyle/>
          <a:p>
            <a:pPr>
              <a:spcBef>
                <a:spcPct val="50000"/>
              </a:spcBef>
            </a:pPr>
            <a:r>
              <a:rPr lang="en-US" altLang="en-US" sz="1400" b="1">
                <a:solidFill>
                  <a:srgbClr val="006600"/>
                </a:solidFill>
              </a:rPr>
              <a:t>1.Vũ Nương:</a:t>
            </a:r>
          </a:p>
        </p:txBody>
      </p:sp>
      <p:sp>
        <p:nvSpPr>
          <p:cNvPr id="90123" name="Text Box 11"/>
          <p:cNvSpPr txBox="1">
            <a:spLocks noChangeArrowheads="1"/>
          </p:cNvSpPr>
          <p:nvPr/>
        </p:nvSpPr>
        <p:spPr bwMode="auto">
          <a:xfrm>
            <a:off x="0" y="1997075"/>
            <a:ext cx="3657600" cy="517525"/>
          </a:xfrm>
          <a:prstGeom prst="rect">
            <a:avLst/>
          </a:prstGeom>
          <a:noFill/>
          <a:ln w="9525">
            <a:noFill/>
            <a:miter lim="800000"/>
            <a:headEnd/>
            <a:tailEnd/>
          </a:ln>
        </p:spPr>
        <p:txBody>
          <a:bodyPr>
            <a:spAutoFit/>
          </a:bodyPr>
          <a:lstStyle/>
          <a:p>
            <a:pPr eaLnBrk="1" hangingPunct="1"/>
            <a:r>
              <a:rPr lang="en-US" altLang="en-US" sz="1400" b="1">
                <a:solidFill>
                  <a:srgbClr val="006600"/>
                </a:solidFill>
              </a:rPr>
              <a:t>b.Nỗi oan khuất của Vũ Nương và cái chết bi thảm của nàng.</a:t>
            </a:r>
          </a:p>
        </p:txBody>
      </p:sp>
      <p:sp>
        <p:nvSpPr>
          <p:cNvPr id="90124" name="Text Box 12"/>
          <p:cNvSpPr txBox="1">
            <a:spLocks noChangeArrowheads="1"/>
          </p:cNvSpPr>
          <p:nvPr/>
        </p:nvSpPr>
        <p:spPr bwMode="auto">
          <a:xfrm>
            <a:off x="0" y="1752600"/>
            <a:ext cx="3886200" cy="304800"/>
          </a:xfrm>
          <a:prstGeom prst="rect">
            <a:avLst/>
          </a:prstGeom>
          <a:noFill/>
          <a:ln w="9525">
            <a:noFill/>
            <a:miter lim="800000"/>
            <a:headEnd/>
            <a:tailEnd/>
          </a:ln>
        </p:spPr>
        <p:txBody>
          <a:bodyPr>
            <a:spAutoFit/>
          </a:bodyPr>
          <a:lstStyle/>
          <a:p>
            <a:pPr>
              <a:spcBef>
                <a:spcPct val="50000"/>
              </a:spcBef>
            </a:pPr>
            <a:r>
              <a:rPr lang="en-US" altLang="en-US" sz="1400" b="1">
                <a:solidFill>
                  <a:srgbClr val="006600"/>
                </a:solidFill>
              </a:rPr>
              <a:t>a.Những phẩm chất tốt đẹp của Vũ Nương:</a:t>
            </a:r>
          </a:p>
        </p:txBody>
      </p:sp>
      <p:sp>
        <p:nvSpPr>
          <p:cNvPr id="90126" name="AutoShape 14"/>
          <p:cNvSpPr>
            <a:spLocks noChangeArrowheads="1"/>
          </p:cNvSpPr>
          <p:nvPr/>
        </p:nvSpPr>
        <p:spPr bwMode="auto">
          <a:xfrm>
            <a:off x="457200" y="5867400"/>
            <a:ext cx="4495800" cy="685800"/>
          </a:xfrm>
          <a:prstGeom prst="flowChartAlternateProcess">
            <a:avLst/>
          </a:prstGeom>
          <a:gradFill rotWithShape="1">
            <a:gsLst>
              <a:gs pos="0">
                <a:srgbClr val="9933FF"/>
              </a:gs>
              <a:gs pos="100000">
                <a:schemeClr val="bg1"/>
              </a:gs>
            </a:gsLst>
            <a:lin ang="5400000" scaled="1"/>
          </a:gradFill>
          <a:ln w="9525">
            <a:solidFill>
              <a:schemeClr val="tx1"/>
            </a:solidFill>
            <a:miter lim="800000"/>
            <a:headEnd/>
            <a:tailEnd/>
          </a:ln>
        </p:spPr>
        <p:txBody>
          <a:bodyPr wrap="none" anchor="ctr"/>
          <a:lstStyle/>
          <a:p>
            <a:pPr algn="ctr"/>
            <a:endParaRPr lang="en-US" altLang="en-US" b="1"/>
          </a:p>
          <a:p>
            <a:pPr algn="ctr"/>
            <a:r>
              <a:rPr lang="en-US" altLang="en-US" b="1"/>
              <a:t>Là điểm thắt-mở nút của tấn bi kịch</a:t>
            </a:r>
          </a:p>
          <a:p>
            <a:pPr algn="ctr"/>
            <a:endParaRPr lang="en-US" altLang="en-US" b="1"/>
          </a:p>
        </p:txBody>
      </p:sp>
      <p:sp>
        <p:nvSpPr>
          <p:cNvPr id="90131" name="Text Box 19"/>
          <p:cNvSpPr txBox="1">
            <a:spLocks noChangeArrowheads="1"/>
          </p:cNvSpPr>
          <p:nvPr/>
        </p:nvSpPr>
        <p:spPr bwMode="auto">
          <a:xfrm>
            <a:off x="0" y="2438400"/>
            <a:ext cx="3733800" cy="304800"/>
          </a:xfrm>
          <a:prstGeom prst="rect">
            <a:avLst/>
          </a:prstGeom>
          <a:noFill/>
          <a:ln w="9525">
            <a:noFill/>
            <a:miter lim="800000"/>
            <a:headEnd/>
            <a:tailEnd/>
          </a:ln>
        </p:spPr>
        <p:txBody>
          <a:bodyPr>
            <a:spAutoFit/>
          </a:bodyPr>
          <a:lstStyle/>
          <a:p>
            <a:pPr>
              <a:spcBef>
                <a:spcPct val="50000"/>
              </a:spcBef>
            </a:pPr>
            <a:r>
              <a:rPr lang="en-US" altLang="en-US" sz="1400" b="1">
                <a:solidFill>
                  <a:srgbClr val="006600"/>
                </a:solidFill>
                <a:sym typeface="Wingdings" pitchFamily="2" charset="2"/>
              </a:rPr>
              <a:t>2.Trương Sinh:</a:t>
            </a:r>
            <a:endParaRPr lang="en-US" altLang="en-US" sz="1400" b="1">
              <a:solidFill>
                <a:srgbClr val="006600"/>
              </a:solidFill>
            </a:endParaRPr>
          </a:p>
        </p:txBody>
      </p:sp>
      <p:sp>
        <p:nvSpPr>
          <p:cNvPr id="90136" name="Text Box 24"/>
          <p:cNvSpPr txBox="1">
            <a:spLocks noChangeArrowheads="1"/>
          </p:cNvSpPr>
          <p:nvPr/>
        </p:nvSpPr>
        <p:spPr bwMode="auto">
          <a:xfrm>
            <a:off x="0" y="2667000"/>
            <a:ext cx="3733800" cy="304800"/>
          </a:xfrm>
          <a:prstGeom prst="rect">
            <a:avLst/>
          </a:prstGeom>
          <a:noFill/>
          <a:ln w="9525">
            <a:noFill/>
            <a:miter lim="800000"/>
            <a:headEnd/>
            <a:tailEnd/>
          </a:ln>
        </p:spPr>
        <p:txBody>
          <a:bodyPr>
            <a:spAutoFit/>
          </a:bodyPr>
          <a:lstStyle/>
          <a:p>
            <a:pPr>
              <a:spcBef>
                <a:spcPct val="50000"/>
              </a:spcBef>
            </a:pPr>
            <a:r>
              <a:rPr lang="en-US" altLang="en-US" sz="1400" b="1">
                <a:solidFill>
                  <a:srgbClr val="006600"/>
                </a:solidFill>
                <a:sym typeface="Wingdings" pitchFamily="2" charset="2"/>
              </a:rPr>
              <a:t>3.Hình ảnh cái bóng:</a:t>
            </a:r>
            <a:endParaRPr lang="en-US" altLang="en-US" sz="1400" b="1">
              <a:solidFill>
                <a:srgbClr val="006600"/>
              </a:solidFill>
            </a:endParaRPr>
          </a:p>
        </p:txBody>
      </p:sp>
      <p:sp>
        <p:nvSpPr>
          <p:cNvPr id="90137" name="Text Box 25"/>
          <p:cNvSpPr txBox="1">
            <a:spLocks noChangeArrowheads="1"/>
          </p:cNvSpPr>
          <p:nvPr/>
        </p:nvSpPr>
        <p:spPr bwMode="auto">
          <a:xfrm>
            <a:off x="0" y="2971800"/>
            <a:ext cx="3733800" cy="304800"/>
          </a:xfrm>
          <a:prstGeom prst="rect">
            <a:avLst/>
          </a:prstGeom>
          <a:noFill/>
          <a:ln w="9525">
            <a:noFill/>
            <a:miter lim="800000"/>
            <a:headEnd/>
            <a:tailEnd/>
          </a:ln>
        </p:spPr>
        <p:txBody>
          <a:bodyPr>
            <a:spAutoFit/>
          </a:bodyPr>
          <a:lstStyle/>
          <a:p>
            <a:pPr>
              <a:spcBef>
                <a:spcPct val="50000"/>
              </a:spcBef>
            </a:pPr>
            <a:r>
              <a:rPr lang="en-US" altLang="en-US" sz="1400" b="1">
                <a:sym typeface="Wingdings" pitchFamily="2" charset="2"/>
              </a:rPr>
              <a:t>-Là đầu mối, điểm nút của tấn bi kịch.</a:t>
            </a:r>
            <a:endParaRPr lang="en-US" altLang="en-US" sz="1400" b="1"/>
          </a:p>
        </p:txBody>
      </p:sp>
      <p:sp>
        <p:nvSpPr>
          <p:cNvPr id="90138" name="Oval 26"/>
          <p:cNvSpPr>
            <a:spLocks noChangeArrowheads="1"/>
          </p:cNvSpPr>
          <p:nvPr/>
        </p:nvSpPr>
        <p:spPr bwMode="auto">
          <a:xfrm>
            <a:off x="3352800" y="3429000"/>
            <a:ext cx="1219200" cy="762000"/>
          </a:xfrm>
          <a:prstGeom prst="ellipse">
            <a:avLst/>
          </a:prstGeom>
          <a:solidFill>
            <a:srgbClr val="FFFF00"/>
          </a:solidFill>
          <a:ln w="9525">
            <a:solidFill>
              <a:schemeClr val="tx1"/>
            </a:solidFill>
            <a:round/>
            <a:headEnd/>
            <a:tailEnd/>
          </a:ln>
        </p:spPr>
        <p:txBody>
          <a:bodyPr wrap="none" anchor="ctr"/>
          <a:lstStyle/>
          <a:p>
            <a:pPr algn="ctr"/>
            <a:r>
              <a:rPr lang="en-US" altLang="en-US" b="1"/>
              <a:t>Cái bóng</a:t>
            </a:r>
          </a:p>
        </p:txBody>
      </p:sp>
      <p:sp>
        <p:nvSpPr>
          <p:cNvPr id="90139" name="AutoShape 27"/>
          <p:cNvSpPr>
            <a:spLocks noChangeArrowheads="1"/>
          </p:cNvSpPr>
          <p:nvPr/>
        </p:nvSpPr>
        <p:spPr bwMode="auto">
          <a:xfrm>
            <a:off x="5334000" y="1371600"/>
            <a:ext cx="3276600" cy="1219200"/>
          </a:xfrm>
          <a:prstGeom prst="flowChartAlternateProcess">
            <a:avLst/>
          </a:prstGeom>
          <a:gradFill rotWithShape="1">
            <a:gsLst>
              <a:gs pos="0">
                <a:srgbClr val="FF99FF"/>
              </a:gs>
              <a:gs pos="100000">
                <a:schemeClr val="bg1"/>
              </a:gs>
            </a:gsLst>
            <a:lin ang="5400000" scaled="1"/>
          </a:gradFill>
          <a:ln w="9525">
            <a:solidFill>
              <a:schemeClr val="tx1"/>
            </a:solidFill>
            <a:miter lim="800000"/>
            <a:headEnd/>
            <a:tailEnd/>
          </a:ln>
        </p:spPr>
        <p:txBody>
          <a:bodyPr wrap="none" anchor="ctr"/>
          <a:lstStyle/>
          <a:p>
            <a:endParaRPr lang="en-US" altLang="en-US" sz="1600" b="1"/>
          </a:p>
          <a:p>
            <a:endParaRPr lang="en-US" altLang="en-US" sz="1600" b="1"/>
          </a:p>
          <a:p>
            <a:endParaRPr lang="en-US" altLang="en-US" sz="1600" b="1"/>
          </a:p>
          <a:p>
            <a:r>
              <a:rPr lang="en-US" altLang="en-US" sz="1600" b="1"/>
              <a:t>-Dỗ con.</a:t>
            </a:r>
          </a:p>
          <a:p>
            <a:r>
              <a:rPr lang="en-US" altLang="en-US" sz="1600" b="1"/>
              <a:t>-Cho khuây nỗi nhớ chồng</a:t>
            </a:r>
          </a:p>
          <a:p>
            <a:r>
              <a:rPr lang="en-US" altLang="en-US" sz="1600" b="1"/>
              <a:t>-Là tình yêu thương dành cho</a:t>
            </a:r>
          </a:p>
          <a:p>
            <a:r>
              <a:rPr lang="en-US" altLang="en-US" sz="1600" b="1"/>
              <a:t> chồng con.</a:t>
            </a:r>
            <a:endParaRPr lang="en-US" altLang="en-US" sz="1600"/>
          </a:p>
          <a:p>
            <a:endParaRPr lang="en-US" altLang="en-US" sz="1600"/>
          </a:p>
          <a:p>
            <a:endParaRPr lang="en-US" altLang="en-US" sz="1600"/>
          </a:p>
          <a:p>
            <a:endParaRPr lang="en-US" altLang="en-US"/>
          </a:p>
        </p:txBody>
      </p:sp>
      <p:sp>
        <p:nvSpPr>
          <p:cNvPr id="90140" name="AutoShape 28"/>
          <p:cNvSpPr>
            <a:spLocks noChangeArrowheads="1"/>
          </p:cNvSpPr>
          <p:nvPr/>
        </p:nvSpPr>
        <p:spPr bwMode="auto">
          <a:xfrm>
            <a:off x="5715000" y="3505200"/>
            <a:ext cx="3276600" cy="609600"/>
          </a:xfrm>
          <a:prstGeom prst="flowChartAlternateProcess">
            <a:avLst/>
          </a:prstGeom>
          <a:gradFill rotWithShape="1">
            <a:gsLst>
              <a:gs pos="0">
                <a:srgbClr val="FF99FF"/>
              </a:gs>
              <a:gs pos="100000">
                <a:schemeClr val="bg1"/>
              </a:gs>
            </a:gsLst>
            <a:lin ang="5400000" scaled="1"/>
          </a:gradFill>
          <a:ln w="9525">
            <a:solidFill>
              <a:schemeClr val="tx1"/>
            </a:solidFill>
            <a:miter lim="800000"/>
            <a:headEnd/>
            <a:tailEnd/>
          </a:ln>
        </p:spPr>
        <p:txBody>
          <a:bodyPr wrap="none" anchor="ctr"/>
          <a:lstStyle/>
          <a:p>
            <a:pPr algn="ctr"/>
            <a:endParaRPr lang="en-US" altLang="en-US" b="1"/>
          </a:p>
          <a:p>
            <a:pPr algn="ctr"/>
            <a:r>
              <a:rPr lang="en-US" altLang="en-US" b="1"/>
              <a:t>Là người đàn ông lạ, bí ẩn </a:t>
            </a:r>
          </a:p>
          <a:p>
            <a:pPr algn="ctr"/>
            <a:endParaRPr lang="en-US" altLang="en-US" b="1"/>
          </a:p>
        </p:txBody>
      </p:sp>
      <p:sp>
        <p:nvSpPr>
          <p:cNvPr id="90141" name="AutoShape 29"/>
          <p:cNvSpPr>
            <a:spLocks noChangeArrowheads="1"/>
          </p:cNvSpPr>
          <p:nvPr/>
        </p:nvSpPr>
        <p:spPr bwMode="auto">
          <a:xfrm>
            <a:off x="5334000" y="4876800"/>
            <a:ext cx="3581400" cy="1600200"/>
          </a:xfrm>
          <a:prstGeom prst="flowChartAlternateProcess">
            <a:avLst/>
          </a:prstGeom>
          <a:gradFill rotWithShape="1">
            <a:gsLst>
              <a:gs pos="0">
                <a:srgbClr val="FF99FF"/>
              </a:gs>
              <a:gs pos="100000">
                <a:schemeClr val="bg1"/>
              </a:gs>
            </a:gsLst>
            <a:lin ang="5400000" scaled="1"/>
          </a:gradFill>
          <a:ln w="9525">
            <a:solidFill>
              <a:schemeClr val="tx1"/>
            </a:solidFill>
            <a:miter lim="800000"/>
            <a:headEnd/>
            <a:tailEnd/>
          </a:ln>
        </p:spPr>
        <p:txBody>
          <a:bodyPr wrap="none" anchor="ctr"/>
          <a:lstStyle/>
          <a:p>
            <a:endParaRPr lang="en-US" altLang="en-US" b="1"/>
          </a:p>
          <a:p>
            <a:r>
              <a:rPr lang="en-US" altLang="en-US" b="1">
                <a:solidFill>
                  <a:srgbClr val="0000FF"/>
                </a:solidFill>
              </a:rPr>
              <a:t>-Lần 1:</a:t>
            </a:r>
            <a:r>
              <a:rPr lang="en-US" altLang="en-US" b="1"/>
              <a:t> Là bằng chứng cho sự </a:t>
            </a:r>
          </a:p>
          <a:p>
            <a:r>
              <a:rPr lang="en-US" altLang="en-US" b="1"/>
              <a:t>hư hỏng của vợ.</a:t>
            </a:r>
          </a:p>
          <a:p>
            <a:r>
              <a:rPr lang="en-US" altLang="en-US" b="1">
                <a:solidFill>
                  <a:srgbClr val="0000FF"/>
                </a:solidFill>
              </a:rPr>
              <a:t>-Lần 2:</a:t>
            </a:r>
            <a:r>
              <a:rPr lang="en-US" altLang="en-US" b="1"/>
              <a:t> Mở mắt cho chàng </a:t>
            </a:r>
          </a:p>
          <a:p>
            <a:r>
              <a:rPr lang="en-US" altLang="en-US" b="1"/>
              <a:t>tỉnh ngộ về tai họa do chàng </a:t>
            </a:r>
          </a:p>
          <a:p>
            <a:r>
              <a:rPr lang="en-US" altLang="en-US" b="1"/>
              <a:t>gây ra.</a:t>
            </a:r>
          </a:p>
          <a:p>
            <a:endParaRPr lang="en-US" altLang="en-US" b="1"/>
          </a:p>
        </p:txBody>
      </p:sp>
      <p:sp>
        <p:nvSpPr>
          <p:cNvPr id="90142" name="AutoShape 30"/>
          <p:cNvSpPr>
            <a:spLocks noChangeArrowheads="1"/>
          </p:cNvSpPr>
          <p:nvPr/>
        </p:nvSpPr>
        <p:spPr bwMode="auto">
          <a:xfrm>
            <a:off x="4648200" y="3581400"/>
            <a:ext cx="1066800" cy="533400"/>
          </a:xfrm>
          <a:prstGeom prst="rightArrow">
            <a:avLst>
              <a:gd name="adj1" fmla="val 50000"/>
              <a:gd name="adj2" fmla="val 50000"/>
            </a:avLst>
          </a:prstGeom>
          <a:solidFill>
            <a:srgbClr val="EDF2AC"/>
          </a:solidFill>
          <a:ln w="9525">
            <a:solidFill>
              <a:srgbClr val="0000FF"/>
            </a:solidFill>
            <a:miter lim="800000"/>
            <a:headEnd/>
            <a:tailEnd/>
          </a:ln>
        </p:spPr>
        <p:txBody>
          <a:bodyPr wrap="none" anchor="ctr"/>
          <a:lstStyle/>
          <a:p>
            <a:pPr algn="ctr"/>
            <a:r>
              <a:rPr lang="en-US" altLang="en-US" sz="1400" b="1"/>
              <a:t>Với bé Đản</a:t>
            </a:r>
          </a:p>
        </p:txBody>
      </p:sp>
      <p:sp>
        <p:nvSpPr>
          <p:cNvPr id="90143" name="AutoShape 31"/>
          <p:cNvSpPr>
            <a:spLocks noChangeArrowheads="1"/>
          </p:cNvSpPr>
          <p:nvPr/>
        </p:nvSpPr>
        <p:spPr bwMode="auto">
          <a:xfrm rot="-2653702">
            <a:off x="3943350" y="2489200"/>
            <a:ext cx="1479550" cy="533400"/>
          </a:xfrm>
          <a:prstGeom prst="rightArrow">
            <a:avLst>
              <a:gd name="adj1" fmla="val 50000"/>
              <a:gd name="adj2" fmla="val 69345"/>
            </a:avLst>
          </a:prstGeom>
          <a:solidFill>
            <a:srgbClr val="EDF2AC"/>
          </a:solidFill>
          <a:ln w="9525">
            <a:solidFill>
              <a:srgbClr val="0000FF"/>
            </a:solidFill>
            <a:miter lim="800000"/>
            <a:headEnd/>
            <a:tailEnd/>
          </a:ln>
        </p:spPr>
        <p:txBody>
          <a:bodyPr wrap="none" anchor="ctr"/>
          <a:lstStyle/>
          <a:p>
            <a:pPr algn="ctr"/>
            <a:r>
              <a:rPr lang="en-US" altLang="en-US" sz="1400" b="1"/>
              <a:t>Với Vũ Nương</a:t>
            </a:r>
          </a:p>
        </p:txBody>
      </p:sp>
      <p:sp>
        <p:nvSpPr>
          <p:cNvPr id="90144" name="AutoShape 32"/>
          <p:cNvSpPr>
            <a:spLocks noChangeArrowheads="1"/>
          </p:cNvSpPr>
          <p:nvPr/>
        </p:nvSpPr>
        <p:spPr bwMode="auto">
          <a:xfrm rot="2540691">
            <a:off x="3886200" y="4572000"/>
            <a:ext cx="1479550" cy="533400"/>
          </a:xfrm>
          <a:prstGeom prst="rightArrow">
            <a:avLst>
              <a:gd name="adj1" fmla="val 50000"/>
              <a:gd name="adj2" fmla="val 69345"/>
            </a:avLst>
          </a:prstGeom>
          <a:solidFill>
            <a:srgbClr val="EDF2AC"/>
          </a:solidFill>
          <a:ln w="9525">
            <a:solidFill>
              <a:srgbClr val="0000FF"/>
            </a:solidFill>
            <a:miter lim="800000"/>
            <a:headEnd/>
            <a:tailEnd/>
          </a:ln>
        </p:spPr>
        <p:txBody>
          <a:bodyPr wrap="none" anchor="ctr"/>
          <a:lstStyle/>
          <a:p>
            <a:pPr algn="ctr"/>
            <a:r>
              <a:rPr lang="en-US" altLang="en-US" sz="1400" b="1"/>
              <a:t>Với Tr. Sinh</a:t>
            </a:r>
          </a:p>
        </p:txBody>
      </p:sp>
      <p:pic>
        <p:nvPicPr>
          <p:cNvPr id="90147" name="Picture 35" descr="tr"/>
          <p:cNvPicPr>
            <a:picLocks noChangeAspect="1" noChangeArrowheads="1"/>
          </p:cNvPicPr>
          <p:nvPr/>
        </p:nvPicPr>
        <p:blipFill>
          <a:blip r:embed="rId2" cstate="print"/>
          <a:srcRect/>
          <a:stretch>
            <a:fillRect/>
          </a:stretch>
        </p:blipFill>
        <p:spPr bwMode="auto">
          <a:xfrm>
            <a:off x="152400" y="3276600"/>
            <a:ext cx="2286000" cy="2286000"/>
          </a:xfrm>
          <a:prstGeom prst="rect">
            <a:avLst/>
          </a:prstGeom>
          <a:noFill/>
          <a:ln w="9525">
            <a:noFill/>
            <a:miter lim="800000"/>
            <a:headEnd/>
            <a:tailEnd/>
          </a:ln>
        </p:spPr>
      </p:pic>
      <p:pic>
        <p:nvPicPr>
          <p:cNvPr id="90148" name="Picture 36" descr="8c1cb4ff-f1e5-4d7f-943f-9b323302a95d634412251515138242_125X94"/>
          <p:cNvPicPr>
            <a:picLocks noChangeAspect="1" noChangeArrowheads="1"/>
          </p:cNvPicPr>
          <p:nvPr/>
        </p:nvPicPr>
        <p:blipFill>
          <a:blip r:embed="rId3" cstate="print"/>
          <a:srcRect/>
          <a:stretch>
            <a:fillRect/>
          </a:stretch>
        </p:blipFill>
        <p:spPr bwMode="auto">
          <a:xfrm>
            <a:off x="228600" y="3352800"/>
            <a:ext cx="2819400" cy="2119313"/>
          </a:xfrm>
          <a:prstGeom prst="rect">
            <a:avLst/>
          </a:prstGeom>
          <a:noFill/>
          <a:ln w="9525">
            <a:noFill/>
            <a:miter lim="800000"/>
            <a:headEnd/>
            <a:tailEnd/>
          </a:ln>
        </p:spPr>
      </p:pic>
      <p:pic>
        <p:nvPicPr>
          <p:cNvPr id="90149" name="Picture 37" descr="0"/>
          <p:cNvPicPr>
            <a:picLocks noChangeAspect="1" noChangeArrowheads="1"/>
          </p:cNvPicPr>
          <p:nvPr/>
        </p:nvPicPr>
        <p:blipFill>
          <a:blip r:embed="rId4" cstate="print"/>
          <a:srcRect/>
          <a:stretch>
            <a:fillRect/>
          </a:stretch>
        </p:blipFill>
        <p:spPr bwMode="auto">
          <a:xfrm>
            <a:off x="152400" y="3276600"/>
            <a:ext cx="3048000" cy="1920875"/>
          </a:xfrm>
          <a:prstGeom prst="rect">
            <a:avLst/>
          </a:prstGeom>
          <a:noFill/>
          <a:ln w="9525">
            <a:noFill/>
            <a:miter lim="800000"/>
            <a:headEnd/>
            <a:tailEnd/>
          </a:ln>
        </p:spPr>
      </p:pic>
      <p:pic>
        <p:nvPicPr>
          <p:cNvPr id="90150" name="Picture 38" descr="tpnx20"/>
          <p:cNvPicPr>
            <a:picLocks noChangeAspect="1" noChangeArrowheads="1"/>
          </p:cNvPicPr>
          <p:nvPr/>
        </p:nvPicPr>
        <p:blipFill>
          <a:blip r:embed="rId5" cstate="print"/>
          <a:srcRect/>
          <a:stretch>
            <a:fillRect/>
          </a:stretch>
        </p:blipFill>
        <p:spPr bwMode="auto">
          <a:xfrm>
            <a:off x="304800" y="3276600"/>
            <a:ext cx="2819400" cy="2205038"/>
          </a:xfrm>
          <a:prstGeom prst="rect">
            <a:avLst/>
          </a:prstGeom>
          <a:noFill/>
          <a:ln w="9525">
            <a:noFill/>
            <a:miter lim="800000"/>
            <a:headEnd/>
            <a:tailEnd/>
          </a:ln>
        </p:spPr>
      </p:pic>
      <p:sp>
        <p:nvSpPr>
          <p:cNvPr id="90152" name="AutoShape 40"/>
          <p:cNvSpPr>
            <a:spLocks noChangeArrowheads="1"/>
          </p:cNvSpPr>
          <p:nvPr/>
        </p:nvSpPr>
        <p:spPr bwMode="auto">
          <a:xfrm>
            <a:off x="3581400" y="4267200"/>
            <a:ext cx="228600" cy="1447800"/>
          </a:xfrm>
          <a:prstGeom prst="downArrow">
            <a:avLst>
              <a:gd name="adj1" fmla="val 50000"/>
              <a:gd name="adj2" fmla="val 158333"/>
            </a:avLst>
          </a:prstGeom>
          <a:solidFill>
            <a:schemeClr val="accent1"/>
          </a:solidFill>
          <a:ln w="9525">
            <a:solidFill>
              <a:srgbClr val="FF0000"/>
            </a:solidFill>
            <a:miter lim="800000"/>
            <a:headEnd/>
            <a:tailEnd/>
          </a:ln>
        </p:spPr>
        <p:txBody>
          <a:bodyPr wrap="none" anchor="ctr"/>
          <a:lstStyle/>
          <a:p>
            <a:endParaRPr lang="vi-VN" altLang="en-US"/>
          </a:p>
        </p:txBody>
      </p:sp>
      <p:pic>
        <p:nvPicPr>
          <p:cNvPr id="20509" name="Picture 28" descr="Picture1"/>
          <p:cNvPicPr>
            <a:picLocks noChangeAspect="1" noChangeArrowheads="1" noCrop="1"/>
          </p:cNvPicPr>
          <p:nvPr/>
        </p:nvPicPr>
        <p:blipFill>
          <a:blip r:embed="rId6" cstate="print"/>
          <a:srcRect/>
          <a:stretch>
            <a:fillRect/>
          </a:stretch>
        </p:blipFill>
        <p:spPr bwMode="auto">
          <a:xfrm rot="-3428604">
            <a:off x="3130550" y="1196976"/>
            <a:ext cx="593725" cy="5207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901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0123"/>
                                        </p:tgtEl>
                                        <p:attrNameLst>
                                          <p:attrName>style.visibility</p:attrName>
                                        </p:attrNameLst>
                                      </p:cBhvr>
                                      <p:to>
                                        <p:strVal val="visible"/>
                                      </p:to>
                                    </p:set>
                                  </p:childTnLst>
                                </p:cTn>
                              </p:par>
                              <p:par>
                                <p:cTn id="9" presetID="18" presetClass="entr" presetSubtype="6" fill="hold" grpId="0" nodeType="withEffect">
                                  <p:stCondLst>
                                    <p:cond delay="0"/>
                                  </p:stCondLst>
                                  <p:childTnLst>
                                    <p:set>
                                      <p:cBhvr>
                                        <p:cTn id="10" dur="1" fill="hold">
                                          <p:stCondLst>
                                            <p:cond delay="0"/>
                                          </p:stCondLst>
                                        </p:cTn>
                                        <p:tgtEl>
                                          <p:spTgt spid="90131"/>
                                        </p:tgtEl>
                                        <p:attrNameLst>
                                          <p:attrName>style.visibility</p:attrName>
                                        </p:attrNameLst>
                                      </p:cBhvr>
                                      <p:to>
                                        <p:strVal val="visible"/>
                                      </p:to>
                                    </p:set>
                                    <p:animEffect transition="in" filter="strips(downRight)">
                                      <p:cBhvr>
                                        <p:cTn id="11" dur="500"/>
                                        <p:tgtEl>
                                          <p:spTgt spid="9013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8" presetClass="entr" presetSubtype="6" fill="hold" grpId="0" nodeType="clickEffect">
                                  <p:stCondLst>
                                    <p:cond delay="0"/>
                                  </p:stCondLst>
                                  <p:childTnLst>
                                    <p:set>
                                      <p:cBhvr>
                                        <p:cTn id="15" dur="1" fill="hold">
                                          <p:stCondLst>
                                            <p:cond delay="0"/>
                                          </p:stCondLst>
                                        </p:cTn>
                                        <p:tgtEl>
                                          <p:spTgt spid="90136"/>
                                        </p:tgtEl>
                                        <p:attrNameLst>
                                          <p:attrName>style.visibility</p:attrName>
                                        </p:attrNameLst>
                                      </p:cBhvr>
                                      <p:to>
                                        <p:strVal val="visible"/>
                                      </p:to>
                                    </p:set>
                                    <p:animEffect transition="in" filter="strips(downRight)">
                                      <p:cBhvr>
                                        <p:cTn id="16" dur="500"/>
                                        <p:tgtEl>
                                          <p:spTgt spid="9013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8" presetClass="entr" presetSubtype="12" fill="hold" grpId="0" nodeType="clickEffect">
                                  <p:stCondLst>
                                    <p:cond delay="0"/>
                                  </p:stCondLst>
                                  <p:childTnLst>
                                    <p:set>
                                      <p:cBhvr>
                                        <p:cTn id="20" dur="1" fill="hold">
                                          <p:stCondLst>
                                            <p:cond delay="0"/>
                                          </p:stCondLst>
                                        </p:cTn>
                                        <p:tgtEl>
                                          <p:spTgt spid="90138"/>
                                        </p:tgtEl>
                                        <p:attrNameLst>
                                          <p:attrName>style.visibility</p:attrName>
                                        </p:attrNameLst>
                                      </p:cBhvr>
                                      <p:to>
                                        <p:strVal val="visible"/>
                                      </p:to>
                                    </p:set>
                                    <p:animEffect transition="in" filter="strips(downLeft)">
                                      <p:cBhvr>
                                        <p:cTn id="21" dur="500"/>
                                        <p:tgtEl>
                                          <p:spTgt spid="90138"/>
                                        </p:tgtEl>
                                      </p:cBhvr>
                                    </p:animEffect>
                                  </p:childTnLst>
                                </p:cTn>
                              </p:par>
                            </p:childTnLst>
                          </p:cTn>
                        </p:par>
                        <p:par>
                          <p:cTn id="22" fill="hold" nodeType="afterGroup">
                            <p:stCondLst>
                              <p:cond delay="500"/>
                            </p:stCondLst>
                            <p:childTnLst>
                              <p:par>
                                <p:cTn id="23" presetID="18" presetClass="entr" presetSubtype="3" fill="hold" grpId="0" nodeType="afterEffect">
                                  <p:stCondLst>
                                    <p:cond delay="0"/>
                                  </p:stCondLst>
                                  <p:childTnLst>
                                    <p:set>
                                      <p:cBhvr>
                                        <p:cTn id="24" dur="1" fill="hold">
                                          <p:stCondLst>
                                            <p:cond delay="0"/>
                                          </p:stCondLst>
                                        </p:cTn>
                                        <p:tgtEl>
                                          <p:spTgt spid="90143"/>
                                        </p:tgtEl>
                                        <p:attrNameLst>
                                          <p:attrName>style.visibility</p:attrName>
                                        </p:attrNameLst>
                                      </p:cBhvr>
                                      <p:to>
                                        <p:strVal val="visible"/>
                                      </p:to>
                                    </p:set>
                                    <p:animEffect transition="in" filter="strips(upRight)">
                                      <p:cBhvr>
                                        <p:cTn id="25" dur="500"/>
                                        <p:tgtEl>
                                          <p:spTgt spid="90143"/>
                                        </p:tgtEl>
                                      </p:cBhvr>
                                    </p:animEffect>
                                  </p:childTnLst>
                                </p:cTn>
                              </p:par>
                            </p:childTnLst>
                          </p:cTn>
                        </p:par>
                        <p:par>
                          <p:cTn id="26" fill="hold" nodeType="afterGroup">
                            <p:stCondLst>
                              <p:cond delay="1000"/>
                            </p:stCondLst>
                            <p:childTnLst>
                              <p:par>
                                <p:cTn id="27" presetID="18" presetClass="entr" presetSubtype="3" fill="hold" grpId="0" nodeType="afterEffect">
                                  <p:stCondLst>
                                    <p:cond delay="0"/>
                                  </p:stCondLst>
                                  <p:childTnLst>
                                    <p:set>
                                      <p:cBhvr>
                                        <p:cTn id="28" dur="1" fill="hold">
                                          <p:stCondLst>
                                            <p:cond delay="0"/>
                                          </p:stCondLst>
                                        </p:cTn>
                                        <p:tgtEl>
                                          <p:spTgt spid="90142"/>
                                        </p:tgtEl>
                                        <p:attrNameLst>
                                          <p:attrName>style.visibility</p:attrName>
                                        </p:attrNameLst>
                                      </p:cBhvr>
                                      <p:to>
                                        <p:strVal val="visible"/>
                                      </p:to>
                                    </p:set>
                                    <p:animEffect transition="in" filter="strips(upRight)">
                                      <p:cBhvr>
                                        <p:cTn id="29" dur="500"/>
                                        <p:tgtEl>
                                          <p:spTgt spid="90142"/>
                                        </p:tgtEl>
                                      </p:cBhvr>
                                    </p:animEffect>
                                  </p:childTnLst>
                                </p:cTn>
                              </p:par>
                            </p:childTnLst>
                          </p:cTn>
                        </p:par>
                        <p:par>
                          <p:cTn id="30" fill="hold" nodeType="afterGroup">
                            <p:stCondLst>
                              <p:cond delay="1500"/>
                            </p:stCondLst>
                            <p:childTnLst>
                              <p:par>
                                <p:cTn id="31" presetID="18" presetClass="entr" presetSubtype="6" fill="hold" grpId="0" nodeType="afterEffect">
                                  <p:stCondLst>
                                    <p:cond delay="0"/>
                                  </p:stCondLst>
                                  <p:childTnLst>
                                    <p:set>
                                      <p:cBhvr>
                                        <p:cTn id="32" dur="1" fill="hold">
                                          <p:stCondLst>
                                            <p:cond delay="0"/>
                                          </p:stCondLst>
                                        </p:cTn>
                                        <p:tgtEl>
                                          <p:spTgt spid="90144"/>
                                        </p:tgtEl>
                                        <p:attrNameLst>
                                          <p:attrName>style.visibility</p:attrName>
                                        </p:attrNameLst>
                                      </p:cBhvr>
                                      <p:to>
                                        <p:strVal val="visible"/>
                                      </p:to>
                                    </p:set>
                                    <p:animEffect transition="in" filter="strips(downRight)">
                                      <p:cBhvr>
                                        <p:cTn id="33" dur="500"/>
                                        <p:tgtEl>
                                          <p:spTgt spid="90144"/>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8" presetClass="entr" presetSubtype="6" fill="hold" grpId="0" nodeType="clickEffect">
                                  <p:stCondLst>
                                    <p:cond delay="0"/>
                                  </p:stCondLst>
                                  <p:childTnLst>
                                    <p:set>
                                      <p:cBhvr>
                                        <p:cTn id="37" dur="1" fill="hold">
                                          <p:stCondLst>
                                            <p:cond delay="0"/>
                                          </p:stCondLst>
                                        </p:cTn>
                                        <p:tgtEl>
                                          <p:spTgt spid="90139"/>
                                        </p:tgtEl>
                                        <p:attrNameLst>
                                          <p:attrName>style.visibility</p:attrName>
                                        </p:attrNameLst>
                                      </p:cBhvr>
                                      <p:to>
                                        <p:strVal val="visible"/>
                                      </p:to>
                                    </p:set>
                                    <p:animEffect transition="in" filter="strips(downRight)">
                                      <p:cBhvr>
                                        <p:cTn id="38" dur="500"/>
                                        <p:tgtEl>
                                          <p:spTgt spid="90139"/>
                                        </p:tgtEl>
                                      </p:cBhvr>
                                    </p:animEffect>
                                  </p:childTnLst>
                                </p:cTn>
                              </p:par>
                              <p:par>
                                <p:cTn id="39" presetID="9" presetClass="entr" presetSubtype="0" fill="hold" nodeType="withEffect">
                                  <p:stCondLst>
                                    <p:cond delay="0"/>
                                  </p:stCondLst>
                                  <p:childTnLst>
                                    <p:set>
                                      <p:cBhvr>
                                        <p:cTn id="40" dur="1" fill="hold">
                                          <p:stCondLst>
                                            <p:cond delay="0"/>
                                          </p:stCondLst>
                                        </p:cTn>
                                        <p:tgtEl>
                                          <p:spTgt spid="90149"/>
                                        </p:tgtEl>
                                        <p:attrNameLst>
                                          <p:attrName>style.visibility</p:attrName>
                                        </p:attrNameLst>
                                      </p:cBhvr>
                                      <p:to>
                                        <p:strVal val="visible"/>
                                      </p:to>
                                    </p:set>
                                    <p:animEffect transition="in" filter="dissolve">
                                      <p:cBhvr>
                                        <p:cTn id="41" dur="500"/>
                                        <p:tgtEl>
                                          <p:spTgt spid="90149"/>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8" presetClass="entr" presetSubtype="6" fill="hold" grpId="0" nodeType="clickEffect">
                                  <p:stCondLst>
                                    <p:cond delay="0"/>
                                  </p:stCondLst>
                                  <p:childTnLst>
                                    <p:set>
                                      <p:cBhvr>
                                        <p:cTn id="45" dur="1" fill="hold">
                                          <p:stCondLst>
                                            <p:cond delay="0"/>
                                          </p:stCondLst>
                                        </p:cTn>
                                        <p:tgtEl>
                                          <p:spTgt spid="90140"/>
                                        </p:tgtEl>
                                        <p:attrNameLst>
                                          <p:attrName>style.visibility</p:attrName>
                                        </p:attrNameLst>
                                      </p:cBhvr>
                                      <p:to>
                                        <p:strVal val="visible"/>
                                      </p:to>
                                    </p:set>
                                    <p:animEffect transition="in" filter="strips(downRight)">
                                      <p:cBhvr>
                                        <p:cTn id="46" dur="500"/>
                                        <p:tgtEl>
                                          <p:spTgt spid="90140"/>
                                        </p:tgtEl>
                                      </p:cBhvr>
                                    </p:animEffect>
                                  </p:childTnLst>
                                </p:cTn>
                              </p:par>
                              <p:par>
                                <p:cTn id="47" presetID="9" presetClass="exit" presetSubtype="0" fill="hold" nodeType="withEffect">
                                  <p:stCondLst>
                                    <p:cond delay="0"/>
                                  </p:stCondLst>
                                  <p:childTnLst>
                                    <p:animEffect transition="out" filter="dissolve">
                                      <p:cBhvr>
                                        <p:cTn id="48" dur="500"/>
                                        <p:tgtEl>
                                          <p:spTgt spid="90149"/>
                                        </p:tgtEl>
                                      </p:cBhvr>
                                    </p:animEffect>
                                    <p:set>
                                      <p:cBhvr>
                                        <p:cTn id="49" dur="1" fill="hold">
                                          <p:stCondLst>
                                            <p:cond delay="499"/>
                                          </p:stCondLst>
                                        </p:cTn>
                                        <p:tgtEl>
                                          <p:spTgt spid="90149"/>
                                        </p:tgtEl>
                                        <p:attrNameLst>
                                          <p:attrName>style.visibility</p:attrName>
                                        </p:attrNameLst>
                                      </p:cBhvr>
                                      <p:to>
                                        <p:strVal val="hidden"/>
                                      </p:to>
                                    </p:set>
                                  </p:childTnLst>
                                </p:cTn>
                              </p:par>
                              <p:par>
                                <p:cTn id="50" presetID="9" presetClass="entr" presetSubtype="0" fill="hold" nodeType="withEffect">
                                  <p:stCondLst>
                                    <p:cond delay="0"/>
                                  </p:stCondLst>
                                  <p:childTnLst>
                                    <p:set>
                                      <p:cBhvr>
                                        <p:cTn id="51" dur="1" fill="hold">
                                          <p:stCondLst>
                                            <p:cond delay="0"/>
                                          </p:stCondLst>
                                        </p:cTn>
                                        <p:tgtEl>
                                          <p:spTgt spid="90148"/>
                                        </p:tgtEl>
                                        <p:attrNameLst>
                                          <p:attrName>style.visibility</p:attrName>
                                        </p:attrNameLst>
                                      </p:cBhvr>
                                      <p:to>
                                        <p:strVal val="visible"/>
                                      </p:to>
                                    </p:set>
                                    <p:animEffect transition="in" filter="dissolve">
                                      <p:cBhvr>
                                        <p:cTn id="52" dur="500"/>
                                        <p:tgtEl>
                                          <p:spTgt spid="9014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8" presetClass="entr" presetSubtype="6" fill="hold" grpId="0" nodeType="clickEffect">
                                  <p:stCondLst>
                                    <p:cond delay="0"/>
                                  </p:stCondLst>
                                  <p:childTnLst>
                                    <p:set>
                                      <p:cBhvr>
                                        <p:cTn id="56" dur="1" fill="hold">
                                          <p:stCondLst>
                                            <p:cond delay="0"/>
                                          </p:stCondLst>
                                        </p:cTn>
                                        <p:tgtEl>
                                          <p:spTgt spid="90141"/>
                                        </p:tgtEl>
                                        <p:attrNameLst>
                                          <p:attrName>style.visibility</p:attrName>
                                        </p:attrNameLst>
                                      </p:cBhvr>
                                      <p:to>
                                        <p:strVal val="visible"/>
                                      </p:to>
                                    </p:set>
                                    <p:animEffect transition="in" filter="strips(downRight)">
                                      <p:cBhvr>
                                        <p:cTn id="57" dur="500"/>
                                        <p:tgtEl>
                                          <p:spTgt spid="90141"/>
                                        </p:tgtEl>
                                      </p:cBhvr>
                                    </p:animEffect>
                                  </p:childTnLst>
                                </p:cTn>
                              </p:par>
                              <p:par>
                                <p:cTn id="58" presetID="9" presetClass="exit" presetSubtype="0" fill="hold" nodeType="withEffect">
                                  <p:stCondLst>
                                    <p:cond delay="0"/>
                                  </p:stCondLst>
                                  <p:childTnLst>
                                    <p:animEffect transition="out" filter="dissolve">
                                      <p:cBhvr>
                                        <p:cTn id="59" dur="500"/>
                                        <p:tgtEl>
                                          <p:spTgt spid="90148"/>
                                        </p:tgtEl>
                                      </p:cBhvr>
                                    </p:animEffect>
                                    <p:set>
                                      <p:cBhvr>
                                        <p:cTn id="60" dur="1" fill="hold">
                                          <p:stCondLst>
                                            <p:cond delay="499"/>
                                          </p:stCondLst>
                                        </p:cTn>
                                        <p:tgtEl>
                                          <p:spTgt spid="90148"/>
                                        </p:tgtEl>
                                        <p:attrNameLst>
                                          <p:attrName>style.visibility</p:attrName>
                                        </p:attrNameLst>
                                      </p:cBhvr>
                                      <p:to>
                                        <p:strVal val="hidden"/>
                                      </p:to>
                                    </p:set>
                                  </p:childTnLst>
                                </p:cTn>
                              </p:par>
                              <p:par>
                                <p:cTn id="61" presetID="9" presetClass="entr" presetSubtype="0" fill="hold" nodeType="withEffect">
                                  <p:stCondLst>
                                    <p:cond delay="0"/>
                                  </p:stCondLst>
                                  <p:childTnLst>
                                    <p:set>
                                      <p:cBhvr>
                                        <p:cTn id="62" dur="1" fill="hold">
                                          <p:stCondLst>
                                            <p:cond delay="0"/>
                                          </p:stCondLst>
                                        </p:cTn>
                                        <p:tgtEl>
                                          <p:spTgt spid="90147"/>
                                        </p:tgtEl>
                                        <p:attrNameLst>
                                          <p:attrName>style.visibility</p:attrName>
                                        </p:attrNameLst>
                                      </p:cBhvr>
                                      <p:to>
                                        <p:strVal val="visible"/>
                                      </p:to>
                                    </p:set>
                                    <p:animEffect transition="in" filter="dissolve">
                                      <p:cBhvr>
                                        <p:cTn id="63" dur="500"/>
                                        <p:tgtEl>
                                          <p:spTgt spid="90147"/>
                                        </p:tgtEl>
                                      </p:cBhvr>
                                    </p:animEffect>
                                  </p:childTnLst>
                                </p:cTn>
                              </p:par>
                              <p:par>
                                <p:cTn id="64" presetID="9" presetClass="exit" presetSubtype="0" fill="hold" nodeType="withEffect">
                                  <p:stCondLst>
                                    <p:cond delay="0"/>
                                  </p:stCondLst>
                                  <p:childTnLst>
                                    <p:animEffect transition="out" filter="dissolve">
                                      <p:cBhvr>
                                        <p:cTn id="65" dur="500"/>
                                        <p:tgtEl>
                                          <p:spTgt spid="90147"/>
                                        </p:tgtEl>
                                      </p:cBhvr>
                                    </p:animEffect>
                                    <p:set>
                                      <p:cBhvr>
                                        <p:cTn id="66" dur="1" fill="hold">
                                          <p:stCondLst>
                                            <p:cond delay="499"/>
                                          </p:stCondLst>
                                        </p:cTn>
                                        <p:tgtEl>
                                          <p:spTgt spid="90147"/>
                                        </p:tgtEl>
                                        <p:attrNameLst>
                                          <p:attrName>style.visibility</p:attrName>
                                        </p:attrNameLst>
                                      </p:cBhvr>
                                      <p:to>
                                        <p:strVal val="hidden"/>
                                      </p:to>
                                    </p:set>
                                  </p:childTnLst>
                                </p:cTn>
                              </p:par>
                              <p:par>
                                <p:cTn id="67" presetID="17" presetClass="entr" presetSubtype="10" fill="hold" nodeType="withEffect">
                                  <p:stCondLst>
                                    <p:cond delay="0"/>
                                  </p:stCondLst>
                                  <p:childTnLst>
                                    <p:set>
                                      <p:cBhvr>
                                        <p:cTn id="68" dur="1" fill="hold">
                                          <p:stCondLst>
                                            <p:cond delay="0"/>
                                          </p:stCondLst>
                                        </p:cTn>
                                        <p:tgtEl>
                                          <p:spTgt spid="90150"/>
                                        </p:tgtEl>
                                        <p:attrNameLst>
                                          <p:attrName>style.visibility</p:attrName>
                                        </p:attrNameLst>
                                      </p:cBhvr>
                                      <p:to>
                                        <p:strVal val="visible"/>
                                      </p:to>
                                    </p:set>
                                    <p:anim calcmode="lin" valueType="num">
                                      <p:cBhvr>
                                        <p:cTn id="69" dur="1000" fill="hold"/>
                                        <p:tgtEl>
                                          <p:spTgt spid="90150"/>
                                        </p:tgtEl>
                                        <p:attrNameLst>
                                          <p:attrName>ppt_w</p:attrName>
                                        </p:attrNameLst>
                                      </p:cBhvr>
                                      <p:tavLst>
                                        <p:tav tm="0">
                                          <p:val>
                                            <p:fltVal val="0"/>
                                          </p:val>
                                        </p:tav>
                                        <p:tav tm="100000">
                                          <p:val>
                                            <p:strVal val="#ppt_w"/>
                                          </p:val>
                                        </p:tav>
                                      </p:tavLst>
                                    </p:anim>
                                    <p:anim calcmode="lin" valueType="num">
                                      <p:cBhvr>
                                        <p:cTn id="70" dur="1000" fill="hold"/>
                                        <p:tgtEl>
                                          <p:spTgt spid="90150"/>
                                        </p:tgtEl>
                                        <p:attrNameLst>
                                          <p:attrName>ppt_h</p:attrName>
                                        </p:attrNameLst>
                                      </p:cBhvr>
                                      <p:tavLst>
                                        <p:tav tm="0">
                                          <p:val>
                                            <p:strVal val="#ppt_h"/>
                                          </p:val>
                                        </p:tav>
                                        <p:tav tm="100000">
                                          <p:val>
                                            <p:strVal val="#ppt_h"/>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18" presetClass="entr" presetSubtype="6" fill="hold" grpId="0" nodeType="clickEffect">
                                  <p:stCondLst>
                                    <p:cond delay="0"/>
                                  </p:stCondLst>
                                  <p:childTnLst>
                                    <p:set>
                                      <p:cBhvr>
                                        <p:cTn id="74" dur="1" fill="hold">
                                          <p:stCondLst>
                                            <p:cond delay="0"/>
                                          </p:stCondLst>
                                        </p:cTn>
                                        <p:tgtEl>
                                          <p:spTgt spid="90152"/>
                                        </p:tgtEl>
                                        <p:attrNameLst>
                                          <p:attrName>style.visibility</p:attrName>
                                        </p:attrNameLst>
                                      </p:cBhvr>
                                      <p:to>
                                        <p:strVal val="visible"/>
                                      </p:to>
                                    </p:set>
                                    <p:animEffect transition="in" filter="strips(downRight)">
                                      <p:cBhvr>
                                        <p:cTn id="75" dur="500"/>
                                        <p:tgtEl>
                                          <p:spTgt spid="90152"/>
                                        </p:tgtEl>
                                      </p:cBhvr>
                                    </p:animEffect>
                                  </p:childTnLst>
                                </p:cTn>
                              </p:par>
                            </p:childTnLst>
                          </p:cTn>
                        </p:par>
                        <p:par>
                          <p:cTn id="76" fill="hold" nodeType="afterGroup">
                            <p:stCondLst>
                              <p:cond delay="500"/>
                            </p:stCondLst>
                            <p:childTnLst>
                              <p:par>
                                <p:cTn id="77" presetID="18" presetClass="entr" presetSubtype="6" fill="hold" grpId="0" nodeType="afterEffect">
                                  <p:stCondLst>
                                    <p:cond delay="0"/>
                                  </p:stCondLst>
                                  <p:childTnLst>
                                    <p:set>
                                      <p:cBhvr>
                                        <p:cTn id="78" dur="1" fill="hold">
                                          <p:stCondLst>
                                            <p:cond delay="0"/>
                                          </p:stCondLst>
                                        </p:cTn>
                                        <p:tgtEl>
                                          <p:spTgt spid="90126"/>
                                        </p:tgtEl>
                                        <p:attrNameLst>
                                          <p:attrName>style.visibility</p:attrName>
                                        </p:attrNameLst>
                                      </p:cBhvr>
                                      <p:to>
                                        <p:strVal val="visible"/>
                                      </p:to>
                                    </p:set>
                                    <p:animEffect transition="in" filter="strips(downRight)">
                                      <p:cBhvr>
                                        <p:cTn id="79" dur="500"/>
                                        <p:tgtEl>
                                          <p:spTgt spid="90126"/>
                                        </p:tgtEl>
                                      </p:cBhvr>
                                    </p:animEffect>
                                  </p:childTnLst>
                                </p:cTn>
                              </p:par>
                              <p:par>
                                <p:cTn id="80" presetID="18" presetClass="entr" presetSubtype="6" fill="hold" grpId="0" nodeType="withEffect">
                                  <p:stCondLst>
                                    <p:cond delay="0"/>
                                  </p:stCondLst>
                                  <p:childTnLst>
                                    <p:set>
                                      <p:cBhvr>
                                        <p:cTn id="81" dur="1" fill="hold">
                                          <p:stCondLst>
                                            <p:cond delay="0"/>
                                          </p:stCondLst>
                                        </p:cTn>
                                        <p:tgtEl>
                                          <p:spTgt spid="90137"/>
                                        </p:tgtEl>
                                        <p:attrNameLst>
                                          <p:attrName>style.visibility</p:attrName>
                                        </p:attrNameLst>
                                      </p:cBhvr>
                                      <p:to>
                                        <p:strVal val="visible"/>
                                      </p:to>
                                    </p:set>
                                    <p:animEffect transition="in" filter="strips(downRight)">
                                      <p:cBhvr>
                                        <p:cTn id="82" dur="500"/>
                                        <p:tgtEl>
                                          <p:spTgt spid="90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3" grpId="0"/>
      <p:bldP spid="90124" grpId="0"/>
      <p:bldP spid="90126" grpId="0" animBg="1"/>
      <p:bldP spid="90131" grpId="0"/>
      <p:bldP spid="90136" grpId="0"/>
      <p:bldP spid="90137" grpId="0"/>
      <p:bldP spid="90138" grpId="0" animBg="1"/>
      <p:bldP spid="90139" grpId="0" animBg="1"/>
      <p:bldP spid="90140" grpId="0" animBg="1"/>
      <p:bldP spid="90141" grpId="0" animBg="1"/>
      <p:bldP spid="90142" grpId="0" animBg="1"/>
      <p:bldP spid="90143" grpId="0" animBg="1"/>
      <p:bldP spid="90144" grpId="0" animBg="1"/>
      <p:bldP spid="9015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0" y="1066800"/>
            <a:ext cx="3886200" cy="5791200"/>
          </a:xfrm>
          <a:prstGeom prst="rect">
            <a:avLst/>
          </a:prstGeom>
          <a:solidFill>
            <a:srgbClr val="FFFF99"/>
          </a:solidFill>
          <a:ln w="9525">
            <a:solidFill>
              <a:schemeClr val="tx1"/>
            </a:solidFill>
            <a:miter lim="800000"/>
            <a:headEnd/>
            <a:tailEnd/>
          </a:ln>
        </p:spPr>
        <p:txBody>
          <a:bodyPr wrap="none" anchor="ctr"/>
          <a:lstStyle/>
          <a:p>
            <a:pPr algn="ctr"/>
            <a:endParaRPr lang="vi-VN" altLang="en-US"/>
          </a:p>
        </p:txBody>
      </p:sp>
      <p:sp>
        <p:nvSpPr>
          <p:cNvPr id="21507" name="Rectangle 3"/>
          <p:cNvSpPr>
            <a:spLocks noChangeArrowheads="1"/>
          </p:cNvSpPr>
          <p:nvPr/>
        </p:nvSpPr>
        <p:spPr bwMode="auto">
          <a:xfrm>
            <a:off x="3886200" y="1066800"/>
            <a:ext cx="5257800" cy="5791200"/>
          </a:xfrm>
          <a:prstGeom prst="rect">
            <a:avLst/>
          </a:prstGeom>
          <a:solidFill>
            <a:srgbClr val="CCFFCC"/>
          </a:solidFill>
          <a:ln w="9525">
            <a:solidFill>
              <a:schemeClr val="tx1"/>
            </a:solidFill>
            <a:miter lim="800000"/>
            <a:headEnd/>
            <a:tailEnd/>
          </a:ln>
        </p:spPr>
        <p:txBody>
          <a:bodyPr wrap="none" anchor="ctr"/>
          <a:lstStyle/>
          <a:p>
            <a:pPr algn="ctr"/>
            <a:endParaRPr lang="vi-VN" altLang="en-US"/>
          </a:p>
        </p:txBody>
      </p:sp>
      <p:sp>
        <p:nvSpPr>
          <p:cNvPr id="21508" name="Rectangle 4"/>
          <p:cNvSpPr>
            <a:spLocks noChangeArrowheads="1"/>
          </p:cNvSpPr>
          <p:nvPr/>
        </p:nvSpPr>
        <p:spPr bwMode="auto">
          <a:xfrm>
            <a:off x="0" y="1066800"/>
            <a:ext cx="3657600" cy="517525"/>
          </a:xfrm>
          <a:prstGeom prst="rect">
            <a:avLst/>
          </a:prstGeom>
          <a:noFill/>
          <a:ln w="9525">
            <a:noFill/>
            <a:miter lim="800000"/>
            <a:headEnd/>
            <a:tailEnd/>
          </a:ln>
        </p:spPr>
        <p:txBody>
          <a:bodyPr>
            <a:spAutoFit/>
          </a:bodyPr>
          <a:lstStyle/>
          <a:p>
            <a:pPr eaLnBrk="1" hangingPunct="1"/>
            <a:r>
              <a:rPr lang="en-US" altLang="en-US" sz="1400" b="1">
                <a:solidFill>
                  <a:srgbClr val="CC0000"/>
                </a:solidFill>
              </a:rPr>
              <a:t>I. Tìm hiểu chung :</a:t>
            </a:r>
          </a:p>
          <a:p>
            <a:pPr eaLnBrk="1" hangingPunct="1"/>
            <a:r>
              <a:rPr lang="en-US" altLang="en-US" sz="1400" b="1">
                <a:solidFill>
                  <a:srgbClr val="FFFF00"/>
                </a:solidFill>
              </a:rPr>
              <a:t>     </a:t>
            </a:r>
            <a:endParaRPr lang="en-US" altLang="en-US" sz="1400" b="1">
              <a:solidFill>
                <a:srgbClr val="006600"/>
              </a:solidFill>
            </a:endParaRPr>
          </a:p>
        </p:txBody>
      </p:sp>
      <p:sp>
        <p:nvSpPr>
          <p:cNvPr id="21509" name="Line 5"/>
          <p:cNvSpPr>
            <a:spLocks noChangeShapeType="1"/>
          </p:cNvSpPr>
          <p:nvPr/>
        </p:nvSpPr>
        <p:spPr bwMode="auto">
          <a:xfrm>
            <a:off x="3886200" y="1066800"/>
            <a:ext cx="0" cy="5791200"/>
          </a:xfrm>
          <a:prstGeom prst="line">
            <a:avLst/>
          </a:prstGeom>
          <a:noFill/>
          <a:ln w="9525">
            <a:solidFill>
              <a:schemeClr val="bg2"/>
            </a:solidFill>
            <a:round/>
            <a:headEnd/>
            <a:tailEnd/>
          </a:ln>
        </p:spPr>
        <p:txBody>
          <a:bodyPr/>
          <a:lstStyle/>
          <a:p>
            <a:endParaRPr lang="en-US"/>
          </a:p>
        </p:txBody>
      </p:sp>
      <p:sp>
        <p:nvSpPr>
          <p:cNvPr id="21510" name="WordArt 6"/>
          <p:cNvSpPr>
            <a:spLocks noChangeArrowheads="1" noChangeShapeType="1" noTextEdit="1"/>
          </p:cNvSpPr>
          <p:nvPr/>
        </p:nvSpPr>
        <p:spPr bwMode="auto">
          <a:xfrm>
            <a:off x="3048000" y="304800"/>
            <a:ext cx="3276600" cy="457200"/>
          </a:xfrm>
          <a:prstGeom prst="rect">
            <a:avLst/>
          </a:prstGeom>
        </p:spPr>
        <p:txBody>
          <a:bodyPr wrap="none" fromWordArt="1">
            <a:prstTxWarp prst="textPlain">
              <a:avLst>
                <a:gd name="adj" fmla="val 50000"/>
              </a:avLst>
            </a:prstTxWarp>
          </a:bodyPr>
          <a:lstStyle/>
          <a:p>
            <a:pPr algn="ctr"/>
            <a:r>
              <a:rPr lang="vi-VN" sz="3600" kern="1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CHUYỆN NGƯỜI CON GÁI NAM XƯƠNG</a:t>
            </a:r>
            <a:endParaRPr lang="en-US" sz="3600" kern="1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endParaRPr>
          </a:p>
        </p:txBody>
      </p:sp>
      <p:sp>
        <p:nvSpPr>
          <p:cNvPr id="21511" name="Text Box 7"/>
          <p:cNvSpPr txBox="1">
            <a:spLocks noChangeArrowheads="1"/>
          </p:cNvSpPr>
          <p:nvPr/>
        </p:nvSpPr>
        <p:spPr bwMode="auto">
          <a:xfrm>
            <a:off x="6858000" y="609600"/>
            <a:ext cx="1828800" cy="366713"/>
          </a:xfrm>
          <a:prstGeom prst="rect">
            <a:avLst/>
          </a:prstGeom>
          <a:noFill/>
          <a:ln w="9525">
            <a:noFill/>
            <a:miter lim="800000"/>
            <a:headEnd/>
            <a:tailEnd/>
          </a:ln>
        </p:spPr>
        <p:txBody>
          <a:bodyPr>
            <a:spAutoFit/>
          </a:bodyPr>
          <a:lstStyle/>
          <a:p>
            <a:pPr>
              <a:spcBef>
                <a:spcPct val="50000"/>
              </a:spcBef>
            </a:pPr>
            <a:r>
              <a:rPr lang="en-US" altLang="en-US"/>
              <a:t>Nguyễn Dữ</a:t>
            </a:r>
          </a:p>
        </p:txBody>
      </p:sp>
      <p:sp>
        <p:nvSpPr>
          <p:cNvPr id="21512" name="Text Box 8"/>
          <p:cNvSpPr txBox="1">
            <a:spLocks noChangeArrowheads="1"/>
          </p:cNvSpPr>
          <p:nvPr/>
        </p:nvSpPr>
        <p:spPr bwMode="auto">
          <a:xfrm>
            <a:off x="152400" y="220663"/>
            <a:ext cx="1447800" cy="366712"/>
          </a:xfrm>
          <a:prstGeom prst="rect">
            <a:avLst/>
          </a:prstGeom>
          <a:noFill/>
          <a:ln w="9525">
            <a:noFill/>
            <a:miter lim="800000"/>
            <a:headEnd/>
            <a:tailEnd/>
          </a:ln>
        </p:spPr>
        <p:txBody>
          <a:bodyPr>
            <a:spAutoFit/>
          </a:bodyPr>
          <a:lstStyle/>
          <a:p>
            <a:pPr algn="ctr">
              <a:spcBef>
                <a:spcPct val="50000"/>
              </a:spcBef>
            </a:pPr>
            <a:r>
              <a:rPr lang="en-US" altLang="en-US">
                <a:solidFill>
                  <a:srgbClr val="CC0000"/>
                </a:solidFill>
              </a:rPr>
              <a:t>Tiết 17</a:t>
            </a:r>
          </a:p>
        </p:txBody>
      </p:sp>
      <p:sp>
        <p:nvSpPr>
          <p:cNvPr id="21513" name="Text Box 9"/>
          <p:cNvSpPr txBox="1">
            <a:spLocks noChangeArrowheads="1"/>
          </p:cNvSpPr>
          <p:nvPr/>
        </p:nvSpPr>
        <p:spPr bwMode="auto">
          <a:xfrm>
            <a:off x="0" y="1295400"/>
            <a:ext cx="3124200" cy="304800"/>
          </a:xfrm>
          <a:prstGeom prst="rect">
            <a:avLst/>
          </a:prstGeom>
          <a:noFill/>
          <a:ln w="9525">
            <a:noFill/>
            <a:miter lim="800000"/>
            <a:headEnd/>
            <a:tailEnd/>
          </a:ln>
        </p:spPr>
        <p:txBody>
          <a:bodyPr>
            <a:spAutoFit/>
          </a:bodyPr>
          <a:lstStyle/>
          <a:p>
            <a:pPr>
              <a:spcBef>
                <a:spcPct val="50000"/>
              </a:spcBef>
            </a:pPr>
            <a:r>
              <a:rPr lang="en-US" altLang="en-US" sz="1400" b="1">
                <a:solidFill>
                  <a:srgbClr val="CC0000"/>
                </a:solidFill>
              </a:rPr>
              <a:t>II.Đọc-hiểu văn bản:</a:t>
            </a:r>
          </a:p>
        </p:txBody>
      </p:sp>
      <p:sp>
        <p:nvSpPr>
          <p:cNvPr id="21514" name="Text Box 10"/>
          <p:cNvSpPr txBox="1">
            <a:spLocks noChangeArrowheads="1"/>
          </p:cNvSpPr>
          <p:nvPr/>
        </p:nvSpPr>
        <p:spPr bwMode="auto">
          <a:xfrm>
            <a:off x="0" y="1524000"/>
            <a:ext cx="3276600" cy="304800"/>
          </a:xfrm>
          <a:prstGeom prst="rect">
            <a:avLst/>
          </a:prstGeom>
          <a:noFill/>
          <a:ln w="9525">
            <a:noFill/>
            <a:miter lim="800000"/>
            <a:headEnd/>
            <a:tailEnd/>
          </a:ln>
        </p:spPr>
        <p:txBody>
          <a:bodyPr>
            <a:spAutoFit/>
          </a:bodyPr>
          <a:lstStyle/>
          <a:p>
            <a:pPr>
              <a:spcBef>
                <a:spcPct val="50000"/>
              </a:spcBef>
            </a:pPr>
            <a:r>
              <a:rPr lang="en-US" altLang="en-US" sz="1400" b="1">
                <a:solidFill>
                  <a:srgbClr val="006600"/>
                </a:solidFill>
              </a:rPr>
              <a:t>1.Vũ Nương:</a:t>
            </a:r>
          </a:p>
        </p:txBody>
      </p:sp>
      <p:sp>
        <p:nvSpPr>
          <p:cNvPr id="91147" name="Text Box 11"/>
          <p:cNvSpPr txBox="1">
            <a:spLocks noChangeArrowheads="1"/>
          </p:cNvSpPr>
          <p:nvPr/>
        </p:nvSpPr>
        <p:spPr bwMode="auto">
          <a:xfrm>
            <a:off x="0" y="1997075"/>
            <a:ext cx="3657600" cy="517525"/>
          </a:xfrm>
          <a:prstGeom prst="rect">
            <a:avLst/>
          </a:prstGeom>
          <a:noFill/>
          <a:ln w="9525">
            <a:noFill/>
            <a:miter lim="800000"/>
            <a:headEnd/>
            <a:tailEnd/>
          </a:ln>
        </p:spPr>
        <p:txBody>
          <a:bodyPr>
            <a:spAutoFit/>
          </a:bodyPr>
          <a:lstStyle/>
          <a:p>
            <a:pPr eaLnBrk="1" hangingPunct="1"/>
            <a:r>
              <a:rPr lang="en-US" altLang="en-US" sz="1400" b="1">
                <a:solidFill>
                  <a:srgbClr val="006600"/>
                </a:solidFill>
              </a:rPr>
              <a:t>b.Nỗi oan khuất của Vũ Nương và cái chết bi thảm của nàng.</a:t>
            </a:r>
          </a:p>
        </p:txBody>
      </p:sp>
      <p:sp>
        <p:nvSpPr>
          <p:cNvPr id="91148" name="Text Box 12"/>
          <p:cNvSpPr txBox="1">
            <a:spLocks noChangeArrowheads="1"/>
          </p:cNvSpPr>
          <p:nvPr/>
        </p:nvSpPr>
        <p:spPr bwMode="auto">
          <a:xfrm>
            <a:off x="0" y="1752600"/>
            <a:ext cx="3886200" cy="304800"/>
          </a:xfrm>
          <a:prstGeom prst="rect">
            <a:avLst/>
          </a:prstGeom>
          <a:noFill/>
          <a:ln w="9525">
            <a:noFill/>
            <a:miter lim="800000"/>
            <a:headEnd/>
            <a:tailEnd/>
          </a:ln>
        </p:spPr>
        <p:txBody>
          <a:bodyPr>
            <a:spAutoFit/>
          </a:bodyPr>
          <a:lstStyle/>
          <a:p>
            <a:pPr>
              <a:spcBef>
                <a:spcPct val="50000"/>
              </a:spcBef>
            </a:pPr>
            <a:r>
              <a:rPr lang="en-US" altLang="en-US" sz="1400" b="1">
                <a:solidFill>
                  <a:srgbClr val="006600"/>
                </a:solidFill>
              </a:rPr>
              <a:t>a.Những phẩm chất tốt đẹp của Vũ Nương:</a:t>
            </a:r>
          </a:p>
        </p:txBody>
      </p:sp>
      <p:sp>
        <p:nvSpPr>
          <p:cNvPr id="91150" name="Text Box 14"/>
          <p:cNvSpPr txBox="1">
            <a:spLocks noChangeArrowheads="1"/>
          </p:cNvSpPr>
          <p:nvPr/>
        </p:nvSpPr>
        <p:spPr bwMode="auto">
          <a:xfrm>
            <a:off x="0" y="2438400"/>
            <a:ext cx="3733800" cy="304800"/>
          </a:xfrm>
          <a:prstGeom prst="rect">
            <a:avLst/>
          </a:prstGeom>
          <a:noFill/>
          <a:ln w="9525">
            <a:noFill/>
            <a:miter lim="800000"/>
            <a:headEnd/>
            <a:tailEnd/>
          </a:ln>
        </p:spPr>
        <p:txBody>
          <a:bodyPr>
            <a:spAutoFit/>
          </a:bodyPr>
          <a:lstStyle/>
          <a:p>
            <a:pPr>
              <a:spcBef>
                <a:spcPct val="50000"/>
              </a:spcBef>
            </a:pPr>
            <a:r>
              <a:rPr lang="en-US" altLang="en-US" sz="1400" b="1">
                <a:solidFill>
                  <a:srgbClr val="006600"/>
                </a:solidFill>
                <a:sym typeface="Wingdings" pitchFamily="2" charset="2"/>
              </a:rPr>
              <a:t>2.Trương Sinh:</a:t>
            </a:r>
            <a:endParaRPr lang="en-US" altLang="en-US" sz="1400" b="1">
              <a:solidFill>
                <a:srgbClr val="006600"/>
              </a:solidFill>
            </a:endParaRPr>
          </a:p>
        </p:txBody>
      </p:sp>
      <p:sp>
        <p:nvSpPr>
          <p:cNvPr id="91151" name="Text Box 15"/>
          <p:cNvSpPr txBox="1">
            <a:spLocks noChangeArrowheads="1"/>
          </p:cNvSpPr>
          <p:nvPr/>
        </p:nvSpPr>
        <p:spPr bwMode="auto">
          <a:xfrm>
            <a:off x="0" y="2667000"/>
            <a:ext cx="3733800" cy="304800"/>
          </a:xfrm>
          <a:prstGeom prst="rect">
            <a:avLst/>
          </a:prstGeom>
          <a:noFill/>
          <a:ln w="9525">
            <a:noFill/>
            <a:miter lim="800000"/>
            <a:headEnd/>
            <a:tailEnd/>
          </a:ln>
        </p:spPr>
        <p:txBody>
          <a:bodyPr>
            <a:spAutoFit/>
          </a:bodyPr>
          <a:lstStyle/>
          <a:p>
            <a:pPr>
              <a:spcBef>
                <a:spcPct val="50000"/>
              </a:spcBef>
            </a:pPr>
            <a:r>
              <a:rPr lang="en-US" altLang="en-US" sz="1400" b="1">
                <a:solidFill>
                  <a:srgbClr val="006600"/>
                </a:solidFill>
                <a:sym typeface="Wingdings" pitchFamily="2" charset="2"/>
              </a:rPr>
              <a:t>3.Hình ảnh cái bóng:</a:t>
            </a:r>
            <a:endParaRPr lang="en-US" altLang="en-US" sz="1400" b="1">
              <a:solidFill>
                <a:srgbClr val="006600"/>
              </a:solidFill>
            </a:endParaRPr>
          </a:p>
        </p:txBody>
      </p:sp>
      <p:sp>
        <p:nvSpPr>
          <p:cNvPr id="91152" name="Text Box 16"/>
          <p:cNvSpPr txBox="1">
            <a:spLocks noChangeArrowheads="1"/>
          </p:cNvSpPr>
          <p:nvPr/>
        </p:nvSpPr>
        <p:spPr bwMode="auto">
          <a:xfrm>
            <a:off x="0" y="2971800"/>
            <a:ext cx="3733800" cy="304800"/>
          </a:xfrm>
          <a:prstGeom prst="rect">
            <a:avLst/>
          </a:prstGeom>
          <a:noFill/>
          <a:ln w="9525">
            <a:noFill/>
            <a:miter lim="800000"/>
            <a:headEnd/>
            <a:tailEnd/>
          </a:ln>
        </p:spPr>
        <p:txBody>
          <a:bodyPr>
            <a:spAutoFit/>
          </a:bodyPr>
          <a:lstStyle/>
          <a:p>
            <a:pPr>
              <a:spcBef>
                <a:spcPct val="50000"/>
              </a:spcBef>
            </a:pPr>
            <a:r>
              <a:rPr lang="en-US" altLang="en-US" sz="1400" b="1">
                <a:sym typeface="Wingdings" pitchFamily="2" charset="2"/>
              </a:rPr>
              <a:t>-Là đầu mối, điểm nút của tấn bi kịch.</a:t>
            </a:r>
            <a:endParaRPr lang="en-US" altLang="en-US" sz="1400" b="1"/>
          </a:p>
        </p:txBody>
      </p:sp>
      <p:sp>
        <p:nvSpPr>
          <p:cNvPr id="91165" name="Text Box 29"/>
          <p:cNvSpPr txBox="1">
            <a:spLocks noChangeArrowheads="1"/>
          </p:cNvSpPr>
          <p:nvPr/>
        </p:nvSpPr>
        <p:spPr bwMode="auto">
          <a:xfrm>
            <a:off x="0" y="3276600"/>
            <a:ext cx="3733800" cy="304800"/>
          </a:xfrm>
          <a:prstGeom prst="rect">
            <a:avLst/>
          </a:prstGeom>
          <a:noFill/>
          <a:ln w="9525">
            <a:noFill/>
            <a:miter lim="800000"/>
            <a:headEnd/>
            <a:tailEnd/>
          </a:ln>
        </p:spPr>
        <p:txBody>
          <a:bodyPr>
            <a:spAutoFit/>
          </a:bodyPr>
          <a:lstStyle/>
          <a:p>
            <a:pPr>
              <a:spcBef>
                <a:spcPct val="50000"/>
              </a:spcBef>
            </a:pPr>
            <a:r>
              <a:rPr lang="en-US" altLang="en-US" sz="1400" b="1">
                <a:solidFill>
                  <a:srgbClr val="009900"/>
                </a:solidFill>
                <a:sym typeface="Wingdings" pitchFamily="2" charset="2"/>
              </a:rPr>
              <a:t>4.Yếu tố kỳ ảo:</a:t>
            </a:r>
            <a:endParaRPr lang="en-US" altLang="en-US" sz="1400" b="1">
              <a:solidFill>
                <a:srgbClr val="009900"/>
              </a:solidFill>
            </a:endParaRPr>
          </a:p>
        </p:txBody>
      </p:sp>
      <p:sp>
        <p:nvSpPr>
          <p:cNvPr id="91166" name="Text Box 30"/>
          <p:cNvSpPr txBox="1">
            <a:spLocks noChangeArrowheads="1"/>
          </p:cNvSpPr>
          <p:nvPr/>
        </p:nvSpPr>
        <p:spPr bwMode="auto">
          <a:xfrm>
            <a:off x="3886200" y="1143000"/>
            <a:ext cx="5257800" cy="3170238"/>
          </a:xfrm>
          <a:prstGeom prst="rect">
            <a:avLst/>
          </a:prstGeom>
          <a:noFill/>
          <a:ln w="9525">
            <a:noFill/>
            <a:miter lim="800000"/>
            <a:headEnd/>
            <a:tailEnd/>
          </a:ln>
        </p:spPr>
        <p:txBody>
          <a:bodyPr>
            <a:spAutoFit/>
          </a:bodyPr>
          <a:lstStyle/>
          <a:p>
            <a:pPr algn="ctr">
              <a:spcBef>
                <a:spcPct val="50000"/>
              </a:spcBef>
            </a:pPr>
            <a:r>
              <a:rPr lang="en-US" altLang="en-US" sz="1600" b="1">
                <a:sym typeface="Wingdings" pitchFamily="2" charset="2"/>
              </a:rPr>
              <a:t>NHỮNG YẾU TỐ KỲ ẢO</a:t>
            </a:r>
          </a:p>
          <a:p>
            <a:pPr algn="just">
              <a:spcBef>
                <a:spcPct val="50000"/>
              </a:spcBef>
            </a:pPr>
            <a:r>
              <a:rPr lang="en-US" altLang="en-US" sz="1600" b="1">
                <a:solidFill>
                  <a:srgbClr val="0000FF"/>
                </a:solidFill>
              </a:rPr>
              <a:t>-Phan Lang nằm mộng…, thả rùa xanh.</a:t>
            </a:r>
          </a:p>
          <a:p>
            <a:pPr algn="just">
              <a:spcBef>
                <a:spcPct val="50000"/>
              </a:spcBef>
            </a:pPr>
            <a:r>
              <a:rPr lang="en-US" altLang="en-US" sz="1600" b="1">
                <a:solidFill>
                  <a:srgbClr val="0000FF"/>
                </a:solidFill>
              </a:rPr>
              <a:t>-Phan Lang lạc vào động rùa của Linh Phi (vợ vua biển Nam Hải), được Linh Phi cứu sống, đãi yến tiệc và gặp Vũ Nương.</a:t>
            </a:r>
          </a:p>
          <a:p>
            <a:pPr algn="just">
              <a:spcBef>
                <a:spcPct val="50000"/>
              </a:spcBef>
            </a:pPr>
            <a:r>
              <a:rPr lang="en-US" altLang="en-US" sz="1600" b="1">
                <a:solidFill>
                  <a:srgbClr val="0000FF"/>
                </a:solidFill>
              </a:rPr>
              <a:t>- Vũ Nương được Linh Phi cứu sống và ở thủy cung</a:t>
            </a:r>
          </a:p>
          <a:p>
            <a:pPr algn="just">
              <a:spcBef>
                <a:spcPct val="50000"/>
              </a:spcBef>
            </a:pPr>
            <a:r>
              <a:rPr lang="en-US" altLang="en-US" sz="1600" b="1">
                <a:solidFill>
                  <a:srgbClr val="0000FF"/>
                </a:solidFill>
              </a:rPr>
              <a:t>-Phan Lang được sống lại, về đưa tín vật của Vũ Nương cho Trương Sinh, xin lập đàn giải oan.</a:t>
            </a:r>
          </a:p>
          <a:p>
            <a:pPr algn="just">
              <a:spcBef>
                <a:spcPct val="50000"/>
              </a:spcBef>
            </a:pPr>
            <a:r>
              <a:rPr lang="en-US" altLang="en-US" sz="1600" b="1">
                <a:solidFill>
                  <a:srgbClr val="0000FF"/>
                </a:solidFill>
              </a:rPr>
              <a:t>-Hình ảnh Vũ Nương hiện về, lúc ẩn lúc hiện rồi biến mất.</a:t>
            </a:r>
          </a:p>
        </p:txBody>
      </p:sp>
      <p:sp>
        <p:nvSpPr>
          <p:cNvPr id="91167" name="Text Box 31"/>
          <p:cNvSpPr txBox="1">
            <a:spLocks noChangeArrowheads="1"/>
          </p:cNvSpPr>
          <p:nvPr/>
        </p:nvSpPr>
        <p:spPr bwMode="auto">
          <a:xfrm>
            <a:off x="3886200" y="4103688"/>
            <a:ext cx="5257800" cy="2432050"/>
          </a:xfrm>
          <a:prstGeom prst="rect">
            <a:avLst/>
          </a:prstGeom>
          <a:noFill/>
          <a:ln w="9525">
            <a:noFill/>
            <a:miter lim="800000"/>
            <a:headEnd/>
            <a:tailEnd/>
          </a:ln>
        </p:spPr>
        <p:txBody>
          <a:bodyPr>
            <a:spAutoFit/>
          </a:bodyPr>
          <a:lstStyle/>
          <a:p>
            <a:pPr algn="ctr">
              <a:spcBef>
                <a:spcPct val="50000"/>
              </a:spcBef>
            </a:pPr>
            <a:r>
              <a:rPr lang="en-US" altLang="en-US" sz="1600" b="1">
                <a:sym typeface="Wingdings" pitchFamily="2" charset="2"/>
              </a:rPr>
              <a:t>NHỮNG CHI TIẾT THỰC</a:t>
            </a:r>
          </a:p>
          <a:p>
            <a:pPr algn="just">
              <a:spcBef>
                <a:spcPct val="50000"/>
              </a:spcBef>
            </a:pPr>
            <a:r>
              <a:rPr lang="en-US" altLang="en-US" sz="1600" b="1">
                <a:solidFill>
                  <a:srgbClr val="0000FF"/>
                </a:solidFill>
              </a:rPr>
              <a:t>-Sông Hoàng Giang.</a:t>
            </a:r>
          </a:p>
          <a:p>
            <a:pPr algn="just">
              <a:spcBef>
                <a:spcPct val="50000"/>
              </a:spcBef>
            </a:pPr>
            <a:r>
              <a:rPr lang="en-US" altLang="en-US" sz="1600" b="1">
                <a:solidFill>
                  <a:srgbClr val="0000FF"/>
                </a:solidFill>
              </a:rPr>
              <a:t>- Địa danh Nam Xương</a:t>
            </a:r>
          </a:p>
          <a:p>
            <a:pPr algn="just">
              <a:spcBef>
                <a:spcPct val="50000"/>
              </a:spcBef>
            </a:pPr>
            <a:r>
              <a:rPr lang="en-US" altLang="en-US" sz="1600" b="1">
                <a:solidFill>
                  <a:srgbClr val="0000FF"/>
                </a:solidFill>
              </a:rPr>
              <a:t>-Nhân vật Trần Thiêm Bình.</a:t>
            </a:r>
          </a:p>
          <a:p>
            <a:pPr algn="just">
              <a:spcBef>
                <a:spcPct val="50000"/>
              </a:spcBef>
            </a:pPr>
            <a:r>
              <a:rPr lang="en-US" altLang="en-US" sz="1600" b="1">
                <a:solidFill>
                  <a:srgbClr val="0000FF"/>
                </a:solidFill>
              </a:rPr>
              <a:t>-Ải Chi Lăng.</a:t>
            </a:r>
          </a:p>
          <a:p>
            <a:pPr algn="just">
              <a:spcBef>
                <a:spcPct val="50000"/>
              </a:spcBef>
            </a:pPr>
            <a:r>
              <a:rPr lang="en-US" altLang="en-US" sz="1600" b="1">
                <a:solidFill>
                  <a:srgbClr val="0000FF"/>
                </a:solidFill>
              </a:rPr>
              <a:t>-Quân Minh đánh nước ta (thời nhà Hồ), nhiều người chạy ra bể, bị đắm thuyền.</a:t>
            </a:r>
          </a:p>
        </p:txBody>
      </p:sp>
      <p:sp>
        <p:nvSpPr>
          <p:cNvPr id="91168" name="AutoShape 32"/>
          <p:cNvSpPr>
            <a:spLocks noChangeArrowheads="1"/>
          </p:cNvSpPr>
          <p:nvPr/>
        </p:nvSpPr>
        <p:spPr bwMode="auto">
          <a:xfrm>
            <a:off x="4648200" y="6172200"/>
            <a:ext cx="3733800" cy="685800"/>
          </a:xfrm>
          <a:prstGeom prst="flowChartAlternateProcess">
            <a:avLst/>
          </a:prstGeom>
          <a:gradFill rotWithShape="1">
            <a:gsLst>
              <a:gs pos="0">
                <a:srgbClr val="9933FF"/>
              </a:gs>
              <a:gs pos="100000">
                <a:schemeClr val="bg1"/>
              </a:gs>
            </a:gsLst>
            <a:lin ang="5400000" scaled="1"/>
          </a:gradFill>
          <a:ln w="9525">
            <a:solidFill>
              <a:schemeClr val="tx1"/>
            </a:solidFill>
            <a:miter lim="800000"/>
            <a:headEnd/>
            <a:tailEnd/>
          </a:ln>
        </p:spPr>
        <p:txBody>
          <a:bodyPr wrap="none" anchor="ctr"/>
          <a:lstStyle/>
          <a:p>
            <a:pPr algn="ctr"/>
            <a:endParaRPr lang="en-US" altLang="en-US" b="1"/>
          </a:p>
          <a:p>
            <a:pPr algn="ctr"/>
            <a:r>
              <a:rPr lang="en-US" altLang="en-US" b="1"/>
              <a:t>Gần gũi, tăng độ tin cậy</a:t>
            </a:r>
          </a:p>
          <a:p>
            <a:pPr algn="ctr"/>
            <a:endParaRPr lang="en-US" altLang="en-US" b="1"/>
          </a:p>
        </p:txBody>
      </p:sp>
      <p:sp>
        <p:nvSpPr>
          <p:cNvPr id="91169" name="AutoShape 33"/>
          <p:cNvSpPr>
            <a:spLocks noChangeArrowheads="1"/>
          </p:cNvSpPr>
          <p:nvPr/>
        </p:nvSpPr>
        <p:spPr bwMode="auto">
          <a:xfrm rot="-2134494">
            <a:off x="4092575" y="6265863"/>
            <a:ext cx="609600" cy="381000"/>
          </a:xfrm>
          <a:prstGeom prst="downArrow">
            <a:avLst>
              <a:gd name="adj1" fmla="val 50000"/>
              <a:gd name="adj2" fmla="val 25000"/>
            </a:avLst>
          </a:prstGeom>
          <a:solidFill>
            <a:schemeClr val="accent1"/>
          </a:solidFill>
          <a:ln w="9525">
            <a:solidFill>
              <a:srgbClr val="FF0000"/>
            </a:solidFill>
            <a:miter lim="800000"/>
            <a:headEnd/>
            <a:tailEnd/>
          </a:ln>
        </p:spPr>
        <p:txBody>
          <a:bodyPr wrap="none" anchor="ctr"/>
          <a:lstStyle/>
          <a:p>
            <a:endParaRPr lang="vi-VN" altLang="en-US"/>
          </a:p>
        </p:txBody>
      </p:sp>
      <p:sp>
        <p:nvSpPr>
          <p:cNvPr id="91170" name="Text Box 34"/>
          <p:cNvSpPr txBox="1">
            <a:spLocks noChangeArrowheads="1"/>
          </p:cNvSpPr>
          <p:nvPr/>
        </p:nvSpPr>
        <p:spPr bwMode="auto">
          <a:xfrm>
            <a:off x="0" y="3657600"/>
            <a:ext cx="3733800" cy="523875"/>
          </a:xfrm>
          <a:prstGeom prst="rect">
            <a:avLst/>
          </a:prstGeom>
          <a:noFill/>
          <a:ln w="9525">
            <a:noFill/>
            <a:miter lim="800000"/>
            <a:headEnd/>
            <a:tailEnd/>
          </a:ln>
        </p:spPr>
        <p:txBody>
          <a:bodyPr>
            <a:spAutoFit/>
          </a:bodyPr>
          <a:lstStyle/>
          <a:p>
            <a:pPr algn="just">
              <a:spcBef>
                <a:spcPct val="50000"/>
              </a:spcBef>
            </a:pPr>
            <a:r>
              <a:rPr lang="en-US" altLang="en-US" sz="1400" b="1">
                <a:sym typeface="Wingdings" pitchFamily="2" charset="2"/>
              </a:rPr>
              <a:t>- Làm cho câu chuyện gần gũi và tăng độ tin cậy.</a:t>
            </a:r>
            <a:endParaRPr lang="en-US" altLang="en-US" sz="1400" b="1"/>
          </a:p>
        </p:txBody>
      </p:sp>
      <p:pic>
        <p:nvPicPr>
          <p:cNvPr id="21526" name="Picture 21" descr="Picture1"/>
          <p:cNvPicPr>
            <a:picLocks noChangeAspect="1" noChangeArrowheads="1" noCrop="1"/>
          </p:cNvPicPr>
          <p:nvPr/>
        </p:nvPicPr>
        <p:blipFill>
          <a:blip r:embed="rId2" cstate="print"/>
          <a:srcRect/>
          <a:stretch>
            <a:fillRect/>
          </a:stretch>
        </p:blipFill>
        <p:spPr bwMode="auto">
          <a:xfrm rot="-3428604">
            <a:off x="3130550" y="1196976"/>
            <a:ext cx="593725" cy="5207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911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1147"/>
                                        </p:tgtEl>
                                        <p:attrNameLst>
                                          <p:attrName>style.visibility</p:attrName>
                                        </p:attrNameLst>
                                      </p:cBhvr>
                                      <p:to>
                                        <p:strVal val="visible"/>
                                      </p:to>
                                    </p:set>
                                  </p:childTnLst>
                                </p:cTn>
                              </p:par>
                              <p:par>
                                <p:cTn id="9" presetID="18" presetClass="entr" presetSubtype="6" fill="hold" grpId="0" nodeType="withEffect">
                                  <p:stCondLst>
                                    <p:cond delay="0"/>
                                  </p:stCondLst>
                                  <p:childTnLst>
                                    <p:set>
                                      <p:cBhvr>
                                        <p:cTn id="10" dur="1" fill="hold">
                                          <p:stCondLst>
                                            <p:cond delay="0"/>
                                          </p:stCondLst>
                                        </p:cTn>
                                        <p:tgtEl>
                                          <p:spTgt spid="91150"/>
                                        </p:tgtEl>
                                        <p:attrNameLst>
                                          <p:attrName>style.visibility</p:attrName>
                                        </p:attrNameLst>
                                      </p:cBhvr>
                                      <p:to>
                                        <p:strVal val="visible"/>
                                      </p:to>
                                    </p:set>
                                    <p:animEffect transition="in" filter="strips(downRight)">
                                      <p:cBhvr>
                                        <p:cTn id="11" dur="500"/>
                                        <p:tgtEl>
                                          <p:spTgt spid="91150"/>
                                        </p:tgtEl>
                                      </p:cBhvr>
                                    </p:animEffect>
                                  </p:childTnLst>
                                </p:cTn>
                              </p:par>
                              <p:par>
                                <p:cTn id="12" presetID="18" presetClass="entr" presetSubtype="6" fill="hold" grpId="0" nodeType="withEffect">
                                  <p:stCondLst>
                                    <p:cond delay="0"/>
                                  </p:stCondLst>
                                  <p:childTnLst>
                                    <p:set>
                                      <p:cBhvr>
                                        <p:cTn id="13" dur="1" fill="hold">
                                          <p:stCondLst>
                                            <p:cond delay="0"/>
                                          </p:stCondLst>
                                        </p:cTn>
                                        <p:tgtEl>
                                          <p:spTgt spid="91151"/>
                                        </p:tgtEl>
                                        <p:attrNameLst>
                                          <p:attrName>style.visibility</p:attrName>
                                        </p:attrNameLst>
                                      </p:cBhvr>
                                      <p:to>
                                        <p:strVal val="visible"/>
                                      </p:to>
                                    </p:set>
                                    <p:animEffect transition="in" filter="strips(downRight)">
                                      <p:cBhvr>
                                        <p:cTn id="14" dur="500"/>
                                        <p:tgtEl>
                                          <p:spTgt spid="91151"/>
                                        </p:tgtEl>
                                      </p:cBhvr>
                                    </p:animEffect>
                                  </p:childTnLst>
                                </p:cTn>
                              </p:par>
                              <p:par>
                                <p:cTn id="15" presetID="18" presetClass="entr" presetSubtype="6" fill="hold" grpId="0" nodeType="withEffect">
                                  <p:stCondLst>
                                    <p:cond delay="0"/>
                                  </p:stCondLst>
                                  <p:childTnLst>
                                    <p:set>
                                      <p:cBhvr>
                                        <p:cTn id="16" dur="1" fill="hold">
                                          <p:stCondLst>
                                            <p:cond delay="0"/>
                                          </p:stCondLst>
                                        </p:cTn>
                                        <p:tgtEl>
                                          <p:spTgt spid="91152"/>
                                        </p:tgtEl>
                                        <p:attrNameLst>
                                          <p:attrName>style.visibility</p:attrName>
                                        </p:attrNameLst>
                                      </p:cBhvr>
                                      <p:to>
                                        <p:strVal val="visible"/>
                                      </p:to>
                                    </p:set>
                                    <p:animEffect transition="in" filter="strips(downRight)">
                                      <p:cBhvr>
                                        <p:cTn id="17" dur="500"/>
                                        <p:tgtEl>
                                          <p:spTgt spid="9115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91165"/>
                                        </p:tgtEl>
                                        <p:attrNameLst>
                                          <p:attrName>style.visibility</p:attrName>
                                        </p:attrNameLst>
                                      </p:cBhvr>
                                      <p:to>
                                        <p:strVal val="visible"/>
                                      </p:to>
                                    </p:set>
                                    <p:animEffect transition="in" filter="strips(downRight)">
                                      <p:cBhvr>
                                        <p:cTn id="22" dur="500"/>
                                        <p:tgtEl>
                                          <p:spTgt spid="91165"/>
                                        </p:tgtEl>
                                      </p:cBhvr>
                                    </p:animEffect>
                                  </p:childTnLst>
                                </p:cTn>
                              </p:par>
                            </p:childTnLst>
                          </p:cTn>
                        </p:par>
                        <p:par>
                          <p:cTn id="23" fill="hold" nodeType="afterGroup">
                            <p:stCondLst>
                              <p:cond delay="500"/>
                            </p:stCondLst>
                            <p:childTnLst>
                              <p:par>
                                <p:cTn id="24" presetID="18" presetClass="entr" presetSubtype="6" fill="hold" grpId="0" nodeType="afterEffect">
                                  <p:stCondLst>
                                    <p:cond delay="0"/>
                                  </p:stCondLst>
                                  <p:childTnLst>
                                    <p:set>
                                      <p:cBhvr>
                                        <p:cTn id="25" dur="1" fill="hold">
                                          <p:stCondLst>
                                            <p:cond delay="0"/>
                                          </p:stCondLst>
                                        </p:cTn>
                                        <p:tgtEl>
                                          <p:spTgt spid="91166">
                                            <p:txEl>
                                              <p:pRg st="0" end="0"/>
                                            </p:txEl>
                                          </p:spTgt>
                                        </p:tgtEl>
                                        <p:attrNameLst>
                                          <p:attrName>style.visibility</p:attrName>
                                        </p:attrNameLst>
                                      </p:cBhvr>
                                      <p:to>
                                        <p:strVal val="visible"/>
                                      </p:to>
                                    </p:set>
                                    <p:animEffect transition="in" filter="strips(downRight)">
                                      <p:cBhvr>
                                        <p:cTn id="26" dur="500"/>
                                        <p:tgtEl>
                                          <p:spTgt spid="91166">
                                            <p:txEl>
                                              <p:pRg st="0" end="0"/>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8" presetClass="entr" presetSubtype="6" fill="hold" nodeType="clickEffect">
                                  <p:stCondLst>
                                    <p:cond delay="0"/>
                                  </p:stCondLst>
                                  <p:childTnLst>
                                    <p:set>
                                      <p:cBhvr>
                                        <p:cTn id="30" dur="1" fill="hold">
                                          <p:stCondLst>
                                            <p:cond delay="0"/>
                                          </p:stCondLst>
                                        </p:cTn>
                                        <p:tgtEl>
                                          <p:spTgt spid="91166">
                                            <p:txEl>
                                              <p:pRg st="1" end="1"/>
                                            </p:txEl>
                                          </p:spTgt>
                                        </p:tgtEl>
                                        <p:attrNameLst>
                                          <p:attrName>style.visibility</p:attrName>
                                        </p:attrNameLst>
                                      </p:cBhvr>
                                      <p:to>
                                        <p:strVal val="visible"/>
                                      </p:to>
                                    </p:set>
                                    <p:animEffect transition="in" filter="strips(downRight)">
                                      <p:cBhvr>
                                        <p:cTn id="31" dur="500"/>
                                        <p:tgtEl>
                                          <p:spTgt spid="91166">
                                            <p:txEl>
                                              <p:pRg st="1" end="1"/>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8" presetClass="entr" presetSubtype="6" fill="hold" nodeType="clickEffect">
                                  <p:stCondLst>
                                    <p:cond delay="0"/>
                                  </p:stCondLst>
                                  <p:childTnLst>
                                    <p:set>
                                      <p:cBhvr>
                                        <p:cTn id="35" dur="1" fill="hold">
                                          <p:stCondLst>
                                            <p:cond delay="0"/>
                                          </p:stCondLst>
                                        </p:cTn>
                                        <p:tgtEl>
                                          <p:spTgt spid="91166">
                                            <p:txEl>
                                              <p:pRg st="2" end="2"/>
                                            </p:txEl>
                                          </p:spTgt>
                                        </p:tgtEl>
                                        <p:attrNameLst>
                                          <p:attrName>style.visibility</p:attrName>
                                        </p:attrNameLst>
                                      </p:cBhvr>
                                      <p:to>
                                        <p:strVal val="visible"/>
                                      </p:to>
                                    </p:set>
                                    <p:animEffect transition="in" filter="strips(downRight)">
                                      <p:cBhvr>
                                        <p:cTn id="36" dur="500"/>
                                        <p:tgtEl>
                                          <p:spTgt spid="91166">
                                            <p:txEl>
                                              <p:pRg st="2" end="2"/>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8" presetClass="entr" presetSubtype="6" fill="hold" nodeType="clickEffect">
                                  <p:stCondLst>
                                    <p:cond delay="0"/>
                                  </p:stCondLst>
                                  <p:childTnLst>
                                    <p:set>
                                      <p:cBhvr>
                                        <p:cTn id="40" dur="1" fill="hold">
                                          <p:stCondLst>
                                            <p:cond delay="0"/>
                                          </p:stCondLst>
                                        </p:cTn>
                                        <p:tgtEl>
                                          <p:spTgt spid="91166">
                                            <p:txEl>
                                              <p:pRg st="3" end="3"/>
                                            </p:txEl>
                                          </p:spTgt>
                                        </p:tgtEl>
                                        <p:attrNameLst>
                                          <p:attrName>style.visibility</p:attrName>
                                        </p:attrNameLst>
                                      </p:cBhvr>
                                      <p:to>
                                        <p:strVal val="visible"/>
                                      </p:to>
                                    </p:set>
                                    <p:animEffect transition="in" filter="strips(downRight)">
                                      <p:cBhvr>
                                        <p:cTn id="41" dur="500"/>
                                        <p:tgtEl>
                                          <p:spTgt spid="91166">
                                            <p:txEl>
                                              <p:pRg st="3" end="3"/>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8" presetClass="entr" presetSubtype="6" fill="hold" nodeType="clickEffect">
                                  <p:stCondLst>
                                    <p:cond delay="0"/>
                                  </p:stCondLst>
                                  <p:childTnLst>
                                    <p:set>
                                      <p:cBhvr>
                                        <p:cTn id="45" dur="1" fill="hold">
                                          <p:stCondLst>
                                            <p:cond delay="0"/>
                                          </p:stCondLst>
                                        </p:cTn>
                                        <p:tgtEl>
                                          <p:spTgt spid="91166">
                                            <p:txEl>
                                              <p:pRg st="4" end="4"/>
                                            </p:txEl>
                                          </p:spTgt>
                                        </p:tgtEl>
                                        <p:attrNameLst>
                                          <p:attrName>style.visibility</p:attrName>
                                        </p:attrNameLst>
                                      </p:cBhvr>
                                      <p:to>
                                        <p:strVal val="visible"/>
                                      </p:to>
                                    </p:set>
                                    <p:animEffect transition="in" filter="strips(downRight)">
                                      <p:cBhvr>
                                        <p:cTn id="46" dur="500"/>
                                        <p:tgtEl>
                                          <p:spTgt spid="91166">
                                            <p:txEl>
                                              <p:pRg st="4" end="4"/>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8" presetClass="entr" presetSubtype="6" fill="hold" nodeType="clickEffect">
                                  <p:stCondLst>
                                    <p:cond delay="0"/>
                                  </p:stCondLst>
                                  <p:childTnLst>
                                    <p:set>
                                      <p:cBhvr>
                                        <p:cTn id="50" dur="1" fill="hold">
                                          <p:stCondLst>
                                            <p:cond delay="0"/>
                                          </p:stCondLst>
                                        </p:cTn>
                                        <p:tgtEl>
                                          <p:spTgt spid="91166">
                                            <p:txEl>
                                              <p:pRg st="5" end="5"/>
                                            </p:txEl>
                                          </p:spTgt>
                                        </p:tgtEl>
                                        <p:attrNameLst>
                                          <p:attrName>style.visibility</p:attrName>
                                        </p:attrNameLst>
                                      </p:cBhvr>
                                      <p:to>
                                        <p:strVal val="visible"/>
                                      </p:to>
                                    </p:set>
                                    <p:animEffect transition="in" filter="strips(downRight)">
                                      <p:cBhvr>
                                        <p:cTn id="51" dur="500"/>
                                        <p:tgtEl>
                                          <p:spTgt spid="91166">
                                            <p:txEl>
                                              <p:pRg st="5" end="5"/>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8" presetClass="entr" presetSubtype="6" fill="hold" grpId="0" nodeType="clickEffect">
                                  <p:stCondLst>
                                    <p:cond delay="0"/>
                                  </p:stCondLst>
                                  <p:childTnLst>
                                    <p:set>
                                      <p:cBhvr>
                                        <p:cTn id="55" dur="1" fill="hold">
                                          <p:stCondLst>
                                            <p:cond delay="0"/>
                                          </p:stCondLst>
                                        </p:cTn>
                                        <p:tgtEl>
                                          <p:spTgt spid="91167">
                                            <p:txEl>
                                              <p:pRg st="0" end="0"/>
                                            </p:txEl>
                                          </p:spTgt>
                                        </p:tgtEl>
                                        <p:attrNameLst>
                                          <p:attrName>style.visibility</p:attrName>
                                        </p:attrNameLst>
                                      </p:cBhvr>
                                      <p:to>
                                        <p:strVal val="visible"/>
                                      </p:to>
                                    </p:set>
                                    <p:animEffect transition="in" filter="strips(downRight)">
                                      <p:cBhvr>
                                        <p:cTn id="56" dur="500"/>
                                        <p:tgtEl>
                                          <p:spTgt spid="91167">
                                            <p:txEl>
                                              <p:pRg st="0" end="0"/>
                                            </p:txEl>
                                          </p:spTgt>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8" presetClass="entr" presetSubtype="6" fill="hold" nodeType="clickEffect">
                                  <p:stCondLst>
                                    <p:cond delay="0"/>
                                  </p:stCondLst>
                                  <p:childTnLst>
                                    <p:set>
                                      <p:cBhvr>
                                        <p:cTn id="60" dur="1" fill="hold">
                                          <p:stCondLst>
                                            <p:cond delay="0"/>
                                          </p:stCondLst>
                                        </p:cTn>
                                        <p:tgtEl>
                                          <p:spTgt spid="91167">
                                            <p:txEl>
                                              <p:pRg st="1" end="1"/>
                                            </p:txEl>
                                          </p:spTgt>
                                        </p:tgtEl>
                                        <p:attrNameLst>
                                          <p:attrName>style.visibility</p:attrName>
                                        </p:attrNameLst>
                                      </p:cBhvr>
                                      <p:to>
                                        <p:strVal val="visible"/>
                                      </p:to>
                                    </p:set>
                                    <p:animEffect transition="in" filter="strips(downRight)">
                                      <p:cBhvr>
                                        <p:cTn id="61" dur="500"/>
                                        <p:tgtEl>
                                          <p:spTgt spid="91167">
                                            <p:txEl>
                                              <p:pRg st="1" end="1"/>
                                            </p:txEl>
                                          </p:spTgt>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8" presetClass="entr" presetSubtype="6" fill="hold" nodeType="clickEffect">
                                  <p:stCondLst>
                                    <p:cond delay="0"/>
                                  </p:stCondLst>
                                  <p:childTnLst>
                                    <p:set>
                                      <p:cBhvr>
                                        <p:cTn id="65" dur="1" fill="hold">
                                          <p:stCondLst>
                                            <p:cond delay="0"/>
                                          </p:stCondLst>
                                        </p:cTn>
                                        <p:tgtEl>
                                          <p:spTgt spid="91167">
                                            <p:txEl>
                                              <p:pRg st="2" end="2"/>
                                            </p:txEl>
                                          </p:spTgt>
                                        </p:tgtEl>
                                        <p:attrNameLst>
                                          <p:attrName>style.visibility</p:attrName>
                                        </p:attrNameLst>
                                      </p:cBhvr>
                                      <p:to>
                                        <p:strVal val="visible"/>
                                      </p:to>
                                    </p:set>
                                    <p:animEffect transition="in" filter="strips(downRight)">
                                      <p:cBhvr>
                                        <p:cTn id="66" dur="500"/>
                                        <p:tgtEl>
                                          <p:spTgt spid="91167">
                                            <p:txEl>
                                              <p:pRg st="2" end="2"/>
                                            </p:txEl>
                                          </p:spTgt>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18" presetClass="entr" presetSubtype="6" fill="hold" nodeType="clickEffect">
                                  <p:stCondLst>
                                    <p:cond delay="0"/>
                                  </p:stCondLst>
                                  <p:childTnLst>
                                    <p:set>
                                      <p:cBhvr>
                                        <p:cTn id="70" dur="1" fill="hold">
                                          <p:stCondLst>
                                            <p:cond delay="0"/>
                                          </p:stCondLst>
                                        </p:cTn>
                                        <p:tgtEl>
                                          <p:spTgt spid="91167">
                                            <p:txEl>
                                              <p:pRg st="3" end="3"/>
                                            </p:txEl>
                                          </p:spTgt>
                                        </p:tgtEl>
                                        <p:attrNameLst>
                                          <p:attrName>style.visibility</p:attrName>
                                        </p:attrNameLst>
                                      </p:cBhvr>
                                      <p:to>
                                        <p:strVal val="visible"/>
                                      </p:to>
                                    </p:set>
                                    <p:animEffect transition="in" filter="strips(downRight)">
                                      <p:cBhvr>
                                        <p:cTn id="71" dur="500"/>
                                        <p:tgtEl>
                                          <p:spTgt spid="91167">
                                            <p:txEl>
                                              <p:pRg st="3" end="3"/>
                                            </p:txEl>
                                          </p:spTgt>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18" presetClass="entr" presetSubtype="6" fill="hold" nodeType="clickEffect">
                                  <p:stCondLst>
                                    <p:cond delay="0"/>
                                  </p:stCondLst>
                                  <p:childTnLst>
                                    <p:set>
                                      <p:cBhvr>
                                        <p:cTn id="75" dur="1" fill="hold">
                                          <p:stCondLst>
                                            <p:cond delay="0"/>
                                          </p:stCondLst>
                                        </p:cTn>
                                        <p:tgtEl>
                                          <p:spTgt spid="91167">
                                            <p:txEl>
                                              <p:pRg st="4" end="4"/>
                                            </p:txEl>
                                          </p:spTgt>
                                        </p:tgtEl>
                                        <p:attrNameLst>
                                          <p:attrName>style.visibility</p:attrName>
                                        </p:attrNameLst>
                                      </p:cBhvr>
                                      <p:to>
                                        <p:strVal val="visible"/>
                                      </p:to>
                                    </p:set>
                                    <p:animEffect transition="in" filter="strips(downRight)">
                                      <p:cBhvr>
                                        <p:cTn id="76" dur="500"/>
                                        <p:tgtEl>
                                          <p:spTgt spid="91167">
                                            <p:txEl>
                                              <p:pRg st="4" end="4"/>
                                            </p:txEl>
                                          </p:spTgt>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18" presetClass="entr" presetSubtype="6" fill="hold" nodeType="clickEffect">
                                  <p:stCondLst>
                                    <p:cond delay="0"/>
                                  </p:stCondLst>
                                  <p:childTnLst>
                                    <p:set>
                                      <p:cBhvr>
                                        <p:cTn id="80" dur="1" fill="hold">
                                          <p:stCondLst>
                                            <p:cond delay="0"/>
                                          </p:stCondLst>
                                        </p:cTn>
                                        <p:tgtEl>
                                          <p:spTgt spid="91167">
                                            <p:txEl>
                                              <p:pRg st="5" end="5"/>
                                            </p:txEl>
                                          </p:spTgt>
                                        </p:tgtEl>
                                        <p:attrNameLst>
                                          <p:attrName>style.visibility</p:attrName>
                                        </p:attrNameLst>
                                      </p:cBhvr>
                                      <p:to>
                                        <p:strVal val="visible"/>
                                      </p:to>
                                    </p:set>
                                    <p:animEffect transition="in" filter="strips(downRight)">
                                      <p:cBhvr>
                                        <p:cTn id="81" dur="500"/>
                                        <p:tgtEl>
                                          <p:spTgt spid="91167">
                                            <p:txEl>
                                              <p:pRg st="5" end="5"/>
                                            </p:txEl>
                                          </p:spTgt>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18" presetClass="entr" presetSubtype="6" fill="hold" grpId="0" nodeType="clickEffect">
                                  <p:stCondLst>
                                    <p:cond delay="0"/>
                                  </p:stCondLst>
                                  <p:childTnLst>
                                    <p:set>
                                      <p:cBhvr>
                                        <p:cTn id="85" dur="1" fill="hold">
                                          <p:stCondLst>
                                            <p:cond delay="0"/>
                                          </p:stCondLst>
                                        </p:cTn>
                                        <p:tgtEl>
                                          <p:spTgt spid="91169"/>
                                        </p:tgtEl>
                                        <p:attrNameLst>
                                          <p:attrName>style.visibility</p:attrName>
                                        </p:attrNameLst>
                                      </p:cBhvr>
                                      <p:to>
                                        <p:strVal val="visible"/>
                                      </p:to>
                                    </p:set>
                                    <p:animEffect transition="in" filter="strips(downRight)">
                                      <p:cBhvr>
                                        <p:cTn id="86" dur="500"/>
                                        <p:tgtEl>
                                          <p:spTgt spid="91169"/>
                                        </p:tgtEl>
                                      </p:cBhvr>
                                    </p:animEffect>
                                  </p:childTnLst>
                                </p:cTn>
                              </p:par>
                            </p:childTnLst>
                          </p:cTn>
                        </p:par>
                        <p:par>
                          <p:cTn id="87" fill="hold" nodeType="afterGroup">
                            <p:stCondLst>
                              <p:cond delay="500"/>
                            </p:stCondLst>
                            <p:childTnLst>
                              <p:par>
                                <p:cTn id="88" presetID="18" presetClass="entr" presetSubtype="6" fill="hold" grpId="0" nodeType="afterEffect">
                                  <p:stCondLst>
                                    <p:cond delay="0"/>
                                  </p:stCondLst>
                                  <p:childTnLst>
                                    <p:set>
                                      <p:cBhvr>
                                        <p:cTn id="89" dur="1" fill="hold">
                                          <p:stCondLst>
                                            <p:cond delay="0"/>
                                          </p:stCondLst>
                                        </p:cTn>
                                        <p:tgtEl>
                                          <p:spTgt spid="91168"/>
                                        </p:tgtEl>
                                        <p:attrNameLst>
                                          <p:attrName>style.visibility</p:attrName>
                                        </p:attrNameLst>
                                      </p:cBhvr>
                                      <p:to>
                                        <p:strVal val="visible"/>
                                      </p:to>
                                    </p:set>
                                    <p:animEffect transition="in" filter="strips(downRight)">
                                      <p:cBhvr>
                                        <p:cTn id="90" dur="500"/>
                                        <p:tgtEl>
                                          <p:spTgt spid="91168"/>
                                        </p:tgtEl>
                                      </p:cBhvr>
                                    </p:animEffect>
                                  </p:childTnLst>
                                </p:cTn>
                              </p:par>
                            </p:childTnLst>
                          </p:cTn>
                        </p:par>
                        <p:par>
                          <p:cTn id="91" fill="hold" nodeType="afterGroup">
                            <p:stCondLst>
                              <p:cond delay="1000"/>
                            </p:stCondLst>
                            <p:childTnLst>
                              <p:par>
                                <p:cTn id="92" presetID="18" presetClass="entr" presetSubtype="6" fill="hold" grpId="0" nodeType="afterEffect">
                                  <p:stCondLst>
                                    <p:cond delay="0"/>
                                  </p:stCondLst>
                                  <p:childTnLst>
                                    <p:set>
                                      <p:cBhvr>
                                        <p:cTn id="93" dur="1" fill="hold">
                                          <p:stCondLst>
                                            <p:cond delay="0"/>
                                          </p:stCondLst>
                                        </p:cTn>
                                        <p:tgtEl>
                                          <p:spTgt spid="91170"/>
                                        </p:tgtEl>
                                        <p:attrNameLst>
                                          <p:attrName>style.visibility</p:attrName>
                                        </p:attrNameLst>
                                      </p:cBhvr>
                                      <p:to>
                                        <p:strVal val="visible"/>
                                      </p:to>
                                    </p:set>
                                    <p:animEffect transition="in" filter="strips(downRight)">
                                      <p:cBhvr>
                                        <p:cTn id="94" dur="500"/>
                                        <p:tgtEl>
                                          <p:spTgt spid="91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7" grpId="0"/>
      <p:bldP spid="91148" grpId="0"/>
      <p:bldP spid="91150" grpId="0"/>
      <p:bldP spid="91151" grpId="0"/>
      <p:bldP spid="91152" grpId="0"/>
      <p:bldP spid="91165" grpId="0"/>
      <p:bldP spid="91166" grpId="0" build="allAtOnce"/>
      <p:bldP spid="91167" grpId="0" build="allAtOnce"/>
      <p:bldP spid="91168" grpId="0" animBg="1"/>
      <p:bldP spid="91169" grpId="0" animBg="1"/>
      <p:bldP spid="9117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1066800"/>
            <a:ext cx="3886200" cy="5791200"/>
          </a:xfrm>
          <a:prstGeom prst="rect">
            <a:avLst/>
          </a:prstGeom>
          <a:solidFill>
            <a:srgbClr val="FFFF99"/>
          </a:solidFill>
          <a:ln w="9525">
            <a:solidFill>
              <a:schemeClr val="tx1"/>
            </a:solidFill>
            <a:miter lim="800000"/>
            <a:headEnd/>
            <a:tailEnd/>
          </a:ln>
        </p:spPr>
        <p:txBody>
          <a:bodyPr wrap="none" anchor="ctr"/>
          <a:lstStyle/>
          <a:p>
            <a:pPr algn="ctr"/>
            <a:endParaRPr lang="vi-VN" altLang="en-US"/>
          </a:p>
        </p:txBody>
      </p:sp>
      <p:sp>
        <p:nvSpPr>
          <p:cNvPr id="22531" name="Rectangle 3"/>
          <p:cNvSpPr>
            <a:spLocks noChangeArrowheads="1"/>
          </p:cNvSpPr>
          <p:nvPr/>
        </p:nvSpPr>
        <p:spPr bwMode="auto">
          <a:xfrm>
            <a:off x="3886200" y="1066800"/>
            <a:ext cx="5257800" cy="5791200"/>
          </a:xfrm>
          <a:prstGeom prst="rect">
            <a:avLst/>
          </a:prstGeom>
          <a:solidFill>
            <a:srgbClr val="CCFFCC"/>
          </a:solidFill>
          <a:ln w="9525">
            <a:solidFill>
              <a:schemeClr val="tx1"/>
            </a:solidFill>
            <a:miter lim="800000"/>
            <a:headEnd/>
            <a:tailEnd/>
          </a:ln>
        </p:spPr>
        <p:txBody>
          <a:bodyPr wrap="none" anchor="ctr"/>
          <a:lstStyle/>
          <a:p>
            <a:pPr algn="ctr"/>
            <a:endParaRPr lang="vi-VN" altLang="en-US"/>
          </a:p>
        </p:txBody>
      </p:sp>
      <p:sp>
        <p:nvSpPr>
          <p:cNvPr id="22532" name="Rectangle 4"/>
          <p:cNvSpPr>
            <a:spLocks noChangeArrowheads="1"/>
          </p:cNvSpPr>
          <p:nvPr/>
        </p:nvSpPr>
        <p:spPr bwMode="auto">
          <a:xfrm>
            <a:off x="0" y="1066800"/>
            <a:ext cx="3657600" cy="517525"/>
          </a:xfrm>
          <a:prstGeom prst="rect">
            <a:avLst/>
          </a:prstGeom>
          <a:noFill/>
          <a:ln w="9525">
            <a:noFill/>
            <a:miter lim="800000"/>
            <a:headEnd/>
            <a:tailEnd/>
          </a:ln>
        </p:spPr>
        <p:txBody>
          <a:bodyPr>
            <a:spAutoFit/>
          </a:bodyPr>
          <a:lstStyle/>
          <a:p>
            <a:pPr eaLnBrk="1" hangingPunct="1"/>
            <a:r>
              <a:rPr lang="en-US" altLang="en-US" sz="1400" b="1">
                <a:solidFill>
                  <a:srgbClr val="CC0000"/>
                </a:solidFill>
              </a:rPr>
              <a:t>I. Tìm hiểu chung :</a:t>
            </a:r>
          </a:p>
          <a:p>
            <a:pPr eaLnBrk="1" hangingPunct="1"/>
            <a:r>
              <a:rPr lang="en-US" altLang="en-US" sz="1400" b="1">
                <a:solidFill>
                  <a:srgbClr val="FFFF00"/>
                </a:solidFill>
              </a:rPr>
              <a:t>     </a:t>
            </a:r>
            <a:endParaRPr lang="en-US" altLang="en-US" sz="1400" b="1">
              <a:solidFill>
                <a:srgbClr val="006600"/>
              </a:solidFill>
            </a:endParaRPr>
          </a:p>
        </p:txBody>
      </p:sp>
      <p:sp>
        <p:nvSpPr>
          <p:cNvPr id="22533" name="Line 5"/>
          <p:cNvSpPr>
            <a:spLocks noChangeShapeType="1"/>
          </p:cNvSpPr>
          <p:nvPr/>
        </p:nvSpPr>
        <p:spPr bwMode="auto">
          <a:xfrm>
            <a:off x="3886200" y="1066800"/>
            <a:ext cx="0" cy="5791200"/>
          </a:xfrm>
          <a:prstGeom prst="line">
            <a:avLst/>
          </a:prstGeom>
          <a:noFill/>
          <a:ln w="9525">
            <a:solidFill>
              <a:schemeClr val="bg2"/>
            </a:solidFill>
            <a:round/>
            <a:headEnd/>
            <a:tailEnd/>
          </a:ln>
        </p:spPr>
        <p:txBody>
          <a:bodyPr/>
          <a:lstStyle/>
          <a:p>
            <a:endParaRPr lang="en-US"/>
          </a:p>
        </p:txBody>
      </p:sp>
      <p:sp>
        <p:nvSpPr>
          <p:cNvPr id="22534" name="WordArt 6"/>
          <p:cNvSpPr>
            <a:spLocks noChangeArrowheads="1" noChangeShapeType="1" noTextEdit="1"/>
          </p:cNvSpPr>
          <p:nvPr/>
        </p:nvSpPr>
        <p:spPr bwMode="auto">
          <a:xfrm>
            <a:off x="3048000" y="304800"/>
            <a:ext cx="3276600" cy="457200"/>
          </a:xfrm>
          <a:prstGeom prst="rect">
            <a:avLst/>
          </a:prstGeom>
        </p:spPr>
        <p:txBody>
          <a:bodyPr wrap="none" fromWordArt="1">
            <a:prstTxWarp prst="textPlain">
              <a:avLst>
                <a:gd name="adj" fmla="val 50000"/>
              </a:avLst>
            </a:prstTxWarp>
          </a:bodyPr>
          <a:lstStyle/>
          <a:p>
            <a:pPr algn="ctr"/>
            <a:r>
              <a:rPr lang="vi-VN" sz="3600" kern="1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CHUYỆN NGƯỜI CON GÁI NAM XƯƠNG</a:t>
            </a:r>
            <a:endParaRPr lang="en-US" sz="3600" kern="1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endParaRPr>
          </a:p>
        </p:txBody>
      </p:sp>
      <p:sp>
        <p:nvSpPr>
          <p:cNvPr id="22535" name="Text Box 7"/>
          <p:cNvSpPr txBox="1">
            <a:spLocks noChangeArrowheads="1"/>
          </p:cNvSpPr>
          <p:nvPr/>
        </p:nvSpPr>
        <p:spPr bwMode="auto">
          <a:xfrm>
            <a:off x="6858000" y="609600"/>
            <a:ext cx="1828800" cy="366713"/>
          </a:xfrm>
          <a:prstGeom prst="rect">
            <a:avLst/>
          </a:prstGeom>
          <a:noFill/>
          <a:ln w="9525">
            <a:noFill/>
            <a:miter lim="800000"/>
            <a:headEnd/>
            <a:tailEnd/>
          </a:ln>
        </p:spPr>
        <p:txBody>
          <a:bodyPr>
            <a:spAutoFit/>
          </a:bodyPr>
          <a:lstStyle/>
          <a:p>
            <a:pPr>
              <a:spcBef>
                <a:spcPct val="50000"/>
              </a:spcBef>
            </a:pPr>
            <a:r>
              <a:rPr lang="en-US" altLang="en-US"/>
              <a:t>Nguyễn Dữ</a:t>
            </a:r>
          </a:p>
        </p:txBody>
      </p:sp>
      <p:sp>
        <p:nvSpPr>
          <p:cNvPr id="22536" name="Text Box 8"/>
          <p:cNvSpPr txBox="1">
            <a:spLocks noChangeArrowheads="1"/>
          </p:cNvSpPr>
          <p:nvPr/>
        </p:nvSpPr>
        <p:spPr bwMode="auto">
          <a:xfrm>
            <a:off x="152400" y="220663"/>
            <a:ext cx="1447800" cy="366712"/>
          </a:xfrm>
          <a:prstGeom prst="rect">
            <a:avLst/>
          </a:prstGeom>
          <a:noFill/>
          <a:ln w="9525">
            <a:noFill/>
            <a:miter lim="800000"/>
            <a:headEnd/>
            <a:tailEnd/>
          </a:ln>
        </p:spPr>
        <p:txBody>
          <a:bodyPr>
            <a:spAutoFit/>
          </a:bodyPr>
          <a:lstStyle/>
          <a:p>
            <a:pPr algn="ctr">
              <a:spcBef>
                <a:spcPct val="50000"/>
              </a:spcBef>
            </a:pPr>
            <a:r>
              <a:rPr lang="en-US" altLang="en-US">
                <a:solidFill>
                  <a:srgbClr val="CC0000"/>
                </a:solidFill>
              </a:rPr>
              <a:t>Tiết 17</a:t>
            </a:r>
          </a:p>
        </p:txBody>
      </p:sp>
      <p:sp>
        <p:nvSpPr>
          <p:cNvPr id="22537" name="Text Box 9"/>
          <p:cNvSpPr txBox="1">
            <a:spLocks noChangeArrowheads="1"/>
          </p:cNvSpPr>
          <p:nvPr/>
        </p:nvSpPr>
        <p:spPr bwMode="auto">
          <a:xfrm>
            <a:off x="0" y="1295400"/>
            <a:ext cx="3124200" cy="304800"/>
          </a:xfrm>
          <a:prstGeom prst="rect">
            <a:avLst/>
          </a:prstGeom>
          <a:noFill/>
          <a:ln w="9525">
            <a:noFill/>
            <a:miter lim="800000"/>
            <a:headEnd/>
            <a:tailEnd/>
          </a:ln>
        </p:spPr>
        <p:txBody>
          <a:bodyPr>
            <a:spAutoFit/>
          </a:bodyPr>
          <a:lstStyle/>
          <a:p>
            <a:pPr>
              <a:spcBef>
                <a:spcPct val="50000"/>
              </a:spcBef>
            </a:pPr>
            <a:r>
              <a:rPr lang="en-US" altLang="en-US" sz="1400" b="1">
                <a:solidFill>
                  <a:srgbClr val="CC0000"/>
                </a:solidFill>
              </a:rPr>
              <a:t>II.Đọc-hiểu văn bản:</a:t>
            </a:r>
          </a:p>
        </p:txBody>
      </p:sp>
      <p:sp>
        <p:nvSpPr>
          <p:cNvPr id="22538" name="Text Box 10"/>
          <p:cNvSpPr txBox="1">
            <a:spLocks noChangeArrowheads="1"/>
          </p:cNvSpPr>
          <p:nvPr/>
        </p:nvSpPr>
        <p:spPr bwMode="auto">
          <a:xfrm>
            <a:off x="0" y="1524000"/>
            <a:ext cx="3276600" cy="304800"/>
          </a:xfrm>
          <a:prstGeom prst="rect">
            <a:avLst/>
          </a:prstGeom>
          <a:noFill/>
          <a:ln w="9525">
            <a:noFill/>
            <a:miter lim="800000"/>
            <a:headEnd/>
            <a:tailEnd/>
          </a:ln>
        </p:spPr>
        <p:txBody>
          <a:bodyPr>
            <a:spAutoFit/>
          </a:bodyPr>
          <a:lstStyle/>
          <a:p>
            <a:pPr>
              <a:spcBef>
                <a:spcPct val="50000"/>
              </a:spcBef>
            </a:pPr>
            <a:r>
              <a:rPr lang="en-US" altLang="en-US" sz="1400" b="1">
                <a:solidFill>
                  <a:srgbClr val="006600"/>
                </a:solidFill>
              </a:rPr>
              <a:t>1.Vũ Nương:</a:t>
            </a:r>
          </a:p>
        </p:txBody>
      </p:sp>
      <p:sp>
        <p:nvSpPr>
          <p:cNvPr id="92171" name="Text Box 11"/>
          <p:cNvSpPr txBox="1">
            <a:spLocks noChangeArrowheads="1"/>
          </p:cNvSpPr>
          <p:nvPr/>
        </p:nvSpPr>
        <p:spPr bwMode="auto">
          <a:xfrm>
            <a:off x="0" y="1997075"/>
            <a:ext cx="3657600" cy="517525"/>
          </a:xfrm>
          <a:prstGeom prst="rect">
            <a:avLst/>
          </a:prstGeom>
          <a:noFill/>
          <a:ln w="9525">
            <a:noFill/>
            <a:miter lim="800000"/>
            <a:headEnd/>
            <a:tailEnd/>
          </a:ln>
        </p:spPr>
        <p:txBody>
          <a:bodyPr>
            <a:spAutoFit/>
          </a:bodyPr>
          <a:lstStyle/>
          <a:p>
            <a:pPr eaLnBrk="1" hangingPunct="1"/>
            <a:r>
              <a:rPr lang="en-US" altLang="en-US" sz="1400" b="1">
                <a:solidFill>
                  <a:srgbClr val="006600"/>
                </a:solidFill>
              </a:rPr>
              <a:t>b.Nỗi oan khuất của Vũ Nương và cái chết bi thảm của nàng.</a:t>
            </a:r>
          </a:p>
        </p:txBody>
      </p:sp>
      <p:sp>
        <p:nvSpPr>
          <p:cNvPr id="92172" name="Text Box 12"/>
          <p:cNvSpPr txBox="1">
            <a:spLocks noChangeArrowheads="1"/>
          </p:cNvSpPr>
          <p:nvPr/>
        </p:nvSpPr>
        <p:spPr bwMode="auto">
          <a:xfrm>
            <a:off x="0" y="1752600"/>
            <a:ext cx="3886200" cy="304800"/>
          </a:xfrm>
          <a:prstGeom prst="rect">
            <a:avLst/>
          </a:prstGeom>
          <a:noFill/>
          <a:ln w="9525">
            <a:noFill/>
            <a:miter lim="800000"/>
            <a:headEnd/>
            <a:tailEnd/>
          </a:ln>
        </p:spPr>
        <p:txBody>
          <a:bodyPr>
            <a:spAutoFit/>
          </a:bodyPr>
          <a:lstStyle/>
          <a:p>
            <a:pPr>
              <a:spcBef>
                <a:spcPct val="50000"/>
              </a:spcBef>
            </a:pPr>
            <a:r>
              <a:rPr lang="en-US" altLang="en-US" sz="1400" b="1">
                <a:solidFill>
                  <a:srgbClr val="006600"/>
                </a:solidFill>
              </a:rPr>
              <a:t>a.Những phẩm chất tốt đẹp của Vũ Nương:</a:t>
            </a:r>
          </a:p>
        </p:txBody>
      </p:sp>
      <p:sp>
        <p:nvSpPr>
          <p:cNvPr id="92173" name="Text Box 13"/>
          <p:cNvSpPr txBox="1">
            <a:spLocks noChangeArrowheads="1"/>
          </p:cNvSpPr>
          <p:nvPr/>
        </p:nvSpPr>
        <p:spPr bwMode="auto">
          <a:xfrm>
            <a:off x="0" y="2438400"/>
            <a:ext cx="3733800" cy="304800"/>
          </a:xfrm>
          <a:prstGeom prst="rect">
            <a:avLst/>
          </a:prstGeom>
          <a:noFill/>
          <a:ln w="9525">
            <a:noFill/>
            <a:miter lim="800000"/>
            <a:headEnd/>
            <a:tailEnd/>
          </a:ln>
        </p:spPr>
        <p:txBody>
          <a:bodyPr>
            <a:spAutoFit/>
          </a:bodyPr>
          <a:lstStyle/>
          <a:p>
            <a:pPr>
              <a:spcBef>
                <a:spcPct val="50000"/>
              </a:spcBef>
            </a:pPr>
            <a:r>
              <a:rPr lang="en-US" altLang="en-US" sz="1400" b="1">
                <a:solidFill>
                  <a:srgbClr val="006600"/>
                </a:solidFill>
                <a:sym typeface="Wingdings" pitchFamily="2" charset="2"/>
              </a:rPr>
              <a:t>2.Trương Sinh:</a:t>
            </a:r>
            <a:endParaRPr lang="en-US" altLang="en-US" sz="1400" b="1">
              <a:solidFill>
                <a:srgbClr val="006600"/>
              </a:solidFill>
            </a:endParaRPr>
          </a:p>
        </p:txBody>
      </p:sp>
      <p:sp>
        <p:nvSpPr>
          <p:cNvPr id="92174" name="Text Box 14"/>
          <p:cNvSpPr txBox="1">
            <a:spLocks noChangeArrowheads="1"/>
          </p:cNvSpPr>
          <p:nvPr/>
        </p:nvSpPr>
        <p:spPr bwMode="auto">
          <a:xfrm>
            <a:off x="0" y="2667000"/>
            <a:ext cx="3733800" cy="304800"/>
          </a:xfrm>
          <a:prstGeom prst="rect">
            <a:avLst/>
          </a:prstGeom>
          <a:noFill/>
          <a:ln w="9525">
            <a:noFill/>
            <a:miter lim="800000"/>
            <a:headEnd/>
            <a:tailEnd/>
          </a:ln>
        </p:spPr>
        <p:txBody>
          <a:bodyPr>
            <a:spAutoFit/>
          </a:bodyPr>
          <a:lstStyle/>
          <a:p>
            <a:pPr>
              <a:spcBef>
                <a:spcPct val="50000"/>
              </a:spcBef>
            </a:pPr>
            <a:r>
              <a:rPr lang="en-US" altLang="en-US" sz="1400" b="1">
                <a:solidFill>
                  <a:srgbClr val="006600"/>
                </a:solidFill>
                <a:sym typeface="Wingdings" pitchFamily="2" charset="2"/>
              </a:rPr>
              <a:t>3.Hình ảnh cái bóng:</a:t>
            </a:r>
            <a:endParaRPr lang="en-US" altLang="en-US" sz="1400" b="1">
              <a:solidFill>
                <a:srgbClr val="006600"/>
              </a:solidFill>
            </a:endParaRPr>
          </a:p>
        </p:txBody>
      </p:sp>
      <p:sp>
        <p:nvSpPr>
          <p:cNvPr id="92175" name="Text Box 15"/>
          <p:cNvSpPr txBox="1">
            <a:spLocks noChangeArrowheads="1"/>
          </p:cNvSpPr>
          <p:nvPr/>
        </p:nvSpPr>
        <p:spPr bwMode="auto">
          <a:xfrm>
            <a:off x="0" y="2971800"/>
            <a:ext cx="3733800" cy="304800"/>
          </a:xfrm>
          <a:prstGeom prst="rect">
            <a:avLst/>
          </a:prstGeom>
          <a:noFill/>
          <a:ln w="9525">
            <a:noFill/>
            <a:miter lim="800000"/>
            <a:headEnd/>
            <a:tailEnd/>
          </a:ln>
        </p:spPr>
        <p:txBody>
          <a:bodyPr>
            <a:spAutoFit/>
          </a:bodyPr>
          <a:lstStyle/>
          <a:p>
            <a:pPr>
              <a:spcBef>
                <a:spcPct val="50000"/>
              </a:spcBef>
            </a:pPr>
            <a:r>
              <a:rPr lang="en-US" altLang="en-US" sz="1400" b="1">
                <a:sym typeface="Wingdings" pitchFamily="2" charset="2"/>
              </a:rPr>
              <a:t>-Là đầu mối, điểm nút của tấn bi kịch.</a:t>
            </a:r>
            <a:endParaRPr lang="en-US" altLang="en-US" sz="1400" b="1"/>
          </a:p>
        </p:txBody>
      </p:sp>
      <p:sp>
        <p:nvSpPr>
          <p:cNvPr id="92176" name="Text Box 16"/>
          <p:cNvSpPr txBox="1">
            <a:spLocks noChangeArrowheads="1"/>
          </p:cNvSpPr>
          <p:nvPr/>
        </p:nvSpPr>
        <p:spPr bwMode="auto">
          <a:xfrm>
            <a:off x="0" y="3276600"/>
            <a:ext cx="3733800" cy="304800"/>
          </a:xfrm>
          <a:prstGeom prst="rect">
            <a:avLst/>
          </a:prstGeom>
          <a:noFill/>
          <a:ln w="9525">
            <a:noFill/>
            <a:miter lim="800000"/>
            <a:headEnd/>
            <a:tailEnd/>
          </a:ln>
        </p:spPr>
        <p:txBody>
          <a:bodyPr>
            <a:spAutoFit/>
          </a:bodyPr>
          <a:lstStyle/>
          <a:p>
            <a:pPr>
              <a:spcBef>
                <a:spcPct val="50000"/>
              </a:spcBef>
            </a:pPr>
            <a:r>
              <a:rPr lang="en-US" altLang="en-US" sz="1400" b="1">
                <a:solidFill>
                  <a:srgbClr val="009900"/>
                </a:solidFill>
                <a:sym typeface="Wingdings" pitchFamily="2" charset="2"/>
              </a:rPr>
              <a:t>4.Yếu tố kỳ ảo:</a:t>
            </a:r>
            <a:endParaRPr lang="en-US" altLang="en-US" sz="1400" b="1">
              <a:solidFill>
                <a:srgbClr val="009900"/>
              </a:solidFill>
            </a:endParaRPr>
          </a:p>
        </p:txBody>
      </p:sp>
      <p:sp>
        <p:nvSpPr>
          <p:cNvPr id="92177" name="Text Box 17"/>
          <p:cNvSpPr txBox="1">
            <a:spLocks noChangeArrowheads="1"/>
          </p:cNvSpPr>
          <p:nvPr/>
        </p:nvSpPr>
        <p:spPr bwMode="auto">
          <a:xfrm>
            <a:off x="3886200" y="1143000"/>
            <a:ext cx="5257800" cy="2903538"/>
          </a:xfrm>
          <a:prstGeom prst="rect">
            <a:avLst/>
          </a:prstGeom>
          <a:noFill/>
          <a:ln w="9525">
            <a:noFill/>
            <a:miter lim="800000"/>
            <a:headEnd/>
            <a:tailEnd/>
          </a:ln>
        </p:spPr>
        <p:txBody>
          <a:bodyPr>
            <a:spAutoFit/>
          </a:bodyPr>
          <a:lstStyle/>
          <a:p>
            <a:pPr algn="ctr">
              <a:spcBef>
                <a:spcPct val="50000"/>
              </a:spcBef>
            </a:pPr>
            <a:r>
              <a:rPr lang="en-US" altLang="en-US" sz="1600" b="1">
                <a:sym typeface="Wingdings" pitchFamily="2" charset="2"/>
              </a:rPr>
              <a:t>THẢO LUẬN</a:t>
            </a:r>
          </a:p>
          <a:p>
            <a:pPr algn="just">
              <a:spcBef>
                <a:spcPct val="50000"/>
              </a:spcBef>
            </a:pPr>
            <a:r>
              <a:rPr lang="en-US" altLang="en-US" sz="1600" b="1">
                <a:solidFill>
                  <a:srgbClr val="0000FF"/>
                </a:solidFill>
              </a:rPr>
              <a:t>*Đọc lại đoạn Phan Lang gặp Vũ Nương cho đến hết và phân tích:</a:t>
            </a:r>
          </a:p>
          <a:p>
            <a:pPr algn="just">
              <a:spcBef>
                <a:spcPct val="50000"/>
              </a:spcBef>
            </a:pPr>
            <a:r>
              <a:rPr lang="en-US" altLang="en-US" sz="1600" b="1">
                <a:solidFill>
                  <a:srgbClr val="0000FF"/>
                </a:solidFill>
              </a:rPr>
              <a:t> </a:t>
            </a:r>
            <a:r>
              <a:rPr lang="en-US" altLang="en-US" sz="1600" b="1">
                <a:solidFill>
                  <a:srgbClr val="FF0000"/>
                </a:solidFill>
              </a:rPr>
              <a:t>-Tổ 1 &amp; 3:</a:t>
            </a:r>
            <a:r>
              <a:rPr lang="en-US" altLang="en-US" sz="1600" b="1">
                <a:solidFill>
                  <a:srgbClr val="0000FF"/>
                </a:solidFill>
              </a:rPr>
              <a:t> </a:t>
            </a:r>
          </a:p>
          <a:p>
            <a:pPr algn="just">
              <a:spcBef>
                <a:spcPct val="50000"/>
              </a:spcBef>
            </a:pPr>
            <a:r>
              <a:rPr lang="en-US" altLang="en-US" sz="1600" b="1">
                <a:solidFill>
                  <a:srgbClr val="0000FF"/>
                </a:solidFill>
              </a:rPr>
              <a:t>Câu 1.Diễn biến tâm trạng của Vũ Nương khi gặp Phan Lang.</a:t>
            </a:r>
          </a:p>
          <a:p>
            <a:pPr algn="just">
              <a:spcBef>
                <a:spcPct val="50000"/>
              </a:spcBef>
            </a:pPr>
            <a:r>
              <a:rPr lang="en-US" altLang="en-US" sz="1600" b="1">
                <a:solidFill>
                  <a:srgbClr val="FF0000"/>
                </a:solidFill>
              </a:rPr>
              <a:t>-Tổ 2 &amp; 4:</a:t>
            </a:r>
            <a:r>
              <a:rPr lang="en-US" altLang="en-US" sz="1600" b="1">
                <a:solidFill>
                  <a:srgbClr val="0000FF"/>
                </a:solidFill>
              </a:rPr>
              <a:t> </a:t>
            </a:r>
          </a:p>
          <a:p>
            <a:pPr algn="just">
              <a:spcBef>
                <a:spcPct val="50000"/>
              </a:spcBef>
            </a:pPr>
            <a:r>
              <a:rPr lang="en-US" altLang="en-US" sz="1600" b="1">
                <a:solidFill>
                  <a:srgbClr val="0000FF"/>
                </a:solidFill>
              </a:rPr>
              <a:t>Câu 2.Hình ảnh Vũ Nương hiện về, lúc ẩn lúc hiện rồi biến mất.</a:t>
            </a:r>
          </a:p>
        </p:txBody>
      </p:sp>
      <p:sp>
        <p:nvSpPr>
          <p:cNvPr id="92181" name="Text Box 21"/>
          <p:cNvSpPr txBox="1">
            <a:spLocks noChangeArrowheads="1"/>
          </p:cNvSpPr>
          <p:nvPr/>
        </p:nvSpPr>
        <p:spPr bwMode="auto">
          <a:xfrm>
            <a:off x="0" y="3581400"/>
            <a:ext cx="3733800" cy="942975"/>
          </a:xfrm>
          <a:prstGeom prst="rect">
            <a:avLst/>
          </a:prstGeom>
          <a:noFill/>
          <a:ln w="9525">
            <a:noFill/>
            <a:miter lim="800000"/>
            <a:headEnd/>
            <a:tailEnd/>
          </a:ln>
        </p:spPr>
        <p:txBody>
          <a:bodyPr>
            <a:spAutoFit/>
          </a:bodyPr>
          <a:lstStyle/>
          <a:p>
            <a:pPr algn="just">
              <a:spcBef>
                <a:spcPct val="50000"/>
              </a:spcBef>
            </a:pPr>
            <a:r>
              <a:rPr lang="en-US" altLang="en-US" sz="1400" b="1">
                <a:sym typeface="Wingdings" pitchFamily="2" charset="2"/>
              </a:rPr>
              <a:t>-Những yếu tố kỳ ảo xen kẽ với những chi tiết có thực làm cho thế giới kỳ ảo, lung linh trở nên gần gũi với cuộc đời thực, làm tăng độ tin cậy.</a:t>
            </a:r>
            <a:endParaRPr lang="en-US" altLang="en-US" sz="1400" b="1"/>
          </a:p>
        </p:txBody>
      </p:sp>
      <p:sp>
        <p:nvSpPr>
          <p:cNvPr id="92182" name="AutoShape 22"/>
          <p:cNvSpPr>
            <a:spLocks noChangeArrowheads="1"/>
          </p:cNvSpPr>
          <p:nvPr/>
        </p:nvSpPr>
        <p:spPr bwMode="auto">
          <a:xfrm>
            <a:off x="228600" y="4495800"/>
            <a:ext cx="3886200" cy="2209800"/>
          </a:xfrm>
          <a:prstGeom prst="flowChartAlternateProcess">
            <a:avLst/>
          </a:prstGeom>
          <a:gradFill rotWithShape="1">
            <a:gsLst>
              <a:gs pos="0">
                <a:srgbClr val="FF99FF"/>
              </a:gs>
              <a:gs pos="100000">
                <a:schemeClr val="bg1"/>
              </a:gs>
            </a:gsLst>
            <a:lin ang="5400000" scaled="1"/>
          </a:gradFill>
          <a:ln w="9525">
            <a:solidFill>
              <a:schemeClr val="tx1"/>
            </a:solidFill>
            <a:miter lim="800000"/>
            <a:headEnd/>
            <a:tailEnd/>
          </a:ln>
        </p:spPr>
        <p:txBody>
          <a:bodyPr wrap="none" anchor="ctr"/>
          <a:lstStyle/>
          <a:p>
            <a:r>
              <a:rPr lang="en-US" altLang="en-US" b="1">
                <a:solidFill>
                  <a:srgbClr val="0000FF"/>
                </a:solidFill>
              </a:rPr>
              <a:t>              GỢI Ý CÂU 1.</a:t>
            </a:r>
          </a:p>
          <a:p>
            <a:r>
              <a:rPr lang="en-US" altLang="en-US" b="1">
                <a:solidFill>
                  <a:srgbClr val="0000FF"/>
                </a:solidFill>
              </a:rPr>
              <a:t>-Lời nói của VN:</a:t>
            </a:r>
          </a:p>
          <a:p>
            <a:r>
              <a:rPr lang="en-US" altLang="en-US">
                <a:solidFill>
                  <a:srgbClr val="0000FF"/>
                </a:solidFill>
              </a:rPr>
              <a:t>+“Tôi bị chồng ruồng rẫy… nữa”</a:t>
            </a:r>
          </a:p>
          <a:p>
            <a:r>
              <a:rPr lang="en-US" altLang="en-US">
                <a:solidFill>
                  <a:srgbClr val="0000FF"/>
                </a:solidFill>
              </a:rPr>
              <a:t>+Có lẽ…phải tìm về có ngày”.</a:t>
            </a:r>
          </a:p>
          <a:p>
            <a:r>
              <a:rPr lang="en-US" altLang="en-US" b="1">
                <a:solidFill>
                  <a:srgbClr val="0000FF"/>
                </a:solidFill>
              </a:rPr>
              <a:t>-Thái độ của VN:</a:t>
            </a:r>
          </a:p>
          <a:p>
            <a:r>
              <a:rPr lang="en-US" altLang="en-US">
                <a:solidFill>
                  <a:srgbClr val="0000FF"/>
                </a:solidFill>
              </a:rPr>
              <a:t> “Ứa nước mắt khóc,…đổi giọng…”</a:t>
            </a:r>
          </a:p>
          <a:p>
            <a:r>
              <a:rPr lang="en-US" altLang="en-US" b="1">
                <a:solidFill>
                  <a:srgbClr val="0000FF"/>
                </a:solidFill>
              </a:rPr>
              <a:t>-Ý nghĩa của tâm trạng VN?</a:t>
            </a:r>
            <a:endParaRPr lang="en-US" altLang="en-US" b="1"/>
          </a:p>
        </p:txBody>
      </p:sp>
      <p:sp>
        <p:nvSpPr>
          <p:cNvPr id="92183" name="AutoShape 23"/>
          <p:cNvSpPr>
            <a:spLocks noChangeArrowheads="1"/>
          </p:cNvSpPr>
          <p:nvPr/>
        </p:nvSpPr>
        <p:spPr bwMode="auto">
          <a:xfrm>
            <a:off x="4495800" y="4495800"/>
            <a:ext cx="4343400" cy="2209800"/>
          </a:xfrm>
          <a:prstGeom prst="flowChartAlternateProcess">
            <a:avLst/>
          </a:prstGeom>
          <a:gradFill rotWithShape="1">
            <a:gsLst>
              <a:gs pos="0">
                <a:srgbClr val="FF99FF"/>
              </a:gs>
              <a:gs pos="100000">
                <a:schemeClr val="bg1"/>
              </a:gs>
            </a:gsLst>
            <a:lin ang="5400000" scaled="1"/>
          </a:gradFill>
          <a:ln w="9525">
            <a:solidFill>
              <a:schemeClr val="tx1"/>
            </a:solidFill>
            <a:miter lim="800000"/>
            <a:headEnd/>
            <a:tailEnd/>
          </a:ln>
        </p:spPr>
        <p:txBody>
          <a:bodyPr wrap="none" anchor="ctr"/>
          <a:lstStyle/>
          <a:p>
            <a:r>
              <a:rPr lang="en-US" altLang="en-US" b="1">
                <a:solidFill>
                  <a:srgbClr val="0000FF"/>
                </a:solidFill>
              </a:rPr>
              <a:t>              GỢI Ý CÂU 2.</a:t>
            </a:r>
          </a:p>
          <a:p>
            <a:r>
              <a:rPr lang="en-US" altLang="en-US" b="1">
                <a:solidFill>
                  <a:srgbClr val="0000FF"/>
                </a:solidFill>
              </a:rPr>
              <a:t>-Sự trở về  của VN nói lên gì?</a:t>
            </a:r>
          </a:p>
          <a:p>
            <a:r>
              <a:rPr lang="en-US" altLang="en-US" b="1">
                <a:solidFill>
                  <a:srgbClr val="0000FF"/>
                </a:solidFill>
              </a:rPr>
              <a:t>-Tại sao VN không trở về dương gian</a:t>
            </a:r>
          </a:p>
          <a:p>
            <a:r>
              <a:rPr lang="en-US" altLang="en-US" b="1">
                <a:solidFill>
                  <a:srgbClr val="0000FF"/>
                </a:solidFill>
              </a:rPr>
              <a:t>ở với chồng con mà chỉ về trong </a:t>
            </a:r>
          </a:p>
          <a:p>
            <a:r>
              <a:rPr lang="en-US" altLang="en-US" b="1">
                <a:solidFill>
                  <a:srgbClr val="0000FF"/>
                </a:solidFill>
              </a:rPr>
              <a:t>chốc lát rồi biến mất?</a:t>
            </a:r>
          </a:p>
        </p:txBody>
      </p:sp>
      <p:pic>
        <p:nvPicPr>
          <p:cNvPr id="22549" name="Picture 20" descr="Picture1"/>
          <p:cNvPicPr>
            <a:picLocks noChangeAspect="1" noChangeArrowheads="1" noCrop="1"/>
          </p:cNvPicPr>
          <p:nvPr/>
        </p:nvPicPr>
        <p:blipFill>
          <a:blip r:embed="rId2" cstate="print"/>
          <a:srcRect/>
          <a:stretch>
            <a:fillRect/>
          </a:stretch>
        </p:blipFill>
        <p:spPr bwMode="auto">
          <a:xfrm rot="-3428604">
            <a:off x="3130550" y="1196976"/>
            <a:ext cx="593725" cy="5207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9217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171"/>
                                        </p:tgtEl>
                                        <p:attrNameLst>
                                          <p:attrName>style.visibility</p:attrName>
                                        </p:attrNameLst>
                                      </p:cBhvr>
                                      <p:to>
                                        <p:strVal val="visible"/>
                                      </p:to>
                                    </p:set>
                                  </p:childTnLst>
                                </p:cTn>
                              </p:par>
                              <p:par>
                                <p:cTn id="9" presetID="18" presetClass="entr" presetSubtype="6" fill="hold" grpId="0" nodeType="withEffect">
                                  <p:stCondLst>
                                    <p:cond delay="0"/>
                                  </p:stCondLst>
                                  <p:childTnLst>
                                    <p:set>
                                      <p:cBhvr>
                                        <p:cTn id="10" dur="1" fill="hold">
                                          <p:stCondLst>
                                            <p:cond delay="0"/>
                                          </p:stCondLst>
                                        </p:cTn>
                                        <p:tgtEl>
                                          <p:spTgt spid="92173"/>
                                        </p:tgtEl>
                                        <p:attrNameLst>
                                          <p:attrName>style.visibility</p:attrName>
                                        </p:attrNameLst>
                                      </p:cBhvr>
                                      <p:to>
                                        <p:strVal val="visible"/>
                                      </p:to>
                                    </p:set>
                                    <p:animEffect transition="in" filter="strips(downRight)">
                                      <p:cBhvr>
                                        <p:cTn id="11" dur="500"/>
                                        <p:tgtEl>
                                          <p:spTgt spid="92173"/>
                                        </p:tgtEl>
                                      </p:cBhvr>
                                    </p:animEffect>
                                  </p:childTnLst>
                                </p:cTn>
                              </p:par>
                              <p:par>
                                <p:cTn id="12" presetID="18" presetClass="entr" presetSubtype="6" fill="hold" grpId="0" nodeType="withEffect">
                                  <p:stCondLst>
                                    <p:cond delay="0"/>
                                  </p:stCondLst>
                                  <p:childTnLst>
                                    <p:set>
                                      <p:cBhvr>
                                        <p:cTn id="13" dur="1" fill="hold">
                                          <p:stCondLst>
                                            <p:cond delay="0"/>
                                          </p:stCondLst>
                                        </p:cTn>
                                        <p:tgtEl>
                                          <p:spTgt spid="92174"/>
                                        </p:tgtEl>
                                        <p:attrNameLst>
                                          <p:attrName>style.visibility</p:attrName>
                                        </p:attrNameLst>
                                      </p:cBhvr>
                                      <p:to>
                                        <p:strVal val="visible"/>
                                      </p:to>
                                    </p:set>
                                    <p:animEffect transition="in" filter="strips(downRight)">
                                      <p:cBhvr>
                                        <p:cTn id="14" dur="500"/>
                                        <p:tgtEl>
                                          <p:spTgt spid="92174"/>
                                        </p:tgtEl>
                                      </p:cBhvr>
                                    </p:animEffect>
                                  </p:childTnLst>
                                </p:cTn>
                              </p:par>
                              <p:par>
                                <p:cTn id="15" presetID="18" presetClass="entr" presetSubtype="6" fill="hold" grpId="0" nodeType="withEffect">
                                  <p:stCondLst>
                                    <p:cond delay="0"/>
                                  </p:stCondLst>
                                  <p:childTnLst>
                                    <p:set>
                                      <p:cBhvr>
                                        <p:cTn id="16" dur="1" fill="hold">
                                          <p:stCondLst>
                                            <p:cond delay="0"/>
                                          </p:stCondLst>
                                        </p:cTn>
                                        <p:tgtEl>
                                          <p:spTgt spid="92175"/>
                                        </p:tgtEl>
                                        <p:attrNameLst>
                                          <p:attrName>style.visibility</p:attrName>
                                        </p:attrNameLst>
                                      </p:cBhvr>
                                      <p:to>
                                        <p:strVal val="visible"/>
                                      </p:to>
                                    </p:set>
                                    <p:animEffect transition="in" filter="strips(downRight)">
                                      <p:cBhvr>
                                        <p:cTn id="17" dur="500"/>
                                        <p:tgtEl>
                                          <p:spTgt spid="92175"/>
                                        </p:tgtEl>
                                      </p:cBhvr>
                                    </p:animEffect>
                                  </p:childTnLst>
                                </p:cTn>
                              </p:par>
                            </p:childTnLst>
                          </p:cTn>
                        </p:par>
                        <p:par>
                          <p:cTn id="18" fill="hold" nodeType="afterGroup">
                            <p:stCondLst>
                              <p:cond delay="500"/>
                            </p:stCondLst>
                            <p:childTnLst>
                              <p:par>
                                <p:cTn id="19" presetID="18" presetClass="entr" presetSubtype="6" fill="hold" grpId="0" nodeType="afterEffect">
                                  <p:stCondLst>
                                    <p:cond delay="0"/>
                                  </p:stCondLst>
                                  <p:childTnLst>
                                    <p:set>
                                      <p:cBhvr>
                                        <p:cTn id="20" dur="1" fill="hold">
                                          <p:stCondLst>
                                            <p:cond delay="0"/>
                                          </p:stCondLst>
                                        </p:cTn>
                                        <p:tgtEl>
                                          <p:spTgt spid="92176"/>
                                        </p:tgtEl>
                                        <p:attrNameLst>
                                          <p:attrName>style.visibility</p:attrName>
                                        </p:attrNameLst>
                                      </p:cBhvr>
                                      <p:to>
                                        <p:strVal val="visible"/>
                                      </p:to>
                                    </p:set>
                                    <p:animEffect transition="in" filter="strips(downRight)">
                                      <p:cBhvr>
                                        <p:cTn id="21" dur="500"/>
                                        <p:tgtEl>
                                          <p:spTgt spid="9217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8" presetClass="entr" presetSubtype="6" fill="hold" grpId="0" nodeType="clickEffect">
                                  <p:stCondLst>
                                    <p:cond delay="0"/>
                                  </p:stCondLst>
                                  <p:childTnLst>
                                    <p:set>
                                      <p:cBhvr>
                                        <p:cTn id="25" dur="1" fill="hold">
                                          <p:stCondLst>
                                            <p:cond delay="0"/>
                                          </p:stCondLst>
                                        </p:cTn>
                                        <p:tgtEl>
                                          <p:spTgt spid="92181"/>
                                        </p:tgtEl>
                                        <p:attrNameLst>
                                          <p:attrName>style.visibility</p:attrName>
                                        </p:attrNameLst>
                                      </p:cBhvr>
                                      <p:to>
                                        <p:strVal val="visible"/>
                                      </p:to>
                                    </p:set>
                                    <p:animEffect transition="in" filter="strips(downRight)">
                                      <p:cBhvr>
                                        <p:cTn id="26" dur="500"/>
                                        <p:tgtEl>
                                          <p:spTgt spid="92181"/>
                                        </p:tgtEl>
                                      </p:cBhvr>
                                    </p:animEffect>
                                  </p:childTnLst>
                                </p:cTn>
                              </p:par>
                            </p:childTnLst>
                          </p:cTn>
                        </p:par>
                        <p:par>
                          <p:cTn id="27" fill="hold" nodeType="afterGroup">
                            <p:stCondLst>
                              <p:cond delay="500"/>
                            </p:stCondLst>
                            <p:childTnLst>
                              <p:par>
                                <p:cTn id="28" presetID="18" presetClass="entr" presetSubtype="6" fill="hold" nodeType="afterEffect">
                                  <p:stCondLst>
                                    <p:cond delay="0"/>
                                  </p:stCondLst>
                                  <p:childTnLst>
                                    <p:set>
                                      <p:cBhvr>
                                        <p:cTn id="29" dur="1" fill="hold">
                                          <p:stCondLst>
                                            <p:cond delay="0"/>
                                          </p:stCondLst>
                                        </p:cTn>
                                        <p:tgtEl>
                                          <p:spTgt spid="92177">
                                            <p:txEl>
                                              <p:pRg st="0" end="0"/>
                                            </p:txEl>
                                          </p:spTgt>
                                        </p:tgtEl>
                                        <p:attrNameLst>
                                          <p:attrName>style.visibility</p:attrName>
                                        </p:attrNameLst>
                                      </p:cBhvr>
                                      <p:to>
                                        <p:strVal val="visible"/>
                                      </p:to>
                                    </p:set>
                                    <p:animEffect transition="in" filter="strips(downRight)">
                                      <p:cBhvr>
                                        <p:cTn id="30" dur="500"/>
                                        <p:tgtEl>
                                          <p:spTgt spid="92177">
                                            <p:txEl>
                                              <p:pRg st="0" end="0"/>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8" presetClass="entr" presetSubtype="6" fill="hold" nodeType="clickEffect">
                                  <p:stCondLst>
                                    <p:cond delay="0"/>
                                  </p:stCondLst>
                                  <p:childTnLst>
                                    <p:set>
                                      <p:cBhvr>
                                        <p:cTn id="34" dur="1" fill="hold">
                                          <p:stCondLst>
                                            <p:cond delay="0"/>
                                          </p:stCondLst>
                                        </p:cTn>
                                        <p:tgtEl>
                                          <p:spTgt spid="92177">
                                            <p:txEl>
                                              <p:pRg st="1" end="1"/>
                                            </p:txEl>
                                          </p:spTgt>
                                        </p:tgtEl>
                                        <p:attrNameLst>
                                          <p:attrName>style.visibility</p:attrName>
                                        </p:attrNameLst>
                                      </p:cBhvr>
                                      <p:to>
                                        <p:strVal val="visible"/>
                                      </p:to>
                                    </p:set>
                                    <p:animEffect transition="in" filter="strips(downRight)">
                                      <p:cBhvr>
                                        <p:cTn id="35" dur="500"/>
                                        <p:tgtEl>
                                          <p:spTgt spid="92177">
                                            <p:txEl>
                                              <p:pRg st="1" end="1"/>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8" presetClass="entr" presetSubtype="6" fill="hold" nodeType="clickEffect">
                                  <p:stCondLst>
                                    <p:cond delay="0"/>
                                  </p:stCondLst>
                                  <p:childTnLst>
                                    <p:set>
                                      <p:cBhvr>
                                        <p:cTn id="39" dur="1" fill="hold">
                                          <p:stCondLst>
                                            <p:cond delay="0"/>
                                          </p:stCondLst>
                                        </p:cTn>
                                        <p:tgtEl>
                                          <p:spTgt spid="92177">
                                            <p:txEl>
                                              <p:pRg st="2" end="2"/>
                                            </p:txEl>
                                          </p:spTgt>
                                        </p:tgtEl>
                                        <p:attrNameLst>
                                          <p:attrName>style.visibility</p:attrName>
                                        </p:attrNameLst>
                                      </p:cBhvr>
                                      <p:to>
                                        <p:strVal val="visible"/>
                                      </p:to>
                                    </p:set>
                                    <p:animEffect transition="in" filter="strips(downRight)">
                                      <p:cBhvr>
                                        <p:cTn id="40" dur="500"/>
                                        <p:tgtEl>
                                          <p:spTgt spid="92177">
                                            <p:txEl>
                                              <p:pRg st="2" end="2"/>
                                            </p:txEl>
                                          </p:spTgt>
                                        </p:tgtEl>
                                      </p:cBhvr>
                                    </p:animEffect>
                                  </p:childTnLst>
                                </p:cTn>
                              </p:par>
                              <p:par>
                                <p:cTn id="41" presetID="18" presetClass="entr" presetSubtype="6" fill="hold" nodeType="withEffect">
                                  <p:stCondLst>
                                    <p:cond delay="0"/>
                                  </p:stCondLst>
                                  <p:childTnLst>
                                    <p:set>
                                      <p:cBhvr>
                                        <p:cTn id="42" dur="1" fill="hold">
                                          <p:stCondLst>
                                            <p:cond delay="0"/>
                                          </p:stCondLst>
                                        </p:cTn>
                                        <p:tgtEl>
                                          <p:spTgt spid="92177">
                                            <p:txEl>
                                              <p:pRg st="3" end="3"/>
                                            </p:txEl>
                                          </p:spTgt>
                                        </p:tgtEl>
                                        <p:attrNameLst>
                                          <p:attrName>style.visibility</p:attrName>
                                        </p:attrNameLst>
                                      </p:cBhvr>
                                      <p:to>
                                        <p:strVal val="visible"/>
                                      </p:to>
                                    </p:set>
                                    <p:animEffect transition="in" filter="strips(downRight)">
                                      <p:cBhvr>
                                        <p:cTn id="43" dur="500"/>
                                        <p:tgtEl>
                                          <p:spTgt spid="92177">
                                            <p:txEl>
                                              <p:pRg st="3" end="3"/>
                                            </p:txEl>
                                          </p:spTgt>
                                        </p:tgtEl>
                                      </p:cBhvr>
                                    </p:animEffect>
                                  </p:childTnLst>
                                </p:cTn>
                              </p:par>
                              <p:par>
                                <p:cTn id="44" presetID="18" presetClass="entr" presetSubtype="6" fill="hold" nodeType="withEffect">
                                  <p:stCondLst>
                                    <p:cond delay="0"/>
                                  </p:stCondLst>
                                  <p:childTnLst>
                                    <p:set>
                                      <p:cBhvr>
                                        <p:cTn id="45" dur="1" fill="hold">
                                          <p:stCondLst>
                                            <p:cond delay="0"/>
                                          </p:stCondLst>
                                        </p:cTn>
                                        <p:tgtEl>
                                          <p:spTgt spid="92177">
                                            <p:txEl>
                                              <p:pRg st="4" end="4"/>
                                            </p:txEl>
                                          </p:spTgt>
                                        </p:tgtEl>
                                        <p:attrNameLst>
                                          <p:attrName>style.visibility</p:attrName>
                                        </p:attrNameLst>
                                      </p:cBhvr>
                                      <p:to>
                                        <p:strVal val="visible"/>
                                      </p:to>
                                    </p:set>
                                    <p:animEffect transition="in" filter="strips(downRight)">
                                      <p:cBhvr>
                                        <p:cTn id="46" dur="500"/>
                                        <p:tgtEl>
                                          <p:spTgt spid="92177">
                                            <p:txEl>
                                              <p:pRg st="4" end="4"/>
                                            </p:txEl>
                                          </p:spTgt>
                                        </p:tgtEl>
                                      </p:cBhvr>
                                    </p:animEffect>
                                  </p:childTnLst>
                                </p:cTn>
                              </p:par>
                              <p:par>
                                <p:cTn id="47" presetID="18" presetClass="entr" presetSubtype="6" fill="hold" nodeType="withEffect">
                                  <p:stCondLst>
                                    <p:cond delay="0"/>
                                  </p:stCondLst>
                                  <p:childTnLst>
                                    <p:set>
                                      <p:cBhvr>
                                        <p:cTn id="48" dur="1" fill="hold">
                                          <p:stCondLst>
                                            <p:cond delay="0"/>
                                          </p:stCondLst>
                                        </p:cTn>
                                        <p:tgtEl>
                                          <p:spTgt spid="92177">
                                            <p:txEl>
                                              <p:pRg st="5" end="5"/>
                                            </p:txEl>
                                          </p:spTgt>
                                        </p:tgtEl>
                                        <p:attrNameLst>
                                          <p:attrName>style.visibility</p:attrName>
                                        </p:attrNameLst>
                                      </p:cBhvr>
                                      <p:to>
                                        <p:strVal val="visible"/>
                                      </p:to>
                                    </p:set>
                                    <p:animEffect transition="in" filter="strips(downRight)">
                                      <p:cBhvr>
                                        <p:cTn id="49" dur="500"/>
                                        <p:tgtEl>
                                          <p:spTgt spid="92177">
                                            <p:txEl>
                                              <p:pRg st="5" end="5"/>
                                            </p:txEl>
                                          </p:spTgt>
                                        </p:tgtEl>
                                      </p:cBhvr>
                                    </p:animEffect>
                                  </p:childTnLst>
                                </p:cTn>
                              </p:par>
                            </p:childTnLst>
                          </p:cTn>
                        </p:par>
                        <p:par>
                          <p:cTn id="50" fill="hold" nodeType="afterGroup">
                            <p:stCondLst>
                              <p:cond delay="500"/>
                            </p:stCondLst>
                            <p:childTnLst>
                              <p:par>
                                <p:cTn id="51" presetID="1" presetClass="entr" presetSubtype="0" fill="hold" grpId="0" nodeType="afterEffect">
                                  <p:stCondLst>
                                    <p:cond delay="0"/>
                                  </p:stCondLst>
                                  <p:childTnLst>
                                    <p:set>
                                      <p:cBhvr>
                                        <p:cTn id="52" dur="1" fill="hold">
                                          <p:stCondLst>
                                            <p:cond delay="0"/>
                                          </p:stCondLst>
                                        </p:cTn>
                                        <p:tgtEl>
                                          <p:spTgt spid="92182"/>
                                        </p:tgtEl>
                                        <p:attrNameLst>
                                          <p:attrName>style.visibility</p:attrName>
                                        </p:attrNameLst>
                                      </p:cBhvr>
                                      <p:to>
                                        <p:strVal val="visible"/>
                                      </p:to>
                                    </p:set>
                                  </p:childTnLst>
                                </p:cTn>
                              </p:par>
                            </p:childTnLst>
                          </p:cTn>
                        </p:par>
                        <p:par>
                          <p:cTn id="53" fill="hold" nodeType="afterGroup">
                            <p:stCondLst>
                              <p:cond delay="500"/>
                            </p:stCondLst>
                            <p:childTnLst>
                              <p:par>
                                <p:cTn id="54" presetID="1" presetClass="entr" presetSubtype="0" fill="hold" grpId="0" nodeType="afterEffect">
                                  <p:stCondLst>
                                    <p:cond delay="0"/>
                                  </p:stCondLst>
                                  <p:childTnLst>
                                    <p:set>
                                      <p:cBhvr>
                                        <p:cTn id="55" dur="1" fill="hold">
                                          <p:stCondLst>
                                            <p:cond delay="0"/>
                                          </p:stCondLst>
                                        </p:cTn>
                                        <p:tgtEl>
                                          <p:spTgt spid="921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71" grpId="0"/>
      <p:bldP spid="92172" grpId="0"/>
      <p:bldP spid="92173" grpId="0"/>
      <p:bldP spid="92174" grpId="0"/>
      <p:bldP spid="92175" grpId="0"/>
      <p:bldP spid="92176" grpId="0"/>
      <p:bldP spid="92181" grpId="0"/>
      <p:bldP spid="92182" grpId="0" animBg="1"/>
      <p:bldP spid="9218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0"/>
            <a:ext cx="8229600" cy="274638"/>
          </a:xfrm>
        </p:spPr>
        <p:txBody>
          <a:bodyPr>
            <a:normAutofit fontScale="90000"/>
          </a:bodyPr>
          <a:lstStyle/>
          <a:p>
            <a:endParaRPr lang="vi-VN" dirty="0"/>
          </a:p>
        </p:txBody>
      </p:sp>
      <p:sp>
        <p:nvSpPr>
          <p:cNvPr id="3" name="Content Placeholder 2"/>
          <p:cNvSpPr>
            <a:spLocks noGrp="1"/>
          </p:cNvSpPr>
          <p:nvPr>
            <p:ph idx="1"/>
          </p:nvPr>
        </p:nvSpPr>
        <p:spPr>
          <a:xfrm>
            <a:off x="457200" y="404664"/>
            <a:ext cx="8229600" cy="5721499"/>
          </a:xfrm>
        </p:spPr>
        <p:txBody>
          <a:bodyPr>
            <a:normAutofit/>
          </a:bodyPr>
          <a:lstStyle/>
          <a:p>
            <a:pPr marL="0" indent="0">
              <a:buNone/>
            </a:pPr>
            <a:r>
              <a:rPr lang="en-US" sz="2800" dirty="0" err="1" smtClean="0">
                <a:latin typeface="Times New Roman" pitchFamily="18" charset="0"/>
                <a:cs typeface="Times New Roman" pitchFamily="18" charset="0"/>
              </a:rPr>
              <a:t>Truyền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kì</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mạn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lục</a:t>
            </a:r>
            <a:r>
              <a:rPr lang="en-US" sz="2800" dirty="0" smtClean="0">
                <a:latin typeface="Times New Roman" pitchFamily="18" charset="0"/>
                <a:cs typeface="Times New Roman" pitchFamily="18" charset="0"/>
              </a:rPr>
              <a:t>:</a:t>
            </a:r>
          </a:p>
          <a:p>
            <a:pPr marL="0" indent="0">
              <a:buNone/>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ghi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chép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tản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mạn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những</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đ</a:t>
            </a:r>
            <a:r>
              <a:rPr lang="en-US" sz="2800" dirty="0" err="1" smtClean="0">
                <a:latin typeface="Times New Roman" pitchFamily="18" charset="0"/>
                <a:cs typeface="Times New Roman" pitchFamily="18" charset="0"/>
              </a:rPr>
              <a:t>iều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kì</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lạ</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được</a:t>
            </a:r>
            <a:r>
              <a:rPr lang="en-US" sz="2800" dirty="0" smtClean="0">
                <a:latin typeface="Times New Roman" pitchFamily="18" charset="0"/>
                <a:cs typeface="Times New Roman" pitchFamily="18" charset="0"/>
              </a:rPr>
              <a:t> l</a:t>
            </a:r>
            <a:r>
              <a:rPr lang="vi-VN" sz="2800" dirty="0" smtClean="0">
                <a:latin typeface="Times New Roman" pitchFamily="18" charset="0"/>
                <a:cs typeface="Times New Roman" pitchFamily="18" charset="0"/>
              </a:rPr>
              <a:t>ưu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truyền</a:t>
            </a:r>
            <a:r>
              <a:rPr lang="en-US" sz="2800" dirty="0" smtClean="0">
                <a:latin typeface="Times New Roman" pitchFamily="18" charset="0"/>
                <a:cs typeface="Times New Roman" pitchFamily="18" charset="0"/>
              </a:rPr>
              <a:t> </a:t>
            </a:r>
          </a:p>
          <a:p>
            <a:pPr marL="0" indent="0">
              <a:buNone/>
            </a:pPr>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gồm</a:t>
            </a:r>
            <a:r>
              <a:rPr lang="en-US" sz="2800" dirty="0" smtClean="0">
                <a:latin typeface="Times New Roman" pitchFamily="18" charset="0"/>
                <a:cs typeface="Times New Roman" pitchFamily="18" charset="0"/>
              </a:rPr>
              <a:t> 20 </a:t>
            </a:r>
            <a:r>
              <a:rPr lang="en-US" sz="2800" dirty="0" err="1" smtClean="0">
                <a:latin typeface="Times New Roman" pitchFamily="18" charset="0"/>
                <a:cs typeface="Times New Roman" pitchFamily="18" charset="0"/>
              </a:rPr>
              <a:t>thiên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truyện</a:t>
            </a:r>
            <a:endParaRPr lang="en-US" sz="2800" dirty="0" smtClean="0">
              <a:latin typeface="Times New Roman" pitchFamily="18" charset="0"/>
              <a:cs typeface="Times New Roman" pitchFamily="18" charset="0"/>
            </a:endParaRPr>
          </a:p>
          <a:p>
            <a:pPr marL="0" indent="0">
              <a:buNone/>
            </a:pPr>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viết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bằng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chữ</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Hán</a:t>
            </a:r>
            <a:r>
              <a:rPr lang="en-US" sz="2800" dirty="0" smtClean="0">
                <a:latin typeface="Times New Roman" pitchFamily="18" charset="0"/>
                <a:cs typeface="Times New Roman" pitchFamily="18" charset="0"/>
              </a:rPr>
              <a:t> </a:t>
            </a:r>
          </a:p>
          <a:p>
            <a:pPr marL="0" indent="0">
              <a:buNone/>
            </a:pPr>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kết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hợp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yếu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kì</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ảo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hoang</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đường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với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những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chuyện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thực</a:t>
            </a:r>
            <a:endParaRPr lang="vi-VN" sz="2800" dirty="0">
              <a:latin typeface="Times New Roman" pitchFamily="18" charset="0"/>
              <a:cs typeface="Times New Roman" pitchFamily="18" charset="0"/>
            </a:endParaRP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536" y="3645024"/>
            <a:ext cx="1714500" cy="2676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67744" y="3645024"/>
            <a:ext cx="1800225" cy="2676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283968" y="3645024"/>
            <a:ext cx="2314575" cy="2676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876256" y="3645024"/>
            <a:ext cx="1733550" cy="2676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8768886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0" y="1066800"/>
            <a:ext cx="3886200" cy="5791200"/>
          </a:xfrm>
          <a:prstGeom prst="rect">
            <a:avLst/>
          </a:prstGeom>
          <a:solidFill>
            <a:srgbClr val="FFFF99"/>
          </a:solidFill>
          <a:ln w="9525">
            <a:solidFill>
              <a:schemeClr val="tx1"/>
            </a:solidFill>
            <a:miter lim="800000"/>
            <a:headEnd/>
            <a:tailEnd/>
          </a:ln>
        </p:spPr>
        <p:txBody>
          <a:bodyPr wrap="none" anchor="ctr"/>
          <a:lstStyle/>
          <a:p>
            <a:pPr algn="ctr"/>
            <a:endParaRPr lang="vi-VN" altLang="en-US"/>
          </a:p>
        </p:txBody>
      </p:sp>
      <p:sp>
        <p:nvSpPr>
          <p:cNvPr id="23555" name="Rectangle 3"/>
          <p:cNvSpPr>
            <a:spLocks noChangeArrowheads="1"/>
          </p:cNvSpPr>
          <p:nvPr/>
        </p:nvSpPr>
        <p:spPr bwMode="auto">
          <a:xfrm>
            <a:off x="3886200" y="1066800"/>
            <a:ext cx="5257800" cy="5791200"/>
          </a:xfrm>
          <a:prstGeom prst="rect">
            <a:avLst/>
          </a:prstGeom>
          <a:solidFill>
            <a:srgbClr val="CCFFCC"/>
          </a:solidFill>
          <a:ln w="9525">
            <a:solidFill>
              <a:schemeClr val="tx1"/>
            </a:solidFill>
            <a:miter lim="800000"/>
            <a:headEnd/>
            <a:tailEnd/>
          </a:ln>
        </p:spPr>
        <p:txBody>
          <a:bodyPr wrap="none" anchor="ctr"/>
          <a:lstStyle/>
          <a:p>
            <a:pPr algn="ctr"/>
            <a:endParaRPr lang="vi-VN" altLang="en-US"/>
          </a:p>
        </p:txBody>
      </p:sp>
      <p:sp>
        <p:nvSpPr>
          <p:cNvPr id="23556" name="Rectangle 4"/>
          <p:cNvSpPr>
            <a:spLocks noChangeArrowheads="1"/>
          </p:cNvSpPr>
          <p:nvPr/>
        </p:nvSpPr>
        <p:spPr bwMode="auto">
          <a:xfrm>
            <a:off x="0" y="1066800"/>
            <a:ext cx="3657600" cy="517525"/>
          </a:xfrm>
          <a:prstGeom prst="rect">
            <a:avLst/>
          </a:prstGeom>
          <a:noFill/>
          <a:ln w="9525">
            <a:noFill/>
            <a:miter lim="800000"/>
            <a:headEnd/>
            <a:tailEnd/>
          </a:ln>
        </p:spPr>
        <p:txBody>
          <a:bodyPr>
            <a:spAutoFit/>
          </a:bodyPr>
          <a:lstStyle/>
          <a:p>
            <a:pPr eaLnBrk="1" hangingPunct="1"/>
            <a:r>
              <a:rPr lang="en-US" altLang="en-US" sz="1400" b="1">
                <a:solidFill>
                  <a:srgbClr val="CC0000"/>
                </a:solidFill>
              </a:rPr>
              <a:t>I. Tìm hiểu chung :</a:t>
            </a:r>
          </a:p>
          <a:p>
            <a:pPr eaLnBrk="1" hangingPunct="1"/>
            <a:r>
              <a:rPr lang="en-US" altLang="en-US" sz="1400" b="1">
                <a:solidFill>
                  <a:srgbClr val="FFFF00"/>
                </a:solidFill>
              </a:rPr>
              <a:t>     </a:t>
            </a:r>
            <a:endParaRPr lang="en-US" altLang="en-US" sz="1400" b="1">
              <a:solidFill>
                <a:srgbClr val="006600"/>
              </a:solidFill>
            </a:endParaRPr>
          </a:p>
        </p:txBody>
      </p:sp>
      <p:sp>
        <p:nvSpPr>
          <p:cNvPr id="23557" name="Line 5"/>
          <p:cNvSpPr>
            <a:spLocks noChangeShapeType="1"/>
          </p:cNvSpPr>
          <p:nvPr/>
        </p:nvSpPr>
        <p:spPr bwMode="auto">
          <a:xfrm>
            <a:off x="3886200" y="1066800"/>
            <a:ext cx="0" cy="5791200"/>
          </a:xfrm>
          <a:prstGeom prst="line">
            <a:avLst/>
          </a:prstGeom>
          <a:noFill/>
          <a:ln w="9525">
            <a:solidFill>
              <a:schemeClr val="bg2"/>
            </a:solidFill>
            <a:round/>
            <a:headEnd/>
            <a:tailEnd/>
          </a:ln>
        </p:spPr>
        <p:txBody>
          <a:bodyPr/>
          <a:lstStyle/>
          <a:p>
            <a:endParaRPr lang="en-US"/>
          </a:p>
        </p:txBody>
      </p:sp>
      <p:sp>
        <p:nvSpPr>
          <p:cNvPr id="23558" name="WordArt 6"/>
          <p:cNvSpPr>
            <a:spLocks noChangeArrowheads="1" noChangeShapeType="1" noTextEdit="1"/>
          </p:cNvSpPr>
          <p:nvPr/>
        </p:nvSpPr>
        <p:spPr bwMode="auto">
          <a:xfrm>
            <a:off x="3048000" y="304800"/>
            <a:ext cx="3276600" cy="457200"/>
          </a:xfrm>
          <a:prstGeom prst="rect">
            <a:avLst/>
          </a:prstGeom>
        </p:spPr>
        <p:txBody>
          <a:bodyPr wrap="none" fromWordArt="1">
            <a:prstTxWarp prst="textPlain">
              <a:avLst>
                <a:gd name="adj" fmla="val 50000"/>
              </a:avLst>
            </a:prstTxWarp>
          </a:bodyPr>
          <a:lstStyle/>
          <a:p>
            <a:pPr algn="ctr"/>
            <a:r>
              <a:rPr lang="vi-VN" sz="3600" kern="1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CHUYỆN NGƯỜI CON GÁI NAM XƯƠNG</a:t>
            </a:r>
            <a:endParaRPr lang="en-US" sz="3600" kern="1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endParaRPr>
          </a:p>
        </p:txBody>
      </p:sp>
      <p:sp>
        <p:nvSpPr>
          <p:cNvPr id="23559" name="Text Box 7"/>
          <p:cNvSpPr txBox="1">
            <a:spLocks noChangeArrowheads="1"/>
          </p:cNvSpPr>
          <p:nvPr/>
        </p:nvSpPr>
        <p:spPr bwMode="auto">
          <a:xfrm>
            <a:off x="6858000" y="609600"/>
            <a:ext cx="1828800" cy="366713"/>
          </a:xfrm>
          <a:prstGeom prst="rect">
            <a:avLst/>
          </a:prstGeom>
          <a:noFill/>
          <a:ln w="9525">
            <a:noFill/>
            <a:miter lim="800000"/>
            <a:headEnd/>
            <a:tailEnd/>
          </a:ln>
        </p:spPr>
        <p:txBody>
          <a:bodyPr>
            <a:spAutoFit/>
          </a:bodyPr>
          <a:lstStyle/>
          <a:p>
            <a:pPr>
              <a:spcBef>
                <a:spcPct val="50000"/>
              </a:spcBef>
            </a:pPr>
            <a:r>
              <a:rPr lang="en-US" altLang="en-US"/>
              <a:t>Nguyễn Dữ</a:t>
            </a:r>
          </a:p>
        </p:txBody>
      </p:sp>
      <p:sp>
        <p:nvSpPr>
          <p:cNvPr id="23560" name="Text Box 8"/>
          <p:cNvSpPr txBox="1">
            <a:spLocks noChangeArrowheads="1"/>
          </p:cNvSpPr>
          <p:nvPr/>
        </p:nvSpPr>
        <p:spPr bwMode="auto">
          <a:xfrm>
            <a:off x="152400" y="220663"/>
            <a:ext cx="1447800" cy="366712"/>
          </a:xfrm>
          <a:prstGeom prst="rect">
            <a:avLst/>
          </a:prstGeom>
          <a:noFill/>
          <a:ln w="9525">
            <a:noFill/>
            <a:miter lim="800000"/>
            <a:headEnd/>
            <a:tailEnd/>
          </a:ln>
        </p:spPr>
        <p:txBody>
          <a:bodyPr>
            <a:spAutoFit/>
          </a:bodyPr>
          <a:lstStyle/>
          <a:p>
            <a:pPr algn="ctr">
              <a:spcBef>
                <a:spcPct val="50000"/>
              </a:spcBef>
            </a:pPr>
            <a:r>
              <a:rPr lang="en-US" altLang="en-US">
                <a:solidFill>
                  <a:srgbClr val="CC0000"/>
                </a:solidFill>
              </a:rPr>
              <a:t>Tiết 17</a:t>
            </a:r>
          </a:p>
        </p:txBody>
      </p:sp>
      <p:sp>
        <p:nvSpPr>
          <p:cNvPr id="23561" name="Text Box 9"/>
          <p:cNvSpPr txBox="1">
            <a:spLocks noChangeArrowheads="1"/>
          </p:cNvSpPr>
          <p:nvPr/>
        </p:nvSpPr>
        <p:spPr bwMode="auto">
          <a:xfrm>
            <a:off x="0" y="1295400"/>
            <a:ext cx="3124200" cy="304800"/>
          </a:xfrm>
          <a:prstGeom prst="rect">
            <a:avLst/>
          </a:prstGeom>
          <a:noFill/>
          <a:ln w="9525">
            <a:noFill/>
            <a:miter lim="800000"/>
            <a:headEnd/>
            <a:tailEnd/>
          </a:ln>
        </p:spPr>
        <p:txBody>
          <a:bodyPr>
            <a:spAutoFit/>
          </a:bodyPr>
          <a:lstStyle/>
          <a:p>
            <a:pPr>
              <a:spcBef>
                <a:spcPct val="50000"/>
              </a:spcBef>
            </a:pPr>
            <a:r>
              <a:rPr lang="en-US" altLang="en-US" sz="1400" b="1">
                <a:solidFill>
                  <a:srgbClr val="CC0000"/>
                </a:solidFill>
              </a:rPr>
              <a:t>II.Đọc-hiểu văn bản:</a:t>
            </a:r>
          </a:p>
        </p:txBody>
      </p:sp>
      <p:sp>
        <p:nvSpPr>
          <p:cNvPr id="23562" name="Text Box 10"/>
          <p:cNvSpPr txBox="1">
            <a:spLocks noChangeArrowheads="1"/>
          </p:cNvSpPr>
          <p:nvPr/>
        </p:nvSpPr>
        <p:spPr bwMode="auto">
          <a:xfrm>
            <a:off x="0" y="1524000"/>
            <a:ext cx="3276600" cy="304800"/>
          </a:xfrm>
          <a:prstGeom prst="rect">
            <a:avLst/>
          </a:prstGeom>
          <a:noFill/>
          <a:ln w="9525">
            <a:noFill/>
            <a:miter lim="800000"/>
            <a:headEnd/>
            <a:tailEnd/>
          </a:ln>
        </p:spPr>
        <p:txBody>
          <a:bodyPr>
            <a:spAutoFit/>
          </a:bodyPr>
          <a:lstStyle/>
          <a:p>
            <a:pPr>
              <a:spcBef>
                <a:spcPct val="50000"/>
              </a:spcBef>
            </a:pPr>
            <a:r>
              <a:rPr lang="en-US" altLang="en-US" sz="1400" b="1">
                <a:solidFill>
                  <a:srgbClr val="006600"/>
                </a:solidFill>
              </a:rPr>
              <a:t>1.Vũ Nương:</a:t>
            </a:r>
          </a:p>
        </p:txBody>
      </p:sp>
      <p:sp>
        <p:nvSpPr>
          <p:cNvPr id="95243" name="Text Box 11"/>
          <p:cNvSpPr txBox="1">
            <a:spLocks noChangeArrowheads="1"/>
          </p:cNvSpPr>
          <p:nvPr/>
        </p:nvSpPr>
        <p:spPr bwMode="auto">
          <a:xfrm>
            <a:off x="0" y="1997075"/>
            <a:ext cx="3657600" cy="517525"/>
          </a:xfrm>
          <a:prstGeom prst="rect">
            <a:avLst/>
          </a:prstGeom>
          <a:noFill/>
          <a:ln w="9525">
            <a:noFill/>
            <a:miter lim="800000"/>
            <a:headEnd/>
            <a:tailEnd/>
          </a:ln>
        </p:spPr>
        <p:txBody>
          <a:bodyPr>
            <a:spAutoFit/>
          </a:bodyPr>
          <a:lstStyle/>
          <a:p>
            <a:pPr eaLnBrk="1" hangingPunct="1"/>
            <a:r>
              <a:rPr lang="en-US" altLang="en-US" sz="1400" b="1">
                <a:solidFill>
                  <a:srgbClr val="006600"/>
                </a:solidFill>
              </a:rPr>
              <a:t>b.Nỗi oan khuất của Vũ Nương và cái chết bi thảm của nàng.</a:t>
            </a:r>
          </a:p>
        </p:txBody>
      </p:sp>
      <p:sp>
        <p:nvSpPr>
          <p:cNvPr id="95244" name="Text Box 12"/>
          <p:cNvSpPr txBox="1">
            <a:spLocks noChangeArrowheads="1"/>
          </p:cNvSpPr>
          <p:nvPr/>
        </p:nvSpPr>
        <p:spPr bwMode="auto">
          <a:xfrm>
            <a:off x="0" y="1752600"/>
            <a:ext cx="3886200" cy="304800"/>
          </a:xfrm>
          <a:prstGeom prst="rect">
            <a:avLst/>
          </a:prstGeom>
          <a:noFill/>
          <a:ln w="9525">
            <a:noFill/>
            <a:miter lim="800000"/>
            <a:headEnd/>
            <a:tailEnd/>
          </a:ln>
        </p:spPr>
        <p:txBody>
          <a:bodyPr>
            <a:spAutoFit/>
          </a:bodyPr>
          <a:lstStyle/>
          <a:p>
            <a:pPr>
              <a:spcBef>
                <a:spcPct val="50000"/>
              </a:spcBef>
            </a:pPr>
            <a:r>
              <a:rPr lang="en-US" altLang="en-US" sz="1400" b="1">
                <a:solidFill>
                  <a:srgbClr val="006600"/>
                </a:solidFill>
              </a:rPr>
              <a:t>a.Những phẩm chất tốt đẹp của Vũ Nương:</a:t>
            </a:r>
          </a:p>
        </p:txBody>
      </p:sp>
      <p:sp>
        <p:nvSpPr>
          <p:cNvPr id="95245" name="Text Box 13"/>
          <p:cNvSpPr txBox="1">
            <a:spLocks noChangeArrowheads="1"/>
          </p:cNvSpPr>
          <p:nvPr/>
        </p:nvSpPr>
        <p:spPr bwMode="auto">
          <a:xfrm>
            <a:off x="0" y="2438400"/>
            <a:ext cx="3733800" cy="304800"/>
          </a:xfrm>
          <a:prstGeom prst="rect">
            <a:avLst/>
          </a:prstGeom>
          <a:noFill/>
          <a:ln w="9525">
            <a:noFill/>
            <a:miter lim="800000"/>
            <a:headEnd/>
            <a:tailEnd/>
          </a:ln>
        </p:spPr>
        <p:txBody>
          <a:bodyPr>
            <a:spAutoFit/>
          </a:bodyPr>
          <a:lstStyle/>
          <a:p>
            <a:pPr>
              <a:spcBef>
                <a:spcPct val="50000"/>
              </a:spcBef>
            </a:pPr>
            <a:r>
              <a:rPr lang="en-US" altLang="en-US" sz="1400" b="1">
                <a:solidFill>
                  <a:srgbClr val="006600"/>
                </a:solidFill>
                <a:sym typeface="Wingdings" pitchFamily="2" charset="2"/>
              </a:rPr>
              <a:t>2.Trương Sinh:</a:t>
            </a:r>
            <a:endParaRPr lang="en-US" altLang="en-US" sz="1400" b="1">
              <a:solidFill>
                <a:srgbClr val="006600"/>
              </a:solidFill>
            </a:endParaRPr>
          </a:p>
        </p:txBody>
      </p:sp>
      <p:sp>
        <p:nvSpPr>
          <p:cNvPr id="95246" name="Text Box 14"/>
          <p:cNvSpPr txBox="1">
            <a:spLocks noChangeArrowheads="1"/>
          </p:cNvSpPr>
          <p:nvPr/>
        </p:nvSpPr>
        <p:spPr bwMode="auto">
          <a:xfrm>
            <a:off x="0" y="2667000"/>
            <a:ext cx="3733800" cy="304800"/>
          </a:xfrm>
          <a:prstGeom prst="rect">
            <a:avLst/>
          </a:prstGeom>
          <a:noFill/>
          <a:ln w="9525">
            <a:noFill/>
            <a:miter lim="800000"/>
            <a:headEnd/>
            <a:tailEnd/>
          </a:ln>
        </p:spPr>
        <p:txBody>
          <a:bodyPr>
            <a:spAutoFit/>
          </a:bodyPr>
          <a:lstStyle/>
          <a:p>
            <a:pPr>
              <a:spcBef>
                <a:spcPct val="50000"/>
              </a:spcBef>
            </a:pPr>
            <a:r>
              <a:rPr lang="en-US" altLang="en-US" sz="1400" b="1">
                <a:solidFill>
                  <a:srgbClr val="006600"/>
                </a:solidFill>
                <a:sym typeface="Wingdings" pitchFamily="2" charset="2"/>
              </a:rPr>
              <a:t>3.Hình ảnh cái bóng:</a:t>
            </a:r>
            <a:endParaRPr lang="en-US" altLang="en-US" sz="1400" b="1">
              <a:solidFill>
                <a:srgbClr val="006600"/>
              </a:solidFill>
            </a:endParaRPr>
          </a:p>
        </p:txBody>
      </p:sp>
      <p:sp>
        <p:nvSpPr>
          <p:cNvPr id="95247" name="Text Box 15"/>
          <p:cNvSpPr txBox="1">
            <a:spLocks noChangeArrowheads="1"/>
          </p:cNvSpPr>
          <p:nvPr/>
        </p:nvSpPr>
        <p:spPr bwMode="auto">
          <a:xfrm>
            <a:off x="0" y="2971800"/>
            <a:ext cx="3733800" cy="304800"/>
          </a:xfrm>
          <a:prstGeom prst="rect">
            <a:avLst/>
          </a:prstGeom>
          <a:noFill/>
          <a:ln w="9525">
            <a:noFill/>
            <a:miter lim="800000"/>
            <a:headEnd/>
            <a:tailEnd/>
          </a:ln>
        </p:spPr>
        <p:txBody>
          <a:bodyPr>
            <a:spAutoFit/>
          </a:bodyPr>
          <a:lstStyle/>
          <a:p>
            <a:pPr>
              <a:spcBef>
                <a:spcPct val="50000"/>
              </a:spcBef>
            </a:pPr>
            <a:r>
              <a:rPr lang="en-US" altLang="en-US" sz="1400" b="1">
                <a:sym typeface="Wingdings" pitchFamily="2" charset="2"/>
              </a:rPr>
              <a:t>-Là đầu mối, điểm nút của tấn bi kịch.</a:t>
            </a:r>
            <a:endParaRPr lang="en-US" altLang="en-US" sz="1400" b="1"/>
          </a:p>
        </p:txBody>
      </p:sp>
      <p:sp>
        <p:nvSpPr>
          <p:cNvPr id="95248" name="Text Box 16"/>
          <p:cNvSpPr txBox="1">
            <a:spLocks noChangeArrowheads="1"/>
          </p:cNvSpPr>
          <p:nvPr/>
        </p:nvSpPr>
        <p:spPr bwMode="auto">
          <a:xfrm>
            <a:off x="0" y="3276600"/>
            <a:ext cx="3733800" cy="304800"/>
          </a:xfrm>
          <a:prstGeom prst="rect">
            <a:avLst/>
          </a:prstGeom>
          <a:noFill/>
          <a:ln w="9525">
            <a:noFill/>
            <a:miter lim="800000"/>
            <a:headEnd/>
            <a:tailEnd/>
          </a:ln>
        </p:spPr>
        <p:txBody>
          <a:bodyPr>
            <a:spAutoFit/>
          </a:bodyPr>
          <a:lstStyle/>
          <a:p>
            <a:pPr>
              <a:spcBef>
                <a:spcPct val="50000"/>
              </a:spcBef>
            </a:pPr>
            <a:r>
              <a:rPr lang="en-US" altLang="en-US" sz="1400" b="1">
                <a:solidFill>
                  <a:srgbClr val="009900"/>
                </a:solidFill>
                <a:sym typeface="Wingdings" pitchFamily="2" charset="2"/>
              </a:rPr>
              <a:t>4.Yếu tố kỳ ảo:</a:t>
            </a:r>
            <a:endParaRPr lang="en-US" altLang="en-US" sz="1400" b="1">
              <a:solidFill>
                <a:srgbClr val="009900"/>
              </a:solidFill>
            </a:endParaRPr>
          </a:p>
        </p:txBody>
      </p:sp>
      <p:sp>
        <p:nvSpPr>
          <p:cNvPr id="95249" name="Text Box 17"/>
          <p:cNvSpPr txBox="1">
            <a:spLocks noChangeArrowheads="1"/>
          </p:cNvSpPr>
          <p:nvPr/>
        </p:nvSpPr>
        <p:spPr bwMode="auto">
          <a:xfrm>
            <a:off x="3886200" y="1143000"/>
            <a:ext cx="5257800" cy="947738"/>
          </a:xfrm>
          <a:prstGeom prst="rect">
            <a:avLst/>
          </a:prstGeom>
          <a:noFill/>
          <a:ln w="9525">
            <a:noFill/>
            <a:miter lim="800000"/>
            <a:headEnd/>
            <a:tailEnd/>
          </a:ln>
        </p:spPr>
        <p:txBody>
          <a:bodyPr>
            <a:spAutoFit/>
          </a:bodyPr>
          <a:lstStyle/>
          <a:p>
            <a:pPr algn="ctr">
              <a:spcBef>
                <a:spcPct val="50000"/>
              </a:spcBef>
            </a:pPr>
            <a:r>
              <a:rPr lang="en-US" altLang="en-US" sz="1600" b="1">
                <a:sym typeface="Wingdings" pitchFamily="2" charset="2"/>
              </a:rPr>
              <a:t>ĐÁP ÁN</a:t>
            </a:r>
          </a:p>
          <a:p>
            <a:pPr algn="just">
              <a:spcBef>
                <a:spcPct val="50000"/>
              </a:spcBef>
            </a:pPr>
            <a:r>
              <a:rPr lang="en-US" altLang="en-US" sz="1600" b="1">
                <a:solidFill>
                  <a:srgbClr val="0000FF"/>
                </a:solidFill>
              </a:rPr>
              <a:t>Câu 1.Diễn biến tâm trạng của Vũ Nương khi gặp Phan Lang.</a:t>
            </a:r>
          </a:p>
        </p:txBody>
      </p:sp>
      <p:sp>
        <p:nvSpPr>
          <p:cNvPr id="95250" name="Text Box 18"/>
          <p:cNvSpPr txBox="1">
            <a:spLocks noChangeArrowheads="1"/>
          </p:cNvSpPr>
          <p:nvPr/>
        </p:nvSpPr>
        <p:spPr bwMode="auto">
          <a:xfrm>
            <a:off x="0" y="3581400"/>
            <a:ext cx="3733800" cy="523875"/>
          </a:xfrm>
          <a:prstGeom prst="rect">
            <a:avLst/>
          </a:prstGeom>
          <a:noFill/>
          <a:ln w="9525">
            <a:noFill/>
            <a:miter lim="800000"/>
            <a:headEnd/>
            <a:tailEnd/>
          </a:ln>
        </p:spPr>
        <p:txBody>
          <a:bodyPr>
            <a:spAutoFit/>
          </a:bodyPr>
          <a:lstStyle/>
          <a:p>
            <a:pPr algn="just">
              <a:spcBef>
                <a:spcPct val="50000"/>
              </a:spcBef>
            </a:pPr>
            <a:r>
              <a:rPr lang="en-US" altLang="en-US" sz="1400" b="1">
                <a:sym typeface="Wingdings" pitchFamily="2" charset="2"/>
              </a:rPr>
              <a:t>- Làm cho câu chuyện gần gũi và tăng độ tin cậy.</a:t>
            </a:r>
            <a:endParaRPr lang="en-US" altLang="en-US" sz="1400" b="1"/>
          </a:p>
        </p:txBody>
      </p:sp>
      <p:sp>
        <p:nvSpPr>
          <p:cNvPr id="95251" name="AutoShape 19"/>
          <p:cNvSpPr>
            <a:spLocks noChangeArrowheads="1"/>
          </p:cNvSpPr>
          <p:nvPr/>
        </p:nvSpPr>
        <p:spPr bwMode="auto">
          <a:xfrm>
            <a:off x="3886200" y="2057400"/>
            <a:ext cx="5257800" cy="4800600"/>
          </a:xfrm>
          <a:prstGeom prst="flowChartAlternateProcess">
            <a:avLst/>
          </a:prstGeom>
          <a:gradFill rotWithShape="1">
            <a:gsLst>
              <a:gs pos="0">
                <a:srgbClr val="FF99FF"/>
              </a:gs>
              <a:gs pos="100000">
                <a:schemeClr val="bg1"/>
              </a:gs>
            </a:gsLst>
            <a:lin ang="5400000" scaled="1"/>
          </a:gradFill>
          <a:ln w="9525">
            <a:solidFill>
              <a:schemeClr val="tx1"/>
            </a:solidFill>
            <a:miter lim="800000"/>
            <a:headEnd/>
            <a:tailEnd/>
          </a:ln>
        </p:spPr>
        <p:txBody>
          <a:bodyPr wrap="none" anchor="ctr"/>
          <a:lstStyle/>
          <a:p>
            <a:pPr algn="just"/>
            <a:r>
              <a:rPr lang="en-US" altLang="en-US" sz="1400" b="1"/>
              <a:t>       Phần truyền kì trong câu chuyện là chuyện</a:t>
            </a:r>
          </a:p>
          <a:p>
            <a:pPr algn="just"/>
            <a:r>
              <a:rPr lang="en-US" altLang="en-US" sz="1400" b="1"/>
              <a:t> Vũ nương không chết, trở về sống trong Quy động của</a:t>
            </a:r>
          </a:p>
          <a:p>
            <a:pPr algn="just"/>
            <a:r>
              <a:rPr lang="en-US" altLang="en-US" sz="1400" b="1"/>
              <a:t> Nam Hải Long Vương… đó là cuộc sống đời đời. </a:t>
            </a:r>
          </a:p>
          <a:p>
            <a:pPr algn="just"/>
            <a:r>
              <a:rPr lang="en-US" altLang="en-US" sz="1400" b="1"/>
              <a:t>Nhà văn đã tạo ra một cuộc gặp gỡ kì thú giữa Phan Lang – </a:t>
            </a:r>
          </a:p>
          <a:p>
            <a:pPr algn="just"/>
            <a:r>
              <a:rPr lang="en-US" altLang="en-US" sz="1400" b="1"/>
              <a:t>một người dương thế - với Vũ Nương nơi động tiên. </a:t>
            </a:r>
          </a:p>
          <a:p>
            <a:pPr algn="just"/>
            <a:r>
              <a:rPr lang="en-US" altLang="en-US" sz="1400" b="1"/>
              <a:t>Cuộc gặp gỡ ấy đã làm sáng tỏ thêm những phẩm chất</a:t>
            </a:r>
          </a:p>
          <a:p>
            <a:pPr algn="just"/>
            <a:r>
              <a:rPr lang="en-US" altLang="en-US" sz="1400" b="1"/>
              <a:t> của Vũ nương. Ban đầu, Vũ Nương còn do dự vì vẫn còn </a:t>
            </a:r>
          </a:p>
          <a:p>
            <a:pPr algn="just"/>
            <a:r>
              <a:rPr lang="en-US" altLang="en-US" sz="1400" b="1"/>
              <a:t>chút uất ức, nhưng Khi Phan Lang nhắc đến chuyện nhà </a:t>
            </a:r>
          </a:p>
          <a:p>
            <a:pPr algn="just"/>
            <a:r>
              <a:rPr lang="en-US" altLang="en-US" sz="1400" b="1"/>
              <a:t>của tổ tiên thì Vũ nương “ứa nước mắt khóc”.Nàng quả </a:t>
            </a:r>
          </a:p>
          <a:p>
            <a:pPr algn="just"/>
            <a:r>
              <a:rPr lang="en-US" altLang="en-US" sz="1400" b="1"/>
              <a:t>Thật là một con người thiện căn, thiết tha gắn bó với quê </a:t>
            </a:r>
          </a:p>
          <a:p>
            <a:pPr algn="just"/>
            <a:r>
              <a:rPr lang="en-US" altLang="en-US" sz="1400" b="1"/>
              <a:t>hương đời sống mà không được sống. Tính cách của</a:t>
            </a:r>
          </a:p>
          <a:p>
            <a:pPr algn="just"/>
            <a:r>
              <a:rPr lang="en-US" altLang="en-US" sz="1400" b="1"/>
              <a:t>nàng và bi kịch như được tô đậm khơi sâu một lần nữa. </a:t>
            </a:r>
          </a:p>
          <a:p>
            <a:pPr algn="just"/>
            <a:r>
              <a:rPr lang="en-US" altLang="en-US" sz="1400" b="1"/>
              <a:t>Nhưng dụng ý của nhà văn đưa phần truyền kìvào câu</a:t>
            </a:r>
          </a:p>
          <a:p>
            <a:pPr algn="just"/>
            <a:r>
              <a:rPr lang="en-US" altLang="en-US" sz="1400" b="1"/>
              <a:t>chuyện không chỉ có thế. Nguyễn Dữ muốn khẳng định</a:t>
            </a:r>
          </a:p>
          <a:p>
            <a:pPr algn="just"/>
            <a:r>
              <a:rPr lang="en-US" altLang="en-US" sz="1400" b="1"/>
              <a:t> mộtchân lí nghệ thuật: Làm hoàn chỉnh thêm nét đẹp </a:t>
            </a:r>
          </a:p>
          <a:p>
            <a:pPr algn="just"/>
            <a:r>
              <a:rPr lang="en-US" altLang="en-US" sz="1400" b="1"/>
              <a:t>của Vũ Nương, đồng thời khẳng định cái Ðẹp là bất tử. </a:t>
            </a:r>
          </a:p>
          <a:p>
            <a:pPr algn="just"/>
            <a:r>
              <a:rPr lang="en-US" altLang="en-US" sz="1400" b="1"/>
              <a:t>Vũ nương khôngsống được ở cõi đời thì sẽ sống vĩnh</a:t>
            </a:r>
          </a:p>
          <a:p>
            <a:pPr algn="just"/>
            <a:r>
              <a:rPr lang="en-US" altLang="en-US" sz="1400" b="1"/>
              <a:t> hằng ở cõi tiên, vì nàng là hiện thân của cái Ðẹp.</a:t>
            </a:r>
          </a:p>
        </p:txBody>
      </p:sp>
      <p:sp>
        <p:nvSpPr>
          <p:cNvPr id="95253" name="Text Box 21"/>
          <p:cNvSpPr txBox="1">
            <a:spLocks noChangeArrowheads="1"/>
          </p:cNvSpPr>
          <p:nvPr/>
        </p:nvSpPr>
        <p:spPr bwMode="auto">
          <a:xfrm>
            <a:off x="0" y="4181475"/>
            <a:ext cx="3733800" cy="304800"/>
          </a:xfrm>
          <a:prstGeom prst="rect">
            <a:avLst/>
          </a:prstGeom>
          <a:noFill/>
          <a:ln w="9525">
            <a:noFill/>
            <a:miter lim="800000"/>
            <a:headEnd/>
            <a:tailEnd/>
          </a:ln>
        </p:spPr>
        <p:txBody>
          <a:bodyPr>
            <a:spAutoFit/>
          </a:bodyPr>
          <a:lstStyle/>
          <a:p>
            <a:pPr algn="just">
              <a:spcBef>
                <a:spcPct val="50000"/>
              </a:spcBef>
            </a:pPr>
            <a:r>
              <a:rPr lang="en-US" altLang="en-US" sz="1400" b="1">
                <a:sym typeface="Wingdings" pitchFamily="2" charset="2"/>
              </a:rPr>
              <a:t>-Hoàn chỉnh nét đẹp của Vũ Nương.</a:t>
            </a:r>
          </a:p>
        </p:txBody>
      </p:sp>
      <p:pic>
        <p:nvPicPr>
          <p:cNvPr id="23573" name="Picture 20" descr="Picture1"/>
          <p:cNvPicPr>
            <a:picLocks noChangeAspect="1" noChangeArrowheads="1" noCrop="1"/>
          </p:cNvPicPr>
          <p:nvPr/>
        </p:nvPicPr>
        <p:blipFill>
          <a:blip r:embed="rId2" cstate="print"/>
          <a:srcRect/>
          <a:stretch>
            <a:fillRect/>
          </a:stretch>
        </p:blipFill>
        <p:spPr bwMode="auto">
          <a:xfrm rot="-3428604">
            <a:off x="3130550" y="1196976"/>
            <a:ext cx="593725" cy="5207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952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5243"/>
                                        </p:tgtEl>
                                        <p:attrNameLst>
                                          <p:attrName>style.visibility</p:attrName>
                                        </p:attrNameLst>
                                      </p:cBhvr>
                                      <p:to>
                                        <p:strVal val="visible"/>
                                      </p:to>
                                    </p:set>
                                  </p:childTnLst>
                                </p:cTn>
                              </p:par>
                              <p:par>
                                <p:cTn id="9" presetID="18" presetClass="entr" presetSubtype="6" fill="hold" grpId="0" nodeType="withEffect">
                                  <p:stCondLst>
                                    <p:cond delay="0"/>
                                  </p:stCondLst>
                                  <p:childTnLst>
                                    <p:set>
                                      <p:cBhvr>
                                        <p:cTn id="10" dur="1" fill="hold">
                                          <p:stCondLst>
                                            <p:cond delay="0"/>
                                          </p:stCondLst>
                                        </p:cTn>
                                        <p:tgtEl>
                                          <p:spTgt spid="95245"/>
                                        </p:tgtEl>
                                        <p:attrNameLst>
                                          <p:attrName>style.visibility</p:attrName>
                                        </p:attrNameLst>
                                      </p:cBhvr>
                                      <p:to>
                                        <p:strVal val="visible"/>
                                      </p:to>
                                    </p:set>
                                    <p:animEffect transition="in" filter="strips(downRight)">
                                      <p:cBhvr>
                                        <p:cTn id="11" dur="500"/>
                                        <p:tgtEl>
                                          <p:spTgt spid="95245"/>
                                        </p:tgtEl>
                                      </p:cBhvr>
                                    </p:animEffect>
                                  </p:childTnLst>
                                </p:cTn>
                              </p:par>
                              <p:par>
                                <p:cTn id="12" presetID="18" presetClass="entr" presetSubtype="6" fill="hold" grpId="0" nodeType="withEffect">
                                  <p:stCondLst>
                                    <p:cond delay="0"/>
                                  </p:stCondLst>
                                  <p:childTnLst>
                                    <p:set>
                                      <p:cBhvr>
                                        <p:cTn id="13" dur="1" fill="hold">
                                          <p:stCondLst>
                                            <p:cond delay="0"/>
                                          </p:stCondLst>
                                        </p:cTn>
                                        <p:tgtEl>
                                          <p:spTgt spid="95246"/>
                                        </p:tgtEl>
                                        <p:attrNameLst>
                                          <p:attrName>style.visibility</p:attrName>
                                        </p:attrNameLst>
                                      </p:cBhvr>
                                      <p:to>
                                        <p:strVal val="visible"/>
                                      </p:to>
                                    </p:set>
                                    <p:animEffect transition="in" filter="strips(downRight)">
                                      <p:cBhvr>
                                        <p:cTn id="14" dur="500"/>
                                        <p:tgtEl>
                                          <p:spTgt spid="95246"/>
                                        </p:tgtEl>
                                      </p:cBhvr>
                                    </p:animEffect>
                                  </p:childTnLst>
                                </p:cTn>
                              </p:par>
                              <p:par>
                                <p:cTn id="15" presetID="18" presetClass="entr" presetSubtype="6" fill="hold" grpId="0" nodeType="withEffect">
                                  <p:stCondLst>
                                    <p:cond delay="0"/>
                                  </p:stCondLst>
                                  <p:childTnLst>
                                    <p:set>
                                      <p:cBhvr>
                                        <p:cTn id="16" dur="1" fill="hold">
                                          <p:stCondLst>
                                            <p:cond delay="0"/>
                                          </p:stCondLst>
                                        </p:cTn>
                                        <p:tgtEl>
                                          <p:spTgt spid="95247"/>
                                        </p:tgtEl>
                                        <p:attrNameLst>
                                          <p:attrName>style.visibility</p:attrName>
                                        </p:attrNameLst>
                                      </p:cBhvr>
                                      <p:to>
                                        <p:strVal val="visible"/>
                                      </p:to>
                                    </p:set>
                                    <p:animEffect transition="in" filter="strips(downRight)">
                                      <p:cBhvr>
                                        <p:cTn id="17" dur="500"/>
                                        <p:tgtEl>
                                          <p:spTgt spid="95247"/>
                                        </p:tgtEl>
                                      </p:cBhvr>
                                    </p:animEffect>
                                  </p:childTnLst>
                                </p:cTn>
                              </p:par>
                              <p:par>
                                <p:cTn id="18" presetID="18" presetClass="entr" presetSubtype="6" fill="hold" grpId="0" nodeType="withEffect">
                                  <p:stCondLst>
                                    <p:cond delay="0"/>
                                  </p:stCondLst>
                                  <p:childTnLst>
                                    <p:set>
                                      <p:cBhvr>
                                        <p:cTn id="19" dur="1" fill="hold">
                                          <p:stCondLst>
                                            <p:cond delay="0"/>
                                          </p:stCondLst>
                                        </p:cTn>
                                        <p:tgtEl>
                                          <p:spTgt spid="95248"/>
                                        </p:tgtEl>
                                        <p:attrNameLst>
                                          <p:attrName>style.visibility</p:attrName>
                                        </p:attrNameLst>
                                      </p:cBhvr>
                                      <p:to>
                                        <p:strVal val="visible"/>
                                      </p:to>
                                    </p:set>
                                    <p:animEffect transition="in" filter="strips(downRight)">
                                      <p:cBhvr>
                                        <p:cTn id="20" dur="500"/>
                                        <p:tgtEl>
                                          <p:spTgt spid="95248"/>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95250"/>
                                        </p:tgtEl>
                                        <p:attrNameLst>
                                          <p:attrName>style.visibility</p:attrName>
                                        </p:attrNameLst>
                                      </p:cBhvr>
                                      <p:to>
                                        <p:strVal val="visible"/>
                                      </p:to>
                                    </p:set>
                                    <p:animEffect transition="in" filter="strips(downRight)">
                                      <p:cBhvr>
                                        <p:cTn id="23" dur="500"/>
                                        <p:tgtEl>
                                          <p:spTgt spid="95250"/>
                                        </p:tgtEl>
                                      </p:cBhvr>
                                    </p:animEffect>
                                  </p:childTnLst>
                                </p:cTn>
                              </p:par>
                            </p:childTnLst>
                          </p:cTn>
                        </p:par>
                        <p:par>
                          <p:cTn id="24" fill="hold" nodeType="afterGroup">
                            <p:stCondLst>
                              <p:cond delay="500"/>
                            </p:stCondLst>
                            <p:childTnLst>
                              <p:par>
                                <p:cTn id="25" presetID="18" presetClass="entr" presetSubtype="6" fill="hold" nodeType="afterEffect">
                                  <p:stCondLst>
                                    <p:cond delay="0"/>
                                  </p:stCondLst>
                                  <p:childTnLst>
                                    <p:set>
                                      <p:cBhvr>
                                        <p:cTn id="26" dur="1" fill="hold">
                                          <p:stCondLst>
                                            <p:cond delay="0"/>
                                          </p:stCondLst>
                                        </p:cTn>
                                        <p:tgtEl>
                                          <p:spTgt spid="95249">
                                            <p:txEl>
                                              <p:pRg st="0" end="0"/>
                                            </p:txEl>
                                          </p:spTgt>
                                        </p:tgtEl>
                                        <p:attrNameLst>
                                          <p:attrName>style.visibility</p:attrName>
                                        </p:attrNameLst>
                                      </p:cBhvr>
                                      <p:to>
                                        <p:strVal val="visible"/>
                                      </p:to>
                                    </p:set>
                                    <p:animEffect transition="in" filter="strips(downRight)">
                                      <p:cBhvr>
                                        <p:cTn id="27" dur="500"/>
                                        <p:tgtEl>
                                          <p:spTgt spid="95249">
                                            <p:txEl>
                                              <p:pRg st="0" end="0"/>
                                            </p:txEl>
                                          </p:spTgt>
                                        </p:tgtEl>
                                      </p:cBhvr>
                                    </p:animEffect>
                                  </p:childTnLst>
                                </p:cTn>
                              </p:par>
                              <p:par>
                                <p:cTn id="28" presetID="18" presetClass="entr" presetSubtype="6" fill="hold" nodeType="withEffect">
                                  <p:stCondLst>
                                    <p:cond delay="0"/>
                                  </p:stCondLst>
                                  <p:childTnLst>
                                    <p:set>
                                      <p:cBhvr>
                                        <p:cTn id="29" dur="1" fill="hold">
                                          <p:stCondLst>
                                            <p:cond delay="0"/>
                                          </p:stCondLst>
                                        </p:cTn>
                                        <p:tgtEl>
                                          <p:spTgt spid="95249">
                                            <p:txEl>
                                              <p:pRg st="1" end="1"/>
                                            </p:txEl>
                                          </p:spTgt>
                                        </p:tgtEl>
                                        <p:attrNameLst>
                                          <p:attrName>style.visibility</p:attrName>
                                        </p:attrNameLst>
                                      </p:cBhvr>
                                      <p:to>
                                        <p:strVal val="visible"/>
                                      </p:to>
                                    </p:set>
                                    <p:animEffect transition="in" filter="strips(downRight)">
                                      <p:cBhvr>
                                        <p:cTn id="30" dur="500"/>
                                        <p:tgtEl>
                                          <p:spTgt spid="95249">
                                            <p:txEl>
                                              <p:pRg st="1" end="1"/>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95251"/>
                                        </p:tgtEl>
                                        <p:attrNameLst>
                                          <p:attrName>style.visibility</p:attrName>
                                        </p:attrNameLst>
                                      </p:cBhvr>
                                      <p:to>
                                        <p:strVal val="visible"/>
                                      </p:to>
                                    </p:set>
                                    <p:anim calcmode="lin" valueType="num">
                                      <p:cBhvr>
                                        <p:cTn id="35" dur="500" fill="hold"/>
                                        <p:tgtEl>
                                          <p:spTgt spid="95251"/>
                                        </p:tgtEl>
                                        <p:attrNameLst>
                                          <p:attrName>ppt_w</p:attrName>
                                        </p:attrNameLst>
                                      </p:cBhvr>
                                      <p:tavLst>
                                        <p:tav tm="0">
                                          <p:val>
                                            <p:fltVal val="0"/>
                                          </p:val>
                                        </p:tav>
                                        <p:tav tm="100000">
                                          <p:val>
                                            <p:strVal val="#ppt_w"/>
                                          </p:val>
                                        </p:tav>
                                      </p:tavLst>
                                    </p:anim>
                                    <p:anim calcmode="lin" valueType="num">
                                      <p:cBhvr>
                                        <p:cTn id="36" dur="500" fill="hold"/>
                                        <p:tgtEl>
                                          <p:spTgt spid="95251"/>
                                        </p:tgtEl>
                                        <p:attrNameLst>
                                          <p:attrName>ppt_h</p:attrName>
                                        </p:attrNameLst>
                                      </p:cBhvr>
                                      <p:tavLst>
                                        <p:tav tm="0">
                                          <p:val>
                                            <p:fltVal val="0"/>
                                          </p:val>
                                        </p:tav>
                                        <p:tav tm="100000">
                                          <p:val>
                                            <p:strVal val="#ppt_h"/>
                                          </p:val>
                                        </p:tav>
                                      </p:tavLst>
                                    </p:anim>
                                    <p:animEffect transition="in" filter="fade">
                                      <p:cBhvr>
                                        <p:cTn id="37" dur="500"/>
                                        <p:tgtEl>
                                          <p:spTgt spid="95251"/>
                                        </p:tgtEl>
                                      </p:cBhvr>
                                    </p:animEffect>
                                  </p:childTnLst>
                                </p:cTn>
                              </p:par>
                            </p:childTnLst>
                          </p:cTn>
                        </p:par>
                        <p:par>
                          <p:cTn id="38" fill="hold" nodeType="afterGroup">
                            <p:stCondLst>
                              <p:cond delay="500"/>
                            </p:stCondLst>
                            <p:childTnLst>
                              <p:par>
                                <p:cTn id="39" presetID="18" presetClass="entr" presetSubtype="6" fill="hold" grpId="0" nodeType="afterEffect">
                                  <p:stCondLst>
                                    <p:cond delay="0"/>
                                  </p:stCondLst>
                                  <p:childTnLst>
                                    <p:set>
                                      <p:cBhvr>
                                        <p:cTn id="40" dur="1" fill="hold">
                                          <p:stCondLst>
                                            <p:cond delay="0"/>
                                          </p:stCondLst>
                                        </p:cTn>
                                        <p:tgtEl>
                                          <p:spTgt spid="95253"/>
                                        </p:tgtEl>
                                        <p:attrNameLst>
                                          <p:attrName>style.visibility</p:attrName>
                                        </p:attrNameLst>
                                      </p:cBhvr>
                                      <p:to>
                                        <p:strVal val="visible"/>
                                      </p:to>
                                    </p:set>
                                    <p:animEffect transition="in" filter="strips(downRight)">
                                      <p:cBhvr>
                                        <p:cTn id="41" dur="500"/>
                                        <p:tgtEl>
                                          <p:spTgt spid="95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43" grpId="0"/>
      <p:bldP spid="95244" grpId="0"/>
      <p:bldP spid="95245" grpId="0"/>
      <p:bldP spid="95246" grpId="0"/>
      <p:bldP spid="95247" grpId="0"/>
      <p:bldP spid="95248" grpId="0"/>
      <p:bldP spid="95250" grpId="0"/>
      <p:bldP spid="95251" grpId="0" animBg="1"/>
      <p:bldP spid="9525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0" y="1066800"/>
            <a:ext cx="3886200" cy="5791200"/>
          </a:xfrm>
          <a:prstGeom prst="rect">
            <a:avLst/>
          </a:prstGeom>
          <a:solidFill>
            <a:srgbClr val="FFFF99"/>
          </a:solidFill>
          <a:ln w="9525">
            <a:solidFill>
              <a:schemeClr val="tx1"/>
            </a:solidFill>
            <a:miter lim="800000"/>
            <a:headEnd/>
            <a:tailEnd/>
          </a:ln>
        </p:spPr>
        <p:txBody>
          <a:bodyPr wrap="none" anchor="ctr"/>
          <a:lstStyle/>
          <a:p>
            <a:pPr algn="ctr"/>
            <a:endParaRPr lang="vi-VN" altLang="en-US"/>
          </a:p>
        </p:txBody>
      </p:sp>
      <p:sp>
        <p:nvSpPr>
          <p:cNvPr id="24579" name="Rectangle 3"/>
          <p:cNvSpPr>
            <a:spLocks noChangeArrowheads="1"/>
          </p:cNvSpPr>
          <p:nvPr/>
        </p:nvSpPr>
        <p:spPr bwMode="auto">
          <a:xfrm>
            <a:off x="3886200" y="1066800"/>
            <a:ext cx="5257800" cy="5791200"/>
          </a:xfrm>
          <a:prstGeom prst="rect">
            <a:avLst/>
          </a:prstGeom>
          <a:solidFill>
            <a:srgbClr val="CCFFCC"/>
          </a:solidFill>
          <a:ln w="9525">
            <a:solidFill>
              <a:schemeClr val="tx1"/>
            </a:solidFill>
            <a:miter lim="800000"/>
            <a:headEnd/>
            <a:tailEnd/>
          </a:ln>
        </p:spPr>
        <p:txBody>
          <a:bodyPr wrap="none" anchor="ctr"/>
          <a:lstStyle/>
          <a:p>
            <a:pPr algn="ctr"/>
            <a:endParaRPr lang="vi-VN" altLang="en-US"/>
          </a:p>
        </p:txBody>
      </p:sp>
      <p:sp>
        <p:nvSpPr>
          <p:cNvPr id="24580" name="Rectangle 4"/>
          <p:cNvSpPr>
            <a:spLocks noChangeArrowheads="1"/>
          </p:cNvSpPr>
          <p:nvPr/>
        </p:nvSpPr>
        <p:spPr bwMode="auto">
          <a:xfrm>
            <a:off x="0" y="1066800"/>
            <a:ext cx="3657600" cy="517525"/>
          </a:xfrm>
          <a:prstGeom prst="rect">
            <a:avLst/>
          </a:prstGeom>
          <a:noFill/>
          <a:ln w="9525">
            <a:noFill/>
            <a:miter lim="800000"/>
            <a:headEnd/>
            <a:tailEnd/>
          </a:ln>
        </p:spPr>
        <p:txBody>
          <a:bodyPr>
            <a:spAutoFit/>
          </a:bodyPr>
          <a:lstStyle/>
          <a:p>
            <a:pPr eaLnBrk="1" hangingPunct="1"/>
            <a:r>
              <a:rPr lang="en-US" altLang="en-US" sz="1400" b="1">
                <a:solidFill>
                  <a:srgbClr val="CC0000"/>
                </a:solidFill>
              </a:rPr>
              <a:t>I. Tìm hiểu chung :</a:t>
            </a:r>
          </a:p>
          <a:p>
            <a:pPr eaLnBrk="1" hangingPunct="1"/>
            <a:r>
              <a:rPr lang="en-US" altLang="en-US" sz="1400" b="1">
                <a:solidFill>
                  <a:srgbClr val="FFFF00"/>
                </a:solidFill>
              </a:rPr>
              <a:t>     </a:t>
            </a:r>
            <a:endParaRPr lang="en-US" altLang="en-US" sz="1400" b="1">
              <a:solidFill>
                <a:srgbClr val="006600"/>
              </a:solidFill>
            </a:endParaRPr>
          </a:p>
        </p:txBody>
      </p:sp>
      <p:sp>
        <p:nvSpPr>
          <p:cNvPr id="24581" name="Line 5"/>
          <p:cNvSpPr>
            <a:spLocks noChangeShapeType="1"/>
          </p:cNvSpPr>
          <p:nvPr/>
        </p:nvSpPr>
        <p:spPr bwMode="auto">
          <a:xfrm>
            <a:off x="3886200" y="1066800"/>
            <a:ext cx="0" cy="5791200"/>
          </a:xfrm>
          <a:prstGeom prst="line">
            <a:avLst/>
          </a:prstGeom>
          <a:noFill/>
          <a:ln w="9525">
            <a:solidFill>
              <a:schemeClr val="bg2"/>
            </a:solidFill>
            <a:round/>
            <a:headEnd/>
            <a:tailEnd/>
          </a:ln>
        </p:spPr>
        <p:txBody>
          <a:bodyPr/>
          <a:lstStyle/>
          <a:p>
            <a:endParaRPr lang="en-US"/>
          </a:p>
        </p:txBody>
      </p:sp>
      <p:sp>
        <p:nvSpPr>
          <p:cNvPr id="24582" name="WordArt 6"/>
          <p:cNvSpPr>
            <a:spLocks noChangeArrowheads="1" noChangeShapeType="1" noTextEdit="1"/>
          </p:cNvSpPr>
          <p:nvPr/>
        </p:nvSpPr>
        <p:spPr bwMode="auto">
          <a:xfrm>
            <a:off x="3048000" y="304800"/>
            <a:ext cx="3276600" cy="457200"/>
          </a:xfrm>
          <a:prstGeom prst="rect">
            <a:avLst/>
          </a:prstGeom>
        </p:spPr>
        <p:txBody>
          <a:bodyPr wrap="none" fromWordArt="1">
            <a:prstTxWarp prst="textPlain">
              <a:avLst>
                <a:gd name="adj" fmla="val 50000"/>
              </a:avLst>
            </a:prstTxWarp>
          </a:bodyPr>
          <a:lstStyle/>
          <a:p>
            <a:pPr algn="ctr"/>
            <a:r>
              <a:rPr lang="vi-VN" sz="3600" kern="1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CHUYỆN NGƯỜI CON GÁI NAM XƯƠNG</a:t>
            </a:r>
            <a:endParaRPr lang="en-US" sz="3600" kern="1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endParaRPr>
          </a:p>
        </p:txBody>
      </p:sp>
      <p:sp>
        <p:nvSpPr>
          <p:cNvPr id="24583" name="Text Box 7"/>
          <p:cNvSpPr txBox="1">
            <a:spLocks noChangeArrowheads="1"/>
          </p:cNvSpPr>
          <p:nvPr/>
        </p:nvSpPr>
        <p:spPr bwMode="auto">
          <a:xfrm>
            <a:off x="6858000" y="609600"/>
            <a:ext cx="1828800" cy="366713"/>
          </a:xfrm>
          <a:prstGeom prst="rect">
            <a:avLst/>
          </a:prstGeom>
          <a:noFill/>
          <a:ln w="9525">
            <a:noFill/>
            <a:miter lim="800000"/>
            <a:headEnd/>
            <a:tailEnd/>
          </a:ln>
        </p:spPr>
        <p:txBody>
          <a:bodyPr>
            <a:spAutoFit/>
          </a:bodyPr>
          <a:lstStyle/>
          <a:p>
            <a:pPr>
              <a:spcBef>
                <a:spcPct val="50000"/>
              </a:spcBef>
            </a:pPr>
            <a:r>
              <a:rPr lang="en-US" altLang="en-US"/>
              <a:t>Nguyễn Dữ</a:t>
            </a:r>
          </a:p>
        </p:txBody>
      </p:sp>
      <p:sp>
        <p:nvSpPr>
          <p:cNvPr id="24584" name="Text Box 8"/>
          <p:cNvSpPr txBox="1">
            <a:spLocks noChangeArrowheads="1"/>
          </p:cNvSpPr>
          <p:nvPr/>
        </p:nvSpPr>
        <p:spPr bwMode="auto">
          <a:xfrm>
            <a:off x="152400" y="220663"/>
            <a:ext cx="1447800" cy="366712"/>
          </a:xfrm>
          <a:prstGeom prst="rect">
            <a:avLst/>
          </a:prstGeom>
          <a:noFill/>
          <a:ln w="9525">
            <a:noFill/>
            <a:miter lim="800000"/>
            <a:headEnd/>
            <a:tailEnd/>
          </a:ln>
        </p:spPr>
        <p:txBody>
          <a:bodyPr>
            <a:spAutoFit/>
          </a:bodyPr>
          <a:lstStyle/>
          <a:p>
            <a:pPr algn="ctr">
              <a:spcBef>
                <a:spcPct val="50000"/>
              </a:spcBef>
            </a:pPr>
            <a:r>
              <a:rPr lang="en-US" altLang="en-US">
                <a:solidFill>
                  <a:srgbClr val="CC0000"/>
                </a:solidFill>
              </a:rPr>
              <a:t>Tiết 17</a:t>
            </a:r>
          </a:p>
        </p:txBody>
      </p:sp>
      <p:sp>
        <p:nvSpPr>
          <p:cNvPr id="24585" name="Text Box 9"/>
          <p:cNvSpPr txBox="1">
            <a:spLocks noChangeArrowheads="1"/>
          </p:cNvSpPr>
          <p:nvPr/>
        </p:nvSpPr>
        <p:spPr bwMode="auto">
          <a:xfrm>
            <a:off x="0" y="1295400"/>
            <a:ext cx="3124200" cy="304800"/>
          </a:xfrm>
          <a:prstGeom prst="rect">
            <a:avLst/>
          </a:prstGeom>
          <a:noFill/>
          <a:ln w="9525">
            <a:noFill/>
            <a:miter lim="800000"/>
            <a:headEnd/>
            <a:tailEnd/>
          </a:ln>
        </p:spPr>
        <p:txBody>
          <a:bodyPr>
            <a:spAutoFit/>
          </a:bodyPr>
          <a:lstStyle/>
          <a:p>
            <a:pPr>
              <a:spcBef>
                <a:spcPct val="50000"/>
              </a:spcBef>
            </a:pPr>
            <a:r>
              <a:rPr lang="en-US" altLang="en-US" sz="1400" b="1">
                <a:solidFill>
                  <a:srgbClr val="CC0000"/>
                </a:solidFill>
              </a:rPr>
              <a:t>II.Đọc-hiểu văn bản:</a:t>
            </a:r>
          </a:p>
        </p:txBody>
      </p:sp>
      <p:sp>
        <p:nvSpPr>
          <p:cNvPr id="24586" name="Text Box 10"/>
          <p:cNvSpPr txBox="1">
            <a:spLocks noChangeArrowheads="1"/>
          </p:cNvSpPr>
          <p:nvPr/>
        </p:nvSpPr>
        <p:spPr bwMode="auto">
          <a:xfrm>
            <a:off x="0" y="1524000"/>
            <a:ext cx="3276600" cy="304800"/>
          </a:xfrm>
          <a:prstGeom prst="rect">
            <a:avLst/>
          </a:prstGeom>
          <a:noFill/>
          <a:ln w="9525">
            <a:noFill/>
            <a:miter lim="800000"/>
            <a:headEnd/>
            <a:tailEnd/>
          </a:ln>
        </p:spPr>
        <p:txBody>
          <a:bodyPr>
            <a:spAutoFit/>
          </a:bodyPr>
          <a:lstStyle/>
          <a:p>
            <a:pPr>
              <a:spcBef>
                <a:spcPct val="50000"/>
              </a:spcBef>
            </a:pPr>
            <a:r>
              <a:rPr lang="en-US" altLang="en-US" sz="1400" b="1">
                <a:solidFill>
                  <a:srgbClr val="006600"/>
                </a:solidFill>
              </a:rPr>
              <a:t>1.Vũ Nương:</a:t>
            </a:r>
          </a:p>
        </p:txBody>
      </p:sp>
      <p:sp>
        <p:nvSpPr>
          <p:cNvPr id="97291" name="Text Box 11"/>
          <p:cNvSpPr txBox="1">
            <a:spLocks noChangeArrowheads="1"/>
          </p:cNvSpPr>
          <p:nvPr/>
        </p:nvSpPr>
        <p:spPr bwMode="auto">
          <a:xfrm>
            <a:off x="0" y="1997075"/>
            <a:ext cx="3657600" cy="517525"/>
          </a:xfrm>
          <a:prstGeom prst="rect">
            <a:avLst/>
          </a:prstGeom>
          <a:noFill/>
          <a:ln w="9525">
            <a:noFill/>
            <a:miter lim="800000"/>
            <a:headEnd/>
            <a:tailEnd/>
          </a:ln>
        </p:spPr>
        <p:txBody>
          <a:bodyPr>
            <a:spAutoFit/>
          </a:bodyPr>
          <a:lstStyle/>
          <a:p>
            <a:pPr eaLnBrk="1" hangingPunct="1"/>
            <a:r>
              <a:rPr lang="en-US" altLang="en-US" sz="1400" b="1">
                <a:solidFill>
                  <a:srgbClr val="006600"/>
                </a:solidFill>
              </a:rPr>
              <a:t>b.Nỗi oan khuất của Vũ Nương và cái chết bi thảm của nàng.</a:t>
            </a:r>
          </a:p>
        </p:txBody>
      </p:sp>
      <p:sp>
        <p:nvSpPr>
          <p:cNvPr id="97292" name="Text Box 12"/>
          <p:cNvSpPr txBox="1">
            <a:spLocks noChangeArrowheads="1"/>
          </p:cNvSpPr>
          <p:nvPr/>
        </p:nvSpPr>
        <p:spPr bwMode="auto">
          <a:xfrm>
            <a:off x="0" y="1752600"/>
            <a:ext cx="3886200" cy="304800"/>
          </a:xfrm>
          <a:prstGeom prst="rect">
            <a:avLst/>
          </a:prstGeom>
          <a:noFill/>
          <a:ln w="9525">
            <a:noFill/>
            <a:miter lim="800000"/>
            <a:headEnd/>
            <a:tailEnd/>
          </a:ln>
        </p:spPr>
        <p:txBody>
          <a:bodyPr>
            <a:spAutoFit/>
          </a:bodyPr>
          <a:lstStyle/>
          <a:p>
            <a:pPr>
              <a:spcBef>
                <a:spcPct val="50000"/>
              </a:spcBef>
            </a:pPr>
            <a:r>
              <a:rPr lang="en-US" altLang="en-US" sz="1400" b="1">
                <a:solidFill>
                  <a:srgbClr val="006600"/>
                </a:solidFill>
              </a:rPr>
              <a:t>a.Những phẩm chất tốt đẹp của Vũ Nương:</a:t>
            </a:r>
          </a:p>
        </p:txBody>
      </p:sp>
      <p:sp>
        <p:nvSpPr>
          <p:cNvPr id="97293" name="Text Box 13"/>
          <p:cNvSpPr txBox="1">
            <a:spLocks noChangeArrowheads="1"/>
          </p:cNvSpPr>
          <p:nvPr/>
        </p:nvSpPr>
        <p:spPr bwMode="auto">
          <a:xfrm>
            <a:off x="0" y="2438400"/>
            <a:ext cx="3733800" cy="304800"/>
          </a:xfrm>
          <a:prstGeom prst="rect">
            <a:avLst/>
          </a:prstGeom>
          <a:noFill/>
          <a:ln w="9525">
            <a:noFill/>
            <a:miter lim="800000"/>
            <a:headEnd/>
            <a:tailEnd/>
          </a:ln>
        </p:spPr>
        <p:txBody>
          <a:bodyPr>
            <a:spAutoFit/>
          </a:bodyPr>
          <a:lstStyle/>
          <a:p>
            <a:pPr>
              <a:spcBef>
                <a:spcPct val="50000"/>
              </a:spcBef>
            </a:pPr>
            <a:r>
              <a:rPr lang="en-US" altLang="en-US" sz="1400" b="1">
                <a:solidFill>
                  <a:srgbClr val="006600"/>
                </a:solidFill>
                <a:sym typeface="Wingdings" pitchFamily="2" charset="2"/>
              </a:rPr>
              <a:t>2.Trương Sinh:</a:t>
            </a:r>
            <a:endParaRPr lang="en-US" altLang="en-US" sz="1400" b="1">
              <a:solidFill>
                <a:srgbClr val="006600"/>
              </a:solidFill>
            </a:endParaRPr>
          </a:p>
        </p:txBody>
      </p:sp>
      <p:sp>
        <p:nvSpPr>
          <p:cNvPr id="97294" name="Text Box 14"/>
          <p:cNvSpPr txBox="1">
            <a:spLocks noChangeArrowheads="1"/>
          </p:cNvSpPr>
          <p:nvPr/>
        </p:nvSpPr>
        <p:spPr bwMode="auto">
          <a:xfrm>
            <a:off x="0" y="2667000"/>
            <a:ext cx="3733800" cy="304800"/>
          </a:xfrm>
          <a:prstGeom prst="rect">
            <a:avLst/>
          </a:prstGeom>
          <a:noFill/>
          <a:ln w="9525">
            <a:noFill/>
            <a:miter lim="800000"/>
            <a:headEnd/>
            <a:tailEnd/>
          </a:ln>
        </p:spPr>
        <p:txBody>
          <a:bodyPr>
            <a:spAutoFit/>
          </a:bodyPr>
          <a:lstStyle/>
          <a:p>
            <a:pPr>
              <a:spcBef>
                <a:spcPct val="50000"/>
              </a:spcBef>
            </a:pPr>
            <a:r>
              <a:rPr lang="en-US" altLang="en-US" sz="1400" b="1">
                <a:solidFill>
                  <a:srgbClr val="006600"/>
                </a:solidFill>
                <a:sym typeface="Wingdings" pitchFamily="2" charset="2"/>
              </a:rPr>
              <a:t>3.Hình ảnh cái bóng:</a:t>
            </a:r>
            <a:endParaRPr lang="en-US" altLang="en-US" sz="1400" b="1">
              <a:solidFill>
                <a:srgbClr val="006600"/>
              </a:solidFill>
            </a:endParaRPr>
          </a:p>
        </p:txBody>
      </p:sp>
      <p:sp>
        <p:nvSpPr>
          <p:cNvPr id="97295" name="Text Box 15"/>
          <p:cNvSpPr txBox="1">
            <a:spLocks noChangeArrowheads="1"/>
          </p:cNvSpPr>
          <p:nvPr/>
        </p:nvSpPr>
        <p:spPr bwMode="auto">
          <a:xfrm>
            <a:off x="0" y="2971800"/>
            <a:ext cx="3733800" cy="304800"/>
          </a:xfrm>
          <a:prstGeom prst="rect">
            <a:avLst/>
          </a:prstGeom>
          <a:noFill/>
          <a:ln w="9525">
            <a:noFill/>
            <a:miter lim="800000"/>
            <a:headEnd/>
            <a:tailEnd/>
          </a:ln>
        </p:spPr>
        <p:txBody>
          <a:bodyPr>
            <a:spAutoFit/>
          </a:bodyPr>
          <a:lstStyle/>
          <a:p>
            <a:pPr>
              <a:spcBef>
                <a:spcPct val="50000"/>
              </a:spcBef>
            </a:pPr>
            <a:r>
              <a:rPr lang="en-US" altLang="en-US" sz="1400" b="1">
                <a:sym typeface="Wingdings" pitchFamily="2" charset="2"/>
              </a:rPr>
              <a:t>-Là đầu mối, điểm nút của tấn bi kịch.</a:t>
            </a:r>
            <a:endParaRPr lang="en-US" altLang="en-US" sz="1400" b="1"/>
          </a:p>
        </p:txBody>
      </p:sp>
      <p:sp>
        <p:nvSpPr>
          <p:cNvPr id="97296" name="Text Box 16"/>
          <p:cNvSpPr txBox="1">
            <a:spLocks noChangeArrowheads="1"/>
          </p:cNvSpPr>
          <p:nvPr/>
        </p:nvSpPr>
        <p:spPr bwMode="auto">
          <a:xfrm>
            <a:off x="0" y="3276600"/>
            <a:ext cx="3733800" cy="304800"/>
          </a:xfrm>
          <a:prstGeom prst="rect">
            <a:avLst/>
          </a:prstGeom>
          <a:noFill/>
          <a:ln w="9525">
            <a:noFill/>
            <a:miter lim="800000"/>
            <a:headEnd/>
            <a:tailEnd/>
          </a:ln>
        </p:spPr>
        <p:txBody>
          <a:bodyPr>
            <a:spAutoFit/>
          </a:bodyPr>
          <a:lstStyle/>
          <a:p>
            <a:pPr>
              <a:spcBef>
                <a:spcPct val="50000"/>
              </a:spcBef>
            </a:pPr>
            <a:r>
              <a:rPr lang="en-US" altLang="en-US" sz="1400" b="1">
                <a:solidFill>
                  <a:srgbClr val="009900"/>
                </a:solidFill>
                <a:sym typeface="Wingdings" pitchFamily="2" charset="2"/>
              </a:rPr>
              <a:t>4.Yếu tố kỳ ảo:</a:t>
            </a:r>
            <a:endParaRPr lang="en-US" altLang="en-US" sz="1400" b="1">
              <a:solidFill>
                <a:srgbClr val="009900"/>
              </a:solidFill>
            </a:endParaRPr>
          </a:p>
        </p:txBody>
      </p:sp>
      <p:sp>
        <p:nvSpPr>
          <p:cNvPr id="97297" name="Text Box 17"/>
          <p:cNvSpPr txBox="1">
            <a:spLocks noChangeArrowheads="1"/>
          </p:cNvSpPr>
          <p:nvPr/>
        </p:nvSpPr>
        <p:spPr bwMode="auto">
          <a:xfrm>
            <a:off x="3886200" y="1143000"/>
            <a:ext cx="5257800" cy="947738"/>
          </a:xfrm>
          <a:prstGeom prst="rect">
            <a:avLst/>
          </a:prstGeom>
          <a:noFill/>
          <a:ln w="9525">
            <a:noFill/>
            <a:miter lim="800000"/>
            <a:headEnd/>
            <a:tailEnd/>
          </a:ln>
        </p:spPr>
        <p:txBody>
          <a:bodyPr>
            <a:spAutoFit/>
          </a:bodyPr>
          <a:lstStyle/>
          <a:p>
            <a:pPr algn="ctr">
              <a:spcBef>
                <a:spcPct val="50000"/>
              </a:spcBef>
            </a:pPr>
            <a:r>
              <a:rPr lang="en-US" altLang="en-US" sz="1600" b="1">
                <a:sym typeface="Wingdings" pitchFamily="2" charset="2"/>
              </a:rPr>
              <a:t>ĐÁP ÁN</a:t>
            </a:r>
          </a:p>
          <a:p>
            <a:pPr algn="just">
              <a:spcBef>
                <a:spcPct val="50000"/>
              </a:spcBef>
            </a:pPr>
            <a:r>
              <a:rPr lang="en-US" altLang="en-US" sz="1600" b="1">
                <a:solidFill>
                  <a:srgbClr val="0000FF"/>
                </a:solidFill>
              </a:rPr>
              <a:t>Câu 2.Hình ảnh Vũ Nương hiện về, lúc ẩn lúc hiện rồi biến mất.</a:t>
            </a:r>
          </a:p>
        </p:txBody>
      </p:sp>
      <p:sp>
        <p:nvSpPr>
          <p:cNvPr id="97298" name="Text Box 18"/>
          <p:cNvSpPr txBox="1">
            <a:spLocks noChangeArrowheads="1"/>
          </p:cNvSpPr>
          <p:nvPr/>
        </p:nvSpPr>
        <p:spPr bwMode="auto">
          <a:xfrm>
            <a:off x="0" y="3581400"/>
            <a:ext cx="3733800" cy="523875"/>
          </a:xfrm>
          <a:prstGeom prst="rect">
            <a:avLst/>
          </a:prstGeom>
          <a:noFill/>
          <a:ln w="9525">
            <a:noFill/>
            <a:miter lim="800000"/>
            <a:headEnd/>
            <a:tailEnd/>
          </a:ln>
        </p:spPr>
        <p:txBody>
          <a:bodyPr>
            <a:spAutoFit/>
          </a:bodyPr>
          <a:lstStyle/>
          <a:p>
            <a:pPr algn="just">
              <a:spcBef>
                <a:spcPct val="50000"/>
              </a:spcBef>
            </a:pPr>
            <a:r>
              <a:rPr lang="en-US" altLang="en-US" sz="1400" b="1">
                <a:sym typeface="Wingdings" pitchFamily="2" charset="2"/>
              </a:rPr>
              <a:t>-- Làm cho câu chuyện gần gũi và tăng độ tin cậy.</a:t>
            </a:r>
            <a:endParaRPr lang="en-US" altLang="en-US" sz="1400" b="1"/>
          </a:p>
        </p:txBody>
      </p:sp>
      <p:sp>
        <p:nvSpPr>
          <p:cNvPr id="97299" name="AutoShape 19"/>
          <p:cNvSpPr>
            <a:spLocks noChangeArrowheads="1"/>
          </p:cNvSpPr>
          <p:nvPr/>
        </p:nvSpPr>
        <p:spPr bwMode="auto">
          <a:xfrm>
            <a:off x="3886200" y="2209800"/>
            <a:ext cx="5257800" cy="3962400"/>
          </a:xfrm>
          <a:prstGeom prst="flowChartAlternateProcess">
            <a:avLst/>
          </a:prstGeom>
          <a:gradFill rotWithShape="1">
            <a:gsLst>
              <a:gs pos="0">
                <a:srgbClr val="FF99FF"/>
              </a:gs>
              <a:gs pos="100000">
                <a:schemeClr val="bg1"/>
              </a:gs>
            </a:gsLst>
            <a:lin ang="5400000" scaled="1"/>
          </a:gradFill>
          <a:ln w="9525">
            <a:solidFill>
              <a:schemeClr val="tx1"/>
            </a:solidFill>
            <a:miter lim="800000"/>
            <a:headEnd/>
            <a:tailEnd/>
          </a:ln>
        </p:spPr>
        <p:txBody>
          <a:bodyPr wrap="none" anchor="ctr"/>
          <a:lstStyle/>
          <a:p>
            <a:pPr algn="just"/>
            <a:r>
              <a:rPr lang="en-US" altLang="en-US" sz="1400" b="1"/>
              <a:t>Vũ Nương đầu tiên không muốn về vì nghĩ mình oan chưa</a:t>
            </a:r>
          </a:p>
          <a:p>
            <a:pPr algn="just"/>
            <a:r>
              <a:rPr lang="en-US" altLang="en-US" sz="1400" b="1"/>
              <a:t> được giải. Nàng vẫn đành cam chịu số phận.</a:t>
            </a:r>
          </a:p>
          <a:p>
            <a:pPr algn="just"/>
            <a:r>
              <a:rPr lang="en-US" altLang="en-US" sz="1400" b="1"/>
              <a:t>Nhưng sau đó nàng lại gửi hoa vàng, nhắn chồng lập đàn </a:t>
            </a:r>
          </a:p>
          <a:p>
            <a:pPr algn="just"/>
            <a:r>
              <a:rPr lang="en-US" altLang="en-US" sz="1400" b="1"/>
              <a:t>giải oan rồi sẽ trở về. Trước hết và chủ yếu là nàng muốn</a:t>
            </a:r>
          </a:p>
          <a:p>
            <a:pPr algn="just"/>
            <a:r>
              <a:rPr lang="en-US" altLang="en-US" sz="1400" b="1"/>
              <a:t> được thanh minh, được bảo toàn danh dự. Nhưng rồi</a:t>
            </a:r>
          </a:p>
          <a:p>
            <a:pPr algn="just"/>
            <a:r>
              <a:rPr lang="en-US" altLang="en-US" sz="1400" b="1"/>
              <a:t> nàng cũng chỉ hiện về lúc ẩn lúc hiện rồi biến mất. Qua đó,</a:t>
            </a:r>
          </a:p>
          <a:p>
            <a:pPr algn="just"/>
            <a:r>
              <a:rPr lang="en-US" altLang="en-US" sz="1400" b="1"/>
              <a:t> tác giả mơ ước sự thật phải được sáng tỏ, người hiền </a:t>
            </a:r>
          </a:p>
          <a:p>
            <a:pPr algn="just"/>
            <a:r>
              <a:rPr lang="en-US" altLang="en-US" sz="1400" b="1"/>
              <a:t>phải được đền đáp. Đó là một kết thúc có hậu, thể hiện </a:t>
            </a:r>
          </a:p>
          <a:p>
            <a:pPr algn="just"/>
            <a:r>
              <a:rPr lang="en-US" altLang="en-US" sz="1400" b="1"/>
              <a:t>ước mơ ngàn đời của nhân dân ta về lẽ công bằng.</a:t>
            </a:r>
          </a:p>
          <a:p>
            <a:pPr algn="just"/>
            <a:r>
              <a:rPr lang="en-US" altLang="en-US" sz="1400" b="1"/>
              <a:t>Mặt khác, sự thật vẫn là sự thật: Vũ Nương đã chết, không</a:t>
            </a:r>
          </a:p>
          <a:p>
            <a:pPr algn="just"/>
            <a:r>
              <a:rPr lang="en-US" altLang="en-US" sz="1400" b="1"/>
              <a:t>còn cơ hội để có thể sum họp cùng chồng con. Một chân</a:t>
            </a:r>
          </a:p>
          <a:p>
            <a:pPr algn="just"/>
            <a:r>
              <a:rPr lang="en-US" altLang="en-US" sz="1400" b="1"/>
              <a:t> lý nữa được bày tỏ: hạnh phúc đã trôi vuột khỏi tầm tay,</a:t>
            </a:r>
          </a:p>
          <a:p>
            <a:pPr algn="just"/>
            <a:r>
              <a:rPr lang="en-US" altLang="en-US" sz="1400" b="1"/>
              <a:t> không thể cứu vãn được nữa. Xã hội và gia đình </a:t>
            </a:r>
          </a:p>
          <a:p>
            <a:pPr algn="just"/>
            <a:r>
              <a:rPr lang="en-US" altLang="en-US" sz="1400" b="1"/>
              <a:t>phong kiến phụ quyền không có chỗ cho những người </a:t>
            </a:r>
          </a:p>
          <a:p>
            <a:pPr algn="just"/>
            <a:r>
              <a:rPr lang="en-US" altLang="en-US" sz="1400" b="1"/>
              <a:t>như Vũ Nương. Tính bi kịch vẫn còn tiềm ẩn đâu dó trong</a:t>
            </a:r>
          </a:p>
          <a:p>
            <a:pPr algn="just"/>
            <a:r>
              <a:rPr lang="en-US" altLang="en-US" sz="1400" b="1"/>
              <a:t>Cái lung linh huyền ảo ấy.</a:t>
            </a:r>
          </a:p>
          <a:p>
            <a:pPr algn="just"/>
            <a:endParaRPr lang="en-US" altLang="en-US" sz="1400" b="1"/>
          </a:p>
        </p:txBody>
      </p:sp>
      <p:sp>
        <p:nvSpPr>
          <p:cNvPr id="97300" name="Text Box 20"/>
          <p:cNvSpPr txBox="1">
            <a:spLocks noChangeArrowheads="1"/>
          </p:cNvSpPr>
          <p:nvPr/>
        </p:nvSpPr>
        <p:spPr bwMode="auto">
          <a:xfrm>
            <a:off x="76200" y="4105275"/>
            <a:ext cx="3733800" cy="304800"/>
          </a:xfrm>
          <a:prstGeom prst="rect">
            <a:avLst/>
          </a:prstGeom>
          <a:noFill/>
          <a:ln w="9525">
            <a:noFill/>
            <a:miter lim="800000"/>
            <a:headEnd/>
            <a:tailEnd/>
          </a:ln>
        </p:spPr>
        <p:txBody>
          <a:bodyPr>
            <a:spAutoFit/>
          </a:bodyPr>
          <a:lstStyle/>
          <a:p>
            <a:pPr algn="just">
              <a:spcBef>
                <a:spcPct val="50000"/>
              </a:spcBef>
            </a:pPr>
            <a:r>
              <a:rPr lang="en-US" altLang="en-US" sz="1400" b="1">
                <a:sym typeface="Wingdings" pitchFamily="2" charset="2"/>
              </a:rPr>
              <a:t>-Hoàn chỉnh nét đẹp của Vũ Nương.</a:t>
            </a:r>
          </a:p>
        </p:txBody>
      </p:sp>
      <p:sp>
        <p:nvSpPr>
          <p:cNvPr id="97301" name="Text Box 21"/>
          <p:cNvSpPr txBox="1">
            <a:spLocks noChangeArrowheads="1"/>
          </p:cNvSpPr>
          <p:nvPr/>
        </p:nvSpPr>
        <p:spPr bwMode="auto">
          <a:xfrm>
            <a:off x="0" y="4410075"/>
            <a:ext cx="3733800" cy="1924050"/>
          </a:xfrm>
          <a:prstGeom prst="rect">
            <a:avLst/>
          </a:prstGeom>
          <a:noFill/>
          <a:ln w="9525">
            <a:noFill/>
            <a:miter lim="800000"/>
            <a:headEnd/>
            <a:tailEnd/>
          </a:ln>
        </p:spPr>
        <p:txBody>
          <a:bodyPr>
            <a:spAutoFit/>
          </a:bodyPr>
          <a:lstStyle/>
          <a:p>
            <a:pPr algn="just">
              <a:spcBef>
                <a:spcPct val="50000"/>
              </a:spcBef>
            </a:pPr>
            <a:r>
              <a:rPr lang="en-US" altLang="en-US" sz="1400" b="1">
                <a:sym typeface="Wingdings" pitchFamily="2" charset="2"/>
              </a:rPr>
              <a:t>-Kết thúc có hậu Ước mơ ngàn đời của nhân dân ta về sự công bằng.</a:t>
            </a:r>
          </a:p>
          <a:p>
            <a:pPr algn="just">
              <a:spcBef>
                <a:spcPct val="50000"/>
              </a:spcBef>
            </a:pPr>
            <a:r>
              <a:rPr lang="en-US" altLang="en-US" sz="1400" b="1">
                <a:sym typeface="Wingdings" pitchFamily="2" charset="2"/>
              </a:rPr>
              <a:t>- Thể hiện sự cảm thông, thương xót của tác giả đối với số phận nhân vật.</a:t>
            </a:r>
          </a:p>
          <a:p>
            <a:pPr algn="just">
              <a:spcBef>
                <a:spcPct val="50000"/>
              </a:spcBef>
            </a:pPr>
            <a:r>
              <a:rPr lang="en-US" altLang="en-US" sz="1400" b="1">
                <a:sym typeface="Wingdings" pitchFamily="2" charset="2"/>
              </a:rPr>
              <a:t>- Phù hợp với sự thật lịch sử</a:t>
            </a:r>
          </a:p>
          <a:p>
            <a:pPr algn="just">
              <a:spcBef>
                <a:spcPct val="50000"/>
              </a:spcBef>
            </a:pPr>
            <a:r>
              <a:rPr lang="en-US" altLang="en-US" sz="1400" b="1">
                <a:sym typeface="Wingdings" pitchFamily="2" charset="2"/>
              </a:rPr>
              <a:t>-Tính bi kịch vẫn còn tiềm ẩn trong cái lung linh, kỳ ảo ấy.</a:t>
            </a:r>
          </a:p>
        </p:txBody>
      </p:sp>
      <p:pic>
        <p:nvPicPr>
          <p:cNvPr id="24598" name="Picture 21" descr="Picture1"/>
          <p:cNvPicPr>
            <a:picLocks noChangeAspect="1" noChangeArrowheads="1" noCrop="1"/>
          </p:cNvPicPr>
          <p:nvPr/>
        </p:nvPicPr>
        <p:blipFill>
          <a:blip r:embed="rId2" cstate="print"/>
          <a:srcRect/>
          <a:stretch>
            <a:fillRect/>
          </a:stretch>
        </p:blipFill>
        <p:spPr bwMode="auto">
          <a:xfrm rot="-3428604">
            <a:off x="3130550" y="1196976"/>
            <a:ext cx="593725" cy="5207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9729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7291"/>
                                        </p:tgtEl>
                                        <p:attrNameLst>
                                          <p:attrName>style.visibility</p:attrName>
                                        </p:attrNameLst>
                                      </p:cBhvr>
                                      <p:to>
                                        <p:strVal val="visible"/>
                                      </p:to>
                                    </p:set>
                                  </p:childTnLst>
                                </p:cTn>
                              </p:par>
                              <p:par>
                                <p:cTn id="9" presetID="18" presetClass="entr" presetSubtype="6" fill="hold" grpId="0" nodeType="withEffect">
                                  <p:stCondLst>
                                    <p:cond delay="0"/>
                                  </p:stCondLst>
                                  <p:childTnLst>
                                    <p:set>
                                      <p:cBhvr>
                                        <p:cTn id="10" dur="1" fill="hold">
                                          <p:stCondLst>
                                            <p:cond delay="0"/>
                                          </p:stCondLst>
                                        </p:cTn>
                                        <p:tgtEl>
                                          <p:spTgt spid="97293"/>
                                        </p:tgtEl>
                                        <p:attrNameLst>
                                          <p:attrName>style.visibility</p:attrName>
                                        </p:attrNameLst>
                                      </p:cBhvr>
                                      <p:to>
                                        <p:strVal val="visible"/>
                                      </p:to>
                                    </p:set>
                                    <p:animEffect transition="in" filter="strips(downRight)">
                                      <p:cBhvr>
                                        <p:cTn id="11" dur="500"/>
                                        <p:tgtEl>
                                          <p:spTgt spid="97293"/>
                                        </p:tgtEl>
                                      </p:cBhvr>
                                    </p:animEffect>
                                  </p:childTnLst>
                                </p:cTn>
                              </p:par>
                              <p:par>
                                <p:cTn id="12" presetID="18" presetClass="entr" presetSubtype="6" fill="hold" grpId="0" nodeType="withEffect">
                                  <p:stCondLst>
                                    <p:cond delay="0"/>
                                  </p:stCondLst>
                                  <p:childTnLst>
                                    <p:set>
                                      <p:cBhvr>
                                        <p:cTn id="13" dur="1" fill="hold">
                                          <p:stCondLst>
                                            <p:cond delay="0"/>
                                          </p:stCondLst>
                                        </p:cTn>
                                        <p:tgtEl>
                                          <p:spTgt spid="97294"/>
                                        </p:tgtEl>
                                        <p:attrNameLst>
                                          <p:attrName>style.visibility</p:attrName>
                                        </p:attrNameLst>
                                      </p:cBhvr>
                                      <p:to>
                                        <p:strVal val="visible"/>
                                      </p:to>
                                    </p:set>
                                    <p:animEffect transition="in" filter="strips(downRight)">
                                      <p:cBhvr>
                                        <p:cTn id="14" dur="500"/>
                                        <p:tgtEl>
                                          <p:spTgt spid="97294"/>
                                        </p:tgtEl>
                                      </p:cBhvr>
                                    </p:animEffect>
                                  </p:childTnLst>
                                </p:cTn>
                              </p:par>
                              <p:par>
                                <p:cTn id="15" presetID="18" presetClass="entr" presetSubtype="6" fill="hold" grpId="0" nodeType="withEffect">
                                  <p:stCondLst>
                                    <p:cond delay="0"/>
                                  </p:stCondLst>
                                  <p:childTnLst>
                                    <p:set>
                                      <p:cBhvr>
                                        <p:cTn id="16" dur="1" fill="hold">
                                          <p:stCondLst>
                                            <p:cond delay="0"/>
                                          </p:stCondLst>
                                        </p:cTn>
                                        <p:tgtEl>
                                          <p:spTgt spid="97295"/>
                                        </p:tgtEl>
                                        <p:attrNameLst>
                                          <p:attrName>style.visibility</p:attrName>
                                        </p:attrNameLst>
                                      </p:cBhvr>
                                      <p:to>
                                        <p:strVal val="visible"/>
                                      </p:to>
                                    </p:set>
                                    <p:animEffect transition="in" filter="strips(downRight)">
                                      <p:cBhvr>
                                        <p:cTn id="17" dur="500"/>
                                        <p:tgtEl>
                                          <p:spTgt spid="97295"/>
                                        </p:tgtEl>
                                      </p:cBhvr>
                                    </p:animEffect>
                                  </p:childTnLst>
                                </p:cTn>
                              </p:par>
                              <p:par>
                                <p:cTn id="18" presetID="18" presetClass="entr" presetSubtype="6" fill="hold" grpId="0" nodeType="withEffect">
                                  <p:stCondLst>
                                    <p:cond delay="0"/>
                                  </p:stCondLst>
                                  <p:childTnLst>
                                    <p:set>
                                      <p:cBhvr>
                                        <p:cTn id="19" dur="1" fill="hold">
                                          <p:stCondLst>
                                            <p:cond delay="0"/>
                                          </p:stCondLst>
                                        </p:cTn>
                                        <p:tgtEl>
                                          <p:spTgt spid="97296"/>
                                        </p:tgtEl>
                                        <p:attrNameLst>
                                          <p:attrName>style.visibility</p:attrName>
                                        </p:attrNameLst>
                                      </p:cBhvr>
                                      <p:to>
                                        <p:strVal val="visible"/>
                                      </p:to>
                                    </p:set>
                                    <p:animEffect transition="in" filter="strips(downRight)">
                                      <p:cBhvr>
                                        <p:cTn id="20" dur="500"/>
                                        <p:tgtEl>
                                          <p:spTgt spid="97296"/>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97298"/>
                                        </p:tgtEl>
                                        <p:attrNameLst>
                                          <p:attrName>style.visibility</p:attrName>
                                        </p:attrNameLst>
                                      </p:cBhvr>
                                      <p:to>
                                        <p:strVal val="visible"/>
                                      </p:to>
                                    </p:set>
                                    <p:animEffect transition="in" filter="strips(downRight)">
                                      <p:cBhvr>
                                        <p:cTn id="23" dur="500"/>
                                        <p:tgtEl>
                                          <p:spTgt spid="97298"/>
                                        </p:tgtEl>
                                      </p:cBhvr>
                                    </p:animEffect>
                                  </p:childTnLst>
                                </p:cTn>
                              </p:par>
                            </p:childTnLst>
                          </p:cTn>
                        </p:par>
                        <p:par>
                          <p:cTn id="24" fill="hold" nodeType="afterGroup">
                            <p:stCondLst>
                              <p:cond delay="500"/>
                            </p:stCondLst>
                            <p:childTnLst>
                              <p:par>
                                <p:cTn id="25" presetID="18" presetClass="entr" presetSubtype="6" fill="hold" nodeType="afterEffect">
                                  <p:stCondLst>
                                    <p:cond delay="0"/>
                                  </p:stCondLst>
                                  <p:childTnLst>
                                    <p:set>
                                      <p:cBhvr>
                                        <p:cTn id="26" dur="1" fill="hold">
                                          <p:stCondLst>
                                            <p:cond delay="0"/>
                                          </p:stCondLst>
                                        </p:cTn>
                                        <p:tgtEl>
                                          <p:spTgt spid="97297">
                                            <p:txEl>
                                              <p:pRg st="0" end="0"/>
                                            </p:txEl>
                                          </p:spTgt>
                                        </p:tgtEl>
                                        <p:attrNameLst>
                                          <p:attrName>style.visibility</p:attrName>
                                        </p:attrNameLst>
                                      </p:cBhvr>
                                      <p:to>
                                        <p:strVal val="visible"/>
                                      </p:to>
                                    </p:set>
                                    <p:animEffect transition="in" filter="strips(downRight)">
                                      <p:cBhvr>
                                        <p:cTn id="27" dur="500"/>
                                        <p:tgtEl>
                                          <p:spTgt spid="97297">
                                            <p:txEl>
                                              <p:pRg st="0" end="0"/>
                                            </p:txEl>
                                          </p:spTgt>
                                        </p:tgtEl>
                                      </p:cBhvr>
                                    </p:animEffect>
                                  </p:childTnLst>
                                </p:cTn>
                              </p:par>
                              <p:par>
                                <p:cTn id="28" presetID="18" presetClass="entr" presetSubtype="6" fill="hold" nodeType="withEffect">
                                  <p:stCondLst>
                                    <p:cond delay="0"/>
                                  </p:stCondLst>
                                  <p:childTnLst>
                                    <p:set>
                                      <p:cBhvr>
                                        <p:cTn id="29" dur="1" fill="hold">
                                          <p:stCondLst>
                                            <p:cond delay="0"/>
                                          </p:stCondLst>
                                        </p:cTn>
                                        <p:tgtEl>
                                          <p:spTgt spid="97297">
                                            <p:txEl>
                                              <p:pRg st="1" end="1"/>
                                            </p:txEl>
                                          </p:spTgt>
                                        </p:tgtEl>
                                        <p:attrNameLst>
                                          <p:attrName>style.visibility</p:attrName>
                                        </p:attrNameLst>
                                      </p:cBhvr>
                                      <p:to>
                                        <p:strVal val="visible"/>
                                      </p:to>
                                    </p:set>
                                    <p:animEffect transition="in" filter="strips(downRight)">
                                      <p:cBhvr>
                                        <p:cTn id="30" dur="500"/>
                                        <p:tgtEl>
                                          <p:spTgt spid="97297">
                                            <p:txEl>
                                              <p:pRg st="1" end="1"/>
                                            </p:txEl>
                                          </p:spTgt>
                                        </p:tgtEl>
                                      </p:cBhvr>
                                    </p:animEffect>
                                  </p:childTnLst>
                                </p:cTn>
                              </p:par>
                              <p:par>
                                <p:cTn id="31" presetID="18" presetClass="entr" presetSubtype="6" fill="hold" grpId="0" nodeType="withEffect">
                                  <p:stCondLst>
                                    <p:cond delay="0"/>
                                  </p:stCondLst>
                                  <p:childTnLst>
                                    <p:set>
                                      <p:cBhvr>
                                        <p:cTn id="32" dur="1" fill="hold">
                                          <p:stCondLst>
                                            <p:cond delay="0"/>
                                          </p:stCondLst>
                                        </p:cTn>
                                        <p:tgtEl>
                                          <p:spTgt spid="97300"/>
                                        </p:tgtEl>
                                        <p:attrNameLst>
                                          <p:attrName>style.visibility</p:attrName>
                                        </p:attrNameLst>
                                      </p:cBhvr>
                                      <p:to>
                                        <p:strVal val="visible"/>
                                      </p:to>
                                    </p:set>
                                    <p:animEffect transition="in" filter="strips(downRight)">
                                      <p:cBhvr>
                                        <p:cTn id="33" dur="500"/>
                                        <p:tgtEl>
                                          <p:spTgt spid="97300"/>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3" presetClass="entr" presetSubtype="0" fill="hold" grpId="0" nodeType="clickEffect">
                                  <p:stCondLst>
                                    <p:cond delay="0"/>
                                  </p:stCondLst>
                                  <p:childTnLst>
                                    <p:set>
                                      <p:cBhvr>
                                        <p:cTn id="37" dur="1" fill="hold">
                                          <p:stCondLst>
                                            <p:cond delay="0"/>
                                          </p:stCondLst>
                                        </p:cTn>
                                        <p:tgtEl>
                                          <p:spTgt spid="97299"/>
                                        </p:tgtEl>
                                        <p:attrNameLst>
                                          <p:attrName>style.visibility</p:attrName>
                                        </p:attrNameLst>
                                      </p:cBhvr>
                                      <p:to>
                                        <p:strVal val="visible"/>
                                      </p:to>
                                    </p:set>
                                    <p:anim calcmode="lin" valueType="num">
                                      <p:cBhvr>
                                        <p:cTn id="38" dur="500" fill="hold"/>
                                        <p:tgtEl>
                                          <p:spTgt spid="97299"/>
                                        </p:tgtEl>
                                        <p:attrNameLst>
                                          <p:attrName>ppt_w</p:attrName>
                                        </p:attrNameLst>
                                      </p:cBhvr>
                                      <p:tavLst>
                                        <p:tav tm="0">
                                          <p:val>
                                            <p:fltVal val="0"/>
                                          </p:val>
                                        </p:tav>
                                        <p:tav tm="100000">
                                          <p:val>
                                            <p:strVal val="#ppt_w"/>
                                          </p:val>
                                        </p:tav>
                                      </p:tavLst>
                                    </p:anim>
                                    <p:anim calcmode="lin" valueType="num">
                                      <p:cBhvr>
                                        <p:cTn id="39" dur="500" fill="hold"/>
                                        <p:tgtEl>
                                          <p:spTgt spid="97299"/>
                                        </p:tgtEl>
                                        <p:attrNameLst>
                                          <p:attrName>ppt_h</p:attrName>
                                        </p:attrNameLst>
                                      </p:cBhvr>
                                      <p:tavLst>
                                        <p:tav tm="0">
                                          <p:val>
                                            <p:fltVal val="0"/>
                                          </p:val>
                                        </p:tav>
                                        <p:tav tm="100000">
                                          <p:val>
                                            <p:strVal val="#ppt_h"/>
                                          </p:val>
                                        </p:tav>
                                      </p:tavLst>
                                    </p:anim>
                                    <p:animEffect transition="in" filter="fade">
                                      <p:cBhvr>
                                        <p:cTn id="40" dur="500"/>
                                        <p:tgtEl>
                                          <p:spTgt spid="97299"/>
                                        </p:tgtEl>
                                      </p:cBhvr>
                                    </p:animEffect>
                                  </p:childTnLst>
                                </p:cTn>
                              </p:par>
                            </p:childTnLst>
                          </p:cTn>
                        </p:par>
                        <p:par>
                          <p:cTn id="41" fill="hold" nodeType="afterGroup">
                            <p:stCondLst>
                              <p:cond delay="500"/>
                            </p:stCondLst>
                            <p:childTnLst>
                              <p:par>
                                <p:cTn id="42" presetID="18" presetClass="entr" presetSubtype="6" fill="hold" grpId="0" nodeType="afterEffect">
                                  <p:stCondLst>
                                    <p:cond delay="0"/>
                                  </p:stCondLst>
                                  <p:childTnLst>
                                    <p:set>
                                      <p:cBhvr>
                                        <p:cTn id="43" dur="1" fill="hold">
                                          <p:stCondLst>
                                            <p:cond delay="0"/>
                                          </p:stCondLst>
                                        </p:cTn>
                                        <p:tgtEl>
                                          <p:spTgt spid="97301"/>
                                        </p:tgtEl>
                                        <p:attrNameLst>
                                          <p:attrName>style.visibility</p:attrName>
                                        </p:attrNameLst>
                                      </p:cBhvr>
                                      <p:to>
                                        <p:strVal val="visible"/>
                                      </p:to>
                                    </p:set>
                                    <p:animEffect transition="in" filter="strips(downRight)">
                                      <p:cBhvr>
                                        <p:cTn id="44" dur="500"/>
                                        <p:tgtEl>
                                          <p:spTgt spid="97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91" grpId="0"/>
      <p:bldP spid="97292" grpId="0"/>
      <p:bldP spid="97293" grpId="0"/>
      <p:bldP spid="97294" grpId="0"/>
      <p:bldP spid="97295" grpId="0"/>
      <p:bldP spid="97296" grpId="0"/>
      <p:bldP spid="97298" grpId="0"/>
      <p:bldP spid="97299" grpId="0" animBg="1"/>
      <p:bldP spid="97300" grpId="0"/>
      <p:bldP spid="97301"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7" name="Text Box 4"/>
          <p:cNvSpPr txBox="1">
            <a:spLocks noChangeArrowheads="1"/>
          </p:cNvSpPr>
          <p:nvPr/>
        </p:nvSpPr>
        <p:spPr bwMode="auto">
          <a:xfrm>
            <a:off x="304800" y="5867400"/>
            <a:ext cx="8321675" cy="1006475"/>
          </a:xfrm>
          <a:prstGeom prst="rect">
            <a:avLst/>
          </a:prstGeom>
          <a:noFill/>
          <a:ln w="38100">
            <a:noFill/>
            <a:prstDash val="sysDot"/>
            <a:miter lim="800000"/>
            <a:headEnd/>
            <a:tailEnd/>
          </a:ln>
        </p:spPr>
        <p:txBody>
          <a:bodyPr>
            <a:spAutoFit/>
          </a:bodyPr>
          <a:lstStyle/>
          <a:p>
            <a:pPr algn="ctr"/>
            <a:r>
              <a:rPr lang="en-US" altLang="en-US" sz="2400" b="1"/>
              <a:t>   </a:t>
            </a:r>
            <a:r>
              <a:rPr lang="en-US" altLang="en-US" b="1">
                <a:solidFill>
                  <a:srgbClr val="3333FF"/>
                </a:solidFill>
              </a:rPr>
              <a:t>Đền Vũ Điện, còn gọi là Đền Bà Vũ, miếu vợ chàng Trương, thuộc thôn Vũ Điện, xã Chân Lý, huyện Lý Nhân, Hà Nam. </a:t>
            </a:r>
          </a:p>
          <a:p>
            <a:pPr algn="ctr"/>
            <a:endParaRPr lang="en-US" altLang="en-US" b="1">
              <a:solidFill>
                <a:srgbClr val="3333FF"/>
              </a:solidFill>
            </a:endParaRPr>
          </a:p>
        </p:txBody>
      </p:sp>
      <p:pic>
        <p:nvPicPr>
          <p:cNvPr id="40969" name="Picture 9" descr="4415e87eea73f105f0a9c0f7c9ca8e51-1"/>
          <p:cNvPicPr>
            <a:picLocks noChangeAspect="1" noChangeArrowheads="1"/>
          </p:cNvPicPr>
          <p:nvPr/>
        </p:nvPicPr>
        <p:blipFill>
          <a:blip r:embed="rId2" cstate="print"/>
          <a:srcRect/>
          <a:stretch>
            <a:fillRect/>
          </a:stretch>
        </p:blipFill>
        <p:spPr bwMode="auto">
          <a:xfrm>
            <a:off x="381000" y="95250"/>
            <a:ext cx="8153400" cy="59245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40969"/>
                                        </p:tgtEl>
                                        <p:attrNameLst>
                                          <p:attrName>style.visibility</p:attrName>
                                        </p:attrNameLst>
                                      </p:cBhvr>
                                      <p:to>
                                        <p:strVal val="visible"/>
                                      </p:to>
                                    </p:set>
                                    <p:anim calcmode="lin" valueType="num">
                                      <p:cBhvr>
                                        <p:cTn id="7" dur="500" fill="hold"/>
                                        <p:tgtEl>
                                          <p:spTgt spid="40969"/>
                                        </p:tgtEl>
                                        <p:attrNameLst>
                                          <p:attrName>ppt_w</p:attrName>
                                        </p:attrNameLst>
                                      </p:cBhvr>
                                      <p:tavLst>
                                        <p:tav tm="0">
                                          <p:val>
                                            <p:fltVal val="0"/>
                                          </p:val>
                                        </p:tav>
                                        <p:tav tm="100000">
                                          <p:val>
                                            <p:strVal val="#ppt_w"/>
                                          </p:val>
                                        </p:tav>
                                      </p:tavLst>
                                    </p:anim>
                                    <p:anim calcmode="lin" valueType="num">
                                      <p:cBhvr>
                                        <p:cTn id="8" dur="500" fill="hold"/>
                                        <p:tgtEl>
                                          <p:spTgt spid="40969"/>
                                        </p:tgtEl>
                                        <p:attrNameLst>
                                          <p:attrName>ppt_h</p:attrName>
                                        </p:attrNameLst>
                                      </p:cBhvr>
                                      <p:tavLst>
                                        <p:tav tm="0">
                                          <p:val>
                                            <p:fltVal val="0"/>
                                          </p:val>
                                        </p:tav>
                                        <p:tav tm="100000">
                                          <p:val>
                                            <p:strVal val="#ppt_h"/>
                                          </p:val>
                                        </p:tav>
                                      </p:tavLst>
                                    </p:anim>
                                    <p:animEffect transition="in" filter="fade">
                                      <p:cBhvr>
                                        <p:cTn id="9" dur="500"/>
                                        <p:tgtEl>
                                          <p:spTgt spid="40969"/>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40967"/>
                                        </p:tgtEl>
                                        <p:attrNameLst>
                                          <p:attrName>style.visibility</p:attrName>
                                        </p:attrNameLst>
                                      </p:cBhvr>
                                      <p:to>
                                        <p:strVal val="visible"/>
                                      </p:to>
                                    </p:set>
                                    <p:anim calcmode="lin" valueType="num">
                                      <p:cBhvr>
                                        <p:cTn id="12" dur="500" fill="hold"/>
                                        <p:tgtEl>
                                          <p:spTgt spid="40967"/>
                                        </p:tgtEl>
                                        <p:attrNameLst>
                                          <p:attrName>ppt_w</p:attrName>
                                        </p:attrNameLst>
                                      </p:cBhvr>
                                      <p:tavLst>
                                        <p:tav tm="0">
                                          <p:val>
                                            <p:fltVal val="0"/>
                                          </p:val>
                                        </p:tav>
                                        <p:tav tm="100000">
                                          <p:val>
                                            <p:strVal val="#ppt_w"/>
                                          </p:val>
                                        </p:tav>
                                      </p:tavLst>
                                    </p:anim>
                                    <p:anim calcmode="lin" valueType="num">
                                      <p:cBhvr>
                                        <p:cTn id="13" dur="500" fill="hold"/>
                                        <p:tgtEl>
                                          <p:spTgt spid="40967"/>
                                        </p:tgtEl>
                                        <p:attrNameLst>
                                          <p:attrName>ppt_h</p:attrName>
                                        </p:attrNameLst>
                                      </p:cBhvr>
                                      <p:tavLst>
                                        <p:tav tm="0">
                                          <p:val>
                                            <p:fltVal val="0"/>
                                          </p:val>
                                        </p:tav>
                                        <p:tav tm="100000">
                                          <p:val>
                                            <p:strVal val="#ppt_h"/>
                                          </p:val>
                                        </p:tav>
                                      </p:tavLst>
                                    </p:anim>
                                    <p:animEffect transition="in" filter="fade">
                                      <p:cBhvr>
                                        <p:cTn id="14" dur="500"/>
                                        <p:tgtEl>
                                          <p:spTgt spid="409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3"/>
          <p:cNvPicPr>
            <a:picLocks noChangeAspect="1" noChangeArrowheads="1"/>
          </p:cNvPicPr>
          <p:nvPr>
            <p:ph type="body" idx="1"/>
          </p:nvPr>
        </p:nvPicPr>
        <p:blipFill>
          <a:blip r:embed="rId2" cstate="print"/>
          <a:srcRect/>
          <a:stretch>
            <a:fillRect/>
          </a:stretch>
        </p:blipFill>
        <p:spPr>
          <a:xfrm>
            <a:off x="228600" y="304800"/>
            <a:ext cx="8610600" cy="5822950"/>
          </a:xfrm>
          <a:noFill/>
          <a:ln w="38100">
            <a:solidFill>
              <a:srgbClr val="3333FF"/>
            </a:solidFill>
          </a:ln>
        </p:spPr>
      </p:pic>
      <p:sp>
        <p:nvSpPr>
          <p:cNvPr id="41990" name="Text Box 4"/>
          <p:cNvSpPr txBox="1">
            <a:spLocks noChangeArrowheads="1"/>
          </p:cNvSpPr>
          <p:nvPr/>
        </p:nvSpPr>
        <p:spPr bwMode="auto">
          <a:xfrm>
            <a:off x="3657600" y="6262688"/>
            <a:ext cx="1924050" cy="519112"/>
          </a:xfrm>
          <a:prstGeom prst="rect">
            <a:avLst/>
          </a:prstGeom>
          <a:noFill/>
          <a:ln w="9525">
            <a:noFill/>
            <a:miter lim="800000"/>
            <a:headEnd/>
            <a:tailEnd/>
          </a:ln>
        </p:spPr>
        <p:txBody>
          <a:bodyPr wrap="none">
            <a:spAutoFit/>
          </a:bodyPr>
          <a:lstStyle/>
          <a:p>
            <a:r>
              <a:rPr lang="en-US" altLang="en-US" sz="2800" b="1"/>
              <a:t>Cổng đền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41987">
                                            <p:bg/>
                                          </p:spTgt>
                                        </p:tgtEl>
                                        <p:attrNameLst>
                                          <p:attrName>style.visibility</p:attrName>
                                        </p:attrNameLst>
                                      </p:cBhvr>
                                      <p:to>
                                        <p:strVal val="visible"/>
                                      </p:to>
                                    </p:set>
                                    <p:anim calcmode="lin" valueType="num">
                                      <p:cBhvr>
                                        <p:cTn id="7" dur="500" fill="hold"/>
                                        <p:tgtEl>
                                          <p:spTgt spid="41987">
                                            <p:bg/>
                                          </p:spTgt>
                                        </p:tgtEl>
                                        <p:attrNameLst>
                                          <p:attrName>ppt_w</p:attrName>
                                        </p:attrNameLst>
                                      </p:cBhvr>
                                      <p:tavLst>
                                        <p:tav tm="0">
                                          <p:val>
                                            <p:fltVal val="0"/>
                                          </p:val>
                                        </p:tav>
                                        <p:tav tm="100000">
                                          <p:val>
                                            <p:strVal val="#ppt_w"/>
                                          </p:val>
                                        </p:tav>
                                      </p:tavLst>
                                    </p:anim>
                                    <p:anim calcmode="lin" valueType="num">
                                      <p:cBhvr>
                                        <p:cTn id="8" dur="500" fill="hold"/>
                                        <p:tgtEl>
                                          <p:spTgt spid="41987">
                                            <p:bg/>
                                          </p:spTgt>
                                        </p:tgtEl>
                                        <p:attrNameLst>
                                          <p:attrName>ppt_h</p:attrName>
                                        </p:attrNameLst>
                                      </p:cBhvr>
                                      <p:tavLst>
                                        <p:tav tm="0">
                                          <p:val>
                                            <p:fltVal val="0"/>
                                          </p:val>
                                        </p:tav>
                                        <p:tav tm="100000">
                                          <p:val>
                                            <p:strVal val="#ppt_h"/>
                                          </p:val>
                                        </p:tav>
                                      </p:tavLst>
                                    </p:anim>
                                    <p:animEffect transition="in" filter="fade">
                                      <p:cBhvr>
                                        <p:cTn id="9" dur="500"/>
                                        <p:tgtEl>
                                          <p:spTgt spid="41987">
                                            <p:bg/>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41990"/>
                                        </p:tgtEl>
                                        <p:attrNameLst>
                                          <p:attrName>style.visibility</p:attrName>
                                        </p:attrNameLst>
                                      </p:cBhvr>
                                      <p:to>
                                        <p:strVal val="visible"/>
                                      </p:to>
                                    </p:set>
                                    <p:anim calcmode="lin" valueType="num">
                                      <p:cBhvr>
                                        <p:cTn id="12" dur="500" fill="hold"/>
                                        <p:tgtEl>
                                          <p:spTgt spid="41990"/>
                                        </p:tgtEl>
                                        <p:attrNameLst>
                                          <p:attrName>ppt_w</p:attrName>
                                        </p:attrNameLst>
                                      </p:cBhvr>
                                      <p:tavLst>
                                        <p:tav tm="0">
                                          <p:val>
                                            <p:fltVal val="0"/>
                                          </p:val>
                                        </p:tav>
                                        <p:tav tm="100000">
                                          <p:val>
                                            <p:strVal val="#ppt_w"/>
                                          </p:val>
                                        </p:tav>
                                      </p:tavLst>
                                    </p:anim>
                                    <p:anim calcmode="lin" valueType="num">
                                      <p:cBhvr>
                                        <p:cTn id="13" dur="500" fill="hold"/>
                                        <p:tgtEl>
                                          <p:spTgt spid="41990"/>
                                        </p:tgtEl>
                                        <p:attrNameLst>
                                          <p:attrName>ppt_h</p:attrName>
                                        </p:attrNameLst>
                                      </p:cBhvr>
                                      <p:tavLst>
                                        <p:tav tm="0">
                                          <p:val>
                                            <p:fltVal val="0"/>
                                          </p:val>
                                        </p:tav>
                                        <p:tav tm="100000">
                                          <p:val>
                                            <p:strVal val="#ppt_h"/>
                                          </p:val>
                                        </p:tav>
                                      </p:tavLst>
                                    </p:anim>
                                    <p:animEffect transition="in" filter="fade">
                                      <p:cBhvr>
                                        <p:cTn id="14" dur="500"/>
                                        <p:tgtEl>
                                          <p:spTgt spid="419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animBg="1"/>
      <p:bldP spid="41990"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2" name="Picture 8"/>
          <p:cNvPicPr>
            <a:picLocks noChangeAspect="1" noChangeArrowheads="1"/>
          </p:cNvPicPr>
          <p:nvPr/>
        </p:nvPicPr>
        <p:blipFill>
          <a:blip r:embed="rId2" cstate="print"/>
          <a:srcRect/>
          <a:stretch>
            <a:fillRect/>
          </a:stretch>
        </p:blipFill>
        <p:spPr bwMode="auto">
          <a:xfrm>
            <a:off x="609600" y="304800"/>
            <a:ext cx="8077200" cy="5932488"/>
          </a:xfrm>
          <a:prstGeom prst="rect">
            <a:avLst/>
          </a:prstGeom>
          <a:noFill/>
          <a:ln w="38100">
            <a:solidFill>
              <a:srgbClr val="3333FF"/>
            </a:solidFill>
            <a:miter lim="800000"/>
            <a:headEnd/>
            <a:tailEnd/>
          </a:ln>
        </p:spPr>
      </p:pic>
      <p:sp>
        <p:nvSpPr>
          <p:cNvPr id="6155" name="Text Box 4"/>
          <p:cNvSpPr txBox="1">
            <a:spLocks noChangeArrowheads="1"/>
          </p:cNvSpPr>
          <p:nvPr/>
        </p:nvSpPr>
        <p:spPr bwMode="auto">
          <a:xfrm>
            <a:off x="2209800" y="6248400"/>
            <a:ext cx="4968875" cy="457200"/>
          </a:xfrm>
          <a:prstGeom prst="rect">
            <a:avLst/>
          </a:prstGeom>
          <a:noFill/>
          <a:ln w="9525">
            <a:noFill/>
            <a:miter lim="800000"/>
            <a:headEnd/>
            <a:tailEnd/>
          </a:ln>
        </p:spPr>
        <p:txBody>
          <a:bodyPr wrap="none">
            <a:spAutoFit/>
          </a:bodyPr>
          <a:lstStyle/>
          <a:p>
            <a:r>
              <a:rPr lang="en-US" altLang="en-US" sz="2400" b="1"/>
              <a:t>Bảng di tích văn hóa trước cổng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152"/>
                                        </p:tgtEl>
                                        <p:attrNameLst>
                                          <p:attrName>style.visibility</p:attrName>
                                        </p:attrNameLst>
                                      </p:cBhvr>
                                      <p:to>
                                        <p:strVal val="visible"/>
                                      </p:to>
                                    </p:set>
                                    <p:anim calcmode="lin" valueType="num">
                                      <p:cBhvr>
                                        <p:cTn id="7" dur="500" fill="hold"/>
                                        <p:tgtEl>
                                          <p:spTgt spid="6152"/>
                                        </p:tgtEl>
                                        <p:attrNameLst>
                                          <p:attrName>ppt_w</p:attrName>
                                        </p:attrNameLst>
                                      </p:cBhvr>
                                      <p:tavLst>
                                        <p:tav tm="0">
                                          <p:val>
                                            <p:fltVal val="0"/>
                                          </p:val>
                                        </p:tav>
                                        <p:tav tm="100000">
                                          <p:val>
                                            <p:strVal val="#ppt_w"/>
                                          </p:val>
                                        </p:tav>
                                      </p:tavLst>
                                    </p:anim>
                                    <p:anim calcmode="lin" valueType="num">
                                      <p:cBhvr>
                                        <p:cTn id="8" dur="500" fill="hold"/>
                                        <p:tgtEl>
                                          <p:spTgt spid="6152"/>
                                        </p:tgtEl>
                                        <p:attrNameLst>
                                          <p:attrName>ppt_h</p:attrName>
                                        </p:attrNameLst>
                                      </p:cBhvr>
                                      <p:tavLst>
                                        <p:tav tm="0">
                                          <p:val>
                                            <p:fltVal val="0"/>
                                          </p:val>
                                        </p:tav>
                                        <p:tav tm="100000">
                                          <p:val>
                                            <p:strVal val="#ppt_h"/>
                                          </p:val>
                                        </p:tav>
                                      </p:tavLst>
                                    </p:anim>
                                    <p:animEffect transition="in" filter="fade">
                                      <p:cBhvr>
                                        <p:cTn id="9" dur="500"/>
                                        <p:tgtEl>
                                          <p:spTgt spid="6152"/>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6155"/>
                                        </p:tgtEl>
                                        <p:attrNameLst>
                                          <p:attrName>style.visibility</p:attrName>
                                        </p:attrNameLst>
                                      </p:cBhvr>
                                      <p:to>
                                        <p:strVal val="visible"/>
                                      </p:to>
                                    </p:set>
                                    <p:anim calcmode="lin" valueType="num">
                                      <p:cBhvr>
                                        <p:cTn id="12" dur="500" fill="hold"/>
                                        <p:tgtEl>
                                          <p:spTgt spid="6155"/>
                                        </p:tgtEl>
                                        <p:attrNameLst>
                                          <p:attrName>ppt_w</p:attrName>
                                        </p:attrNameLst>
                                      </p:cBhvr>
                                      <p:tavLst>
                                        <p:tav tm="0">
                                          <p:val>
                                            <p:fltVal val="0"/>
                                          </p:val>
                                        </p:tav>
                                        <p:tav tm="100000">
                                          <p:val>
                                            <p:strVal val="#ppt_w"/>
                                          </p:val>
                                        </p:tav>
                                      </p:tavLst>
                                    </p:anim>
                                    <p:anim calcmode="lin" valueType="num">
                                      <p:cBhvr>
                                        <p:cTn id="13" dur="500" fill="hold"/>
                                        <p:tgtEl>
                                          <p:spTgt spid="6155"/>
                                        </p:tgtEl>
                                        <p:attrNameLst>
                                          <p:attrName>ppt_h</p:attrName>
                                        </p:attrNameLst>
                                      </p:cBhvr>
                                      <p:tavLst>
                                        <p:tav tm="0">
                                          <p:val>
                                            <p:fltVal val="0"/>
                                          </p:val>
                                        </p:tav>
                                        <p:tav tm="100000">
                                          <p:val>
                                            <p:strVal val="#ppt_h"/>
                                          </p:val>
                                        </p:tav>
                                      </p:tavLst>
                                    </p:anim>
                                    <p:animEffect transition="in" filter="fade">
                                      <p:cBhvr>
                                        <p:cTn id="14" dur="500"/>
                                        <p:tgtEl>
                                          <p:spTgt spid="6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2" grpId="0" animBg="1"/>
      <p:bldP spid="615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5"/>
          <p:cNvPicPr>
            <a:picLocks noChangeAspect="1" noChangeArrowheads="1"/>
          </p:cNvPicPr>
          <p:nvPr/>
        </p:nvPicPr>
        <p:blipFill>
          <a:blip r:embed="rId2" cstate="print"/>
          <a:srcRect/>
          <a:stretch>
            <a:fillRect/>
          </a:stretch>
        </p:blipFill>
        <p:spPr bwMode="auto">
          <a:xfrm>
            <a:off x="228600" y="304800"/>
            <a:ext cx="8728075" cy="5867400"/>
          </a:xfrm>
          <a:prstGeom prst="rect">
            <a:avLst/>
          </a:prstGeom>
          <a:noFill/>
          <a:ln w="57150">
            <a:solidFill>
              <a:srgbClr val="3333FF"/>
            </a:solidFill>
            <a:miter lim="800000"/>
            <a:headEnd/>
            <a:tailEnd/>
          </a:ln>
        </p:spPr>
      </p:pic>
      <p:sp>
        <p:nvSpPr>
          <p:cNvPr id="8198" name="Rectangle 6"/>
          <p:cNvSpPr>
            <a:spLocks noChangeArrowheads="1"/>
          </p:cNvSpPr>
          <p:nvPr/>
        </p:nvSpPr>
        <p:spPr bwMode="auto">
          <a:xfrm rot="10800000" flipV="1">
            <a:off x="1676400" y="6269038"/>
            <a:ext cx="6553200" cy="457200"/>
          </a:xfrm>
          <a:prstGeom prst="rect">
            <a:avLst/>
          </a:prstGeom>
          <a:noFill/>
          <a:ln w="9525">
            <a:noFill/>
            <a:miter lim="800000"/>
            <a:headEnd/>
            <a:tailEnd/>
          </a:ln>
        </p:spPr>
        <p:txBody>
          <a:bodyPr anchor="ctr">
            <a:spAutoFit/>
          </a:bodyPr>
          <a:lstStyle/>
          <a:p>
            <a:pPr algn="ctr" eaLnBrk="1" hangingPunct="1"/>
            <a:r>
              <a:rPr lang="en-US" altLang="en-US" sz="2400" b="1"/>
              <a:t>Một đoạn sông </a:t>
            </a:r>
            <a:r>
              <a:rPr lang="en-US" altLang="en-US" sz="2400" b="1">
                <a:latin typeface=".VnArial" pitchFamily="34" charset="0"/>
              </a:rPr>
              <a:t>Hoµng </a:t>
            </a:r>
            <a:r>
              <a:rPr lang="en-US" altLang="en-US" sz="2400" b="1"/>
              <a:t>Giang trước đền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8197"/>
                                        </p:tgtEl>
                                        <p:attrNameLst>
                                          <p:attrName>style.visibility</p:attrName>
                                        </p:attrNameLst>
                                      </p:cBhvr>
                                      <p:to>
                                        <p:strVal val="visible"/>
                                      </p:to>
                                    </p:set>
                                    <p:anim calcmode="lin" valueType="num">
                                      <p:cBhvr>
                                        <p:cTn id="7" dur="500" fill="hold"/>
                                        <p:tgtEl>
                                          <p:spTgt spid="8197"/>
                                        </p:tgtEl>
                                        <p:attrNameLst>
                                          <p:attrName>ppt_w</p:attrName>
                                        </p:attrNameLst>
                                      </p:cBhvr>
                                      <p:tavLst>
                                        <p:tav tm="0">
                                          <p:val>
                                            <p:fltVal val="0"/>
                                          </p:val>
                                        </p:tav>
                                        <p:tav tm="100000">
                                          <p:val>
                                            <p:strVal val="#ppt_w"/>
                                          </p:val>
                                        </p:tav>
                                      </p:tavLst>
                                    </p:anim>
                                    <p:anim calcmode="lin" valueType="num">
                                      <p:cBhvr>
                                        <p:cTn id="8" dur="500" fill="hold"/>
                                        <p:tgtEl>
                                          <p:spTgt spid="8197"/>
                                        </p:tgtEl>
                                        <p:attrNameLst>
                                          <p:attrName>ppt_h</p:attrName>
                                        </p:attrNameLst>
                                      </p:cBhvr>
                                      <p:tavLst>
                                        <p:tav tm="0">
                                          <p:val>
                                            <p:fltVal val="0"/>
                                          </p:val>
                                        </p:tav>
                                        <p:tav tm="100000">
                                          <p:val>
                                            <p:strVal val="#ppt_h"/>
                                          </p:val>
                                        </p:tav>
                                      </p:tavLst>
                                    </p:anim>
                                    <p:animEffect transition="in" filter="fade">
                                      <p:cBhvr>
                                        <p:cTn id="9" dur="500"/>
                                        <p:tgtEl>
                                          <p:spTgt spid="8197"/>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8198"/>
                                        </p:tgtEl>
                                        <p:attrNameLst>
                                          <p:attrName>style.visibility</p:attrName>
                                        </p:attrNameLst>
                                      </p:cBhvr>
                                      <p:to>
                                        <p:strVal val="visible"/>
                                      </p:to>
                                    </p:set>
                                    <p:anim calcmode="lin" valueType="num">
                                      <p:cBhvr>
                                        <p:cTn id="12" dur="500" fill="hold"/>
                                        <p:tgtEl>
                                          <p:spTgt spid="8198"/>
                                        </p:tgtEl>
                                        <p:attrNameLst>
                                          <p:attrName>ppt_w</p:attrName>
                                        </p:attrNameLst>
                                      </p:cBhvr>
                                      <p:tavLst>
                                        <p:tav tm="0">
                                          <p:val>
                                            <p:fltVal val="0"/>
                                          </p:val>
                                        </p:tav>
                                        <p:tav tm="100000">
                                          <p:val>
                                            <p:strVal val="#ppt_w"/>
                                          </p:val>
                                        </p:tav>
                                      </p:tavLst>
                                    </p:anim>
                                    <p:anim calcmode="lin" valueType="num">
                                      <p:cBhvr>
                                        <p:cTn id="13" dur="500" fill="hold"/>
                                        <p:tgtEl>
                                          <p:spTgt spid="8198"/>
                                        </p:tgtEl>
                                        <p:attrNameLst>
                                          <p:attrName>ppt_h</p:attrName>
                                        </p:attrNameLst>
                                      </p:cBhvr>
                                      <p:tavLst>
                                        <p:tav tm="0">
                                          <p:val>
                                            <p:fltVal val="0"/>
                                          </p:val>
                                        </p:tav>
                                        <p:tav tm="100000">
                                          <p:val>
                                            <p:strVal val="#ppt_h"/>
                                          </p:val>
                                        </p:tav>
                                      </p:tavLst>
                                    </p:anim>
                                    <p:animEffect transition="in" filter="fade">
                                      <p:cBhvr>
                                        <p:cTn id="14" dur="5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animBg="1"/>
      <p:bldP spid="8198"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0" y="1066800"/>
            <a:ext cx="4648200" cy="5791200"/>
          </a:xfrm>
          <a:prstGeom prst="rect">
            <a:avLst/>
          </a:prstGeom>
          <a:solidFill>
            <a:srgbClr val="FFFF99"/>
          </a:solidFill>
          <a:ln w="9525">
            <a:solidFill>
              <a:schemeClr val="tx1"/>
            </a:solidFill>
            <a:miter lim="800000"/>
            <a:headEnd/>
            <a:tailEnd/>
          </a:ln>
        </p:spPr>
        <p:txBody>
          <a:bodyPr wrap="none" anchor="ctr"/>
          <a:lstStyle/>
          <a:p>
            <a:pPr algn="ctr"/>
            <a:endParaRPr lang="vi-VN" altLang="en-US"/>
          </a:p>
        </p:txBody>
      </p:sp>
      <p:sp>
        <p:nvSpPr>
          <p:cNvPr id="29699" name="Rectangle 3"/>
          <p:cNvSpPr>
            <a:spLocks noChangeArrowheads="1"/>
          </p:cNvSpPr>
          <p:nvPr/>
        </p:nvSpPr>
        <p:spPr bwMode="auto">
          <a:xfrm>
            <a:off x="4648200" y="1066800"/>
            <a:ext cx="4495800" cy="5791200"/>
          </a:xfrm>
          <a:prstGeom prst="rect">
            <a:avLst/>
          </a:prstGeom>
          <a:solidFill>
            <a:srgbClr val="CCFFCC"/>
          </a:solidFill>
          <a:ln w="9525">
            <a:solidFill>
              <a:schemeClr val="tx1"/>
            </a:solidFill>
            <a:miter lim="800000"/>
            <a:headEnd/>
            <a:tailEnd/>
          </a:ln>
        </p:spPr>
        <p:txBody>
          <a:bodyPr wrap="none" anchor="ctr"/>
          <a:lstStyle/>
          <a:p>
            <a:pPr algn="ctr"/>
            <a:endParaRPr lang="vi-VN" altLang="en-US"/>
          </a:p>
        </p:txBody>
      </p:sp>
      <p:sp>
        <p:nvSpPr>
          <p:cNvPr id="29700" name="Rectangle 4"/>
          <p:cNvSpPr>
            <a:spLocks noChangeArrowheads="1"/>
          </p:cNvSpPr>
          <p:nvPr/>
        </p:nvSpPr>
        <p:spPr bwMode="auto">
          <a:xfrm>
            <a:off x="0" y="1066800"/>
            <a:ext cx="3657600" cy="517525"/>
          </a:xfrm>
          <a:prstGeom prst="rect">
            <a:avLst/>
          </a:prstGeom>
          <a:noFill/>
          <a:ln w="9525">
            <a:noFill/>
            <a:miter lim="800000"/>
            <a:headEnd/>
            <a:tailEnd/>
          </a:ln>
        </p:spPr>
        <p:txBody>
          <a:bodyPr>
            <a:spAutoFit/>
          </a:bodyPr>
          <a:lstStyle/>
          <a:p>
            <a:pPr eaLnBrk="1" hangingPunct="1"/>
            <a:r>
              <a:rPr lang="en-US" altLang="en-US" sz="1400" b="1">
                <a:solidFill>
                  <a:srgbClr val="CC0000"/>
                </a:solidFill>
              </a:rPr>
              <a:t>I. Tìm hiểu chung :</a:t>
            </a:r>
          </a:p>
          <a:p>
            <a:pPr eaLnBrk="1" hangingPunct="1"/>
            <a:r>
              <a:rPr lang="en-US" altLang="en-US" sz="1400" b="1">
                <a:solidFill>
                  <a:srgbClr val="FFFF00"/>
                </a:solidFill>
              </a:rPr>
              <a:t>     </a:t>
            </a:r>
            <a:endParaRPr lang="en-US" altLang="en-US" sz="1400" b="1">
              <a:solidFill>
                <a:srgbClr val="006600"/>
              </a:solidFill>
            </a:endParaRPr>
          </a:p>
        </p:txBody>
      </p:sp>
      <p:sp>
        <p:nvSpPr>
          <p:cNvPr id="29701" name="Line 5"/>
          <p:cNvSpPr>
            <a:spLocks noChangeShapeType="1"/>
          </p:cNvSpPr>
          <p:nvPr/>
        </p:nvSpPr>
        <p:spPr bwMode="auto">
          <a:xfrm>
            <a:off x="4648200" y="1066800"/>
            <a:ext cx="0" cy="5791200"/>
          </a:xfrm>
          <a:prstGeom prst="line">
            <a:avLst/>
          </a:prstGeom>
          <a:noFill/>
          <a:ln w="9525">
            <a:solidFill>
              <a:schemeClr val="bg2"/>
            </a:solidFill>
            <a:round/>
            <a:headEnd/>
            <a:tailEnd/>
          </a:ln>
        </p:spPr>
        <p:txBody>
          <a:bodyPr/>
          <a:lstStyle/>
          <a:p>
            <a:endParaRPr lang="en-US"/>
          </a:p>
        </p:txBody>
      </p:sp>
      <p:sp>
        <p:nvSpPr>
          <p:cNvPr id="29702" name="WordArt 6"/>
          <p:cNvSpPr>
            <a:spLocks noChangeArrowheads="1" noChangeShapeType="1" noTextEdit="1"/>
          </p:cNvSpPr>
          <p:nvPr/>
        </p:nvSpPr>
        <p:spPr bwMode="auto">
          <a:xfrm>
            <a:off x="3048000" y="304800"/>
            <a:ext cx="3276600" cy="457200"/>
          </a:xfrm>
          <a:prstGeom prst="rect">
            <a:avLst/>
          </a:prstGeom>
        </p:spPr>
        <p:txBody>
          <a:bodyPr wrap="none" fromWordArt="1">
            <a:prstTxWarp prst="textPlain">
              <a:avLst>
                <a:gd name="adj" fmla="val 50000"/>
              </a:avLst>
            </a:prstTxWarp>
          </a:bodyPr>
          <a:lstStyle/>
          <a:p>
            <a:pPr algn="ctr"/>
            <a:r>
              <a:rPr lang="vi-VN" sz="3600" kern="1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CHUYỆN NGƯỜI CON GÁI NAM XƯƠNG</a:t>
            </a:r>
            <a:endParaRPr lang="en-US" sz="3600" kern="1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endParaRPr>
          </a:p>
        </p:txBody>
      </p:sp>
      <p:sp>
        <p:nvSpPr>
          <p:cNvPr id="29703" name="Text Box 7"/>
          <p:cNvSpPr txBox="1">
            <a:spLocks noChangeArrowheads="1"/>
          </p:cNvSpPr>
          <p:nvPr/>
        </p:nvSpPr>
        <p:spPr bwMode="auto">
          <a:xfrm>
            <a:off x="6858000" y="609600"/>
            <a:ext cx="1828800" cy="366713"/>
          </a:xfrm>
          <a:prstGeom prst="rect">
            <a:avLst/>
          </a:prstGeom>
          <a:noFill/>
          <a:ln w="9525">
            <a:noFill/>
            <a:miter lim="800000"/>
            <a:headEnd/>
            <a:tailEnd/>
          </a:ln>
        </p:spPr>
        <p:txBody>
          <a:bodyPr>
            <a:spAutoFit/>
          </a:bodyPr>
          <a:lstStyle/>
          <a:p>
            <a:pPr>
              <a:spcBef>
                <a:spcPct val="50000"/>
              </a:spcBef>
            </a:pPr>
            <a:r>
              <a:rPr lang="en-US" altLang="en-US"/>
              <a:t>Nguyễn Dữ</a:t>
            </a:r>
          </a:p>
        </p:txBody>
      </p:sp>
      <p:sp>
        <p:nvSpPr>
          <p:cNvPr id="29704" name="Text Box 8"/>
          <p:cNvSpPr txBox="1">
            <a:spLocks noChangeArrowheads="1"/>
          </p:cNvSpPr>
          <p:nvPr/>
        </p:nvSpPr>
        <p:spPr bwMode="auto">
          <a:xfrm>
            <a:off x="152400" y="220663"/>
            <a:ext cx="1447800" cy="366712"/>
          </a:xfrm>
          <a:prstGeom prst="rect">
            <a:avLst/>
          </a:prstGeom>
          <a:noFill/>
          <a:ln w="9525">
            <a:noFill/>
            <a:miter lim="800000"/>
            <a:headEnd/>
            <a:tailEnd/>
          </a:ln>
        </p:spPr>
        <p:txBody>
          <a:bodyPr>
            <a:spAutoFit/>
          </a:bodyPr>
          <a:lstStyle/>
          <a:p>
            <a:pPr algn="ctr">
              <a:spcBef>
                <a:spcPct val="50000"/>
              </a:spcBef>
            </a:pPr>
            <a:r>
              <a:rPr lang="en-US" altLang="en-US">
                <a:solidFill>
                  <a:srgbClr val="CC0000"/>
                </a:solidFill>
              </a:rPr>
              <a:t>Tiết 17</a:t>
            </a:r>
          </a:p>
        </p:txBody>
      </p:sp>
      <p:sp>
        <p:nvSpPr>
          <p:cNvPr id="29705" name="Text Box 9"/>
          <p:cNvSpPr txBox="1">
            <a:spLocks noChangeArrowheads="1"/>
          </p:cNvSpPr>
          <p:nvPr/>
        </p:nvSpPr>
        <p:spPr bwMode="auto">
          <a:xfrm>
            <a:off x="0" y="1295400"/>
            <a:ext cx="3124200" cy="304800"/>
          </a:xfrm>
          <a:prstGeom prst="rect">
            <a:avLst/>
          </a:prstGeom>
          <a:noFill/>
          <a:ln w="9525">
            <a:noFill/>
            <a:miter lim="800000"/>
            <a:headEnd/>
            <a:tailEnd/>
          </a:ln>
        </p:spPr>
        <p:txBody>
          <a:bodyPr>
            <a:spAutoFit/>
          </a:bodyPr>
          <a:lstStyle/>
          <a:p>
            <a:pPr>
              <a:spcBef>
                <a:spcPct val="50000"/>
              </a:spcBef>
            </a:pPr>
            <a:r>
              <a:rPr lang="en-US" altLang="en-US" sz="1400" b="1">
                <a:solidFill>
                  <a:srgbClr val="CC0000"/>
                </a:solidFill>
              </a:rPr>
              <a:t>II.Đọc-hiểu văn bản:</a:t>
            </a:r>
          </a:p>
        </p:txBody>
      </p:sp>
      <p:sp>
        <p:nvSpPr>
          <p:cNvPr id="29706" name="Text Box 10"/>
          <p:cNvSpPr txBox="1">
            <a:spLocks noChangeArrowheads="1"/>
          </p:cNvSpPr>
          <p:nvPr/>
        </p:nvSpPr>
        <p:spPr bwMode="auto">
          <a:xfrm>
            <a:off x="0" y="1524000"/>
            <a:ext cx="3276600" cy="304800"/>
          </a:xfrm>
          <a:prstGeom prst="rect">
            <a:avLst/>
          </a:prstGeom>
          <a:noFill/>
          <a:ln w="9525">
            <a:noFill/>
            <a:miter lim="800000"/>
            <a:headEnd/>
            <a:tailEnd/>
          </a:ln>
        </p:spPr>
        <p:txBody>
          <a:bodyPr>
            <a:spAutoFit/>
          </a:bodyPr>
          <a:lstStyle/>
          <a:p>
            <a:pPr>
              <a:spcBef>
                <a:spcPct val="50000"/>
              </a:spcBef>
            </a:pPr>
            <a:r>
              <a:rPr lang="en-US" altLang="en-US" sz="1400" b="1">
                <a:solidFill>
                  <a:srgbClr val="006600"/>
                </a:solidFill>
              </a:rPr>
              <a:t>1.Vũ Nương:</a:t>
            </a:r>
          </a:p>
        </p:txBody>
      </p:sp>
      <p:sp>
        <p:nvSpPr>
          <p:cNvPr id="93195" name="Text Box 11"/>
          <p:cNvSpPr txBox="1">
            <a:spLocks noChangeArrowheads="1"/>
          </p:cNvSpPr>
          <p:nvPr/>
        </p:nvSpPr>
        <p:spPr bwMode="auto">
          <a:xfrm>
            <a:off x="0" y="1997075"/>
            <a:ext cx="3657600" cy="517525"/>
          </a:xfrm>
          <a:prstGeom prst="rect">
            <a:avLst/>
          </a:prstGeom>
          <a:noFill/>
          <a:ln w="9525">
            <a:noFill/>
            <a:miter lim="800000"/>
            <a:headEnd/>
            <a:tailEnd/>
          </a:ln>
        </p:spPr>
        <p:txBody>
          <a:bodyPr>
            <a:spAutoFit/>
          </a:bodyPr>
          <a:lstStyle/>
          <a:p>
            <a:pPr eaLnBrk="1" hangingPunct="1"/>
            <a:r>
              <a:rPr lang="en-US" altLang="en-US" sz="1400" b="1">
                <a:solidFill>
                  <a:srgbClr val="006600"/>
                </a:solidFill>
              </a:rPr>
              <a:t>b.Nỗi oan khuất của Vũ Nương và cái chết bi thảm của nàng.</a:t>
            </a:r>
          </a:p>
        </p:txBody>
      </p:sp>
      <p:sp>
        <p:nvSpPr>
          <p:cNvPr id="93196" name="Text Box 12"/>
          <p:cNvSpPr txBox="1">
            <a:spLocks noChangeArrowheads="1"/>
          </p:cNvSpPr>
          <p:nvPr/>
        </p:nvSpPr>
        <p:spPr bwMode="auto">
          <a:xfrm>
            <a:off x="0" y="1752600"/>
            <a:ext cx="3886200" cy="304800"/>
          </a:xfrm>
          <a:prstGeom prst="rect">
            <a:avLst/>
          </a:prstGeom>
          <a:noFill/>
          <a:ln w="9525">
            <a:noFill/>
            <a:miter lim="800000"/>
            <a:headEnd/>
            <a:tailEnd/>
          </a:ln>
        </p:spPr>
        <p:txBody>
          <a:bodyPr>
            <a:spAutoFit/>
          </a:bodyPr>
          <a:lstStyle/>
          <a:p>
            <a:pPr>
              <a:spcBef>
                <a:spcPct val="50000"/>
              </a:spcBef>
            </a:pPr>
            <a:r>
              <a:rPr lang="en-US" altLang="en-US" sz="1400" b="1">
                <a:solidFill>
                  <a:srgbClr val="006600"/>
                </a:solidFill>
              </a:rPr>
              <a:t>a.Những phẩm chất tốt đẹp của Vũ Nương:</a:t>
            </a:r>
          </a:p>
        </p:txBody>
      </p:sp>
      <p:sp>
        <p:nvSpPr>
          <p:cNvPr id="93197" name="Text Box 13"/>
          <p:cNvSpPr txBox="1">
            <a:spLocks noChangeArrowheads="1"/>
          </p:cNvSpPr>
          <p:nvPr/>
        </p:nvSpPr>
        <p:spPr bwMode="auto">
          <a:xfrm>
            <a:off x="0" y="2438400"/>
            <a:ext cx="3733800" cy="304800"/>
          </a:xfrm>
          <a:prstGeom prst="rect">
            <a:avLst/>
          </a:prstGeom>
          <a:noFill/>
          <a:ln w="9525">
            <a:noFill/>
            <a:miter lim="800000"/>
            <a:headEnd/>
            <a:tailEnd/>
          </a:ln>
        </p:spPr>
        <p:txBody>
          <a:bodyPr>
            <a:spAutoFit/>
          </a:bodyPr>
          <a:lstStyle/>
          <a:p>
            <a:pPr>
              <a:spcBef>
                <a:spcPct val="50000"/>
              </a:spcBef>
            </a:pPr>
            <a:r>
              <a:rPr lang="en-US" altLang="en-US" sz="1400" b="1">
                <a:solidFill>
                  <a:srgbClr val="006600"/>
                </a:solidFill>
                <a:sym typeface="Wingdings" pitchFamily="2" charset="2"/>
              </a:rPr>
              <a:t>2.Trương Sinh:</a:t>
            </a:r>
            <a:endParaRPr lang="en-US" altLang="en-US" sz="1400" b="1">
              <a:solidFill>
                <a:srgbClr val="006600"/>
              </a:solidFill>
            </a:endParaRPr>
          </a:p>
        </p:txBody>
      </p:sp>
      <p:sp>
        <p:nvSpPr>
          <p:cNvPr id="93198" name="Text Box 14"/>
          <p:cNvSpPr txBox="1">
            <a:spLocks noChangeArrowheads="1"/>
          </p:cNvSpPr>
          <p:nvPr/>
        </p:nvSpPr>
        <p:spPr bwMode="auto">
          <a:xfrm>
            <a:off x="0" y="2667000"/>
            <a:ext cx="3733800" cy="304800"/>
          </a:xfrm>
          <a:prstGeom prst="rect">
            <a:avLst/>
          </a:prstGeom>
          <a:noFill/>
          <a:ln w="9525">
            <a:noFill/>
            <a:miter lim="800000"/>
            <a:headEnd/>
            <a:tailEnd/>
          </a:ln>
        </p:spPr>
        <p:txBody>
          <a:bodyPr>
            <a:spAutoFit/>
          </a:bodyPr>
          <a:lstStyle/>
          <a:p>
            <a:pPr>
              <a:spcBef>
                <a:spcPct val="50000"/>
              </a:spcBef>
            </a:pPr>
            <a:r>
              <a:rPr lang="en-US" altLang="en-US" sz="1400" b="1">
                <a:solidFill>
                  <a:srgbClr val="006600"/>
                </a:solidFill>
                <a:sym typeface="Wingdings" pitchFamily="2" charset="2"/>
              </a:rPr>
              <a:t>3.Hình ảnh cái bóng:</a:t>
            </a:r>
            <a:endParaRPr lang="en-US" altLang="en-US" sz="1400" b="1">
              <a:solidFill>
                <a:srgbClr val="006600"/>
              </a:solidFill>
            </a:endParaRPr>
          </a:p>
        </p:txBody>
      </p:sp>
      <p:sp>
        <p:nvSpPr>
          <p:cNvPr id="93200" name="Text Box 16"/>
          <p:cNvSpPr txBox="1">
            <a:spLocks noChangeArrowheads="1"/>
          </p:cNvSpPr>
          <p:nvPr/>
        </p:nvSpPr>
        <p:spPr bwMode="auto">
          <a:xfrm>
            <a:off x="0" y="2971800"/>
            <a:ext cx="3733800" cy="304800"/>
          </a:xfrm>
          <a:prstGeom prst="rect">
            <a:avLst/>
          </a:prstGeom>
          <a:noFill/>
          <a:ln w="9525">
            <a:noFill/>
            <a:miter lim="800000"/>
            <a:headEnd/>
            <a:tailEnd/>
          </a:ln>
        </p:spPr>
        <p:txBody>
          <a:bodyPr>
            <a:spAutoFit/>
          </a:bodyPr>
          <a:lstStyle/>
          <a:p>
            <a:pPr>
              <a:spcBef>
                <a:spcPct val="50000"/>
              </a:spcBef>
            </a:pPr>
            <a:r>
              <a:rPr lang="en-US" altLang="en-US" sz="1400" b="1">
                <a:solidFill>
                  <a:srgbClr val="006600"/>
                </a:solidFill>
                <a:sym typeface="Wingdings" pitchFamily="2" charset="2"/>
              </a:rPr>
              <a:t>4.Yếu tố kỳ ảo:</a:t>
            </a:r>
            <a:endParaRPr lang="en-US" altLang="en-US" sz="1400" b="1">
              <a:solidFill>
                <a:srgbClr val="006600"/>
              </a:solidFill>
            </a:endParaRPr>
          </a:p>
        </p:txBody>
      </p:sp>
      <p:sp>
        <p:nvSpPr>
          <p:cNvPr id="93202" name="Text Box 18"/>
          <p:cNvSpPr txBox="1">
            <a:spLocks noChangeArrowheads="1"/>
          </p:cNvSpPr>
          <p:nvPr/>
        </p:nvSpPr>
        <p:spPr bwMode="auto">
          <a:xfrm>
            <a:off x="0" y="3962400"/>
            <a:ext cx="4648200" cy="2006600"/>
          </a:xfrm>
          <a:prstGeom prst="rect">
            <a:avLst/>
          </a:prstGeom>
          <a:noFill/>
          <a:ln w="9525">
            <a:noFill/>
            <a:miter lim="800000"/>
            <a:headEnd/>
            <a:tailEnd/>
          </a:ln>
        </p:spPr>
        <p:txBody>
          <a:bodyPr>
            <a:spAutoFit/>
          </a:bodyPr>
          <a:lstStyle/>
          <a:p>
            <a:pPr algn="just">
              <a:spcBef>
                <a:spcPct val="50000"/>
              </a:spcBef>
            </a:pPr>
            <a:r>
              <a:rPr lang="en-US" altLang="en-US" sz="1400" b="1">
                <a:sym typeface="Wingdings" pitchFamily="2" charset="2"/>
              </a:rPr>
              <a:t>-Tác phẩm là bản án đanh thép tố cáo bản chất vô nhân đạo của XHPK.</a:t>
            </a:r>
          </a:p>
          <a:p>
            <a:pPr algn="just">
              <a:spcBef>
                <a:spcPct val="50000"/>
              </a:spcBef>
            </a:pPr>
            <a:r>
              <a:rPr lang="en-US" altLang="en-US" sz="1400" b="1">
                <a:sym typeface="Wingdings" pitchFamily="2" charset="2"/>
              </a:rPr>
              <a:t>-Khẳng định và ngợi ca phẩm chất, tâm hồn cao đẹp truyền thống của người phụ nữ VN.</a:t>
            </a:r>
          </a:p>
          <a:p>
            <a:pPr algn="just">
              <a:spcBef>
                <a:spcPct val="50000"/>
              </a:spcBef>
            </a:pPr>
            <a:r>
              <a:rPr lang="en-US" altLang="en-US" sz="1400" b="1">
                <a:sym typeface="Wingdings" pitchFamily="2" charset="2"/>
              </a:rPr>
              <a:t>-Thái độ cảm thông chân thành của nhà văn.</a:t>
            </a:r>
          </a:p>
          <a:p>
            <a:pPr algn="just">
              <a:spcBef>
                <a:spcPct val="50000"/>
              </a:spcBef>
            </a:pPr>
            <a:r>
              <a:rPr lang="en-US" altLang="en-US" sz="1400" b="1">
                <a:sym typeface="Wingdings" pitchFamily="2" charset="2"/>
              </a:rPr>
              <a:t>GIÁ TRỊ NHÂN ĐẠO.</a:t>
            </a:r>
          </a:p>
          <a:p>
            <a:pPr algn="just">
              <a:spcBef>
                <a:spcPct val="50000"/>
              </a:spcBef>
            </a:pPr>
            <a:endParaRPr lang="en-US" altLang="en-US" sz="1400" b="1"/>
          </a:p>
        </p:txBody>
      </p:sp>
      <p:sp>
        <p:nvSpPr>
          <p:cNvPr id="93206" name="Text Box 22"/>
          <p:cNvSpPr txBox="1">
            <a:spLocks noChangeArrowheads="1"/>
          </p:cNvSpPr>
          <p:nvPr/>
        </p:nvSpPr>
        <p:spPr bwMode="auto">
          <a:xfrm>
            <a:off x="0" y="3276600"/>
            <a:ext cx="3733800" cy="366713"/>
          </a:xfrm>
          <a:prstGeom prst="rect">
            <a:avLst/>
          </a:prstGeom>
          <a:noFill/>
          <a:ln w="9525">
            <a:noFill/>
            <a:miter lim="800000"/>
            <a:headEnd/>
            <a:tailEnd/>
          </a:ln>
        </p:spPr>
        <p:txBody>
          <a:bodyPr>
            <a:spAutoFit/>
          </a:bodyPr>
          <a:lstStyle/>
          <a:p>
            <a:pPr>
              <a:spcBef>
                <a:spcPct val="50000"/>
              </a:spcBef>
            </a:pPr>
            <a:r>
              <a:rPr lang="en-US" altLang="en-US" b="1">
                <a:solidFill>
                  <a:srgbClr val="FF0000"/>
                </a:solidFill>
                <a:sym typeface="Wingdings" pitchFamily="2" charset="2"/>
              </a:rPr>
              <a:t>III.Tổng kết:</a:t>
            </a:r>
            <a:endParaRPr lang="en-US" altLang="en-US" b="1">
              <a:solidFill>
                <a:srgbClr val="FF0000"/>
              </a:solidFill>
            </a:endParaRPr>
          </a:p>
        </p:txBody>
      </p:sp>
      <p:sp>
        <p:nvSpPr>
          <p:cNvPr id="93207" name="Text Box 13"/>
          <p:cNvSpPr txBox="1">
            <a:spLocks noChangeArrowheads="1"/>
          </p:cNvSpPr>
          <p:nvPr/>
        </p:nvSpPr>
        <p:spPr bwMode="auto">
          <a:xfrm>
            <a:off x="0" y="3595688"/>
            <a:ext cx="1676400" cy="366712"/>
          </a:xfrm>
          <a:prstGeom prst="rect">
            <a:avLst/>
          </a:prstGeom>
          <a:noFill/>
          <a:ln w="9525">
            <a:noFill/>
            <a:miter lim="800000"/>
            <a:headEnd/>
            <a:tailEnd/>
          </a:ln>
        </p:spPr>
        <p:txBody>
          <a:bodyPr>
            <a:spAutoFit/>
          </a:bodyPr>
          <a:lstStyle/>
          <a:p>
            <a:pPr>
              <a:spcBef>
                <a:spcPct val="50000"/>
              </a:spcBef>
            </a:pPr>
            <a:r>
              <a:rPr lang="en-US" altLang="en-US" b="1">
                <a:solidFill>
                  <a:srgbClr val="0066FF"/>
                </a:solidFill>
              </a:rPr>
              <a:t>1.Nội dung.</a:t>
            </a:r>
          </a:p>
        </p:txBody>
      </p:sp>
      <p:sp>
        <p:nvSpPr>
          <p:cNvPr id="93208" name="Text Box 14"/>
          <p:cNvSpPr txBox="1">
            <a:spLocks noChangeArrowheads="1"/>
          </p:cNvSpPr>
          <p:nvPr/>
        </p:nvSpPr>
        <p:spPr bwMode="auto">
          <a:xfrm>
            <a:off x="4724400" y="1143000"/>
            <a:ext cx="1905000" cy="366713"/>
          </a:xfrm>
          <a:prstGeom prst="rect">
            <a:avLst/>
          </a:prstGeom>
          <a:noFill/>
          <a:ln w="9525">
            <a:noFill/>
            <a:miter lim="800000"/>
            <a:headEnd/>
            <a:tailEnd/>
          </a:ln>
        </p:spPr>
        <p:txBody>
          <a:bodyPr>
            <a:spAutoFit/>
          </a:bodyPr>
          <a:lstStyle/>
          <a:p>
            <a:pPr>
              <a:spcBef>
                <a:spcPct val="50000"/>
              </a:spcBef>
            </a:pPr>
            <a:r>
              <a:rPr lang="en-US" altLang="en-US" b="1">
                <a:solidFill>
                  <a:srgbClr val="0066FF"/>
                </a:solidFill>
              </a:rPr>
              <a:t>2.Nghệ thuật.</a:t>
            </a:r>
          </a:p>
        </p:txBody>
      </p:sp>
      <p:pic>
        <p:nvPicPr>
          <p:cNvPr id="93210" name="Picture 26" descr="694px-%E5%82%B3%E5%A5%87%E6%BC%AB%E9%8C%84%E6%9B%B8%E5%BD%B1"/>
          <p:cNvPicPr>
            <a:picLocks noChangeAspect="1" noChangeArrowheads="1"/>
          </p:cNvPicPr>
          <p:nvPr/>
        </p:nvPicPr>
        <p:blipFill>
          <a:blip r:embed="rId2" cstate="print"/>
          <a:srcRect/>
          <a:stretch>
            <a:fillRect/>
          </a:stretch>
        </p:blipFill>
        <p:spPr bwMode="auto">
          <a:xfrm>
            <a:off x="4648200" y="3771900"/>
            <a:ext cx="4495800" cy="3160713"/>
          </a:xfrm>
          <a:prstGeom prst="rect">
            <a:avLst/>
          </a:prstGeom>
          <a:noFill/>
          <a:ln w="9525">
            <a:noFill/>
            <a:miter lim="800000"/>
            <a:headEnd/>
            <a:tailEnd/>
          </a:ln>
        </p:spPr>
      </p:pic>
      <p:sp>
        <p:nvSpPr>
          <p:cNvPr id="93211" name="Text Box 27"/>
          <p:cNvSpPr txBox="1">
            <a:spLocks noChangeArrowheads="1"/>
          </p:cNvSpPr>
          <p:nvPr/>
        </p:nvSpPr>
        <p:spPr bwMode="auto">
          <a:xfrm>
            <a:off x="4648200" y="6477000"/>
            <a:ext cx="4495800" cy="366713"/>
          </a:xfrm>
          <a:prstGeom prst="rect">
            <a:avLst/>
          </a:prstGeom>
          <a:noFill/>
          <a:ln w="9525">
            <a:noFill/>
            <a:miter lim="800000"/>
            <a:headEnd/>
            <a:tailEnd/>
          </a:ln>
        </p:spPr>
        <p:txBody>
          <a:bodyPr>
            <a:spAutoFit/>
          </a:bodyPr>
          <a:lstStyle/>
          <a:p>
            <a:pPr algn="ctr">
              <a:spcBef>
                <a:spcPct val="50000"/>
              </a:spcBef>
            </a:pPr>
            <a:r>
              <a:rPr lang="en-US" altLang="en-US"/>
              <a:t>MỘT BẢN GỐC TKML (XB năm 1712)</a:t>
            </a:r>
          </a:p>
        </p:txBody>
      </p:sp>
      <p:sp>
        <p:nvSpPr>
          <p:cNvPr id="93213" name="Text Box 29"/>
          <p:cNvSpPr txBox="1">
            <a:spLocks noChangeArrowheads="1"/>
          </p:cNvSpPr>
          <p:nvPr/>
        </p:nvSpPr>
        <p:spPr bwMode="auto">
          <a:xfrm>
            <a:off x="4648200" y="1524000"/>
            <a:ext cx="4495800" cy="2219325"/>
          </a:xfrm>
          <a:prstGeom prst="rect">
            <a:avLst/>
          </a:prstGeom>
          <a:noFill/>
          <a:ln w="9525">
            <a:noFill/>
            <a:miter lim="800000"/>
            <a:headEnd/>
            <a:tailEnd/>
          </a:ln>
        </p:spPr>
        <p:txBody>
          <a:bodyPr>
            <a:spAutoFit/>
          </a:bodyPr>
          <a:lstStyle/>
          <a:p>
            <a:pPr algn="just">
              <a:spcBef>
                <a:spcPct val="50000"/>
              </a:spcBef>
            </a:pPr>
            <a:r>
              <a:rPr lang="en-US" altLang="en-US" sz="1400" b="1">
                <a:sym typeface="Wingdings" pitchFamily="2" charset="2"/>
              </a:rPr>
              <a:t>-Khai thác vốn văn học dân gian.</a:t>
            </a:r>
          </a:p>
          <a:p>
            <a:pPr algn="just">
              <a:spcBef>
                <a:spcPct val="50000"/>
              </a:spcBef>
            </a:pPr>
            <a:r>
              <a:rPr lang="en-US" altLang="en-US" sz="1400" b="1">
                <a:sym typeface="Wingdings" pitchFamily="2" charset="2"/>
              </a:rPr>
              <a:t>-Nghệ thuật kể chuyện đầy sáng tạo:</a:t>
            </a:r>
          </a:p>
          <a:p>
            <a:pPr algn="just">
              <a:spcBef>
                <a:spcPct val="50000"/>
              </a:spcBef>
            </a:pPr>
            <a:r>
              <a:rPr lang="en-US" altLang="en-US" sz="1400" b="1">
                <a:sym typeface="Wingdings" pitchFamily="2" charset="2"/>
              </a:rPr>
              <a:t>+Những nhân vật có tính cách rõ nét, đặc biệt là Vũ Nương.</a:t>
            </a:r>
          </a:p>
          <a:p>
            <a:pPr algn="just">
              <a:spcBef>
                <a:spcPct val="50000"/>
              </a:spcBef>
            </a:pPr>
            <a:r>
              <a:rPr lang="en-US" altLang="en-US" sz="1400" b="1">
                <a:sym typeface="Wingdings" pitchFamily="2" charset="2"/>
              </a:rPr>
              <a:t>+Cách kể chuyện hấp dẫn, sử dụng yếu tố truyền kỳ, xây dựng hình ảnh “cái bóng” đầy dụng ý.</a:t>
            </a:r>
          </a:p>
          <a:p>
            <a:pPr algn="just">
              <a:spcBef>
                <a:spcPct val="50000"/>
              </a:spcBef>
            </a:pPr>
            <a:r>
              <a:rPr lang="en-US" altLang="en-US" sz="1400" b="1">
                <a:sym typeface="Wingdings" pitchFamily="2" charset="2"/>
              </a:rPr>
              <a:t>-Kết thúc tác phẩm bất ngờ, không mòn sáo, hàm ý sâu sắc.</a:t>
            </a:r>
          </a:p>
        </p:txBody>
      </p:sp>
      <p:pic>
        <p:nvPicPr>
          <p:cNvPr id="29719" name="Picture 22" descr="Picture1"/>
          <p:cNvPicPr>
            <a:picLocks noChangeAspect="1" noChangeArrowheads="1" noCrop="1"/>
          </p:cNvPicPr>
          <p:nvPr/>
        </p:nvPicPr>
        <p:blipFill>
          <a:blip r:embed="rId3" cstate="print"/>
          <a:srcRect/>
          <a:stretch>
            <a:fillRect/>
          </a:stretch>
        </p:blipFill>
        <p:spPr bwMode="auto">
          <a:xfrm rot="-3428604">
            <a:off x="3130550" y="1196976"/>
            <a:ext cx="593725" cy="5207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9319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3195"/>
                                        </p:tgtEl>
                                        <p:attrNameLst>
                                          <p:attrName>style.visibility</p:attrName>
                                        </p:attrNameLst>
                                      </p:cBhvr>
                                      <p:to>
                                        <p:strVal val="visible"/>
                                      </p:to>
                                    </p:set>
                                  </p:childTnLst>
                                </p:cTn>
                              </p:par>
                              <p:par>
                                <p:cTn id="9" presetID="18" presetClass="entr" presetSubtype="6" fill="hold" grpId="0" nodeType="withEffect">
                                  <p:stCondLst>
                                    <p:cond delay="0"/>
                                  </p:stCondLst>
                                  <p:childTnLst>
                                    <p:set>
                                      <p:cBhvr>
                                        <p:cTn id="10" dur="1" fill="hold">
                                          <p:stCondLst>
                                            <p:cond delay="0"/>
                                          </p:stCondLst>
                                        </p:cTn>
                                        <p:tgtEl>
                                          <p:spTgt spid="93197"/>
                                        </p:tgtEl>
                                        <p:attrNameLst>
                                          <p:attrName>style.visibility</p:attrName>
                                        </p:attrNameLst>
                                      </p:cBhvr>
                                      <p:to>
                                        <p:strVal val="visible"/>
                                      </p:to>
                                    </p:set>
                                    <p:animEffect transition="in" filter="strips(downRight)">
                                      <p:cBhvr>
                                        <p:cTn id="11" dur="500"/>
                                        <p:tgtEl>
                                          <p:spTgt spid="93197"/>
                                        </p:tgtEl>
                                      </p:cBhvr>
                                    </p:animEffect>
                                  </p:childTnLst>
                                </p:cTn>
                              </p:par>
                              <p:par>
                                <p:cTn id="12" presetID="18" presetClass="entr" presetSubtype="6" fill="hold" grpId="0" nodeType="withEffect">
                                  <p:stCondLst>
                                    <p:cond delay="0"/>
                                  </p:stCondLst>
                                  <p:childTnLst>
                                    <p:set>
                                      <p:cBhvr>
                                        <p:cTn id="13" dur="1" fill="hold">
                                          <p:stCondLst>
                                            <p:cond delay="0"/>
                                          </p:stCondLst>
                                        </p:cTn>
                                        <p:tgtEl>
                                          <p:spTgt spid="93198"/>
                                        </p:tgtEl>
                                        <p:attrNameLst>
                                          <p:attrName>style.visibility</p:attrName>
                                        </p:attrNameLst>
                                      </p:cBhvr>
                                      <p:to>
                                        <p:strVal val="visible"/>
                                      </p:to>
                                    </p:set>
                                    <p:animEffect transition="in" filter="strips(downRight)">
                                      <p:cBhvr>
                                        <p:cTn id="14" dur="500"/>
                                        <p:tgtEl>
                                          <p:spTgt spid="93198"/>
                                        </p:tgtEl>
                                      </p:cBhvr>
                                    </p:animEffect>
                                  </p:childTnLst>
                                </p:cTn>
                              </p:par>
                              <p:par>
                                <p:cTn id="15" presetID="18" presetClass="entr" presetSubtype="6" fill="hold" grpId="0" nodeType="withEffect">
                                  <p:stCondLst>
                                    <p:cond delay="0"/>
                                  </p:stCondLst>
                                  <p:childTnLst>
                                    <p:set>
                                      <p:cBhvr>
                                        <p:cTn id="16" dur="1" fill="hold">
                                          <p:stCondLst>
                                            <p:cond delay="0"/>
                                          </p:stCondLst>
                                        </p:cTn>
                                        <p:tgtEl>
                                          <p:spTgt spid="93200"/>
                                        </p:tgtEl>
                                        <p:attrNameLst>
                                          <p:attrName>style.visibility</p:attrName>
                                        </p:attrNameLst>
                                      </p:cBhvr>
                                      <p:to>
                                        <p:strVal val="visible"/>
                                      </p:to>
                                    </p:set>
                                    <p:animEffect transition="in" filter="strips(downRight)">
                                      <p:cBhvr>
                                        <p:cTn id="17" dur="500"/>
                                        <p:tgtEl>
                                          <p:spTgt spid="93200"/>
                                        </p:tgtEl>
                                      </p:cBhvr>
                                    </p:animEffect>
                                  </p:childTnLst>
                                </p:cTn>
                              </p:par>
                              <p:par>
                                <p:cTn id="18" presetID="18" presetClass="entr" presetSubtype="6" fill="hold" grpId="0" nodeType="withEffect">
                                  <p:stCondLst>
                                    <p:cond delay="0"/>
                                  </p:stCondLst>
                                  <p:childTnLst>
                                    <p:set>
                                      <p:cBhvr>
                                        <p:cTn id="19" dur="1" fill="hold">
                                          <p:stCondLst>
                                            <p:cond delay="0"/>
                                          </p:stCondLst>
                                        </p:cTn>
                                        <p:tgtEl>
                                          <p:spTgt spid="93206"/>
                                        </p:tgtEl>
                                        <p:attrNameLst>
                                          <p:attrName>style.visibility</p:attrName>
                                        </p:attrNameLst>
                                      </p:cBhvr>
                                      <p:to>
                                        <p:strVal val="visible"/>
                                      </p:to>
                                    </p:set>
                                    <p:animEffect transition="in" filter="strips(downRight)">
                                      <p:cBhvr>
                                        <p:cTn id="20" dur="500"/>
                                        <p:tgtEl>
                                          <p:spTgt spid="93206"/>
                                        </p:tgtEl>
                                      </p:cBhvr>
                                    </p:animEffect>
                                  </p:childTnLst>
                                </p:cTn>
                              </p:par>
                              <p:par>
                                <p:cTn id="21" presetID="9" presetClass="entr" presetSubtype="0" fill="hold" nodeType="withEffect">
                                  <p:stCondLst>
                                    <p:cond delay="0"/>
                                  </p:stCondLst>
                                  <p:childTnLst>
                                    <p:set>
                                      <p:cBhvr>
                                        <p:cTn id="22" dur="1" fill="hold">
                                          <p:stCondLst>
                                            <p:cond delay="0"/>
                                          </p:stCondLst>
                                        </p:cTn>
                                        <p:tgtEl>
                                          <p:spTgt spid="93210"/>
                                        </p:tgtEl>
                                        <p:attrNameLst>
                                          <p:attrName>style.visibility</p:attrName>
                                        </p:attrNameLst>
                                      </p:cBhvr>
                                      <p:to>
                                        <p:strVal val="visible"/>
                                      </p:to>
                                    </p:set>
                                    <p:animEffect transition="in" filter="dissolve">
                                      <p:cBhvr>
                                        <p:cTn id="23" dur="500"/>
                                        <p:tgtEl>
                                          <p:spTgt spid="93210"/>
                                        </p:tgtEl>
                                      </p:cBhvr>
                                    </p:animEffect>
                                  </p:childTnLst>
                                </p:cTn>
                              </p:par>
                              <p:par>
                                <p:cTn id="24" presetID="18" presetClass="entr" presetSubtype="6" fill="hold" grpId="0" nodeType="withEffect">
                                  <p:stCondLst>
                                    <p:cond delay="0"/>
                                  </p:stCondLst>
                                  <p:childTnLst>
                                    <p:set>
                                      <p:cBhvr>
                                        <p:cTn id="25" dur="1" fill="hold">
                                          <p:stCondLst>
                                            <p:cond delay="0"/>
                                          </p:stCondLst>
                                        </p:cTn>
                                        <p:tgtEl>
                                          <p:spTgt spid="93211"/>
                                        </p:tgtEl>
                                        <p:attrNameLst>
                                          <p:attrName>style.visibility</p:attrName>
                                        </p:attrNameLst>
                                      </p:cBhvr>
                                      <p:to>
                                        <p:strVal val="visible"/>
                                      </p:to>
                                    </p:set>
                                    <p:animEffect transition="in" filter="strips(downRight)">
                                      <p:cBhvr>
                                        <p:cTn id="26" dur="500"/>
                                        <p:tgtEl>
                                          <p:spTgt spid="9321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8" presetClass="entr" presetSubtype="6" fill="hold" grpId="0" nodeType="clickEffect">
                                  <p:stCondLst>
                                    <p:cond delay="0"/>
                                  </p:stCondLst>
                                  <p:childTnLst>
                                    <p:set>
                                      <p:cBhvr>
                                        <p:cTn id="30" dur="1" fill="hold">
                                          <p:stCondLst>
                                            <p:cond delay="0"/>
                                          </p:stCondLst>
                                        </p:cTn>
                                        <p:tgtEl>
                                          <p:spTgt spid="93207"/>
                                        </p:tgtEl>
                                        <p:attrNameLst>
                                          <p:attrName>style.visibility</p:attrName>
                                        </p:attrNameLst>
                                      </p:cBhvr>
                                      <p:to>
                                        <p:strVal val="visible"/>
                                      </p:to>
                                    </p:set>
                                    <p:animEffect transition="in" filter="strips(downRight)">
                                      <p:cBhvr>
                                        <p:cTn id="31" dur="500"/>
                                        <p:tgtEl>
                                          <p:spTgt spid="93207"/>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8" presetClass="entr" presetSubtype="6" fill="hold" grpId="0" nodeType="clickEffect">
                                  <p:stCondLst>
                                    <p:cond delay="0"/>
                                  </p:stCondLst>
                                  <p:childTnLst>
                                    <p:set>
                                      <p:cBhvr>
                                        <p:cTn id="35" dur="1" fill="hold">
                                          <p:stCondLst>
                                            <p:cond delay="0"/>
                                          </p:stCondLst>
                                        </p:cTn>
                                        <p:tgtEl>
                                          <p:spTgt spid="93202"/>
                                        </p:tgtEl>
                                        <p:attrNameLst>
                                          <p:attrName>style.visibility</p:attrName>
                                        </p:attrNameLst>
                                      </p:cBhvr>
                                      <p:to>
                                        <p:strVal val="visible"/>
                                      </p:to>
                                    </p:set>
                                    <p:animEffect transition="in" filter="strips(downRight)">
                                      <p:cBhvr>
                                        <p:cTn id="36" dur="500"/>
                                        <p:tgtEl>
                                          <p:spTgt spid="93202"/>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8" presetClass="entr" presetSubtype="6" fill="hold" grpId="0" nodeType="clickEffect">
                                  <p:stCondLst>
                                    <p:cond delay="0"/>
                                  </p:stCondLst>
                                  <p:childTnLst>
                                    <p:set>
                                      <p:cBhvr>
                                        <p:cTn id="40" dur="1" fill="hold">
                                          <p:stCondLst>
                                            <p:cond delay="0"/>
                                          </p:stCondLst>
                                        </p:cTn>
                                        <p:tgtEl>
                                          <p:spTgt spid="93208"/>
                                        </p:tgtEl>
                                        <p:attrNameLst>
                                          <p:attrName>style.visibility</p:attrName>
                                        </p:attrNameLst>
                                      </p:cBhvr>
                                      <p:to>
                                        <p:strVal val="visible"/>
                                      </p:to>
                                    </p:set>
                                    <p:animEffect transition="in" filter="strips(downRight)">
                                      <p:cBhvr>
                                        <p:cTn id="41" dur="500"/>
                                        <p:tgtEl>
                                          <p:spTgt spid="93208"/>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8" presetClass="entr" presetSubtype="6" fill="hold" grpId="0" nodeType="clickEffect">
                                  <p:stCondLst>
                                    <p:cond delay="0"/>
                                  </p:stCondLst>
                                  <p:childTnLst>
                                    <p:set>
                                      <p:cBhvr>
                                        <p:cTn id="45" dur="1" fill="hold">
                                          <p:stCondLst>
                                            <p:cond delay="0"/>
                                          </p:stCondLst>
                                        </p:cTn>
                                        <p:tgtEl>
                                          <p:spTgt spid="93213"/>
                                        </p:tgtEl>
                                        <p:attrNameLst>
                                          <p:attrName>style.visibility</p:attrName>
                                        </p:attrNameLst>
                                      </p:cBhvr>
                                      <p:to>
                                        <p:strVal val="visible"/>
                                      </p:to>
                                    </p:set>
                                    <p:animEffect transition="in" filter="strips(downRight)">
                                      <p:cBhvr>
                                        <p:cTn id="46" dur="500"/>
                                        <p:tgtEl>
                                          <p:spTgt spid="93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95" grpId="0"/>
      <p:bldP spid="93196" grpId="0"/>
      <p:bldP spid="93197" grpId="0"/>
      <p:bldP spid="93198" grpId="0"/>
      <p:bldP spid="93200" grpId="0"/>
      <p:bldP spid="93202" grpId="0"/>
      <p:bldP spid="93206" grpId="0"/>
      <p:bldP spid="93207" grpId="0"/>
      <p:bldP spid="93208" grpId="0"/>
      <p:bldP spid="93211" grpId="0"/>
      <p:bldP spid="9321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0" y="1066800"/>
            <a:ext cx="4648200" cy="5791200"/>
          </a:xfrm>
          <a:prstGeom prst="rect">
            <a:avLst/>
          </a:prstGeom>
          <a:solidFill>
            <a:srgbClr val="FFFF99"/>
          </a:solidFill>
          <a:ln w="9525">
            <a:solidFill>
              <a:schemeClr val="tx1"/>
            </a:solidFill>
            <a:miter lim="800000"/>
            <a:headEnd/>
            <a:tailEnd/>
          </a:ln>
        </p:spPr>
        <p:txBody>
          <a:bodyPr wrap="none" anchor="ctr"/>
          <a:lstStyle/>
          <a:p>
            <a:pPr algn="ctr"/>
            <a:endParaRPr lang="vi-VN" altLang="en-US"/>
          </a:p>
        </p:txBody>
      </p:sp>
      <p:sp>
        <p:nvSpPr>
          <p:cNvPr id="30723" name="Rectangle 3"/>
          <p:cNvSpPr>
            <a:spLocks noChangeArrowheads="1"/>
          </p:cNvSpPr>
          <p:nvPr/>
        </p:nvSpPr>
        <p:spPr bwMode="auto">
          <a:xfrm>
            <a:off x="4648200" y="1066800"/>
            <a:ext cx="4495800" cy="5791200"/>
          </a:xfrm>
          <a:prstGeom prst="rect">
            <a:avLst/>
          </a:prstGeom>
          <a:solidFill>
            <a:srgbClr val="CCFFCC"/>
          </a:solidFill>
          <a:ln w="9525">
            <a:solidFill>
              <a:schemeClr val="tx1"/>
            </a:solidFill>
            <a:miter lim="800000"/>
            <a:headEnd/>
            <a:tailEnd/>
          </a:ln>
        </p:spPr>
        <p:txBody>
          <a:bodyPr wrap="none" anchor="ctr"/>
          <a:lstStyle/>
          <a:p>
            <a:pPr algn="ctr"/>
            <a:endParaRPr lang="vi-VN" altLang="en-US" sz="2400"/>
          </a:p>
        </p:txBody>
      </p:sp>
      <p:sp>
        <p:nvSpPr>
          <p:cNvPr id="30724" name="Rectangle 4"/>
          <p:cNvSpPr>
            <a:spLocks noChangeArrowheads="1"/>
          </p:cNvSpPr>
          <p:nvPr/>
        </p:nvSpPr>
        <p:spPr bwMode="auto">
          <a:xfrm>
            <a:off x="0" y="1066800"/>
            <a:ext cx="3657600" cy="517525"/>
          </a:xfrm>
          <a:prstGeom prst="rect">
            <a:avLst/>
          </a:prstGeom>
          <a:noFill/>
          <a:ln w="9525">
            <a:noFill/>
            <a:miter lim="800000"/>
            <a:headEnd/>
            <a:tailEnd/>
          </a:ln>
        </p:spPr>
        <p:txBody>
          <a:bodyPr>
            <a:spAutoFit/>
          </a:bodyPr>
          <a:lstStyle/>
          <a:p>
            <a:pPr eaLnBrk="1" hangingPunct="1"/>
            <a:r>
              <a:rPr lang="en-US" altLang="en-US" sz="1400" b="1">
                <a:solidFill>
                  <a:srgbClr val="CC0000"/>
                </a:solidFill>
              </a:rPr>
              <a:t>I. Tìm hiểu chung :</a:t>
            </a:r>
          </a:p>
          <a:p>
            <a:pPr eaLnBrk="1" hangingPunct="1"/>
            <a:r>
              <a:rPr lang="en-US" altLang="en-US" sz="1400" b="1">
                <a:solidFill>
                  <a:srgbClr val="FFFF00"/>
                </a:solidFill>
              </a:rPr>
              <a:t>     </a:t>
            </a:r>
            <a:endParaRPr lang="en-US" altLang="en-US" sz="1400" b="1">
              <a:solidFill>
                <a:srgbClr val="006600"/>
              </a:solidFill>
            </a:endParaRPr>
          </a:p>
        </p:txBody>
      </p:sp>
      <p:sp>
        <p:nvSpPr>
          <p:cNvPr id="30725" name="Line 5"/>
          <p:cNvSpPr>
            <a:spLocks noChangeShapeType="1"/>
          </p:cNvSpPr>
          <p:nvPr/>
        </p:nvSpPr>
        <p:spPr bwMode="auto">
          <a:xfrm>
            <a:off x="4648200" y="1066800"/>
            <a:ext cx="0" cy="5791200"/>
          </a:xfrm>
          <a:prstGeom prst="line">
            <a:avLst/>
          </a:prstGeom>
          <a:noFill/>
          <a:ln w="9525">
            <a:solidFill>
              <a:schemeClr val="bg2"/>
            </a:solidFill>
            <a:round/>
            <a:headEnd/>
            <a:tailEnd/>
          </a:ln>
        </p:spPr>
        <p:txBody>
          <a:bodyPr/>
          <a:lstStyle/>
          <a:p>
            <a:endParaRPr lang="en-US"/>
          </a:p>
        </p:txBody>
      </p:sp>
      <p:sp>
        <p:nvSpPr>
          <p:cNvPr id="30726" name="WordArt 6"/>
          <p:cNvSpPr>
            <a:spLocks noChangeArrowheads="1" noChangeShapeType="1" noTextEdit="1"/>
          </p:cNvSpPr>
          <p:nvPr/>
        </p:nvSpPr>
        <p:spPr bwMode="auto">
          <a:xfrm>
            <a:off x="3048000" y="304800"/>
            <a:ext cx="3276600" cy="457200"/>
          </a:xfrm>
          <a:prstGeom prst="rect">
            <a:avLst/>
          </a:prstGeom>
        </p:spPr>
        <p:txBody>
          <a:bodyPr wrap="none" fromWordArt="1">
            <a:prstTxWarp prst="textPlain">
              <a:avLst>
                <a:gd name="adj" fmla="val 50000"/>
              </a:avLst>
            </a:prstTxWarp>
          </a:bodyPr>
          <a:lstStyle/>
          <a:p>
            <a:pPr algn="ctr"/>
            <a:r>
              <a:rPr lang="vi-VN" sz="3600" kern="1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CHUYỆN NGƯỜI CON GÁI NAM XƯƠNG</a:t>
            </a:r>
            <a:endParaRPr lang="en-US" sz="3600" kern="1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endParaRPr>
          </a:p>
        </p:txBody>
      </p:sp>
      <p:sp>
        <p:nvSpPr>
          <p:cNvPr id="30727" name="Text Box 7"/>
          <p:cNvSpPr txBox="1">
            <a:spLocks noChangeArrowheads="1"/>
          </p:cNvSpPr>
          <p:nvPr/>
        </p:nvSpPr>
        <p:spPr bwMode="auto">
          <a:xfrm>
            <a:off x="6858000" y="609600"/>
            <a:ext cx="1828800" cy="366713"/>
          </a:xfrm>
          <a:prstGeom prst="rect">
            <a:avLst/>
          </a:prstGeom>
          <a:noFill/>
          <a:ln w="9525">
            <a:noFill/>
            <a:miter lim="800000"/>
            <a:headEnd/>
            <a:tailEnd/>
          </a:ln>
        </p:spPr>
        <p:txBody>
          <a:bodyPr>
            <a:spAutoFit/>
          </a:bodyPr>
          <a:lstStyle/>
          <a:p>
            <a:pPr>
              <a:spcBef>
                <a:spcPct val="50000"/>
              </a:spcBef>
            </a:pPr>
            <a:r>
              <a:rPr lang="en-US" altLang="en-US"/>
              <a:t>Nguyễn Dữ</a:t>
            </a:r>
          </a:p>
        </p:txBody>
      </p:sp>
      <p:sp>
        <p:nvSpPr>
          <p:cNvPr id="30728" name="Text Box 8"/>
          <p:cNvSpPr txBox="1">
            <a:spLocks noChangeArrowheads="1"/>
          </p:cNvSpPr>
          <p:nvPr/>
        </p:nvSpPr>
        <p:spPr bwMode="auto">
          <a:xfrm>
            <a:off x="152400" y="220663"/>
            <a:ext cx="1447800" cy="366712"/>
          </a:xfrm>
          <a:prstGeom prst="rect">
            <a:avLst/>
          </a:prstGeom>
          <a:noFill/>
          <a:ln w="9525">
            <a:noFill/>
            <a:miter lim="800000"/>
            <a:headEnd/>
            <a:tailEnd/>
          </a:ln>
        </p:spPr>
        <p:txBody>
          <a:bodyPr>
            <a:spAutoFit/>
          </a:bodyPr>
          <a:lstStyle/>
          <a:p>
            <a:pPr algn="ctr">
              <a:spcBef>
                <a:spcPct val="50000"/>
              </a:spcBef>
            </a:pPr>
            <a:r>
              <a:rPr lang="en-US" altLang="en-US">
                <a:solidFill>
                  <a:srgbClr val="CC0000"/>
                </a:solidFill>
              </a:rPr>
              <a:t>Tiết 17</a:t>
            </a:r>
          </a:p>
        </p:txBody>
      </p:sp>
      <p:sp>
        <p:nvSpPr>
          <p:cNvPr id="30729" name="Text Box 9"/>
          <p:cNvSpPr txBox="1">
            <a:spLocks noChangeArrowheads="1"/>
          </p:cNvSpPr>
          <p:nvPr/>
        </p:nvSpPr>
        <p:spPr bwMode="auto">
          <a:xfrm>
            <a:off x="0" y="1295400"/>
            <a:ext cx="3124200" cy="304800"/>
          </a:xfrm>
          <a:prstGeom prst="rect">
            <a:avLst/>
          </a:prstGeom>
          <a:noFill/>
          <a:ln w="9525">
            <a:noFill/>
            <a:miter lim="800000"/>
            <a:headEnd/>
            <a:tailEnd/>
          </a:ln>
        </p:spPr>
        <p:txBody>
          <a:bodyPr>
            <a:spAutoFit/>
          </a:bodyPr>
          <a:lstStyle/>
          <a:p>
            <a:pPr>
              <a:spcBef>
                <a:spcPct val="50000"/>
              </a:spcBef>
            </a:pPr>
            <a:r>
              <a:rPr lang="en-US" altLang="en-US" sz="1400" b="1">
                <a:solidFill>
                  <a:srgbClr val="CC0000"/>
                </a:solidFill>
              </a:rPr>
              <a:t>II.Đọc-hiểu văn bản:</a:t>
            </a:r>
          </a:p>
        </p:txBody>
      </p:sp>
      <p:sp>
        <p:nvSpPr>
          <p:cNvPr id="99338" name="Text Box 10"/>
          <p:cNvSpPr txBox="1">
            <a:spLocks noChangeArrowheads="1"/>
          </p:cNvSpPr>
          <p:nvPr/>
        </p:nvSpPr>
        <p:spPr bwMode="auto">
          <a:xfrm>
            <a:off x="0" y="2362200"/>
            <a:ext cx="4648200" cy="2006600"/>
          </a:xfrm>
          <a:prstGeom prst="rect">
            <a:avLst/>
          </a:prstGeom>
          <a:noFill/>
          <a:ln w="9525">
            <a:noFill/>
            <a:miter lim="800000"/>
            <a:headEnd/>
            <a:tailEnd/>
          </a:ln>
        </p:spPr>
        <p:txBody>
          <a:bodyPr>
            <a:spAutoFit/>
          </a:bodyPr>
          <a:lstStyle/>
          <a:p>
            <a:pPr algn="just">
              <a:spcBef>
                <a:spcPct val="50000"/>
              </a:spcBef>
            </a:pPr>
            <a:r>
              <a:rPr lang="en-US" altLang="en-US" sz="1400" b="1">
                <a:sym typeface="Wingdings" pitchFamily="2" charset="2"/>
              </a:rPr>
              <a:t>-Tác phẩm là bản án đanh thép tố cáo bản chất vô nhân đạo của XHPK.</a:t>
            </a:r>
          </a:p>
          <a:p>
            <a:pPr algn="just">
              <a:spcBef>
                <a:spcPct val="50000"/>
              </a:spcBef>
            </a:pPr>
            <a:r>
              <a:rPr lang="en-US" altLang="en-US" sz="1400" b="1">
                <a:sym typeface="Wingdings" pitchFamily="2" charset="2"/>
              </a:rPr>
              <a:t>-Khẳng định và ngợi ca phẩm chất, tâm hồn cao đẹp truyền thống của người phụ nữ VN.</a:t>
            </a:r>
          </a:p>
          <a:p>
            <a:pPr algn="just">
              <a:spcBef>
                <a:spcPct val="50000"/>
              </a:spcBef>
            </a:pPr>
            <a:r>
              <a:rPr lang="en-US" altLang="en-US" sz="1400" b="1">
                <a:sym typeface="Wingdings" pitchFamily="2" charset="2"/>
              </a:rPr>
              <a:t>-Thái độ cảm thông chân thành của nhà văn.</a:t>
            </a:r>
          </a:p>
          <a:p>
            <a:pPr algn="just">
              <a:spcBef>
                <a:spcPct val="50000"/>
              </a:spcBef>
            </a:pPr>
            <a:r>
              <a:rPr lang="en-US" altLang="en-US" sz="1400" b="1">
                <a:sym typeface="Wingdings" pitchFamily="2" charset="2"/>
              </a:rPr>
              <a:t>GIÁ TRỊ NHÂN ĐẠO.</a:t>
            </a:r>
          </a:p>
          <a:p>
            <a:pPr algn="just">
              <a:spcBef>
                <a:spcPct val="50000"/>
              </a:spcBef>
            </a:pPr>
            <a:endParaRPr lang="en-US" altLang="en-US" sz="1400" b="1"/>
          </a:p>
        </p:txBody>
      </p:sp>
      <p:sp>
        <p:nvSpPr>
          <p:cNvPr id="99339" name="Text Box 11"/>
          <p:cNvSpPr txBox="1">
            <a:spLocks noChangeArrowheads="1"/>
          </p:cNvSpPr>
          <p:nvPr/>
        </p:nvSpPr>
        <p:spPr bwMode="auto">
          <a:xfrm>
            <a:off x="0" y="4495800"/>
            <a:ext cx="4495800" cy="2219325"/>
          </a:xfrm>
          <a:prstGeom prst="rect">
            <a:avLst/>
          </a:prstGeom>
          <a:noFill/>
          <a:ln w="9525">
            <a:noFill/>
            <a:miter lim="800000"/>
            <a:headEnd/>
            <a:tailEnd/>
          </a:ln>
        </p:spPr>
        <p:txBody>
          <a:bodyPr>
            <a:spAutoFit/>
          </a:bodyPr>
          <a:lstStyle/>
          <a:p>
            <a:pPr algn="just">
              <a:spcBef>
                <a:spcPct val="50000"/>
              </a:spcBef>
            </a:pPr>
            <a:r>
              <a:rPr lang="en-US" altLang="en-US" sz="1400" b="1">
                <a:sym typeface="Wingdings" pitchFamily="2" charset="2"/>
              </a:rPr>
              <a:t>-Khai thác vốn văn học dân gian.</a:t>
            </a:r>
          </a:p>
          <a:p>
            <a:pPr algn="just">
              <a:spcBef>
                <a:spcPct val="50000"/>
              </a:spcBef>
            </a:pPr>
            <a:r>
              <a:rPr lang="en-US" altLang="en-US" sz="1400" b="1">
                <a:sym typeface="Wingdings" pitchFamily="2" charset="2"/>
              </a:rPr>
              <a:t>-Nghệ thuật kể chuyện đầy sáng tạo:</a:t>
            </a:r>
          </a:p>
          <a:p>
            <a:pPr algn="just">
              <a:spcBef>
                <a:spcPct val="50000"/>
              </a:spcBef>
            </a:pPr>
            <a:r>
              <a:rPr lang="en-US" altLang="en-US" sz="1400" b="1">
                <a:sym typeface="Wingdings" pitchFamily="2" charset="2"/>
              </a:rPr>
              <a:t>+Những nhân vật có tính cách rõ nét, đặc biệt là Vũ Nương.</a:t>
            </a:r>
          </a:p>
          <a:p>
            <a:pPr algn="just">
              <a:spcBef>
                <a:spcPct val="50000"/>
              </a:spcBef>
            </a:pPr>
            <a:r>
              <a:rPr lang="en-US" altLang="en-US" sz="1400" b="1">
                <a:sym typeface="Wingdings" pitchFamily="2" charset="2"/>
              </a:rPr>
              <a:t>+Cách kể chuyện hấp dẫn, sử dụng yếu tố truyền kỳ, xây dựng hình ảnh “cái bóng” đầy dụng ý.</a:t>
            </a:r>
          </a:p>
          <a:p>
            <a:pPr algn="just">
              <a:spcBef>
                <a:spcPct val="50000"/>
              </a:spcBef>
            </a:pPr>
            <a:r>
              <a:rPr lang="en-US" altLang="en-US" sz="1400" b="1">
                <a:sym typeface="Wingdings" pitchFamily="2" charset="2"/>
              </a:rPr>
              <a:t>-Kết thúc tác phẩm bất ngờ, không mòn sáo, hàm ý sâu sắc.</a:t>
            </a:r>
          </a:p>
        </p:txBody>
      </p:sp>
      <p:sp>
        <p:nvSpPr>
          <p:cNvPr id="99340" name="Text Box 12"/>
          <p:cNvSpPr txBox="1">
            <a:spLocks noChangeArrowheads="1"/>
          </p:cNvSpPr>
          <p:nvPr/>
        </p:nvSpPr>
        <p:spPr bwMode="auto">
          <a:xfrm>
            <a:off x="0" y="1600200"/>
            <a:ext cx="3733800" cy="366713"/>
          </a:xfrm>
          <a:prstGeom prst="rect">
            <a:avLst/>
          </a:prstGeom>
          <a:noFill/>
          <a:ln w="9525">
            <a:noFill/>
            <a:miter lim="800000"/>
            <a:headEnd/>
            <a:tailEnd/>
          </a:ln>
        </p:spPr>
        <p:txBody>
          <a:bodyPr>
            <a:spAutoFit/>
          </a:bodyPr>
          <a:lstStyle/>
          <a:p>
            <a:pPr>
              <a:spcBef>
                <a:spcPct val="50000"/>
              </a:spcBef>
            </a:pPr>
            <a:r>
              <a:rPr lang="en-US" altLang="en-US" b="1">
                <a:solidFill>
                  <a:srgbClr val="FF0000"/>
                </a:solidFill>
                <a:sym typeface="Wingdings" pitchFamily="2" charset="2"/>
              </a:rPr>
              <a:t>III.Tổng kết:</a:t>
            </a:r>
            <a:endParaRPr lang="en-US" altLang="en-US" b="1">
              <a:solidFill>
                <a:srgbClr val="FF0000"/>
              </a:solidFill>
            </a:endParaRPr>
          </a:p>
        </p:txBody>
      </p:sp>
      <p:sp>
        <p:nvSpPr>
          <p:cNvPr id="99341" name="Text Box 13"/>
          <p:cNvSpPr txBox="1">
            <a:spLocks noChangeArrowheads="1"/>
          </p:cNvSpPr>
          <p:nvPr/>
        </p:nvSpPr>
        <p:spPr bwMode="auto">
          <a:xfrm>
            <a:off x="0" y="1981200"/>
            <a:ext cx="1676400" cy="366713"/>
          </a:xfrm>
          <a:prstGeom prst="rect">
            <a:avLst/>
          </a:prstGeom>
          <a:noFill/>
          <a:ln w="9525">
            <a:noFill/>
            <a:miter lim="800000"/>
            <a:headEnd/>
            <a:tailEnd/>
          </a:ln>
        </p:spPr>
        <p:txBody>
          <a:bodyPr>
            <a:spAutoFit/>
          </a:bodyPr>
          <a:lstStyle/>
          <a:p>
            <a:pPr>
              <a:spcBef>
                <a:spcPct val="50000"/>
              </a:spcBef>
            </a:pPr>
            <a:r>
              <a:rPr lang="en-US" altLang="en-US" b="1">
                <a:solidFill>
                  <a:srgbClr val="0066FF"/>
                </a:solidFill>
              </a:rPr>
              <a:t>1.Nội dung.</a:t>
            </a:r>
          </a:p>
        </p:txBody>
      </p:sp>
      <p:sp>
        <p:nvSpPr>
          <p:cNvPr id="99342" name="Text Box 14"/>
          <p:cNvSpPr txBox="1">
            <a:spLocks noChangeArrowheads="1"/>
          </p:cNvSpPr>
          <p:nvPr/>
        </p:nvSpPr>
        <p:spPr bwMode="auto">
          <a:xfrm>
            <a:off x="76200" y="4038600"/>
            <a:ext cx="1905000" cy="366713"/>
          </a:xfrm>
          <a:prstGeom prst="rect">
            <a:avLst/>
          </a:prstGeom>
          <a:noFill/>
          <a:ln w="9525">
            <a:noFill/>
            <a:miter lim="800000"/>
            <a:headEnd/>
            <a:tailEnd/>
          </a:ln>
        </p:spPr>
        <p:txBody>
          <a:bodyPr>
            <a:spAutoFit/>
          </a:bodyPr>
          <a:lstStyle/>
          <a:p>
            <a:pPr>
              <a:spcBef>
                <a:spcPct val="50000"/>
              </a:spcBef>
            </a:pPr>
            <a:r>
              <a:rPr lang="en-US" altLang="en-US" b="1">
                <a:solidFill>
                  <a:srgbClr val="0066FF"/>
                </a:solidFill>
              </a:rPr>
              <a:t>2.Nghệ thuật.</a:t>
            </a:r>
          </a:p>
        </p:txBody>
      </p:sp>
      <p:sp>
        <p:nvSpPr>
          <p:cNvPr id="99349" name="AutoShape 21"/>
          <p:cNvSpPr>
            <a:spLocks noChangeArrowheads="1"/>
          </p:cNvSpPr>
          <p:nvPr/>
        </p:nvSpPr>
        <p:spPr bwMode="auto">
          <a:xfrm>
            <a:off x="4648200" y="1447800"/>
            <a:ext cx="4495800" cy="1676400"/>
          </a:xfrm>
          <a:prstGeom prst="flowChartAlternateProcess">
            <a:avLst/>
          </a:prstGeom>
          <a:gradFill rotWithShape="1">
            <a:gsLst>
              <a:gs pos="0">
                <a:srgbClr val="FF99FF"/>
              </a:gs>
              <a:gs pos="100000">
                <a:schemeClr val="bg1"/>
              </a:gs>
            </a:gsLst>
            <a:lin ang="5400000" scaled="1"/>
          </a:gradFill>
          <a:ln w="9525">
            <a:solidFill>
              <a:schemeClr val="tx1"/>
            </a:solidFill>
            <a:miter lim="800000"/>
            <a:headEnd/>
            <a:tailEnd/>
          </a:ln>
        </p:spPr>
        <p:txBody>
          <a:bodyPr wrap="none" anchor="ctr"/>
          <a:lstStyle/>
          <a:p>
            <a:pPr algn="just"/>
            <a:r>
              <a:rPr lang="en-US" altLang="en-US" b="1"/>
              <a:t>Với quan niệm cho rằng hạnh phúc </a:t>
            </a:r>
          </a:p>
          <a:p>
            <a:pPr algn="just"/>
            <a:r>
              <a:rPr lang="en-US" altLang="en-US" b="1"/>
              <a:t>khi đã tan vỡ không thể hàn gắn được,</a:t>
            </a:r>
          </a:p>
          <a:p>
            <a:pPr algn="just"/>
            <a:r>
              <a:rPr lang="en-US" altLang="en-US" b="1"/>
              <a:t>truyện phê phán thói ghen tuông mù</a:t>
            </a:r>
          </a:p>
          <a:p>
            <a:pPr algn="just"/>
            <a:r>
              <a:rPr lang="en-US" altLang="en-US" b="1"/>
              <a:t> quáng và ngợi ca vẻ đẹp truyền thống</a:t>
            </a:r>
          </a:p>
          <a:p>
            <a:pPr algn="just"/>
            <a:r>
              <a:rPr lang="en-US" altLang="en-US" b="1"/>
              <a:t> của người phụ nữ Việt Nam</a:t>
            </a:r>
          </a:p>
        </p:txBody>
      </p:sp>
      <p:sp>
        <p:nvSpPr>
          <p:cNvPr id="99350" name="Text Box 22"/>
          <p:cNvSpPr txBox="1">
            <a:spLocks noChangeArrowheads="1"/>
          </p:cNvSpPr>
          <p:nvPr/>
        </p:nvSpPr>
        <p:spPr bwMode="auto">
          <a:xfrm>
            <a:off x="5181600" y="1066800"/>
            <a:ext cx="3429000" cy="366713"/>
          </a:xfrm>
          <a:prstGeom prst="rect">
            <a:avLst/>
          </a:prstGeom>
          <a:noFill/>
          <a:ln w="9525">
            <a:noFill/>
            <a:miter lim="800000"/>
            <a:headEnd/>
            <a:tailEnd/>
          </a:ln>
        </p:spPr>
        <p:txBody>
          <a:bodyPr>
            <a:spAutoFit/>
          </a:bodyPr>
          <a:lstStyle/>
          <a:p>
            <a:pPr algn="ctr">
              <a:spcBef>
                <a:spcPct val="50000"/>
              </a:spcBef>
            </a:pPr>
            <a:r>
              <a:rPr lang="en-US" altLang="en-US" b="1"/>
              <a:t>Ý NGHĨA VĂN BẢN</a:t>
            </a:r>
          </a:p>
        </p:txBody>
      </p:sp>
      <p:pic>
        <p:nvPicPr>
          <p:cNvPr id="30737" name="Picture 16" descr="Picture1"/>
          <p:cNvPicPr>
            <a:picLocks noChangeAspect="1" noChangeArrowheads="1" noCrop="1"/>
          </p:cNvPicPr>
          <p:nvPr/>
        </p:nvPicPr>
        <p:blipFill>
          <a:blip r:embed="rId2" cstate="print"/>
          <a:srcRect/>
          <a:stretch>
            <a:fillRect/>
          </a:stretch>
        </p:blipFill>
        <p:spPr bwMode="auto">
          <a:xfrm rot="-3428604">
            <a:off x="3130550" y="1196976"/>
            <a:ext cx="593725" cy="5207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99340"/>
                                        </p:tgtEl>
                                        <p:attrNameLst>
                                          <p:attrName>style.visibility</p:attrName>
                                        </p:attrNameLst>
                                      </p:cBhvr>
                                      <p:to>
                                        <p:strVal val="visible"/>
                                      </p:to>
                                    </p:set>
                                    <p:animEffect transition="in" filter="strips(downRight)">
                                      <p:cBhvr>
                                        <p:cTn id="7" dur="500"/>
                                        <p:tgtEl>
                                          <p:spTgt spid="99340"/>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99341"/>
                                        </p:tgtEl>
                                        <p:attrNameLst>
                                          <p:attrName>style.visibility</p:attrName>
                                        </p:attrNameLst>
                                      </p:cBhvr>
                                      <p:to>
                                        <p:strVal val="visible"/>
                                      </p:to>
                                    </p:set>
                                    <p:animEffect transition="in" filter="strips(downRight)">
                                      <p:cBhvr>
                                        <p:cTn id="10" dur="500"/>
                                        <p:tgtEl>
                                          <p:spTgt spid="99341"/>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99338"/>
                                        </p:tgtEl>
                                        <p:attrNameLst>
                                          <p:attrName>style.visibility</p:attrName>
                                        </p:attrNameLst>
                                      </p:cBhvr>
                                      <p:to>
                                        <p:strVal val="visible"/>
                                      </p:to>
                                    </p:set>
                                    <p:animEffect transition="in" filter="strips(downRight)">
                                      <p:cBhvr>
                                        <p:cTn id="13" dur="500"/>
                                        <p:tgtEl>
                                          <p:spTgt spid="99338"/>
                                        </p:tgtEl>
                                      </p:cBhvr>
                                    </p:animEffect>
                                  </p:childTnLst>
                                </p:cTn>
                              </p:par>
                              <p:par>
                                <p:cTn id="14" presetID="18" presetClass="entr" presetSubtype="6" fill="hold" grpId="0" nodeType="withEffect">
                                  <p:stCondLst>
                                    <p:cond delay="0"/>
                                  </p:stCondLst>
                                  <p:childTnLst>
                                    <p:set>
                                      <p:cBhvr>
                                        <p:cTn id="15" dur="1" fill="hold">
                                          <p:stCondLst>
                                            <p:cond delay="0"/>
                                          </p:stCondLst>
                                        </p:cTn>
                                        <p:tgtEl>
                                          <p:spTgt spid="99342"/>
                                        </p:tgtEl>
                                        <p:attrNameLst>
                                          <p:attrName>style.visibility</p:attrName>
                                        </p:attrNameLst>
                                      </p:cBhvr>
                                      <p:to>
                                        <p:strVal val="visible"/>
                                      </p:to>
                                    </p:set>
                                    <p:animEffect transition="in" filter="strips(downRight)">
                                      <p:cBhvr>
                                        <p:cTn id="16" dur="500"/>
                                        <p:tgtEl>
                                          <p:spTgt spid="99342"/>
                                        </p:tgtEl>
                                      </p:cBhvr>
                                    </p:animEffect>
                                  </p:childTnLst>
                                </p:cTn>
                              </p:par>
                              <p:par>
                                <p:cTn id="17" presetID="18" presetClass="entr" presetSubtype="6" fill="hold" grpId="0" nodeType="withEffect">
                                  <p:stCondLst>
                                    <p:cond delay="0"/>
                                  </p:stCondLst>
                                  <p:childTnLst>
                                    <p:set>
                                      <p:cBhvr>
                                        <p:cTn id="18" dur="1" fill="hold">
                                          <p:stCondLst>
                                            <p:cond delay="0"/>
                                          </p:stCondLst>
                                        </p:cTn>
                                        <p:tgtEl>
                                          <p:spTgt spid="99339"/>
                                        </p:tgtEl>
                                        <p:attrNameLst>
                                          <p:attrName>style.visibility</p:attrName>
                                        </p:attrNameLst>
                                      </p:cBhvr>
                                      <p:to>
                                        <p:strVal val="visible"/>
                                      </p:to>
                                    </p:set>
                                    <p:animEffect transition="in" filter="strips(downRight)">
                                      <p:cBhvr>
                                        <p:cTn id="19" dur="500"/>
                                        <p:tgtEl>
                                          <p:spTgt spid="9933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99350"/>
                                        </p:tgtEl>
                                        <p:attrNameLst>
                                          <p:attrName>style.visibility</p:attrName>
                                        </p:attrNameLst>
                                      </p:cBhvr>
                                      <p:to>
                                        <p:strVal val="visible"/>
                                      </p:to>
                                    </p:set>
                                    <p:animEffect transition="in" filter="strips(downLeft)">
                                      <p:cBhvr>
                                        <p:cTn id="24" dur="500"/>
                                        <p:tgtEl>
                                          <p:spTgt spid="9935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3" presetClass="entr" presetSubtype="0" fill="hold" grpId="0" nodeType="clickEffect">
                                  <p:stCondLst>
                                    <p:cond delay="0"/>
                                  </p:stCondLst>
                                  <p:childTnLst>
                                    <p:set>
                                      <p:cBhvr>
                                        <p:cTn id="28" dur="1" fill="hold">
                                          <p:stCondLst>
                                            <p:cond delay="0"/>
                                          </p:stCondLst>
                                        </p:cTn>
                                        <p:tgtEl>
                                          <p:spTgt spid="99349"/>
                                        </p:tgtEl>
                                        <p:attrNameLst>
                                          <p:attrName>style.visibility</p:attrName>
                                        </p:attrNameLst>
                                      </p:cBhvr>
                                      <p:to>
                                        <p:strVal val="visible"/>
                                      </p:to>
                                    </p:set>
                                    <p:anim calcmode="lin" valueType="num">
                                      <p:cBhvr>
                                        <p:cTn id="29" dur="2000" fill="hold"/>
                                        <p:tgtEl>
                                          <p:spTgt spid="99349"/>
                                        </p:tgtEl>
                                        <p:attrNameLst>
                                          <p:attrName>ppt_w</p:attrName>
                                        </p:attrNameLst>
                                      </p:cBhvr>
                                      <p:tavLst>
                                        <p:tav tm="0">
                                          <p:val>
                                            <p:fltVal val="0"/>
                                          </p:val>
                                        </p:tav>
                                        <p:tav tm="100000">
                                          <p:val>
                                            <p:strVal val="#ppt_w"/>
                                          </p:val>
                                        </p:tav>
                                      </p:tavLst>
                                    </p:anim>
                                    <p:anim calcmode="lin" valueType="num">
                                      <p:cBhvr>
                                        <p:cTn id="30" dur="2000" fill="hold"/>
                                        <p:tgtEl>
                                          <p:spTgt spid="99349"/>
                                        </p:tgtEl>
                                        <p:attrNameLst>
                                          <p:attrName>ppt_h</p:attrName>
                                        </p:attrNameLst>
                                      </p:cBhvr>
                                      <p:tavLst>
                                        <p:tav tm="0">
                                          <p:val>
                                            <p:fltVal val="0"/>
                                          </p:val>
                                        </p:tav>
                                        <p:tav tm="100000">
                                          <p:val>
                                            <p:strVal val="#ppt_h"/>
                                          </p:val>
                                        </p:tav>
                                      </p:tavLst>
                                    </p:anim>
                                    <p:animEffect transition="in" filter="fade">
                                      <p:cBhvr>
                                        <p:cTn id="31" dur="2000"/>
                                        <p:tgtEl>
                                          <p:spTgt spid="99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8" grpId="0"/>
      <p:bldP spid="99339" grpId="0"/>
      <p:bldP spid="99340" grpId="0"/>
      <p:bldP spid="99341" grpId="0"/>
      <p:bldP spid="99342" grpId="0"/>
      <p:bldP spid="99349" grpId="0" animBg="1"/>
      <p:bldP spid="99350"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0" y="1066800"/>
            <a:ext cx="4648200" cy="5791200"/>
          </a:xfrm>
          <a:prstGeom prst="rect">
            <a:avLst/>
          </a:prstGeom>
          <a:solidFill>
            <a:srgbClr val="FFFF99"/>
          </a:solidFill>
          <a:ln w="9525">
            <a:solidFill>
              <a:schemeClr val="tx1"/>
            </a:solidFill>
            <a:miter lim="800000"/>
            <a:headEnd/>
            <a:tailEnd/>
          </a:ln>
        </p:spPr>
        <p:txBody>
          <a:bodyPr wrap="none" anchor="ctr"/>
          <a:lstStyle/>
          <a:p>
            <a:pPr algn="ctr"/>
            <a:endParaRPr lang="vi-VN" altLang="en-US"/>
          </a:p>
        </p:txBody>
      </p:sp>
      <p:sp>
        <p:nvSpPr>
          <p:cNvPr id="31747" name="Rectangle 3"/>
          <p:cNvSpPr>
            <a:spLocks noChangeArrowheads="1"/>
          </p:cNvSpPr>
          <p:nvPr/>
        </p:nvSpPr>
        <p:spPr bwMode="auto">
          <a:xfrm>
            <a:off x="4648200" y="1066800"/>
            <a:ext cx="4495800" cy="5791200"/>
          </a:xfrm>
          <a:prstGeom prst="rect">
            <a:avLst/>
          </a:prstGeom>
          <a:solidFill>
            <a:srgbClr val="CCFFCC"/>
          </a:solidFill>
          <a:ln w="9525">
            <a:solidFill>
              <a:schemeClr val="tx1"/>
            </a:solidFill>
            <a:miter lim="800000"/>
            <a:headEnd/>
            <a:tailEnd/>
          </a:ln>
        </p:spPr>
        <p:txBody>
          <a:bodyPr wrap="none" anchor="ctr"/>
          <a:lstStyle/>
          <a:p>
            <a:pPr algn="ctr"/>
            <a:endParaRPr lang="vi-VN" altLang="en-US" sz="2400"/>
          </a:p>
        </p:txBody>
      </p:sp>
      <p:sp>
        <p:nvSpPr>
          <p:cNvPr id="31748" name="Rectangle 4"/>
          <p:cNvSpPr>
            <a:spLocks noChangeArrowheads="1"/>
          </p:cNvSpPr>
          <p:nvPr/>
        </p:nvSpPr>
        <p:spPr bwMode="auto">
          <a:xfrm>
            <a:off x="0" y="1066800"/>
            <a:ext cx="3657600" cy="517525"/>
          </a:xfrm>
          <a:prstGeom prst="rect">
            <a:avLst/>
          </a:prstGeom>
          <a:noFill/>
          <a:ln w="9525">
            <a:noFill/>
            <a:miter lim="800000"/>
            <a:headEnd/>
            <a:tailEnd/>
          </a:ln>
        </p:spPr>
        <p:txBody>
          <a:bodyPr>
            <a:spAutoFit/>
          </a:bodyPr>
          <a:lstStyle/>
          <a:p>
            <a:pPr eaLnBrk="1" hangingPunct="1"/>
            <a:r>
              <a:rPr lang="en-US" altLang="en-US" sz="1400" b="1">
                <a:solidFill>
                  <a:srgbClr val="CC0000"/>
                </a:solidFill>
              </a:rPr>
              <a:t>I. Tìm hiểu chung :</a:t>
            </a:r>
          </a:p>
          <a:p>
            <a:pPr eaLnBrk="1" hangingPunct="1"/>
            <a:r>
              <a:rPr lang="en-US" altLang="en-US" sz="1400" b="1">
                <a:solidFill>
                  <a:srgbClr val="FFFF00"/>
                </a:solidFill>
              </a:rPr>
              <a:t>     </a:t>
            </a:r>
            <a:endParaRPr lang="en-US" altLang="en-US" sz="1400" b="1">
              <a:solidFill>
                <a:srgbClr val="006600"/>
              </a:solidFill>
            </a:endParaRPr>
          </a:p>
        </p:txBody>
      </p:sp>
      <p:sp>
        <p:nvSpPr>
          <p:cNvPr id="31749" name="Line 5"/>
          <p:cNvSpPr>
            <a:spLocks noChangeShapeType="1"/>
          </p:cNvSpPr>
          <p:nvPr/>
        </p:nvSpPr>
        <p:spPr bwMode="auto">
          <a:xfrm>
            <a:off x="4648200" y="1066800"/>
            <a:ext cx="0" cy="5791200"/>
          </a:xfrm>
          <a:prstGeom prst="line">
            <a:avLst/>
          </a:prstGeom>
          <a:noFill/>
          <a:ln w="9525">
            <a:solidFill>
              <a:schemeClr val="bg2"/>
            </a:solidFill>
            <a:round/>
            <a:headEnd/>
            <a:tailEnd/>
          </a:ln>
        </p:spPr>
        <p:txBody>
          <a:bodyPr/>
          <a:lstStyle/>
          <a:p>
            <a:endParaRPr lang="en-US"/>
          </a:p>
        </p:txBody>
      </p:sp>
      <p:sp>
        <p:nvSpPr>
          <p:cNvPr id="31750" name="WordArt 6"/>
          <p:cNvSpPr>
            <a:spLocks noChangeArrowheads="1" noChangeShapeType="1" noTextEdit="1"/>
          </p:cNvSpPr>
          <p:nvPr/>
        </p:nvSpPr>
        <p:spPr bwMode="auto">
          <a:xfrm>
            <a:off x="3048000" y="304800"/>
            <a:ext cx="3276600" cy="457200"/>
          </a:xfrm>
          <a:prstGeom prst="rect">
            <a:avLst/>
          </a:prstGeom>
        </p:spPr>
        <p:txBody>
          <a:bodyPr wrap="none" fromWordArt="1">
            <a:prstTxWarp prst="textPlain">
              <a:avLst>
                <a:gd name="adj" fmla="val 50000"/>
              </a:avLst>
            </a:prstTxWarp>
          </a:bodyPr>
          <a:lstStyle/>
          <a:p>
            <a:pPr algn="ctr"/>
            <a:r>
              <a:rPr lang="vi-VN" sz="3600" kern="1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CHUYỆN NGƯỜI CON GÁI NAM XƯƠNG</a:t>
            </a:r>
            <a:endParaRPr lang="en-US" sz="3600" kern="1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endParaRPr>
          </a:p>
        </p:txBody>
      </p:sp>
      <p:sp>
        <p:nvSpPr>
          <p:cNvPr id="31751" name="Text Box 7"/>
          <p:cNvSpPr txBox="1">
            <a:spLocks noChangeArrowheads="1"/>
          </p:cNvSpPr>
          <p:nvPr/>
        </p:nvSpPr>
        <p:spPr bwMode="auto">
          <a:xfrm>
            <a:off x="6858000" y="609600"/>
            <a:ext cx="1828800" cy="366713"/>
          </a:xfrm>
          <a:prstGeom prst="rect">
            <a:avLst/>
          </a:prstGeom>
          <a:noFill/>
          <a:ln w="9525">
            <a:noFill/>
            <a:miter lim="800000"/>
            <a:headEnd/>
            <a:tailEnd/>
          </a:ln>
        </p:spPr>
        <p:txBody>
          <a:bodyPr>
            <a:spAutoFit/>
          </a:bodyPr>
          <a:lstStyle/>
          <a:p>
            <a:pPr>
              <a:spcBef>
                <a:spcPct val="50000"/>
              </a:spcBef>
            </a:pPr>
            <a:r>
              <a:rPr lang="en-US" altLang="en-US"/>
              <a:t>Nguyễn Dữ</a:t>
            </a:r>
          </a:p>
        </p:txBody>
      </p:sp>
      <p:sp>
        <p:nvSpPr>
          <p:cNvPr id="31752" name="Text Box 8"/>
          <p:cNvSpPr txBox="1">
            <a:spLocks noChangeArrowheads="1"/>
          </p:cNvSpPr>
          <p:nvPr/>
        </p:nvSpPr>
        <p:spPr bwMode="auto">
          <a:xfrm>
            <a:off x="152400" y="220663"/>
            <a:ext cx="1447800" cy="366712"/>
          </a:xfrm>
          <a:prstGeom prst="rect">
            <a:avLst/>
          </a:prstGeom>
          <a:noFill/>
          <a:ln w="9525">
            <a:noFill/>
            <a:miter lim="800000"/>
            <a:headEnd/>
            <a:tailEnd/>
          </a:ln>
        </p:spPr>
        <p:txBody>
          <a:bodyPr>
            <a:spAutoFit/>
          </a:bodyPr>
          <a:lstStyle/>
          <a:p>
            <a:pPr algn="ctr">
              <a:spcBef>
                <a:spcPct val="50000"/>
              </a:spcBef>
            </a:pPr>
            <a:r>
              <a:rPr lang="en-US" altLang="en-US">
                <a:solidFill>
                  <a:srgbClr val="CC0000"/>
                </a:solidFill>
              </a:rPr>
              <a:t>Tiết 17</a:t>
            </a:r>
          </a:p>
        </p:txBody>
      </p:sp>
      <p:sp>
        <p:nvSpPr>
          <p:cNvPr id="31753" name="Text Box 9"/>
          <p:cNvSpPr txBox="1">
            <a:spLocks noChangeArrowheads="1"/>
          </p:cNvSpPr>
          <p:nvPr/>
        </p:nvSpPr>
        <p:spPr bwMode="auto">
          <a:xfrm>
            <a:off x="0" y="1295400"/>
            <a:ext cx="3124200" cy="304800"/>
          </a:xfrm>
          <a:prstGeom prst="rect">
            <a:avLst/>
          </a:prstGeom>
          <a:noFill/>
          <a:ln w="9525">
            <a:noFill/>
            <a:miter lim="800000"/>
            <a:headEnd/>
            <a:tailEnd/>
          </a:ln>
        </p:spPr>
        <p:txBody>
          <a:bodyPr>
            <a:spAutoFit/>
          </a:bodyPr>
          <a:lstStyle/>
          <a:p>
            <a:pPr>
              <a:spcBef>
                <a:spcPct val="50000"/>
              </a:spcBef>
            </a:pPr>
            <a:r>
              <a:rPr lang="en-US" altLang="en-US" sz="1400" b="1">
                <a:solidFill>
                  <a:srgbClr val="CC0000"/>
                </a:solidFill>
              </a:rPr>
              <a:t>II.Đọc-hiểu văn bản:</a:t>
            </a:r>
          </a:p>
        </p:txBody>
      </p:sp>
      <p:sp>
        <p:nvSpPr>
          <p:cNvPr id="94224" name="Text Box 16"/>
          <p:cNvSpPr txBox="1">
            <a:spLocks noChangeArrowheads="1"/>
          </p:cNvSpPr>
          <p:nvPr/>
        </p:nvSpPr>
        <p:spPr bwMode="auto">
          <a:xfrm>
            <a:off x="0" y="2438400"/>
            <a:ext cx="4648200" cy="2006600"/>
          </a:xfrm>
          <a:prstGeom prst="rect">
            <a:avLst/>
          </a:prstGeom>
          <a:noFill/>
          <a:ln w="9525">
            <a:noFill/>
            <a:miter lim="800000"/>
            <a:headEnd/>
            <a:tailEnd/>
          </a:ln>
        </p:spPr>
        <p:txBody>
          <a:bodyPr>
            <a:spAutoFit/>
          </a:bodyPr>
          <a:lstStyle/>
          <a:p>
            <a:pPr algn="just">
              <a:spcBef>
                <a:spcPct val="50000"/>
              </a:spcBef>
            </a:pPr>
            <a:r>
              <a:rPr lang="en-US" altLang="en-US" sz="1400" b="1">
                <a:sym typeface="Wingdings" pitchFamily="2" charset="2"/>
              </a:rPr>
              <a:t>-Tác phẩm là bản án đanh thép tố cáo bản chất vô nhân đạo của XHPK.</a:t>
            </a:r>
          </a:p>
          <a:p>
            <a:pPr algn="just">
              <a:spcBef>
                <a:spcPct val="50000"/>
              </a:spcBef>
            </a:pPr>
            <a:r>
              <a:rPr lang="en-US" altLang="en-US" sz="1400" b="1">
                <a:sym typeface="Wingdings" pitchFamily="2" charset="2"/>
              </a:rPr>
              <a:t>-Khẳng định và ngợi ca phẩm chất, tâm hồn cao đẹp truyền thống của người phụ nữ VN.</a:t>
            </a:r>
          </a:p>
          <a:p>
            <a:pPr algn="just">
              <a:spcBef>
                <a:spcPct val="50000"/>
              </a:spcBef>
            </a:pPr>
            <a:r>
              <a:rPr lang="en-US" altLang="en-US" sz="1400" b="1">
                <a:sym typeface="Wingdings" pitchFamily="2" charset="2"/>
              </a:rPr>
              <a:t>-Thái độ cảm thông chân thành của nhà văn.</a:t>
            </a:r>
          </a:p>
          <a:p>
            <a:pPr algn="just">
              <a:spcBef>
                <a:spcPct val="50000"/>
              </a:spcBef>
            </a:pPr>
            <a:r>
              <a:rPr lang="en-US" altLang="en-US" sz="1400" b="1">
                <a:sym typeface="Wingdings" pitchFamily="2" charset="2"/>
              </a:rPr>
              <a:t>GIÁ TRỊ NHÂN ĐẠO.</a:t>
            </a:r>
          </a:p>
          <a:p>
            <a:pPr algn="just">
              <a:spcBef>
                <a:spcPct val="50000"/>
              </a:spcBef>
            </a:pPr>
            <a:endParaRPr lang="en-US" altLang="en-US" sz="1400" b="1"/>
          </a:p>
        </p:txBody>
      </p:sp>
      <p:sp>
        <p:nvSpPr>
          <p:cNvPr id="94226" name="Text Box 18"/>
          <p:cNvSpPr txBox="1">
            <a:spLocks noChangeArrowheads="1"/>
          </p:cNvSpPr>
          <p:nvPr/>
        </p:nvSpPr>
        <p:spPr bwMode="auto">
          <a:xfrm>
            <a:off x="0" y="1600200"/>
            <a:ext cx="3733800" cy="366713"/>
          </a:xfrm>
          <a:prstGeom prst="rect">
            <a:avLst/>
          </a:prstGeom>
          <a:noFill/>
          <a:ln w="9525">
            <a:noFill/>
            <a:miter lim="800000"/>
            <a:headEnd/>
            <a:tailEnd/>
          </a:ln>
        </p:spPr>
        <p:txBody>
          <a:bodyPr>
            <a:spAutoFit/>
          </a:bodyPr>
          <a:lstStyle/>
          <a:p>
            <a:pPr>
              <a:spcBef>
                <a:spcPct val="50000"/>
              </a:spcBef>
            </a:pPr>
            <a:r>
              <a:rPr lang="en-US" altLang="en-US" b="1">
                <a:solidFill>
                  <a:srgbClr val="FF0000"/>
                </a:solidFill>
                <a:sym typeface="Wingdings" pitchFamily="2" charset="2"/>
              </a:rPr>
              <a:t>III.Tổng kết:</a:t>
            </a:r>
            <a:endParaRPr lang="en-US" altLang="en-US" b="1">
              <a:solidFill>
                <a:srgbClr val="FF0000"/>
              </a:solidFill>
            </a:endParaRPr>
          </a:p>
        </p:txBody>
      </p:sp>
      <p:sp>
        <p:nvSpPr>
          <p:cNvPr id="94227" name="Text Box 13"/>
          <p:cNvSpPr txBox="1">
            <a:spLocks noChangeArrowheads="1"/>
          </p:cNvSpPr>
          <p:nvPr/>
        </p:nvSpPr>
        <p:spPr bwMode="auto">
          <a:xfrm>
            <a:off x="0" y="1981200"/>
            <a:ext cx="1676400" cy="366713"/>
          </a:xfrm>
          <a:prstGeom prst="rect">
            <a:avLst/>
          </a:prstGeom>
          <a:noFill/>
          <a:ln w="9525">
            <a:noFill/>
            <a:miter lim="800000"/>
            <a:headEnd/>
            <a:tailEnd/>
          </a:ln>
        </p:spPr>
        <p:txBody>
          <a:bodyPr>
            <a:spAutoFit/>
          </a:bodyPr>
          <a:lstStyle/>
          <a:p>
            <a:pPr>
              <a:spcBef>
                <a:spcPct val="50000"/>
              </a:spcBef>
            </a:pPr>
            <a:r>
              <a:rPr lang="en-US" altLang="en-US" b="1">
                <a:solidFill>
                  <a:srgbClr val="0066FF"/>
                </a:solidFill>
              </a:rPr>
              <a:t>1.Nội dung.</a:t>
            </a:r>
          </a:p>
        </p:txBody>
      </p:sp>
      <p:sp>
        <p:nvSpPr>
          <p:cNvPr id="94228" name="Text Box 14"/>
          <p:cNvSpPr txBox="1">
            <a:spLocks noChangeArrowheads="1"/>
          </p:cNvSpPr>
          <p:nvPr/>
        </p:nvSpPr>
        <p:spPr bwMode="auto">
          <a:xfrm>
            <a:off x="76200" y="4191000"/>
            <a:ext cx="1905000" cy="366713"/>
          </a:xfrm>
          <a:prstGeom prst="rect">
            <a:avLst/>
          </a:prstGeom>
          <a:noFill/>
          <a:ln w="9525">
            <a:noFill/>
            <a:miter lim="800000"/>
            <a:headEnd/>
            <a:tailEnd/>
          </a:ln>
        </p:spPr>
        <p:txBody>
          <a:bodyPr>
            <a:spAutoFit/>
          </a:bodyPr>
          <a:lstStyle/>
          <a:p>
            <a:pPr>
              <a:spcBef>
                <a:spcPct val="50000"/>
              </a:spcBef>
            </a:pPr>
            <a:r>
              <a:rPr lang="en-US" altLang="en-US" b="1">
                <a:solidFill>
                  <a:srgbClr val="0066FF"/>
                </a:solidFill>
              </a:rPr>
              <a:t>2.Nghệ thuật.</a:t>
            </a:r>
          </a:p>
        </p:txBody>
      </p:sp>
      <p:sp>
        <p:nvSpPr>
          <p:cNvPr id="94231" name="Text Box 23"/>
          <p:cNvSpPr txBox="1">
            <a:spLocks noChangeArrowheads="1"/>
          </p:cNvSpPr>
          <p:nvPr/>
        </p:nvSpPr>
        <p:spPr bwMode="auto">
          <a:xfrm>
            <a:off x="4648200" y="1066800"/>
            <a:ext cx="4495800" cy="457200"/>
          </a:xfrm>
          <a:prstGeom prst="rect">
            <a:avLst/>
          </a:prstGeom>
          <a:noFill/>
          <a:ln w="9525">
            <a:noFill/>
            <a:miter lim="800000"/>
            <a:headEnd/>
            <a:tailEnd/>
          </a:ln>
        </p:spPr>
        <p:txBody>
          <a:bodyPr>
            <a:spAutoFit/>
          </a:bodyPr>
          <a:lstStyle/>
          <a:p>
            <a:pPr algn="ctr">
              <a:spcBef>
                <a:spcPct val="50000"/>
              </a:spcBef>
            </a:pPr>
            <a:r>
              <a:rPr lang="en-US" altLang="en-US" sz="2400" b="1">
                <a:solidFill>
                  <a:srgbClr val="0000FF"/>
                </a:solidFill>
                <a:sym typeface="Wingdings" pitchFamily="2" charset="2"/>
              </a:rPr>
              <a:t>HƯỚNG DẪN TỰ HỌC:</a:t>
            </a:r>
          </a:p>
        </p:txBody>
      </p:sp>
      <p:sp>
        <p:nvSpPr>
          <p:cNvPr id="94232" name="Text Box 24"/>
          <p:cNvSpPr txBox="1">
            <a:spLocks noChangeArrowheads="1"/>
          </p:cNvSpPr>
          <p:nvPr/>
        </p:nvSpPr>
        <p:spPr bwMode="auto">
          <a:xfrm>
            <a:off x="4648200" y="1447800"/>
            <a:ext cx="4495800" cy="1463675"/>
          </a:xfrm>
          <a:prstGeom prst="rect">
            <a:avLst/>
          </a:prstGeom>
          <a:noFill/>
          <a:ln w="9525">
            <a:noFill/>
            <a:miter lim="800000"/>
            <a:headEnd/>
            <a:tailEnd/>
          </a:ln>
        </p:spPr>
        <p:txBody>
          <a:bodyPr>
            <a:spAutoFit/>
          </a:bodyPr>
          <a:lstStyle/>
          <a:p>
            <a:pPr algn="just">
              <a:spcBef>
                <a:spcPct val="50000"/>
              </a:spcBef>
            </a:pPr>
            <a:r>
              <a:rPr lang="en-US" altLang="en-US" sz="2000" b="1">
                <a:sym typeface="Wingdings" pitchFamily="2" charset="2"/>
              </a:rPr>
              <a:t>-Bài tập ở nhà: Viết bài văn:</a:t>
            </a:r>
          </a:p>
          <a:p>
            <a:pPr algn="just">
              <a:spcBef>
                <a:spcPct val="50000"/>
              </a:spcBef>
            </a:pPr>
            <a:r>
              <a:rPr lang="en-US" altLang="en-US" sz="2000" b="1">
                <a:solidFill>
                  <a:srgbClr val="0000FF"/>
                </a:solidFill>
                <a:sym typeface="Wingdings" pitchFamily="2" charset="2"/>
              </a:rPr>
              <a:t>*Phân tích giá trị nhân đạo của truyện “Chuyện người con gái Nam Xương”.</a:t>
            </a:r>
          </a:p>
        </p:txBody>
      </p:sp>
      <p:sp>
        <p:nvSpPr>
          <p:cNvPr id="94233" name="Text Box 25"/>
          <p:cNvSpPr txBox="1">
            <a:spLocks noChangeArrowheads="1"/>
          </p:cNvSpPr>
          <p:nvPr/>
        </p:nvSpPr>
        <p:spPr bwMode="auto">
          <a:xfrm>
            <a:off x="4648200" y="2879725"/>
            <a:ext cx="4495800" cy="1920875"/>
          </a:xfrm>
          <a:prstGeom prst="rect">
            <a:avLst/>
          </a:prstGeom>
          <a:noFill/>
          <a:ln w="9525">
            <a:noFill/>
            <a:miter lim="800000"/>
            <a:headEnd/>
            <a:tailEnd/>
          </a:ln>
        </p:spPr>
        <p:txBody>
          <a:bodyPr>
            <a:spAutoFit/>
          </a:bodyPr>
          <a:lstStyle/>
          <a:p>
            <a:pPr algn="just">
              <a:spcBef>
                <a:spcPct val="50000"/>
              </a:spcBef>
            </a:pPr>
            <a:r>
              <a:rPr lang="en-US" altLang="en-US" sz="2000" b="1">
                <a:sym typeface="Wingdings" pitchFamily="2" charset="2"/>
              </a:rPr>
              <a:t>-Chuẩn bị:</a:t>
            </a:r>
          </a:p>
          <a:p>
            <a:pPr algn="just">
              <a:spcBef>
                <a:spcPct val="50000"/>
              </a:spcBef>
            </a:pPr>
            <a:r>
              <a:rPr lang="en-US" altLang="en-US" sz="2000" b="1">
                <a:sym typeface="Wingdings" pitchFamily="2" charset="2"/>
              </a:rPr>
              <a:t>+Tiết kế tiếp: Xưng hô trong hội thoại.</a:t>
            </a:r>
          </a:p>
          <a:p>
            <a:pPr algn="just">
              <a:spcBef>
                <a:spcPct val="50000"/>
              </a:spcBef>
            </a:pPr>
            <a:r>
              <a:rPr lang="en-US" altLang="en-US" sz="2000" b="1">
                <a:sym typeface="Wingdings" pitchFamily="2" charset="2"/>
              </a:rPr>
              <a:t>+Văn bản sau: Hoàng lê nhất thống chí.</a:t>
            </a:r>
          </a:p>
        </p:txBody>
      </p:sp>
      <p:sp>
        <p:nvSpPr>
          <p:cNvPr id="94234" name="Text Box 26"/>
          <p:cNvSpPr txBox="1">
            <a:spLocks noChangeArrowheads="1"/>
          </p:cNvSpPr>
          <p:nvPr/>
        </p:nvSpPr>
        <p:spPr bwMode="auto">
          <a:xfrm>
            <a:off x="4648200" y="4800600"/>
            <a:ext cx="4495800" cy="396875"/>
          </a:xfrm>
          <a:prstGeom prst="rect">
            <a:avLst/>
          </a:prstGeom>
          <a:noFill/>
          <a:ln w="9525">
            <a:noFill/>
            <a:miter lim="800000"/>
            <a:headEnd/>
            <a:tailEnd/>
          </a:ln>
        </p:spPr>
        <p:txBody>
          <a:bodyPr>
            <a:spAutoFit/>
          </a:bodyPr>
          <a:lstStyle/>
          <a:p>
            <a:pPr algn="ctr">
              <a:spcBef>
                <a:spcPct val="50000"/>
              </a:spcBef>
            </a:pPr>
            <a:r>
              <a:rPr lang="en-US" altLang="en-US" sz="2000" b="1">
                <a:solidFill>
                  <a:srgbClr val="0000FF"/>
                </a:solidFill>
                <a:sym typeface="Wingdings" pitchFamily="2" charset="2"/>
              </a:rPr>
              <a:t>LUYỆN TẬP</a:t>
            </a:r>
          </a:p>
        </p:txBody>
      </p:sp>
      <p:sp>
        <p:nvSpPr>
          <p:cNvPr id="94235" name="Text Box 27"/>
          <p:cNvSpPr txBox="1">
            <a:spLocks noChangeArrowheads="1"/>
          </p:cNvSpPr>
          <p:nvPr/>
        </p:nvSpPr>
        <p:spPr bwMode="auto">
          <a:xfrm>
            <a:off x="4648200" y="5181600"/>
            <a:ext cx="4495800" cy="701675"/>
          </a:xfrm>
          <a:prstGeom prst="rect">
            <a:avLst/>
          </a:prstGeom>
          <a:noFill/>
          <a:ln w="9525">
            <a:noFill/>
            <a:miter lim="800000"/>
            <a:headEnd/>
            <a:tailEnd/>
          </a:ln>
        </p:spPr>
        <p:txBody>
          <a:bodyPr>
            <a:spAutoFit/>
          </a:bodyPr>
          <a:lstStyle/>
          <a:p>
            <a:pPr algn="just">
              <a:spcBef>
                <a:spcPct val="50000"/>
              </a:spcBef>
            </a:pPr>
            <a:r>
              <a:rPr lang="en-US" altLang="en-US" sz="2000" b="1">
                <a:sym typeface="Wingdings" pitchFamily="2" charset="2"/>
              </a:rPr>
              <a:t>Thi kể chuyện: Kể lại truyện CNCGNX theo cách của em.</a:t>
            </a:r>
          </a:p>
        </p:txBody>
      </p:sp>
      <p:sp>
        <p:nvSpPr>
          <p:cNvPr id="94236" name="Text Box 28"/>
          <p:cNvSpPr txBox="1">
            <a:spLocks noChangeArrowheads="1"/>
          </p:cNvSpPr>
          <p:nvPr/>
        </p:nvSpPr>
        <p:spPr bwMode="auto">
          <a:xfrm>
            <a:off x="4648200" y="5943600"/>
            <a:ext cx="4495800" cy="701675"/>
          </a:xfrm>
          <a:prstGeom prst="rect">
            <a:avLst/>
          </a:prstGeom>
          <a:noFill/>
          <a:ln w="9525">
            <a:noFill/>
            <a:miter lim="800000"/>
            <a:headEnd/>
            <a:tailEnd/>
          </a:ln>
        </p:spPr>
        <p:txBody>
          <a:bodyPr>
            <a:spAutoFit/>
          </a:bodyPr>
          <a:lstStyle/>
          <a:p>
            <a:pPr algn="just">
              <a:spcBef>
                <a:spcPct val="50000"/>
              </a:spcBef>
            </a:pPr>
            <a:r>
              <a:rPr lang="en-US" altLang="en-US" sz="2000" b="1">
                <a:sym typeface="Wingdings" pitchFamily="2" charset="2"/>
              </a:rPr>
              <a:t>*Mỗi nhóm cử một em kể, lớp bình chọn bạn kể hay nhất.</a:t>
            </a:r>
          </a:p>
        </p:txBody>
      </p:sp>
      <p:sp>
        <p:nvSpPr>
          <p:cNvPr id="94237" name="Text Box 29"/>
          <p:cNvSpPr txBox="1">
            <a:spLocks noChangeArrowheads="1"/>
          </p:cNvSpPr>
          <p:nvPr/>
        </p:nvSpPr>
        <p:spPr bwMode="auto">
          <a:xfrm>
            <a:off x="0" y="4495800"/>
            <a:ext cx="4495800" cy="2219325"/>
          </a:xfrm>
          <a:prstGeom prst="rect">
            <a:avLst/>
          </a:prstGeom>
          <a:noFill/>
          <a:ln w="9525">
            <a:noFill/>
            <a:miter lim="800000"/>
            <a:headEnd/>
            <a:tailEnd/>
          </a:ln>
        </p:spPr>
        <p:txBody>
          <a:bodyPr>
            <a:spAutoFit/>
          </a:bodyPr>
          <a:lstStyle/>
          <a:p>
            <a:pPr algn="just">
              <a:spcBef>
                <a:spcPct val="50000"/>
              </a:spcBef>
            </a:pPr>
            <a:r>
              <a:rPr lang="en-US" altLang="en-US" sz="1400" b="1">
                <a:sym typeface="Wingdings" pitchFamily="2" charset="2"/>
              </a:rPr>
              <a:t>-Khai thác vốn văn học dân gian.</a:t>
            </a:r>
          </a:p>
          <a:p>
            <a:pPr algn="just">
              <a:spcBef>
                <a:spcPct val="50000"/>
              </a:spcBef>
            </a:pPr>
            <a:r>
              <a:rPr lang="en-US" altLang="en-US" sz="1400" b="1">
                <a:sym typeface="Wingdings" pitchFamily="2" charset="2"/>
              </a:rPr>
              <a:t>-Nghệ thuật kể chuyện đầy sáng tạo:</a:t>
            </a:r>
          </a:p>
          <a:p>
            <a:pPr algn="just">
              <a:spcBef>
                <a:spcPct val="50000"/>
              </a:spcBef>
            </a:pPr>
            <a:r>
              <a:rPr lang="en-US" altLang="en-US" sz="1400" b="1">
                <a:sym typeface="Wingdings" pitchFamily="2" charset="2"/>
              </a:rPr>
              <a:t>+Những nhân vật có tính cách rõ nét, đặc biệt là Vũ Nương.</a:t>
            </a:r>
          </a:p>
          <a:p>
            <a:pPr algn="just">
              <a:spcBef>
                <a:spcPct val="50000"/>
              </a:spcBef>
            </a:pPr>
            <a:r>
              <a:rPr lang="en-US" altLang="en-US" sz="1400" b="1">
                <a:sym typeface="Wingdings" pitchFamily="2" charset="2"/>
              </a:rPr>
              <a:t>+Cách kể chuyện hấp dẫn, sử dụng yếu tố truyền kỳ, xây dựng hình ảnh “cái bóng” đầy dụng ý.</a:t>
            </a:r>
          </a:p>
          <a:p>
            <a:pPr algn="just">
              <a:spcBef>
                <a:spcPct val="50000"/>
              </a:spcBef>
            </a:pPr>
            <a:r>
              <a:rPr lang="en-US" altLang="en-US" sz="1400" b="1">
                <a:sym typeface="Wingdings" pitchFamily="2" charset="2"/>
              </a:rPr>
              <a:t>-Kết thúc tác phẩm bất ngờ, không mòn sáo, hàm ý sâu sắc.</a:t>
            </a:r>
          </a:p>
        </p:txBody>
      </p:sp>
      <p:pic>
        <p:nvPicPr>
          <p:cNvPr id="31765" name="Picture 20" descr="Picture1"/>
          <p:cNvPicPr>
            <a:picLocks noChangeAspect="1" noChangeArrowheads="1" noCrop="1"/>
          </p:cNvPicPr>
          <p:nvPr/>
        </p:nvPicPr>
        <p:blipFill>
          <a:blip r:embed="rId2" cstate="print"/>
          <a:srcRect/>
          <a:stretch>
            <a:fillRect/>
          </a:stretch>
        </p:blipFill>
        <p:spPr bwMode="auto">
          <a:xfrm rot="-3428604">
            <a:off x="3130550" y="1196976"/>
            <a:ext cx="593725" cy="5207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94226"/>
                                        </p:tgtEl>
                                        <p:attrNameLst>
                                          <p:attrName>style.visibility</p:attrName>
                                        </p:attrNameLst>
                                      </p:cBhvr>
                                      <p:to>
                                        <p:strVal val="visible"/>
                                      </p:to>
                                    </p:set>
                                    <p:animEffect transition="in" filter="strips(downRight)">
                                      <p:cBhvr>
                                        <p:cTn id="7" dur="500"/>
                                        <p:tgtEl>
                                          <p:spTgt spid="94226"/>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94227"/>
                                        </p:tgtEl>
                                        <p:attrNameLst>
                                          <p:attrName>style.visibility</p:attrName>
                                        </p:attrNameLst>
                                      </p:cBhvr>
                                      <p:to>
                                        <p:strVal val="visible"/>
                                      </p:to>
                                    </p:set>
                                    <p:animEffect transition="in" filter="strips(downRight)">
                                      <p:cBhvr>
                                        <p:cTn id="10" dur="500"/>
                                        <p:tgtEl>
                                          <p:spTgt spid="94227"/>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94224"/>
                                        </p:tgtEl>
                                        <p:attrNameLst>
                                          <p:attrName>style.visibility</p:attrName>
                                        </p:attrNameLst>
                                      </p:cBhvr>
                                      <p:to>
                                        <p:strVal val="visible"/>
                                      </p:to>
                                    </p:set>
                                    <p:animEffect transition="in" filter="strips(downRight)">
                                      <p:cBhvr>
                                        <p:cTn id="13" dur="500"/>
                                        <p:tgtEl>
                                          <p:spTgt spid="94224"/>
                                        </p:tgtEl>
                                      </p:cBhvr>
                                    </p:animEffect>
                                  </p:childTnLst>
                                </p:cTn>
                              </p:par>
                              <p:par>
                                <p:cTn id="14" presetID="18" presetClass="entr" presetSubtype="6" fill="hold" grpId="0" nodeType="withEffect">
                                  <p:stCondLst>
                                    <p:cond delay="0"/>
                                  </p:stCondLst>
                                  <p:childTnLst>
                                    <p:set>
                                      <p:cBhvr>
                                        <p:cTn id="15" dur="1" fill="hold">
                                          <p:stCondLst>
                                            <p:cond delay="0"/>
                                          </p:stCondLst>
                                        </p:cTn>
                                        <p:tgtEl>
                                          <p:spTgt spid="94228"/>
                                        </p:tgtEl>
                                        <p:attrNameLst>
                                          <p:attrName>style.visibility</p:attrName>
                                        </p:attrNameLst>
                                      </p:cBhvr>
                                      <p:to>
                                        <p:strVal val="visible"/>
                                      </p:to>
                                    </p:set>
                                    <p:animEffect transition="in" filter="strips(downRight)">
                                      <p:cBhvr>
                                        <p:cTn id="16" dur="500"/>
                                        <p:tgtEl>
                                          <p:spTgt spid="94228"/>
                                        </p:tgtEl>
                                      </p:cBhvr>
                                    </p:animEffect>
                                  </p:childTnLst>
                                </p:cTn>
                              </p:par>
                              <p:par>
                                <p:cTn id="17" presetID="18" presetClass="entr" presetSubtype="6" fill="hold" grpId="0" nodeType="withEffect">
                                  <p:stCondLst>
                                    <p:cond delay="0"/>
                                  </p:stCondLst>
                                  <p:childTnLst>
                                    <p:set>
                                      <p:cBhvr>
                                        <p:cTn id="18" dur="1" fill="hold">
                                          <p:stCondLst>
                                            <p:cond delay="0"/>
                                          </p:stCondLst>
                                        </p:cTn>
                                        <p:tgtEl>
                                          <p:spTgt spid="94237"/>
                                        </p:tgtEl>
                                        <p:attrNameLst>
                                          <p:attrName>style.visibility</p:attrName>
                                        </p:attrNameLst>
                                      </p:cBhvr>
                                      <p:to>
                                        <p:strVal val="visible"/>
                                      </p:to>
                                    </p:set>
                                    <p:animEffect transition="in" filter="strips(downRight)">
                                      <p:cBhvr>
                                        <p:cTn id="19" dur="500"/>
                                        <p:tgtEl>
                                          <p:spTgt spid="9423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8" presetClass="entr" presetSubtype="6" fill="hold" grpId="0" nodeType="clickEffect">
                                  <p:stCondLst>
                                    <p:cond delay="0"/>
                                  </p:stCondLst>
                                  <p:childTnLst>
                                    <p:set>
                                      <p:cBhvr>
                                        <p:cTn id="23" dur="1" fill="hold">
                                          <p:stCondLst>
                                            <p:cond delay="0"/>
                                          </p:stCondLst>
                                        </p:cTn>
                                        <p:tgtEl>
                                          <p:spTgt spid="94231"/>
                                        </p:tgtEl>
                                        <p:attrNameLst>
                                          <p:attrName>style.visibility</p:attrName>
                                        </p:attrNameLst>
                                      </p:cBhvr>
                                      <p:to>
                                        <p:strVal val="visible"/>
                                      </p:to>
                                    </p:set>
                                    <p:animEffect transition="in" filter="strips(downRight)">
                                      <p:cBhvr>
                                        <p:cTn id="24" dur="500"/>
                                        <p:tgtEl>
                                          <p:spTgt spid="94231"/>
                                        </p:tgtEl>
                                      </p:cBhvr>
                                    </p:animEffect>
                                  </p:childTnLst>
                                </p:cTn>
                              </p:par>
                            </p:childTnLst>
                          </p:cTn>
                        </p:par>
                        <p:par>
                          <p:cTn id="25" fill="hold" nodeType="afterGroup">
                            <p:stCondLst>
                              <p:cond delay="500"/>
                            </p:stCondLst>
                            <p:childTnLst>
                              <p:par>
                                <p:cTn id="26" presetID="18" presetClass="entr" presetSubtype="6" fill="hold" grpId="0" nodeType="afterEffect">
                                  <p:stCondLst>
                                    <p:cond delay="0"/>
                                  </p:stCondLst>
                                  <p:childTnLst>
                                    <p:set>
                                      <p:cBhvr>
                                        <p:cTn id="27" dur="1" fill="hold">
                                          <p:stCondLst>
                                            <p:cond delay="0"/>
                                          </p:stCondLst>
                                        </p:cTn>
                                        <p:tgtEl>
                                          <p:spTgt spid="94232"/>
                                        </p:tgtEl>
                                        <p:attrNameLst>
                                          <p:attrName>style.visibility</p:attrName>
                                        </p:attrNameLst>
                                      </p:cBhvr>
                                      <p:to>
                                        <p:strVal val="visible"/>
                                      </p:to>
                                    </p:set>
                                    <p:animEffect transition="in" filter="strips(downRight)">
                                      <p:cBhvr>
                                        <p:cTn id="28" dur="500"/>
                                        <p:tgtEl>
                                          <p:spTgt spid="94232"/>
                                        </p:tgtEl>
                                      </p:cBhvr>
                                    </p:animEffect>
                                  </p:childTnLst>
                                </p:cTn>
                              </p:par>
                            </p:childTnLst>
                          </p:cTn>
                        </p:par>
                        <p:par>
                          <p:cTn id="29" fill="hold" nodeType="afterGroup">
                            <p:stCondLst>
                              <p:cond delay="1000"/>
                            </p:stCondLst>
                            <p:childTnLst>
                              <p:par>
                                <p:cTn id="30" presetID="18" presetClass="entr" presetSubtype="6" fill="hold" grpId="0" nodeType="afterEffect">
                                  <p:stCondLst>
                                    <p:cond delay="0"/>
                                  </p:stCondLst>
                                  <p:childTnLst>
                                    <p:set>
                                      <p:cBhvr>
                                        <p:cTn id="31" dur="1" fill="hold">
                                          <p:stCondLst>
                                            <p:cond delay="0"/>
                                          </p:stCondLst>
                                        </p:cTn>
                                        <p:tgtEl>
                                          <p:spTgt spid="94233"/>
                                        </p:tgtEl>
                                        <p:attrNameLst>
                                          <p:attrName>style.visibility</p:attrName>
                                        </p:attrNameLst>
                                      </p:cBhvr>
                                      <p:to>
                                        <p:strVal val="visible"/>
                                      </p:to>
                                    </p:set>
                                    <p:animEffect transition="in" filter="strips(downRight)">
                                      <p:cBhvr>
                                        <p:cTn id="32" dur="500"/>
                                        <p:tgtEl>
                                          <p:spTgt spid="9423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94234"/>
                                        </p:tgtEl>
                                        <p:attrNameLst>
                                          <p:attrName>style.visibility</p:attrName>
                                        </p:attrNameLst>
                                      </p:cBhvr>
                                      <p:to>
                                        <p:strVal val="visible"/>
                                      </p:to>
                                    </p:set>
                                    <p:animEffect transition="in" filter="strips(downRight)">
                                      <p:cBhvr>
                                        <p:cTn id="37" dur="500"/>
                                        <p:tgtEl>
                                          <p:spTgt spid="94234"/>
                                        </p:tgtEl>
                                      </p:cBhvr>
                                    </p:animEffect>
                                  </p:childTnLst>
                                </p:cTn>
                              </p:par>
                            </p:childTnLst>
                          </p:cTn>
                        </p:par>
                        <p:par>
                          <p:cTn id="38" fill="hold" nodeType="afterGroup">
                            <p:stCondLst>
                              <p:cond delay="500"/>
                            </p:stCondLst>
                            <p:childTnLst>
                              <p:par>
                                <p:cTn id="39" presetID="18" presetClass="entr" presetSubtype="6" fill="hold" grpId="0" nodeType="afterEffect">
                                  <p:stCondLst>
                                    <p:cond delay="0"/>
                                  </p:stCondLst>
                                  <p:childTnLst>
                                    <p:set>
                                      <p:cBhvr>
                                        <p:cTn id="40" dur="1" fill="hold">
                                          <p:stCondLst>
                                            <p:cond delay="0"/>
                                          </p:stCondLst>
                                        </p:cTn>
                                        <p:tgtEl>
                                          <p:spTgt spid="94235"/>
                                        </p:tgtEl>
                                        <p:attrNameLst>
                                          <p:attrName>style.visibility</p:attrName>
                                        </p:attrNameLst>
                                      </p:cBhvr>
                                      <p:to>
                                        <p:strVal val="visible"/>
                                      </p:to>
                                    </p:set>
                                    <p:animEffect transition="in" filter="strips(downRight)">
                                      <p:cBhvr>
                                        <p:cTn id="41" dur="500"/>
                                        <p:tgtEl>
                                          <p:spTgt spid="94235"/>
                                        </p:tgtEl>
                                      </p:cBhvr>
                                    </p:animEffect>
                                  </p:childTnLst>
                                </p:cTn>
                              </p:par>
                            </p:childTnLst>
                          </p:cTn>
                        </p:par>
                        <p:par>
                          <p:cTn id="42" fill="hold" nodeType="afterGroup">
                            <p:stCondLst>
                              <p:cond delay="1000"/>
                            </p:stCondLst>
                            <p:childTnLst>
                              <p:par>
                                <p:cTn id="43" presetID="18" presetClass="entr" presetSubtype="6" fill="hold" grpId="0" nodeType="afterEffect">
                                  <p:stCondLst>
                                    <p:cond delay="0"/>
                                  </p:stCondLst>
                                  <p:childTnLst>
                                    <p:set>
                                      <p:cBhvr>
                                        <p:cTn id="44" dur="1" fill="hold">
                                          <p:stCondLst>
                                            <p:cond delay="0"/>
                                          </p:stCondLst>
                                        </p:cTn>
                                        <p:tgtEl>
                                          <p:spTgt spid="94236"/>
                                        </p:tgtEl>
                                        <p:attrNameLst>
                                          <p:attrName>style.visibility</p:attrName>
                                        </p:attrNameLst>
                                      </p:cBhvr>
                                      <p:to>
                                        <p:strVal val="visible"/>
                                      </p:to>
                                    </p:set>
                                    <p:animEffect transition="in" filter="strips(downRight)">
                                      <p:cBhvr>
                                        <p:cTn id="45" dur="500"/>
                                        <p:tgtEl>
                                          <p:spTgt spid="94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24" grpId="0"/>
      <p:bldP spid="94226" grpId="0"/>
      <p:bldP spid="94227" grpId="0"/>
      <p:bldP spid="94228" grpId="0"/>
      <p:bldP spid="94231" grpId="0"/>
      <p:bldP spid="94232" grpId="0"/>
      <p:bldP spid="94233" grpId="0"/>
      <p:bldP spid="94234" grpId="0"/>
      <p:bldP spid="94235" grpId="0"/>
      <p:bldP spid="94236" grpId="0"/>
      <p:bldP spid="94237"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2771" name="WordArt 3"/>
          <p:cNvSpPr>
            <a:spLocks noChangeArrowheads="1" noChangeShapeType="1" noTextEdit="1"/>
          </p:cNvSpPr>
          <p:nvPr/>
        </p:nvSpPr>
        <p:spPr bwMode="auto">
          <a:xfrm>
            <a:off x="1981200" y="2438400"/>
            <a:ext cx="4886325" cy="676275"/>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0099"/>
                </a:solidFill>
                <a:effectLst>
                  <a:outerShdw dist="35921" dir="2700000" algn="ctr" rotWithShape="0">
                    <a:srgbClr val="990000"/>
                  </a:outerShdw>
                </a:effectLst>
                <a:latin typeface=".VnBahamasBH"/>
              </a:rPr>
              <a:t> nh÷ng yÕu tè k× ¶o</a:t>
            </a:r>
          </a:p>
        </p:txBody>
      </p:sp>
      <p:pic>
        <p:nvPicPr>
          <p:cNvPr id="32772" name="Picture 4"/>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2773" name="WordArt 5"/>
          <p:cNvSpPr>
            <a:spLocks noChangeArrowheads="1" noChangeShapeType="1" noTextEdit="1"/>
          </p:cNvSpPr>
          <p:nvPr/>
        </p:nvSpPr>
        <p:spPr bwMode="auto">
          <a:xfrm>
            <a:off x="1828800" y="2667000"/>
            <a:ext cx="5257800" cy="13716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0099"/>
                </a:solidFill>
                <a:effectLst>
                  <a:outerShdw dist="35921" dir="2700000" algn="ctr" rotWithShape="0">
                    <a:srgbClr val="990000"/>
                  </a:outerShdw>
                </a:effectLst>
                <a:latin typeface="Tahoma"/>
                <a:ea typeface="Tahoma"/>
                <a:cs typeface="Tahoma"/>
              </a:rPr>
              <a:t> Tiết học kết thúc</a:t>
            </a:r>
          </a:p>
          <a:p>
            <a:pPr algn="ctr"/>
            <a:r>
              <a:rPr lang="en-US" sz="3600" kern="10">
                <a:ln w="19050">
                  <a:solidFill>
                    <a:srgbClr val="99CCFF"/>
                  </a:solidFill>
                  <a:round/>
                  <a:headEnd/>
                  <a:tailEnd/>
                </a:ln>
                <a:solidFill>
                  <a:srgbClr val="000099"/>
                </a:solidFill>
                <a:effectLst>
                  <a:outerShdw dist="35921" dir="2700000" algn="ctr" rotWithShape="0">
                    <a:srgbClr val="990000"/>
                  </a:outerShdw>
                </a:effectLst>
                <a:latin typeface="Tahoma"/>
                <a:ea typeface="Tahoma"/>
                <a:cs typeface="Tahoma"/>
              </a:rPr>
              <a:t>HẸN GẶP LẠI</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US" dirty="0" err="1" smtClean="0">
                <a:latin typeface="Times New Roman" pitchFamily="18" charset="0"/>
                <a:cs typeface="Times New Roman" pitchFamily="18" charset="0"/>
              </a:rPr>
              <a:t>Tóm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tắt</a:t>
            </a:r>
            <a:endParaRPr lang="vi-VN" dirty="0">
              <a:latin typeface="Times New Roman" pitchFamily="18" charset="0"/>
              <a:cs typeface="Times New Roman" pitchFamily="18" charset="0"/>
            </a:endParaRPr>
          </a:p>
        </p:txBody>
      </p:sp>
      <p:sp>
        <p:nvSpPr>
          <p:cNvPr id="3" name="Content Placeholder 2"/>
          <p:cNvSpPr>
            <a:spLocks noGrp="1"/>
          </p:cNvSpPr>
          <p:nvPr>
            <p:ph idx="1"/>
          </p:nvPr>
        </p:nvSpPr>
        <p:spPr>
          <a:xfrm>
            <a:off x="457200" y="1052736"/>
            <a:ext cx="8229600" cy="5073427"/>
          </a:xfrm>
        </p:spPr>
        <p:txBody>
          <a:bodyPr>
            <a:normAutofit fontScale="92500" lnSpcReduction="20000"/>
          </a:bodyPr>
          <a:lstStyle/>
          <a:p>
            <a:pPr marL="0" indent="0">
              <a:buNone/>
            </a:pPr>
            <a:r>
              <a:rPr lang="en-US" dirty="0" err="1" smtClean="0">
                <a:latin typeface="Times New Roman" pitchFamily="18" charset="0"/>
                <a:cs typeface="Times New Roman" pitchFamily="18" charset="0"/>
              </a:rPr>
              <a:t>Vũ</a:t>
            </a:r>
            <a:r>
              <a:rPr lang="en-US" dirty="0" smtClean="0">
                <a:latin typeface="Times New Roman" pitchFamily="18" charset="0"/>
                <a:cs typeface="Times New Roman" pitchFamily="18" charset="0"/>
              </a:rPr>
              <a:t> N</a:t>
            </a:r>
            <a:r>
              <a:rPr lang="vi-VN" dirty="0" smtClean="0">
                <a:latin typeface="Times New Roman" pitchFamily="18" charset="0"/>
                <a:cs typeface="Times New Roman" pitchFamily="18" charset="0"/>
              </a:rPr>
              <a:t>ương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a:t>
            </a:r>
            <a:r>
              <a:rPr lang="vi-VN" dirty="0" smtClean="0">
                <a:latin typeface="Times New Roman" pitchFamily="18" charset="0"/>
                <a:cs typeface="Times New Roman" pitchFamily="18" charset="0"/>
              </a:rPr>
              <a:t>ười</a:t>
            </a:r>
            <a:r>
              <a:rPr lang="en-US" dirty="0" smtClean="0">
                <a:latin typeface="Times New Roman" pitchFamily="18" charset="0"/>
                <a:cs typeface="Times New Roman" pitchFamily="18" charset="0"/>
              </a:rPr>
              <a:t> con </a:t>
            </a:r>
            <a:r>
              <a:rPr lang="en-US" dirty="0" err="1" smtClean="0">
                <a:latin typeface="Times New Roman" pitchFamily="18" charset="0"/>
                <a:cs typeface="Times New Roman" pitchFamily="18" charset="0"/>
              </a:rPr>
              <a:t>gái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thùy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mị</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nết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Chàng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a:t>
            </a:r>
            <a:r>
              <a:rPr lang="vi-VN" dirty="0" smtClean="0">
                <a:latin typeface="Times New Roman" pitchFamily="18" charset="0"/>
                <a:cs typeface="Times New Roman" pitchFamily="18" charset="0"/>
              </a:rPr>
              <a:t>ương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Sinh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là</a:t>
            </a:r>
            <a:r>
              <a:rPr lang="en-US" dirty="0" smtClean="0">
                <a:latin typeface="Times New Roman" pitchFamily="18" charset="0"/>
                <a:cs typeface="Times New Roman" pitchFamily="18" charset="0"/>
              </a:rPr>
              <a:t> con </a:t>
            </a:r>
            <a:r>
              <a:rPr lang="en-US" dirty="0" err="1" smtClean="0">
                <a:latin typeface="Times New Roman" pitchFamily="18" charset="0"/>
                <a:cs typeface="Times New Roman" pitchFamily="18" charset="0"/>
              </a:rPr>
              <a:t>nhà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hào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phú</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vì</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cảm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mến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dã</a:t>
            </a:r>
            <a:r>
              <a:rPr lang="en-US" dirty="0" smtClean="0">
                <a:latin typeface="Times New Roman" pitchFamily="18" charset="0"/>
                <a:cs typeface="Times New Roman" pitchFamily="18" charset="0"/>
              </a:rPr>
              <a:t> c</a:t>
            </a:r>
            <a:r>
              <a:rPr lang="vi-VN" dirty="0" smtClean="0">
                <a:latin typeface="Times New Roman" pitchFamily="18" charset="0"/>
                <a:cs typeface="Times New Roman" pitchFamily="18" charset="0"/>
              </a:rPr>
              <a:t>ưới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nàng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làm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vợ</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Cuộc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sống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gia</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đình</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đa</a:t>
            </a:r>
            <a:r>
              <a:rPr lang="en-US" dirty="0" err="1" smtClean="0">
                <a:latin typeface="Times New Roman" pitchFamily="18" charset="0"/>
                <a:cs typeface="Times New Roman" pitchFamily="18" charset="0"/>
              </a:rPr>
              <a:t>ng</a:t>
            </a:r>
            <a:r>
              <a:rPr lang="en-US" dirty="0" smtClean="0">
                <a:latin typeface="Times New Roman" pitchFamily="18" charset="0"/>
                <a:cs typeface="Times New Roman" pitchFamily="18" charset="0"/>
              </a:rPr>
              <a:t> sum </a:t>
            </a:r>
            <a:r>
              <a:rPr lang="en-US" dirty="0" err="1" smtClean="0">
                <a:latin typeface="Times New Roman" pitchFamily="18" charset="0"/>
                <a:cs typeface="Times New Roman" pitchFamily="18" charset="0"/>
              </a:rPr>
              <a:t>họp</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đầm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ấm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thì</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đất</a:t>
            </a:r>
            <a:r>
              <a:rPr lang="en-US" dirty="0" smtClean="0">
                <a:latin typeface="Times New Roman" pitchFamily="18" charset="0"/>
                <a:cs typeface="Times New Roman" pitchFamily="18" charset="0"/>
              </a:rPr>
              <a:t> n</a:t>
            </a:r>
            <a:r>
              <a:rPr lang="vi-VN" dirty="0" smtClean="0">
                <a:latin typeface="Times New Roman" pitchFamily="18" charset="0"/>
                <a:cs typeface="Times New Roman" pitchFamily="18" charset="0"/>
              </a:rPr>
              <a:t>ướ</a:t>
            </a:r>
            <a:r>
              <a:rPr lang="en-US" dirty="0" smtClean="0">
                <a:latin typeface="Times New Roman" pitchFamily="18" charset="0"/>
                <a:cs typeface="Times New Roman" pitchFamily="18" charset="0"/>
              </a:rPr>
              <a:t>c </a:t>
            </a:r>
            <a:r>
              <a:rPr lang="en-US" dirty="0" err="1" smtClean="0">
                <a:latin typeface="Times New Roman" pitchFamily="18" charset="0"/>
                <a:cs typeface="Times New Roman" pitchFamily="18" charset="0"/>
              </a:rPr>
              <a:t>sảy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binh</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đ</a:t>
            </a:r>
            <a:r>
              <a:rPr lang="en-US" dirty="0" err="1" smtClean="0">
                <a:latin typeface="Times New Roman" pitchFamily="18" charset="0"/>
                <a:cs typeface="Times New Roman" pitchFamily="18" charset="0"/>
              </a:rPr>
              <a:t>ao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a:t>
            </a:r>
            <a:r>
              <a:rPr lang="vi-VN" dirty="0" smtClean="0">
                <a:latin typeface="Times New Roman" pitchFamily="18" charset="0"/>
                <a:cs typeface="Times New Roman" pitchFamily="18" charset="0"/>
              </a:rPr>
              <a:t>ương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Sinh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phải</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đ</a:t>
            </a:r>
            <a:r>
              <a:rPr lang="en-US" dirty="0" smtClean="0">
                <a:latin typeface="Times New Roman" pitchFamily="18" charset="0"/>
                <a:cs typeface="Times New Roman" pitchFamily="18" charset="0"/>
              </a:rPr>
              <a:t>i </a:t>
            </a:r>
            <a:r>
              <a:rPr lang="en-US" dirty="0" err="1" smtClean="0">
                <a:latin typeface="Times New Roman" pitchFamily="18" charset="0"/>
                <a:cs typeface="Times New Roman" pitchFamily="18" charset="0"/>
              </a:rPr>
              <a:t>lính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Vũ</a:t>
            </a:r>
            <a:r>
              <a:rPr lang="en-US" dirty="0" smtClean="0">
                <a:latin typeface="Times New Roman" pitchFamily="18" charset="0"/>
                <a:cs typeface="Times New Roman" pitchFamily="18" charset="0"/>
              </a:rPr>
              <a:t> N</a:t>
            </a:r>
            <a:r>
              <a:rPr lang="vi-VN" dirty="0" smtClean="0">
                <a:latin typeface="Times New Roman" pitchFamily="18" charset="0"/>
                <a:cs typeface="Times New Roman" pitchFamily="18" charset="0"/>
              </a:rPr>
              <a:t>ương</a:t>
            </a:r>
            <a:r>
              <a:rPr lang="en-US" dirty="0" smtClean="0">
                <a:latin typeface="Times New Roman" pitchFamily="18" charset="0"/>
                <a:cs typeface="Times New Roman" pitchFamily="18" charset="0"/>
              </a:rPr>
              <a:t> ở </a:t>
            </a:r>
            <a:r>
              <a:rPr lang="en-US" dirty="0" err="1" smtClean="0">
                <a:latin typeface="Times New Roman" pitchFamily="18" charset="0"/>
                <a:cs typeface="Times New Roman" pitchFamily="18" charset="0"/>
              </a:rPr>
              <a:t>nhà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phụng</a:t>
            </a:r>
            <a:r>
              <a:rPr lang="en-US" dirty="0" smtClean="0">
                <a:latin typeface="Times New Roman" pitchFamily="18" charset="0"/>
                <a:cs typeface="Times New Roman" pitchFamily="18" charset="0"/>
              </a:rPr>
              <a:t> d</a:t>
            </a:r>
            <a:r>
              <a:rPr lang="vi-VN" dirty="0" smtClean="0">
                <a:latin typeface="Times New Roman" pitchFamily="18" charset="0"/>
                <a:cs typeface="Times New Roman" pitchFamily="18" charset="0"/>
              </a:rPr>
              <a:t>ưỡng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mẹ</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nuôi</a:t>
            </a:r>
            <a:r>
              <a:rPr lang="en-US" dirty="0" smtClean="0">
                <a:latin typeface="Times New Roman" pitchFamily="18" charset="0"/>
                <a:cs typeface="Times New Roman" pitchFamily="18" charset="0"/>
              </a:rPr>
              <a:t> con. </a:t>
            </a:r>
            <a:r>
              <a:rPr lang="en-US" dirty="0" err="1" smtClean="0">
                <a:latin typeface="Times New Roman" pitchFamily="18" charset="0"/>
                <a:cs typeface="Times New Roman" pitchFamily="18" charset="0"/>
              </a:rPr>
              <a:t>Khi</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Tr</a:t>
            </a:r>
            <a:r>
              <a:rPr lang="vi-VN" dirty="0" smtClean="0">
                <a:latin typeface="Times New Roman" pitchFamily="18" charset="0"/>
                <a:cs typeface="Times New Roman" pitchFamily="18" charset="0"/>
              </a:rPr>
              <a:t>ương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Sinh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trở</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về</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đứa</a:t>
            </a:r>
            <a:r>
              <a:rPr lang="en-US" dirty="0" smtClean="0">
                <a:latin typeface="Times New Roman" pitchFamily="18" charset="0"/>
                <a:cs typeface="Times New Roman" pitchFamily="18" charset="0"/>
              </a:rPr>
              <a:t> con </a:t>
            </a:r>
            <a:r>
              <a:rPr lang="vi-VN" dirty="0" smtClean="0">
                <a:latin typeface="Times New Roman" pitchFamily="18" charset="0"/>
                <a:cs typeface="Times New Roman" pitchFamily="18" charset="0"/>
              </a:rPr>
              <a:t>đã</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biết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nói</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đứa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trẻ</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ngây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a:t>
            </a:r>
            <a:r>
              <a:rPr lang="vi-VN" dirty="0" smtClean="0">
                <a:latin typeface="Times New Roman" pitchFamily="18" charset="0"/>
                <a:cs typeface="Times New Roman" pitchFamily="18" charset="0"/>
              </a:rPr>
              <a:t>ơ</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về</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a:t>
            </a:r>
            <a:r>
              <a:rPr lang="vi-VN" dirty="0" smtClean="0">
                <a:latin typeface="Times New Roman" pitchFamily="18" charset="0"/>
                <a:cs typeface="Times New Roman" pitchFamily="18" charset="0"/>
              </a:rPr>
              <a:t>ười</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đê</a:t>
            </a:r>
            <a:r>
              <a:rPr lang="en-US" dirty="0" smtClean="0">
                <a:latin typeface="Times New Roman" pitchFamily="18" charset="0"/>
                <a:cs typeface="Times New Roman" pitchFamily="18" charset="0"/>
              </a:rPr>
              <a:t>m </a:t>
            </a:r>
            <a:r>
              <a:rPr lang="vi-VN" dirty="0" smtClean="0">
                <a:latin typeface="Times New Roman" pitchFamily="18" charset="0"/>
                <a:cs typeface="Times New Roman" pitchFamily="18" charset="0"/>
              </a:rPr>
              <a:t>đê</a:t>
            </a:r>
            <a:r>
              <a:rPr lang="en-US" dirty="0" smtClean="0">
                <a:latin typeface="Times New Roman" pitchFamily="18" charset="0"/>
                <a:cs typeface="Times New Roman" pitchFamily="18" charset="0"/>
              </a:rPr>
              <a:t>m </a:t>
            </a:r>
            <a:r>
              <a:rPr lang="vi-VN" dirty="0" smtClean="0">
                <a:latin typeface="Times New Roman" pitchFamily="18" charset="0"/>
                <a:cs typeface="Times New Roman" pitchFamily="18" charset="0"/>
              </a:rPr>
              <a:t>đến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với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mẹ</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Chàng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nổi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máu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ghen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mắng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nhiếc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vợ</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nột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cách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thậm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tệ</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đánh</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đ</a:t>
            </a:r>
            <a:r>
              <a:rPr lang="en-US" dirty="0" err="1" smtClean="0">
                <a:latin typeface="Times New Roman" pitchFamily="18" charset="0"/>
                <a:cs typeface="Times New Roman" pitchFamily="18" charset="0"/>
              </a:rPr>
              <a:t>uổi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khiến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nàng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phẫn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uất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gieo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mình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xuống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bến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Hoàng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Giang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tự</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vẫn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hiểu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nỗi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của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vợ</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a:t>
            </a:r>
            <a:r>
              <a:rPr lang="vi-VN" dirty="0" smtClean="0">
                <a:latin typeface="Times New Roman" pitchFamily="18" charset="0"/>
                <a:cs typeface="Times New Roman" pitchFamily="18" charset="0"/>
              </a:rPr>
              <a:t>ươ</a:t>
            </a:r>
            <a:r>
              <a:rPr lang="en-US" dirty="0" err="1" smtClean="0">
                <a:latin typeface="Times New Roman" pitchFamily="18" charset="0"/>
                <a:cs typeface="Times New Roman" pitchFamily="18" charset="0"/>
              </a:rPr>
              <a:t>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Sinh</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đã</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lập</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đàn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giải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nàng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Vũ</a:t>
            </a:r>
            <a:r>
              <a:rPr lang="en-US" dirty="0" smtClean="0">
                <a:latin typeface="Times New Roman" pitchFamily="18" charset="0"/>
                <a:cs typeface="Times New Roman" pitchFamily="18" charset="0"/>
              </a:rPr>
              <a:t> N</a:t>
            </a:r>
            <a:r>
              <a:rPr lang="vi-VN" dirty="0" smtClean="0">
                <a:latin typeface="Times New Roman" pitchFamily="18" charset="0"/>
                <a:cs typeface="Times New Roman" pitchFamily="18" charset="0"/>
              </a:rPr>
              <a:t>ương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trở</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về</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lúc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ẩn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lúc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hiện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giữa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sông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rồi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từ</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từ</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biến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mất</a:t>
            </a:r>
            <a:r>
              <a:rPr lang="en-US" dirty="0" smtClean="0">
                <a:latin typeface="Times New Roman" pitchFamily="18" charset="0"/>
                <a:cs typeface="Times New Roman" pitchFamily="18" charset="0"/>
              </a:rPr>
              <a:t>.</a:t>
            </a:r>
            <a:endParaRPr lang="vi-VN" dirty="0">
              <a:latin typeface="Times New Roman" pitchFamily="18" charset="0"/>
              <a:cs typeface="Times New Roman" pitchFamily="18" charset="0"/>
            </a:endParaRPr>
          </a:p>
        </p:txBody>
      </p:sp>
    </p:spTree>
    <p:extLst>
      <p:ext uri="{BB962C8B-B14F-4D97-AF65-F5344CB8AC3E}">
        <p14:creationId xmlns:p14="http://schemas.microsoft.com/office/powerpoint/2010/main" xmlns="" val="366993823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descr="gif30204"/>
          <p:cNvPicPr>
            <a:picLocks noChangeAspect="1" noChangeArrowheads="1" noCrop="1"/>
          </p:cNvPicPr>
          <p:nvPr/>
        </p:nvPicPr>
        <p:blipFill>
          <a:blip r:embed="rId2" cstate="print"/>
          <a:srcRect/>
          <a:stretch>
            <a:fillRect/>
          </a:stretch>
        </p:blipFill>
        <p:spPr bwMode="auto">
          <a:xfrm>
            <a:off x="0" y="0"/>
            <a:ext cx="9144000" cy="6858000"/>
          </a:xfrm>
          <a:prstGeom prst="rect">
            <a:avLst/>
          </a:prstGeom>
          <a:noFill/>
        </p:spPr>
      </p:pic>
      <p:sp>
        <p:nvSpPr>
          <p:cNvPr id="121859" name="WordArt 3"/>
          <p:cNvSpPr>
            <a:spLocks noChangeArrowheads="1" noChangeShapeType="1" noTextEdit="1"/>
          </p:cNvSpPr>
          <p:nvPr/>
        </p:nvSpPr>
        <p:spPr bwMode="auto">
          <a:xfrm>
            <a:off x="228600" y="1219200"/>
            <a:ext cx="8729663" cy="3048000"/>
          </a:xfrm>
          <a:prstGeom prst="rect">
            <a:avLst/>
          </a:prstGeom>
        </p:spPr>
        <p:txBody>
          <a:bodyPr wrap="none" fromWordArt="1">
            <a:prstTxWarp prst="textPlain">
              <a:avLst>
                <a:gd name="adj" fmla="val 50000"/>
              </a:avLst>
            </a:prstTxWarp>
          </a:bodyPr>
          <a:lstStyle/>
          <a:p>
            <a:pPr algn="ctr"/>
            <a:r>
              <a:rPr lang="pt-BR" b="1" i="1" kern="10">
                <a:ln w="9525">
                  <a:solidFill>
                    <a:srgbClr val="0000FF"/>
                  </a:solidFill>
                  <a:round/>
                  <a:headEnd/>
                  <a:tailEnd/>
                </a:ln>
                <a:solidFill>
                  <a:srgbClr val="FF00FF"/>
                </a:solidFill>
                <a:effectLst>
                  <a:outerShdw dist="45791" dir="2021404" algn="ctr" rotWithShape="0">
                    <a:srgbClr val="B2B2B2">
                      <a:alpha val="80000"/>
                    </a:srgbClr>
                  </a:outerShdw>
                </a:effectLst>
                <a:latin typeface=".VnAristote"/>
              </a:rPr>
              <a:t>Ng÷ v¨n 9</a:t>
            </a:r>
          </a:p>
          <a:p>
            <a:pPr algn="ctr"/>
            <a:r>
              <a:rPr lang="pt-BR" b="1" i="1" kern="10">
                <a:ln w="9525">
                  <a:solidFill>
                    <a:srgbClr val="0000FF"/>
                  </a:solidFill>
                  <a:round/>
                  <a:headEnd/>
                  <a:tailEnd/>
                </a:ln>
                <a:solidFill>
                  <a:srgbClr val="FF00FF"/>
                </a:solidFill>
                <a:effectLst>
                  <a:outerShdw dist="45791" dir="2021404" algn="ctr" rotWithShape="0">
                    <a:srgbClr val="B2B2B2">
                      <a:alpha val="80000"/>
                    </a:srgbClr>
                  </a:outerShdw>
                </a:effectLst>
                <a:latin typeface=".VnAristote"/>
              </a:rPr>
              <a:t>TiÕt 16,17: </a:t>
            </a:r>
          </a:p>
          <a:p>
            <a:pPr algn="ctr"/>
            <a:r>
              <a:rPr lang="pt-BR" b="1" i="1" kern="10">
                <a:ln w="9525">
                  <a:solidFill>
                    <a:srgbClr val="0000FF"/>
                  </a:solidFill>
                  <a:round/>
                  <a:headEnd/>
                  <a:tailEnd/>
                </a:ln>
                <a:solidFill>
                  <a:srgbClr val="FF00FF"/>
                </a:solidFill>
                <a:effectLst>
                  <a:outerShdw dist="45791" dir="2021404" algn="ctr" rotWithShape="0">
                    <a:srgbClr val="B2B2B2">
                      <a:alpha val="80000"/>
                    </a:srgbClr>
                  </a:outerShdw>
                </a:effectLst>
                <a:latin typeface=".VnAristote"/>
              </a:rPr>
              <a:t>V¨n b¶n: ChuyÖn ng­ßi con g¸i Nam X­¬ng</a:t>
            </a:r>
            <a:endParaRPr lang="en-US" b="1" i="1" kern="10">
              <a:ln w="9525">
                <a:solidFill>
                  <a:srgbClr val="0000FF"/>
                </a:solidFill>
                <a:round/>
                <a:headEnd/>
                <a:tailEnd/>
              </a:ln>
              <a:solidFill>
                <a:srgbClr val="FF00FF"/>
              </a:solidFill>
              <a:effectLst>
                <a:outerShdw dist="45791" dir="2021404" algn="ctr" rotWithShape="0">
                  <a:srgbClr val="B2B2B2">
                    <a:alpha val="80000"/>
                  </a:srgbClr>
                </a:outerShdw>
              </a:effectLst>
              <a:latin typeface=".VnAristot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1858"/>
                                        </p:tgtEl>
                                        <p:attrNameLst>
                                          <p:attrName>style.visibility</p:attrName>
                                        </p:attrNameLst>
                                      </p:cBhvr>
                                      <p:to>
                                        <p:strVal val="visible"/>
                                      </p:to>
                                    </p:set>
                                    <p:anim calcmode="lin" valueType="num">
                                      <p:cBhvr additive="base">
                                        <p:cTn id="7" dur="500" fill="hold"/>
                                        <p:tgtEl>
                                          <p:spTgt spid="121858"/>
                                        </p:tgtEl>
                                        <p:attrNameLst>
                                          <p:attrName>ppt_x</p:attrName>
                                        </p:attrNameLst>
                                      </p:cBhvr>
                                      <p:tavLst>
                                        <p:tav tm="0">
                                          <p:val>
                                            <p:strVal val="#ppt_x"/>
                                          </p:val>
                                        </p:tav>
                                        <p:tav tm="100000">
                                          <p:val>
                                            <p:strVal val="#ppt_x"/>
                                          </p:val>
                                        </p:tav>
                                      </p:tavLst>
                                    </p:anim>
                                    <p:anim calcmode="lin" valueType="num">
                                      <p:cBhvr additive="base">
                                        <p:cTn id="8" dur="500" fill="hold"/>
                                        <p:tgtEl>
                                          <p:spTgt spid="1218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endParaRPr lang="en-US"/>
          </a:p>
        </p:txBody>
      </p:sp>
      <p:pic>
        <p:nvPicPr>
          <p:cNvPr id="90115" name="Picture 3"/>
          <p:cNvPicPr>
            <a:picLocks noChangeAspect="1" noChangeArrowheads="1"/>
          </p:cNvPicPr>
          <p:nvPr>
            <p:ph type="body" idx="1"/>
          </p:nvPr>
        </p:nvPicPr>
        <p:blipFill>
          <a:blip r:embed="rId2" cstate="print"/>
          <a:srcRect/>
          <a:stretch>
            <a:fillRect/>
          </a:stretch>
        </p:blipFill>
        <p:spPr>
          <a:xfrm>
            <a:off x="0" y="0"/>
            <a:ext cx="9144000" cy="5516563"/>
          </a:xfrm>
          <a:noFill/>
          <a:ln w="38100">
            <a:solidFill>
              <a:srgbClr val="FFCCFF"/>
            </a:solidFill>
          </a:ln>
        </p:spPr>
      </p:pic>
      <p:sp>
        <p:nvSpPr>
          <p:cNvPr id="90116" name="Text Box 4"/>
          <p:cNvSpPr txBox="1">
            <a:spLocks noChangeArrowheads="1"/>
          </p:cNvSpPr>
          <p:nvPr/>
        </p:nvSpPr>
        <p:spPr bwMode="auto">
          <a:xfrm>
            <a:off x="0" y="5734050"/>
            <a:ext cx="9144000" cy="923925"/>
          </a:xfrm>
          <a:prstGeom prst="rect">
            <a:avLst/>
          </a:prstGeom>
          <a:noFill/>
          <a:ln w="38100">
            <a:solidFill>
              <a:schemeClr val="bg1"/>
            </a:solidFill>
            <a:prstDash val="sysDot"/>
            <a:miter lim="800000"/>
            <a:headEnd/>
            <a:tailEnd/>
          </a:ln>
          <a:effectLst/>
        </p:spPr>
        <p:txBody>
          <a:bodyPr>
            <a:spAutoFit/>
          </a:bodyPr>
          <a:lstStyle/>
          <a:p>
            <a:pPr algn="ctr" eaLnBrk="0" hangingPunct="0"/>
            <a:r>
              <a:rPr lang="en-US" sz="2600">
                <a:solidFill>
                  <a:srgbClr val="3333FF"/>
                </a:solidFill>
                <a:latin typeface="Arial" charset="0"/>
              </a:rPr>
              <a:t>Đền Vũ Điện, còn gọi là Đền Bà Vũ, miếu vợ chàng Trương, thuộc thôn Vũ Điện, xã Chân Lý, huyện Lý Nhân, Hà Nam.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0116"/>
                                        </p:tgtEl>
                                        <p:attrNameLst>
                                          <p:attrName>style.visibility</p:attrName>
                                        </p:attrNameLst>
                                      </p:cBhvr>
                                      <p:to>
                                        <p:strVal val="visible"/>
                                      </p:to>
                                    </p:set>
                                    <p:animEffect transition="in" filter="box(in)">
                                      <p:cBhvr>
                                        <p:cTn id="7" dur="500"/>
                                        <p:tgtEl>
                                          <p:spTgt spid="90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6"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endParaRPr lang="en-US"/>
          </a:p>
        </p:txBody>
      </p:sp>
      <p:pic>
        <p:nvPicPr>
          <p:cNvPr id="91139" name="Picture 3"/>
          <p:cNvPicPr>
            <a:picLocks noChangeAspect="1" noChangeArrowheads="1"/>
          </p:cNvPicPr>
          <p:nvPr>
            <p:ph type="body" idx="1"/>
          </p:nvPr>
        </p:nvPicPr>
        <p:blipFill>
          <a:blip r:embed="rId2" cstate="print"/>
          <a:srcRect/>
          <a:stretch>
            <a:fillRect/>
          </a:stretch>
        </p:blipFill>
        <p:spPr>
          <a:xfrm>
            <a:off x="0" y="0"/>
            <a:ext cx="9144000" cy="5949950"/>
          </a:xfrm>
          <a:noFill/>
          <a:ln w="38100">
            <a:solidFill>
              <a:srgbClr val="3333FF"/>
            </a:solidFill>
          </a:ln>
        </p:spPr>
      </p:pic>
      <p:sp>
        <p:nvSpPr>
          <p:cNvPr id="91140" name="Text Box 4"/>
          <p:cNvSpPr txBox="1">
            <a:spLocks noChangeArrowheads="1"/>
          </p:cNvSpPr>
          <p:nvPr/>
        </p:nvSpPr>
        <p:spPr bwMode="auto">
          <a:xfrm>
            <a:off x="1116013" y="6092825"/>
            <a:ext cx="6529387" cy="579438"/>
          </a:xfrm>
          <a:prstGeom prst="rect">
            <a:avLst/>
          </a:prstGeom>
          <a:noFill/>
          <a:ln w="9525">
            <a:noFill/>
            <a:miter lim="800000"/>
            <a:headEnd/>
            <a:tailEnd/>
          </a:ln>
          <a:effectLst/>
        </p:spPr>
        <p:txBody>
          <a:bodyPr wrap="none">
            <a:spAutoFit/>
          </a:bodyPr>
          <a:lstStyle/>
          <a:p>
            <a:pPr eaLnBrk="0" hangingPunct="0"/>
            <a:r>
              <a:rPr lang="en-US" sz="3200" b="1">
                <a:latin typeface="Arial" charset="0"/>
              </a:rPr>
              <a:t>Bảng di tích văn hóa trước cổng</a:t>
            </a:r>
            <a:r>
              <a:rPr lang="en-US" sz="2400" b="1">
                <a:latin typeface="Arial"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1140"/>
                                        </p:tgtEl>
                                        <p:attrNameLst>
                                          <p:attrName>style.visibility</p:attrName>
                                        </p:attrNameLst>
                                      </p:cBhvr>
                                      <p:to>
                                        <p:strVal val="visible"/>
                                      </p:to>
                                    </p:set>
                                    <p:animEffect transition="in" filter="slide(fromBottom)">
                                      <p:cBhvr>
                                        <p:cTn id="7" dur="500"/>
                                        <p:tgtEl>
                                          <p:spTgt spid="91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0"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body" idx="1"/>
          </p:nvPr>
        </p:nvSpPr>
        <p:spPr/>
        <p:txBody>
          <a:bodyPr/>
          <a:lstStyle/>
          <a:p>
            <a:endParaRPr lang="en-US"/>
          </a:p>
        </p:txBody>
      </p:sp>
      <p:pic>
        <p:nvPicPr>
          <p:cNvPr id="92163" name="Picture 3"/>
          <p:cNvPicPr>
            <a:picLocks noChangeAspect="1" noChangeArrowheads="1"/>
          </p:cNvPicPr>
          <p:nvPr>
            <p:ph type="title"/>
          </p:nvPr>
        </p:nvPicPr>
        <p:blipFill>
          <a:blip r:embed="rId2" cstate="print"/>
          <a:srcRect/>
          <a:stretch>
            <a:fillRect/>
          </a:stretch>
        </p:blipFill>
        <p:spPr>
          <a:xfrm>
            <a:off x="0" y="0"/>
            <a:ext cx="9144000" cy="6092825"/>
          </a:xfrm>
          <a:noFill/>
          <a:ln w="38100">
            <a:solidFill>
              <a:srgbClr val="3333FF"/>
            </a:solidFill>
          </a:ln>
        </p:spPr>
      </p:pic>
      <p:sp>
        <p:nvSpPr>
          <p:cNvPr id="92164" name="Text Box 4"/>
          <p:cNvSpPr txBox="1">
            <a:spLocks noChangeArrowheads="1"/>
          </p:cNvSpPr>
          <p:nvPr/>
        </p:nvSpPr>
        <p:spPr bwMode="auto">
          <a:xfrm>
            <a:off x="3059113" y="6165850"/>
            <a:ext cx="3168650" cy="519113"/>
          </a:xfrm>
          <a:prstGeom prst="rect">
            <a:avLst/>
          </a:prstGeom>
          <a:noFill/>
          <a:ln w="9525">
            <a:noFill/>
            <a:miter lim="800000"/>
            <a:headEnd/>
            <a:tailEnd/>
          </a:ln>
          <a:effectLst/>
        </p:spPr>
        <p:txBody>
          <a:bodyPr>
            <a:spAutoFit/>
          </a:bodyPr>
          <a:lstStyle/>
          <a:p>
            <a:pPr algn="ctr" eaLnBrk="0" hangingPunct="0"/>
            <a:r>
              <a:rPr lang="en-US" sz="2800" b="1">
                <a:latin typeface="Arial" charset="0"/>
              </a:rPr>
              <a:t>Cổng đền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92164"/>
                                        </p:tgtEl>
                                        <p:attrNameLst>
                                          <p:attrName>style.visibility</p:attrName>
                                        </p:attrNameLst>
                                      </p:cBhvr>
                                      <p:to>
                                        <p:strVal val="visible"/>
                                      </p:to>
                                    </p:set>
                                    <p:animEffect transition="in" filter="barn(inHorizontal)">
                                      <p:cBhvr>
                                        <p:cTn id="7" dur="500"/>
                                        <p:tgtEl>
                                          <p:spTgt spid="92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4"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endParaRPr lang="en-US"/>
          </a:p>
        </p:txBody>
      </p:sp>
      <p:pic>
        <p:nvPicPr>
          <p:cNvPr id="93187" name="Picture 3"/>
          <p:cNvPicPr>
            <a:picLocks noChangeAspect="1" noChangeArrowheads="1"/>
          </p:cNvPicPr>
          <p:nvPr>
            <p:ph type="body" idx="1"/>
          </p:nvPr>
        </p:nvPicPr>
        <p:blipFill>
          <a:blip r:embed="rId2" cstate="print"/>
          <a:srcRect/>
          <a:stretch>
            <a:fillRect/>
          </a:stretch>
        </p:blipFill>
        <p:spPr>
          <a:xfrm>
            <a:off x="0" y="0"/>
            <a:ext cx="9144000" cy="5805488"/>
          </a:xfrm>
          <a:noFill/>
          <a:ln w="57150">
            <a:solidFill>
              <a:srgbClr val="3333FF"/>
            </a:solidFill>
          </a:ln>
        </p:spPr>
      </p:pic>
      <p:sp>
        <p:nvSpPr>
          <p:cNvPr id="93188" name="Rectangle 4"/>
          <p:cNvSpPr>
            <a:spLocks noChangeArrowheads="1"/>
          </p:cNvSpPr>
          <p:nvPr/>
        </p:nvSpPr>
        <p:spPr bwMode="auto">
          <a:xfrm rot="10800000" flipV="1">
            <a:off x="393700" y="6021388"/>
            <a:ext cx="8750300" cy="579437"/>
          </a:xfrm>
          <a:prstGeom prst="rect">
            <a:avLst/>
          </a:prstGeom>
          <a:noFill/>
          <a:ln w="9525">
            <a:noFill/>
            <a:miter lim="800000"/>
            <a:headEnd/>
            <a:tailEnd/>
          </a:ln>
          <a:effectLst/>
        </p:spPr>
        <p:txBody>
          <a:bodyPr anchor="ctr">
            <a:spAutoFit/>
          </a:bodyPr>
          <a:lstStyle/>
          <a:p>
            <a:pPr algn="ctr"/>
            <a:r>
              <a:rPr lang="en-US" sz="3200" b="1">
                <a:latin typeface="Arial" charset="0"/>
              </a:rPr>
              <a:t>Một đoạn sông </a:t>
            </a:r>
            <a:r>
              <a:rPr lang="en-US" sz="3200" b="1">
                <a:latin typeface=".VnArial" pitchFamily="34" charset="0"/>
              </a:rPr>
              <a:t>Hoµng </a:t>
            </a:r>
            <a:r>
              <a:rPr lang="en-US" sz="3200" b="1">
                <a:latin typeface="Arial" charset="0"/>
              </a:rPr>
              <a:t>Giang trước đền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3188"/>
                                        </p:tgtEl>
                                        <p:attrNameLst>
                                          <p:attrName>style.visibility</p:attrName>
                                        </p:attrNameLst>
                                      </p:cBhvr>
                                      <p:to>
                                        <p:strVal val="visible"/>
                                      </p:to>
                                    </p:set>
                                    <p:animEffect transition="in" filter="box(in)">
                                      <p:cBhvr>
                                        <p:cTn id="7" dur="500"/>
                                        <p:tgtEl>
                                          <p:spTgt spid="93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8"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solidFill>
              <a:schemeClr val="bg1"/>
            </a:solidFill>
            <a:miter lim="800000"/>
            <a:headEnd/>
            <a:tailEnd/>
          </a:ln>
          <a:effectLst/>
        </p:spPr>
      </p:pic>
      <p:pic>
        <p:nvPicPr>
          <p:cNvPr id="95235" name="Picture 3" descr="tpnx08"/>
          <p:cNvPicPr>
            <a:picLocks noChangeAspect="1" noChangeArrowheads="1"/>
          </p:cNvPicPr>
          <p:nvPr/>
        </p:nvPicPr>
        <p:blipFill>
          <a:blip r:embed="rId3" cstate="print"/>
          <a:srcRect/>
          <a:stretch>
            <a:fillRect/>
          </a:stretch>
        </p:blipFill>
        <p:spPr bwMode="auto">
          <a:xfrm>
            <a:off x="990600" y="838200"/>
            <a:ext cx="4114800" cy="5143500"/>
          </a:xfrm>
          <a:prstGeom prst="rect">
            <a:avLst/>
          </a:prstGeom>
          <a:noFill/>
          <a:ln w="9525">
            <a:noFill/>
            <a:miter lim="800000"/>
            <a:headEnd/>
            <a:tailEnd/>
          </a:ln>
        </p:spPr>
      </p:pic>
      <p:sp>
        <p:nvSpPr>
          <p:cNvPr id="95236" name="WordArt 4"/>
          <p:cNvSpPr>
            <a:spLocks noChangeArrowheads="1" noChangeShapeType="1" noTextEdit="1"/>
          </p:cNvSpPr>
          <p:nvPr/>
        </p:nvSpPr>
        <p:spPr bwMode="auto">
          <a:xfrm>
            <a:off x="158750" y="404813"/>
            <a:ext cx="8985250" cy="3052762"/>
          </a:xfrm>
          <a:prstGeom prst="rect">
            <a:avLst/>
          </a:prstGeom>
        </p:spPr>
        <p:txBody>
          <a:bodyPr wrap="none" fromWordArt="1">
            <a:prstTxWarp prst="textPlain">
              <a:avLst>
                <a:gd name="adj" fmla="val 50000"/>
              </a:avLst>
            </a:prstTxWarp>
          </a:bodyPr>
          <a:lstStyle/>
          <a:p>
            <a:pPr algn="ctr"/>
            <a:r>
              <a:rPr lang="en-US" b="1" i="1" kern="10">
                <a:ln w="9525">
                  <a:solidFill>
                    <a:srgbClr val="0000FF"/>
                  </a:solidFill>
                  <a:round/>
                  <a:headEnd/>
                  <a:tailEnd/>
                </a:ln>
                <a:solidFill>
                  <a:srgbClr val="0000FF"/>
                </a:solidFill>
                <a:effectLst>
                  <a:outerShdw dist="45791" dir="2021404" algn="ctr" rotWithShape="0">
                    <a:srgbClr val="B2B2B2">
                      <a:alpha val="80000"/>
                    </a:srgbClr>
                  </a:outerShdw>
                </a:effectLst>
                <a:latin typeface=".VnAristote"/>
              </a:rPr>
              <a:t>TiÕt 16,17: </a:t>
            </a:r>
          </a:p>
          <a:p>
            <a:pPr algn="ctr"/>
            <a:r>
              <a:rPr lang="en-US" b="1" i="1" kern="10">
                <a:ln w="9525">
                  <a:solidFill>
                    <a:srgbClr val="0000FF"/>
                  </a:solidFill>
                  <a:round/>
                  <a:headEnd/>
                  <a:tailEnd/>
                </a:ln>
                <a:solidFill>
                  <a:srgbClr val="0000FF"/>
                </a:solidFill>
                <a:effectLst>
                  <a:outerShdw dist="45791" dir="2021404" algn="ctr" rotWithShape="0">
                    <a:srgbClr val="B2B2B2">
                      <a:alpha val="80000"/>
                    </a:srgbClr>
                  </a:outerShdw>
                </a:effectLst>
                <a:latin typeface=".VnAristote"/>
              </a:rPr>
              <a:t>V¨n b¶n: </a:t>
            </a:r>
          </a:p>
          <a:p>
            <a:pPr algn="ctr"/>
            <a:r>
              <a:rPr lang="en-US" b="1" i="1" kern="10">
                <a:ln w="9525">
                  <a:solidFill>
                    <a:srgbClr val="0000FF"/>
                  </a:solidFill>
                  <a:round/>
                  <a:headEnd/>
                  <a:tailEnd/>
                </a:ln>
                <a:solidFill>
                  <a:srgbClr val="0000FF"/>
                </a:solidFill>
                <a:effectLst>
                  <a:outerShdw dist="45791" dir="2021404" algn="ctr" rotWithShape="0">
                    <a:srgbClr val="B2B2B2">
                      <a:alpha val="80000"/>
                    </a:srgbClr>
                  </a:outerShdw>
                </a:effectLst>
                <a:latin typeface=".VnAristote"/>
              </a:rPr>
              <a:t>ChuyÖn ng­êi con g¸i Nam X­¬ng</a:t>
            </a:r>
          </a:p>
        </p:txBody>
      </p:sp>
      <p:sp>
        <p:nvSpPr>
          <p:cNvPr id="95237" name="Text Box 5"/>
          <p:cNvSpPr txBox="1">
            <a:spLocks noChangeArrowheads="1"/>
          </p:cNvSpPr>
          <p:nvPr/>
        </p:nvSpPr>
        <p:spPr bwMode="auto">
          <a:xfrm>
            <a:off x="5795963" y="4149725"/>
            <a:ext cx="2663825" cy="528638"/>
          </a:xfrm>
          <a:prstGeom prst="rect">
            <a:avLst/>
          </a:prstGeom>
          <a:noFill/>
          <a:ln w="9525">
            <a:solidFill>
              <a:schemeClr val="bg1"/>
            </a:solidFill>
            <a:miter lim="800000"/>
            <a:headEnd/>
            <a:tailEnd/>
          </a:ln>
          <a:effectLst/>
        </p:spPr>
        <p:txBody>
          <a:bodyPr>
            <a:spAutoFit/>
          </a:bodyPr>
          <a:lstStyle/>
          <a:p>
            <a:pPr algn="ctr" eaLnBrk="0" hangingPunct="0">
              <a:spcBef>
                <a:spcPct val="50000"/>
              </a:spcBef>
            </a:pPr>
            <a:r>
              <a:rPr lang="en-US" sz="2800" b="1">
                <a:solidFill>
                  <a:srgbClr val="FF00FF"/>
                </a:solidFill>
                <a:latin typeface="Arial" charset="0"/>
                <a:cs typeface="Arial" charset="0"/>
              </a:rPr>
              <a:t>Nguyễn Dữ</a:t>
            </a:r>
          </a:p>
        </p:txBody>
      </p:sp>
      <p:sp>
        <p:nvSpPr>
          <p:cNvPr id="95238" name="Rectangle 6"/>
          <p:cNvSpPr>
            <a:spLocks noChangeArrowheads="1"/>
          </p:cNvSpPr>
          <p:nvPr/>
        </p:nvSpPr>
        <p:spPr bwMode="auto">
          <a:xfrm>
            <a:off x="1908175" y="3429000"/>
            <a:ext cx="6048375" cy="641350"/>
          </a:xfrm>
          <a:prstGeom prst="rect">
            <a:avLst/>
          </a:prstGeom>
          <a:noFill/>
          <a:ln w="9525">
            <a:noFill/>
            <a:miter lim="800000"/>
            <a:headEnd/>
            <a:tailEnd/>
          </a:ln>
          <a:effectLst/>
        </p:spPr>
        <p:txBody>
          <a:bodyPr>
            <a:spAutoFit/>
          </a:bodyPr>
          <a:lstStyle/>
          <a:p>
            <a:pPr eaLnBrk="0" hangingPunct="0">
              <a:spcBef>
                <a:spcPct val="50000"/>
              </a:spcBef>
            </a:pPr>
            <a:r>
              <a:rPr lang="en-US" sz="3600" b="1">
                <a:solidFill>
                  <a:srgbClr val="FF00FF"/>
                </a:solidFill>
                <a:latin typeface="Arial" charset="0"/>
                <a:cs typeface="Arial" charset="0"/>
              </a:rPr>
              <a:t>(Trích Truyền kì mạn lục)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5236"/>
                                        </p:tgtEl>
                                        <p:attrNameLst>
                                          <p:attrName>style.visibility</p:attrName>
                                        </p:attrNameLst>
                                      </p:cBhvr>
                                      <p:to>
                                        <p:strVal val="visible"/>
                                      </p:to>
                                    </p:set>
                                    <p:anim calcmode="lin" valueType="num">
                                      <p:cBhvr>
                                        <p:cTn id="7" dur="1000" fill="hold"/>
                                        <p:tgtEl>
                                          <p:spTgt spid="95236"/>
                                        </p:tgtEl>
                                        <p:attrNameLst>
                                          <p:attrName>ppt_w</p:attrName>
                                        </p:attrNameLst>
                                      </p:cBhvr>
                                      <p:tavLst>
                                        <p:tav tm="0">
                                          <p:val>
                                            <p:strVal val="#ppt_w*0.70"/>
                                          </p:val>
                                        </p:tav>
                                        <p:tav tm="100000">
                                          <p:val>
                                            <p:strVal val="#ppt_w"/>
                                          </p:val>
                                        </p:tav>
                                      </p:tavLst>
                                    </p:anim>
                                    <p:anim calcmode="lin" valueType="num">
                                      <p:cBhvr>
                                        <p:cTn id="8" dur="1000" fill="hold"/>
                                        <p:tgtEl>
                                          <p:spTgt spid="95236"/>
                                        </p:tgtEl>
                                        <p:attrNameLst>
                                          <p:attrName>ppt_h</p:attrName>
                                        </p:attrNameLst>
                                      </p:cBhvr>
                                      <p:tavLst>
                                        <p:tav tm="0">
                                          <p:val>
                                            <p:strVal val="#ppt_h"/>
                                          </p:val>
                                        </p:tav>
                                        <p:tav tm="100000">
                                          <p:val>
                                            <p:strVal val="#ppt_h"/>
                                          </p:val>
                                        </p:tav>
                                      </p:tavLst>
                                    </p:anim>
                                    <p:animEffect transition="in" filter="fade">
                                      <p:cBhvr>
                                        <p:cTn id="9" dur="1000"/>
                                        <p:tgtEl>
                                          <p:spTgt spid="95236"/>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95238"/>
                                        </p:tgtEl>
                                        <p:attrNameLst>
                                          <p:attrName>style.visibility</p:attrName>
                                        </p:attrNameLst>
                                      </p:cBhvr>
                                      <p:to>
                                        <p:strVal val="visible"/>
                                      </p:to>
                                    </p:set>
                                    <p:anim calcmode="lin" valueType="num">
                                      <p:cBhvr>
                                        <p:cTn id="14" dur="1000" fill="hold"/>
                                        <p:tgtEl>
                                          <p:spTgt spid="95238"/>
                                        </p:tgtEl>
                                        <p:attrNameLst>
                                          <p:attrName>ppt_w</p:attrName>
                                        </p:attrNameLst>
                                      </p:cBhvr>
                                      <p:tavLst>
                                        <p:tav tm="0">
                                          <p:val>
                                            <p:strVal val="#ppt_w*0.70"/>
                                          </p:val>
                                        </p:tav>
                                        <p:tav tm="100000">
                                          <p:val>
                                            <p:strVal val="#ppt_w"/>
                                          </p:val>
                                        </p:tav>
                                      </p:tavLst>
                                    </p:anim>
                                    <p:anim calcmode="lin" valueType="num">
                                      <p:cBhvr>
                                        <p:cTn id="15" dur="1000" fill="hold"/>
                                        <p:tgtEl>
                                          <p:spTgt spid="95238"/>
                                        </p:tgtEl>
                                        <p:attrNameLst>
                                          <p:attrName>ppt_h</p:attrName>
                                        </p:attrNameLst>
                                      </p:cBhvr>
                                      <p:tavLst>
                                        <p:tav tm="0">
                                          <p:val>
                                            <p:strVal val="#ppt_h"/>
                                          </p:val>
                                        </p:tav>
                                        <p:tav tm="100000">
                                          <p:val>
                                            <p:strVal val="#ppt_h"/>
                                          </p:val>
                                        </p:tav>
                                      </p:tavLst>
                                    </p:anim>
                                    <p:animEffect transition="in" filter="fade">
                                      <p:cBhvr>
                                        <p:cTn id="16" dur="1000"/>
                                        <p:tgtEl>
                                          <p:spTgt spid="95238"/>
                                        </p:tgtEl>
                                      </p:cBhvr>
                                    </p:animEffect>
                                  </p:childTnLst>
                                </p:cTn>
                              </p:par>
                              <p:par>
                                <p:cTn id="17" presetID="55" presetClass="entr" presetSubtype="0" fill="hold" grpId="0" nodeType="withEffect">
                                  <p:stCondLst>
                                    <p:cond delay="0"/>
                                  </p:stCondLst>
                                  <p:childTnLst>
                                    <p:set>
                                      <p:cBhvr>
                                        <p:cTn id="18" dur="1" fill="hold">
                                          <p:stCondLst>
                                            <p:cond delay="0"/>
                                          </p:stCondLst>
                                        </p:cTn>
                                        <p:tgtEl>
                                          <p:spTgt spid="95237"/>
                                        </p:tgtEl>
                                        <p:attrNameLst>
                                          <p:attrName>style.visibility</p:attrName>
                                        </p:attrNameLst>
                                      </p:cBhvr>
                                      <p:to>
                                        <p:strVal val="visible"/>
                                      </p:to>
                                    </p:set>
                                    <p:anim calcmode="lin" valueType="num">
                                      <p:cBhvr>
                                        <p:cTn id="19" dur="1000" fill="hold"/>
                                        <p:tgtEl>
                                          <p:spTgt spid="95237"/>
                                        </p:tgtEl>
                                        <p:attrNameLst>
                                          <p:attrName>ppt_w</p:attrName>
                                        </p:attrNameLst>
                                      </p:cBhvr>
                                      <p:tavLst>
                                        <p:tav tm="0">
                                          <p:val>
                                            <p:strVal val="#ppt_w*0.70"/>
                                          </p:val>
                                        </p:tav>
                                        <p:tav tm="100000">
                                          <p:val>
                                            <p:strVal val="#ppt_w"/>
                                          </p:val>
                                        </p:tav>
                                      </p:tavLst>
                                    </p:anim>
                                    <p:anim calcmode="lin" valueType="num">
                                      <p:cBhvr>
                                        <p:cTn id="20" dur="1000" fill="hold"/>
                                        <p:tgtEl>
                                          <p:spTgt spid="95237"/>
                                        </p:tgtEl>
                                        <p:attrNameLst>
                                          <p:attrName>ppt_h</p:attrName>
                                        </p:attrNameLst>
                                      </p:cBhvr>
                                      <p:tavLst>
                                        <p:tav tm="0">
                                          <p:val>
                                            <p:strVal val="#ppt_h"/>
                                          </p:val>
                                        </p:tav>
                                        <p:tav tm="100000">
                                          <p:val>
                                            <p:strVal val="#ppt_h"/>
                                          </p:val>
                                        </p:tav>
                                      </p:tavLst>
                                    </p:anim>
                                    <p:animEffect transition="in" filter="fade">
                                      <p:cBhvr>
                                        <p:cTn id="21" dur="1000"/>
                                        <p:tgtEl>
                                          <p:spTgt spid="95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6" grpId="0" animBg="1"/>
      <p:bldP spid="95237" grpId="0" animBg="1"/>
      <p:bldP spid="95238"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body" idx="1"/>
          </p:nvPr>
        </p:nvSpPr>
        <p:spPr>
          <a:xfrm>
            <a:off x="0" y="0"/>
            <a:ext cx="9144000" cy="6858000"/>
          </a:xfrm>
        </p:spPr>
        <p:txBody>
          <a:bodyPr/>
          <a:lstStyle/>
          <a:p>
            <a:pPr algn="ctr">
              <a:lnSpc>
                <a:spcPct val="80000"/>
              </a:lnSpc>
              <a:buFontTx/>
              <a:buNone/>
            </a:pPr>
            <a:r>
              <a:rPr lang="en-US" sz="3000" b="1">
                <a:solidFill>
                  <a:srgbClr val="FF0000"/>
                </a:solidFill>
                <a:latin typeface=".VnTime" pitchFamily="34" charset="0"/>
              </a:rPr>
              <a:t>Tãm t¾t v</a:t>
            </a:r>
            <a:r>
              <a:rPr lang="en-US" sz="2800" b="1">
                <a:solidFill>
                  <a:srgbClr val="FF0000"/>
                </a:solidFill>
              </a:rPr>
              <a:t>ă</a:t>
            </a:r>
            <a:r>
              <a:rPr lang="en-US" sz="3000" b="1">
                <a:solidFill>
                  <a:srgbClr val="FF0000"/>
                </a:solidFill>
                <a:latin typeface=".VnTime" pitchFamily="34" charset="0"/>
              </a:rPr>
              <a:t>n b¶n</a:t>
            </a:r>
          </a:p>
          <a:p>
            <a:pPr>
              <a:lnSpc>
                <a:spcPct val="80000"/>
              </a:lnSpc>
              <a:buFontTx/>
              <a:buNone/>
            </a:pPr>
            <a:r>
              <a:rPr lang="en-US" sz="3000" b="1">
                <a:solidFill>
                  <a:srgbClr val="0000FF"/>
                </a:solidFill>
                <a:latin typeface=".VnTime" pitchFamily="34" charset="0"/>
              </a:rPr>
              <a:t>1.</a:t>
            </a:r>
            <a:r>
              <a:rPr lang="en-US" sz="3000" b="1">
                <a:latin typeface=".VnTime" pitchFamily="34" charset="0"/>
              </a:rPr>
              <a:t> Vò ThÞ ThiÕt lµ ng­êi con g¸i ®Ñp ng­êi ®Ñp nÕt, lÊy chµng Tr­¬ng con nhµ hµo phó Ýt häc. </a:t>
            </a:r>
          </a:p>
          <a:p>
            <a:pPr>
              <a:lnSpc>
                <a:spcPct val="80000"/>
              </a:lnSpc>
              <a:buFontTx/>
              <a:buNone/>
            </a:pPr>
            <a:r>
              <a:rPr lang="en-US" sz="3000" b="1">
                <a:solidFill>
                  <a:srgbClr val="0000FF"/>
                </a:solidFill>
                <a:latin typeface=".VnTime" pitchFamily="34" charset="0"/>
              </a:rPr>
              <a:t>2.</a:t>
            </a:r>
            <a:r>
              <a:rPr lang="en-US" sz="3000" b="1">
                <a:latin typeface=".VnTime" pitchFamily="34" charset="0"/>
              </a:rPr>
              <a:t> </a:t>
            </a:r>
            <a:r>
              <a:rPr lang="en-US" sz="3000" b="1"/>
              <a:t>Đ</a:t>
            </a:r>
            <a:r>
              <a:rPr lang="en-US" sz="3000" b="1">
                <a:latin typeface=".VnTime" pitchFamily="34" charset="0"/>
              </a:rPr>
              <a:t>ang sum häp ®Çm Êm, x¶y ra n¹n binh ®ao, Tr­¬ng Sinh ph¶i ®</a:t>
            </a:r>
            <a:r>
              <a:rPr lang="en-US" sz="2800" b="1"/>
              <a:t>ă</a:t>
            </a:r>
            <a:r>
              <a:rPr lang="en-US" sz="3000" b="1">
                <a:latin typeface=".VnTime" pitchFamily="34" charset="0"/>
              </a:rPr>
              <a:t>ng lÝnh, Vò N­¬ng ë nhµ phông d­ìng mÑ giµ, nu«i con nhá…</a:t>
            </a:r>
          </a:p>
          <a:p>
            <a:pPr>
              <a:lnSpc>
                <a:spcPct val="80000"/>
              </a:lnSpc>
              <a:buFontTx/>
              <a:buNone/>
            </a:pPr>
            <a:r>
              <a:rPr lang="en-US" sz="3000" b="1">
                <a:solidFill>
                  <a:srgbClr val="0000FF"/>
                </a:solidFill>
                <a:latin typeface=".VnTime" pitchFamily="34" charset="0"/>
              </a:rPr>
              <a:t>3.</a:t>
            </a:r>
            <a:r>
              <a:rPr lang="en-US" sz="3000" b="1">
                <a:latin typeface=".VnTime" pitchFamily="34" charset="0"/>
              </a:rPr>
              <a:t> GiÆc tan Tr­¬ng Sinh trë vÒ, nghe lêi con trÎ nghi ngê vî thÊt tiÕt vµ ®uæi vî ®i.</a:t>
            </a:r>
          </a:p>
          <a:p>
            <a:pPr>
              <a:lnSpc>
                <a:spcPct val="80000"/>
              </a:lnSpc>
              <a:buFontTx/>
              <a:buNone/>
            </a:pPr>
            <a:r>
              <a:rPr lang="en-US" sz="3000" b="1">
                <a:solidFill>
                  <a:srgbClr val="0000FF"/>
                </a:solidFill>
                <a:latin typeface=".VnTime" pitchFamily="34" charset="0"/>
              </a:rPr>
              <a:t>4.</a:t>
            </a:r>
            <a:r>
              <a:rPr lang="en-US" sz="3000" b="1">
                <a:latin typeface=".VnTime" pitchFamily="34" charset="0"/>
              </a:rPr>
              <a:t> Vò N­¬ng thanh minh kh«ng ®­îc bÌn gieo minh xuèng s«ng Hoµng Giang tù vÉn.</a:t>
            </a:r>
          </a:p>
          <a:p>
            <a:pPr>
              <a:lnSpc>
                <a:spcPct val="80000"/>
              </a:lnSpc>
              <a:buFontTx/>
              <a:buNone/>
            </a:pPr>
            <a:r>
              <a:rPr lang="en-US" sz="3000" b="1">
                <a:solidFill>
                  <a:srgbClr val="0000FF"/>
                </a:solidFill>
                <a:latin typeface=".VnTime" pitchFamily="34" charset="0"/>
              </a:rPr>
              <a:t>5.</a:t>
            </a:r>
            <a:r>
              <a:rPr lang="en-US" sz="3000" b="1">
                <a:latin typeface=".VnTime" pitchFamily="34" charset="0"/>
              </a:rPr>
              <a:t> Sau khi Vò N­¬ng chÕt, Tr­¬ng Sinh ®­îc con chØ c¸i bãng trªn t­êng, chµng hiÓu ra vî bÞ oan.</a:t>
            </a:r>
          </a:p>
          <a:p>
            <a:pPr>
              <a:lnSpc>
                <a:spcPct val="80000"/>
              </a:lnSpc>
              <a:buFontTx/>
              <a:buNone/>
            </a:pPr>
            <a:r>
              <a:rPr lang="en-US" sz="3000" b="1">
                <a:solidFill>
                  <a:srgbClr val="0000FF"/>
                </a:solidFill>
                <a:latin typeface=".VnTime" pitchFamily="34" charset="0"/>
              </a:rPr>
              <a:t>6.</a:t>
            </a:r>
            <a:r>
              <a:rPr lang="en-US" sz="3000" b="1">
                <a:latin typeface=".VnTime" pitchFamily="34" charset="0"/>
              </a:rPr>
              <a:t> Phan Lang gÆp Vò N­¬ng ë d­íi thuû cung, nµng göi chiÕc hoa vµng vµ lêi nh¾n Tr­¬ng Sinh.</a:t>
            </a:r>
          </a:p>
          <a:p>
            <a:pPr>
              <a:lnSpc>
                <a:spcPct val="80000"/>
              </a:lnSpc>
              <a:buFontTx/>
              <a:buNone/>
            </a:pPr>
            <a:r>
              <a:rPr lang="en-US" sz="3000" b="1">
                <a:solidFill>
                  <a:srgbClr val="0000FF"/>
                </a:solidFill>
                <a:latin typeface=".VnTime" pitchFamily="34" charset="0"/>
              </a:rPr>
              <a:t>7.</a:t>
            </a:r>
            <a:r>
              <a:rPr lang="en-US" sz="3000" b="1">
                <a:latin typeface=".VnTime" pitchFamily="34" charset="0"/>
              </a:rPr>
              <a:t> Tr­¬ng Sinh lËp ®µn gi¶i oan, xong Vò N­¬ng chØ hiÖn vÒ trong chèc l¸t, råi biÕn mÊt.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6258">
                                            <p:txEl>
                                              <p:pRg st="0" end="0"/>
                                            </p:txEl>
                                          </p:spTgt>
                                        </p:tgtEl>
                                        <p:attrNameLst>
                                          <p:attrName>style.visibility</p:attrName>
                                        </p:attrNameLst>
                                      </p:cBhvr>
                                      <p:to>
                                        <p:strVal val="visible"/>
                                      </p:to>
                                    </p:set>
                                    <p:animEffect transition="in" filter="randombar(horizontal)">
                                      <p:cBhvr>
                                        <p:cTn id="7" dur="500"/>
                                        <p:tgtEl>
                                          <p:spTgt spid="962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6258">
                                            <p:txEl>
                                              <p:pRg st="1" end="1"/>
                                            </p:txEl>
                                          </p:spTgt>
                                        </p:tgtEl>
                                        <p:attrNameLst>
                                          <p:attrName>style.visibility</p:attrName>
                                        </p:attrNameLst>
                                      </p:cBhvr>
                                      <p:to>
                                        <p:strVal val="visible"/>
                                      </p:to>
                                    </p:set>
                                    <p:animEffect transition="in" filter="randombar(horizontal)">
                                      <p:cBhvr>
                                        <p:cTn id="12" dur="500"/>
                                        <p:tgtEl>
                                          <p:spTgt spid="962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6258">
                                            <p:txEl>
                                              <p:pRg st="2" end="2"/>
                                            </p:txEl>
                                          </p:spTgt>
                                        </p:tgtEl>
                                        <p:attrNameLst>
                                          <p:attrName>style.visibility</p:attrName>
                                        </p:attrNameLst>
                                      </p:cBhvr>
                                      <p:to>
                                        <p:strVal val="visible"/>
                                      </p:to>
                                    </p:set>
                                    <p:animEffect transition="in" filter="randombar(horizontal)">
                                      <p:cBhvr>
                                        <p:cTn id="17" dur="500"/>
                                        <p:tgtEl>
                                          <p:spTgt spid="962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96258">
                                            <p:txEl>
                                              <p:pRg st="3" end="3"/>
                                            </p:txEl>
                                          </p:spTgt>
                                        </p:tgtEl>
                                        <p:attrNameLst>
                                          <p:attrName>style.visibility</p:attrName>
                                        </p:attrNameLst>
                                      </p:cBhvr>
                                      <p:to>
                                        <p:strVal val="visible"/>
                                      </p:to>
                                    </p:set>
                                    <p:animEffect transition="in" filter="randombar(horizontal)">
                                      <p:cBhvr>
                                        <p:cTn id="22" dur="500"/>
                                        <p:tgtEl>
                                          <p:spTgt spid="962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96258">
                                            <p:txEl>
                                              <p:pRg st="4" end="4"/>
                                            </p:txEl>
                                          </p:spTgt>
                                        </p:tgtEl>
                                        <p:attrNameLst>
                                          <p:attrName>style.visibility</p:attrName>
                                        </p:attrNameLst>
                                      </p:cBhvr>
                                      <p:to>
                                        <p:strVal val="visible"/>
                                      </p:to>
                                    </p:set>
                                    <p:animEffect transition="in" filter="randombar(horizontal)">
                                      <p:cBhvr>
                                        <p:cTn id="27" dur="500"/>
                                        <p:tgtEl>
                                          <p:spTgt spid="962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96258">
                                            <p:txEl>
                                              <p:pRg st="5" end="5"/>
                                            </p:txEl>
                                          </p:spTgt>
                                        </p:tgtEl>
                                        <p:attrNameLst>
                                          <p:attrName>style.visibility</p:attrName>
                                        </p:attrNameLst>
                                      </p:cBhvr>
                                      <p:to>
                                        <p:strVal val="visible"/>
                                      </p:to>
                                    </p:set>
                                    <p:animEffect transition="in" filter="randombar(horizontal)">
                                      <p:cBhvr>
                                        <p:cTn id="32" dur="500"/>
                                        <p:tgtEl>
                                          <p:spTgt spid="9625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96258">
                                            <p:txEl>
                                              <p:pRg st="6" end="6"/>
                                            </p:txEl>
                                          </p:spTgt>
                                        </p:tgtEl>
                                        <p:attrNameLst>
                                          <p:attrName>style.visibility</p:attrName>
                                        </p:attrNameLst>
                                      </p:cBhvr>
                                      <p:to>
                                        <p:strVal val="visible"/>
                                      </p:to>
                                    </p:set>
                                    <p:animEffect transition="in" filter="randombar(horizontal)">
                                      <p:cBhvr>
                                        <p:cTn id="37" dur="500"/>
                                        <p:tgtEl>
                                          <p:spTgt spid="9625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96258">
                                            <p:txEl>
                                              <p:pRg st="7" end="7"/>
                                            </p:txEl>
                                          </p:spTgt>
                                        </p:tgtEl>
                                        <p:attrNameLst>
                                          <p:attrName>style.visibility</p:attrName>
                                        </p:attrNameLst>
                                      </p:cBhvr>
                                      <p:to>
                                        <p:strVal val="visible"/>
                                      </p:to>
                                    </p:set>
                                    <p:animEffect transition="in" filter="randombar(horizontal)">
                                      <p:cBhvr>
                                        <p:cTn id="42" dur="500"/>
                                        <p:tgtEl>
                                          <p:spTgt spid="9625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8"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 Box 2"/>
          <p:cNvSpPr txBox="1">
            <a:spLocks noChangeArrowheads="1"/>
          </p:cNvSpPr>
          <p:nvPr/>
        </p:nvSpPr>
        <p:spPr bwMode="auto">
          <a:xfrm>
            <a:off x="914400" y="5257800"/>
            <a:ext cx="7086600" cy="366713"/>
          </a:xfrm>
          <a:prstGeom prst="rect">
            <a:avLst/>
          </a:prstGeom>
          <a:noFill/>
          <a:ln w="9525">
            <a:noFill/>
            <a:miter lim="800000"/>
            <a:headEnd/>
            <a:tailEnd/>
          </a:ln>
          <a:effectLst/>
        </p:spPr>
        <p:txBody>
          <a:bodyPr>
            <a:spAutoFit/>
          </a:bodyPr>
          <a:lstStyle/>
          <a:p>
            <a:pPr eaLnBrk="0" hangingPunct="0">
              <a:spcBef>
                <a:spcPct val="50000"/>
              </a:spcBef>
            </a:pPr>
            <a:endParaRPr lang="vi-VN" sz="1800">
              <a:latin typeface="Arial" charset="0"/>
            </a:endParaRPr>
          </a:p>
        </p:txBody>
      </p:sp>
      <p:pic>
        <p:nvPicPr>
          <p:cNvPr id="97283"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pic>
        <p:nvPicPr>
          <p:cNvPr id="97284" name="Picture 4"/>
          <p:cNvPicPr>
            <a:picLocks noChangeAspect="1" noChangeArrowheads="1"/>
          </p:cNvPicPr>
          <p:nvPr/>
        </p:nvPicPr>
        <p:blipFill>
          <a:blip r:embed="rId3" cstate="print"/>
          <a:srcRect/>
          <a:stretch>
            <a:fillRect/>
          </a:stretch>
        </p:blipFill>
        <p:spPr bwMode="auto">
          <a:xfrm>
            <a:off x="2484438" y="476250"/>
            <a:ext cx="4248150" cy="5832475"/>
          </a:xfrm>
          <a:prstGeom prst="rect">
            <a:avLst/>
          </a:prstGeom>
          <a:noFill/>
          <a:ln w="28575">
            <a:solidFill>
              <a:srgbClr val="CC00FF"/>
            </a:solidFill>
            <a:miter lim="800000"/>
            <a:headEnd/>
            <a:tailEnd/>
          </a:ln>
          <a:effectLst/>
        </p:spPr>
      </p:pic>
      <p:pic>
        <p:nvPicPr>
          <p:cNvPr id="97285" name="Picture 5"/>
          <p:cNvPicPr>
            <a:picLocks noChangeAspect="1" noChangeArrowheads="1"/>
          </p:cNvPicPr>
          <p:nvPr/>
        </p:nvPicPr>
        <p:blipFill>
          <a:blip r:embed="rId4" cstate="print"/>
          <a:srcRect/>
          <a:stretch>
            <a:fillRect/>
          </a:stretch>
        </p:blipFill>
        <p:spPr bwMode="auto">
          <a:xfrm>
            <a:off x="2555875" y="476250"/>
            <a:ext cx="4176713" cy="58324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97284"/>
                                        </p:tgtEl>
                                        <p:attrNameLst>
                                          <p:attrName>style.visibility</p:attrName>
                                        </p:attrNameLst>
                                      </p:cBhvr>
                                      <p:to>
                                        <p:strVal val="visible"/>
                                      </p:to>
                                    </p:set>
                                    <p:animEffect transition="in" filter="wheel(4)">
                                      <p:cBhvr>
                                        <p:cTn id="7" dur="2000"/>
                                        <p:tgtEl>
                                          <p:spTgt spid="9728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97285"/>
                                        </p:tgtEl>
                                        <p:attrNameLst>
                                          <p:attrName>style.visibility</p:attrName>
                                        </p:attrNameLst>
                                      </p:cBhvr>
                                      <p:to>
                                        <p:strVal val="visible"/>
                                      </p:to>
                                    </p:set>
                                    <p:animEffect transition="in" filter="wedge">
                                      <p:cBhvr>
                                        <p:cTn id="12" dur="2000"/>
                                        <p:tgtEl>
                                          <p:spTgt spid="972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4"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cstate="print"/>
          <a:srcRect/>
          <a:stretch>
            <a:fillRect/>
          </a:stretch>
        </p:blipFill>
        <p:spPr bwMode="auto">
          <a:xfrm>
            <a:off x="0" y="-76200"/>
            <a:ext cx="9144000" cy="6858000"/>
          </a:xfrm>
          <a:prstGeom prst="rect">
            <a:avLst/>
          </a:prstGeom>
          <a:noFill/>
          <a:ln w="9525">
            <a:noFill/>
            <a:miter lim="800000"/>
            <a:headEnd/>
            <a:tailEnd/>
          </a:ln>
          <a:effectLst/>
        </p:spPr>
      </p:pic>
      <p:sp>
        <p:nvSpPr>
          <p:cNvPr id="34822" name="Rectangle 6"/>
          <p:cNvSpPr>
            <a:spLocks noChangeArrowheads="1"/>
          </p:cNvSpPr>
          <p:nvPr/>
        </p:nvSpPr>
        <p:spPr bwMode="auto">
          <a:xfrm>
            <a:off x="381000" y="0"/>
            <a:ext cx="8153400" cy="6096000"/>
          </a:xfrm>
          <a:prstGeom prst="rect">
            <a:avLst/>
          </a:prstGeom>
          <a:noFill/>
          <a:ln w="9525">
            <a:noFill/>
            <a:miter lim="800000"/>
            <a:headEnd/>
            <a:tailEnd/>
          </a:ln>
          <a:effectLst/>
        </p:spPr>
        <p:txBody>
          <a:bodyPr/>
          <a:lstStyle/>
          <a:p>
            <a:pPr marL="342900" indent="-342900" algn="ctr">
              <a:spcBef>
                <a:spcPct val="20000"/>
              </a:spcBef>
            </a:pPr>
            <a:r>
              <a:rPr lang="en-US" sz="3200">
                <a:solidFill>
                  <a:srgbClr val="FFFF00"/>
                </a:solidFill>
                <a:latin typeface=".VnCooper" pitchFamily="34" charset="0"/>
              </a:rPr>
              <a:t>§¹i ý: </a:t>
            </a:r>
          </a:p>
          <a:p>
            <a:pPr marL="342900" indent="-342900" algn="just">
              <a:spcBef>
                <a:spcPct val="20000"/>
              </a:spcBef>
            </a:pPr>
            <a:r>
              <a:rPr lang="en-US" sz="3800" b="1">
                <a:solidFill>
                  <a:schemeClr val="bg1"/>
                </a:solidFill>
                <a:latin typeface=".VnTime" pitchFamily="34" charset="0"/>
              </a:rPr>
              <a:t>             C©u chuyÖn kÓ vÒ sè phËn oan nghiÖt cña Vò N­¬ng, mét ng­êi phô n÷ cã nhan s¾c, cã ®øc h¹nh d­íi chÕ ®é phong kiÕn, chØ v× mét lêi nãi ng©y th¬ cña con trÎ mµ bÞ nghi ngê, bÞ sØ nhôc, bÞ ®Èy ®Õn b­íc ®­êng cïng, ph¶i tù kÕt liÔu cuéc ®êi m×nh ®Ó gi·i tá tÊm lßng trong s¹ch. T¸c phÈm còng thÓ hiÖn m¬ ­íc ngµn ®êi cña nh©n d©n lµ “ ë hiÒn gÆp lµnh”.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4822"/>
                                        </p:tgtEl>
                                        <p:attrNameLst>
                                          <p:attrName>style.visibility</p:attrName>
                                        </p:attrNameLst>
                                      </p:cBhvr>
                                      <p:to>
                                        <p:strVal val="visible"/>
                                      </p:to>
                                    </p:set>
                                    <p:animEffect transition="in" filter="diamond(in)">
                                      <p:cBhvr>
                                        <p:cTn id="7" dur="2000"/>
                                        <p:tgtEl>
                                          <p:spTgt spid="348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2"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3"/>
          <p:cNvSpPr>
            <a:spLocks noGrp="1" noChangeArrowheads="1"/>
          </p:cNvSpPr>
          <p:nvPr>
            <p:ph type="body" idx="1"/>
          </p:nvPr>
        </p:nvSpPr>
        <p:spPr>
          <a:xfrm>
            <a:off x="457200" y="381000"/>
            <a:ext cx="8229600" cy="6019800"/>
          </a:xfrm>
        </p:spPr>
        <p:txBody>
          <a:bodyPr/>
          <a:lstStyle/>
          <a:p>
            <a:pPr algn="ctr">
              <a:buFontTx/>
              <a:buNone/>
            </a:pPr>
            <a:r>
              <a:rPr lang="en-US" sz="4000" b="1">
                <a:solidFill>
                  <a:srgbClr val="FF0000"/>
                </a:solidFill>
                <a:latin typeface=".VnTime" pitchFamily="34" charset="0"/>
              </a:rPr>
              <a:t>II/ Bè côc:   3 phÇn</a:t>
            </a:r>
          </a:p>
          <a:p>
            <a:pPr>
              <a:buFontTx/>
              <a:buNone/>
            </a:pPr>
            <a:r>
              <a:rPr lang="en-US" sz="4000" b="1">
                <a:latin typeface=".VnTime" pitchFamily="34" charset="0"/>
              </a:rPr>
              <a:t>- PhÇn 1: Tõ ®Çu ®Õn </a:t>
            </a:r>
            <a:r>
              <a:rPr lang="en-US" sz="4000" b="1" i="1">
                <a:latin typeface=".VnTime" pitchFamily="34" charset="0"/>
              </a:rPr>
              <a:t>cha mÑ ®Î cña m×nh.</a:t>
            </a:r>
            <a:r>
              <a:rPr lang="en-US" sz="4000" b="1">
                <a:latin typeface=".VnTime" pitchFamily="34" charset="0"/>
              </a:rPr>
              <a:t>  </a:t>
            </a:r>
            <a:r>
              <a:rPr lang="en-US" sz="4000" b="1">
                <a:solidFill>
                  <a:srgbClr val="0000FF"/>
                </a:solidFill>
                <a:latin typeface=".VnTime" pitchFamily="34" charset="0"/>
              </a:rPr>
              <a:t>(Nh÷ng phÈm chÊt tèt ®Ñp cña Vò N­¬ng)</a:t>
            </a:r>
          </a:p>
          <a:p>
            <a:pPr>
              <a:buFontTx/>
              <a:buNone/>
            </a:pPr>
            <a:r>
              <a:rPr lang="en-US" sz="4000" b="1">
                <a:latin typeface=".VnTime" pitchFamily="34" charset="0"/>
              </a:rPr>
              <a:t>- PhÇn 2: TiÕp ®Õn </a:t>
            </a:r>
            <a:r>
              <a:rPr lang="en-US" sz="4000" b="1" i="1">
                <a:latin typeface=".VnTime" pitchFamily="34" charset="0"/>
              </a:rPr>
              <a:t>trãt qua råi.</a:t>
            </a:r>
            <a:r>
              <a:rPr lang="en-US" sz="4000" b="1">
                <a:latin typeface=".VnTime" pitchFamily="34" charset="0"/>
              </a:rPr>
              <a:t>  </a:t>
            </a:r>
            <a:r>
              <a:rPr lang="en-US" sz="4000" b="1">
                <a:solidFill>
                  <a:srgbClr val="0000FF"/>
                </a:solidFill>
                <a:latin typeface=".VnTime" pitchFamily="34" charset="0"/>
              </a:rPr>
              <a:t>( Nçi oan khuÊt vµ c¸i chÕt bi th¶m cña Vò N­¬ng)</a:t>
            </a:r>
            <a:endParaRPr lang="nb-NO" sz="4000" b="1">
              <a:solidFill>
                <a:srgbClr val="0000FF"/>
              </a:solidFill>
              <a:latin typeface=".VnTime" pitchFamily="34" charset="0"/>
            </a:endParaRPr>
          </a:p>
          <a:p>
            <a:pPr>
              <a:buFontTx/>
              <a:buNone/>
            </a:pPr>
            <a:r>
              <a:rPr lang="nb-NO" sz="4000" b="1">
                <a:latin typeface=".VnTime" pitchFamily="34" charset="0"/>
              </a:rPr>
              <a:t>- PhÇn 3: Cßn l¹i  </a:t>
            </a:r>
            <a:r>
              <a:rPr lang="nb-NO" sz="4000" b="1">
                <a:solidFill>
                  <a:srgbClr val="0000FF"/>
                </a:solidFill>
                <a:latin typeface=".VnTime" pitchFamily="34" charset="0"/>
              </a:rPr>
              <a:t>(Vò N­¬ng ®­îc gi¶i oan)</a:t>
            </a:r>
            <a:endParaRPr lang="en-US" sz="4000" b="1">
              <a:solidFill>
                <a:srgbClr val="0000FF"/>
              </a:solidFill>
              <a:latin typeface=".VnTime"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animEffect transition="in" filter="slide(fromBottom)">
                                      <p:cBhvr>
                                        <p:cTn id="7" dur="500"/>
                                        <p:tgtEl>
                                          <p:spTgt spid="993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99331">
                                            <p:txEl>
                                              <p:pRg st="1" end="1"/>
                                            </p:txEl>
                                          </p:spTgt>
                                        </p:tgtEl>
                                        <p:attrNameLst>
                                          <p:attrName>style.visibility</p:attrName>
                                        </p:attrNameLst>
                                      </p:cBhvr>
                                      <p:to>
                                        <p:strVal val="visible"/>
                                      </p:to>
                                    </p:set>
                                    <p:animEffect transition="in" filter="slide(fromBottom)">
                                      <p:cBhvr>
                                        <p:cTn id="12" dur="500"/>
                                        <p:tgtEl>
                                          <p:spTgt spid="993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99331">
                                            <p:txEl>
                                              <p:pRg st="2" end="2"/>
                                            </p:txEl>
                                          </p:spTgt>
                                        </p:tgtEl>
                                        <p:attrNameLst>
                                          <p:attrName>style.visibility</p:attrName>
                                        </p:attrNameLst>
                                      </p:cBhvr>
                                      <p:to>
                                        <p:strVal val="visible"/>
                                      </p:to>
                                    </p:set>
                                    <p:animEffect transition="in" filter="slide(fromBottom)">
                                      <p:cBhvr>
                                        <p:cTn id="17" dur="500"/>
                                        <p:tgtEl>
                                          <p:spTgt spid="993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99331">
                                            <p:txEl>
                                              <p:pRg st="3" end="3"/>
                                            </p:txEl>
                                          </p:spTgt>
                                        </p:tgtEl>
                                        <p:attrNameLst>
                                          <p:attrName>style.visibility</p:attrName>
                                        </p:attrNameLst>
                                      </p:cBhvr>
                                      <p:to>
                                        <p:strVal val="visible"/>
                                      </p:to>
                                    </p:set>
                                    <p:animEffect transition="in" filter="slide(fromBottom)">
                                      <p:cBhvr>
                                        <p:cTn id="22" dur="500"/>
                                        <p:tgtEl>
                                          <p:spTgt spid="993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dirty="0"/>
          </a:p>
        </p:txBody>
      </p:sp>
      <p:sp>
        <p:nvSpPr>
          <p:cNvPr id="3" name="Content Placeholder 2"/>
          <p:cNvSpPr>
            <a:spLocks noGrp="1"/>
          </p:cNvSpPr>
          <p:nvPr>
            <p:ph idx="1"/>
          </p:nvPr>
        </p:nvSpPr>
        <p:spPr>
          <a:xfrm>
            <a:off x="457200" y="404664"/>
            <a:ext cx="8229600" cy="6336704"/>
          </a:xfrm>
        </p:spPr>
        <p:txBody>
          <a:bodyPr>
            <a:normAutofit fontScale="55000" lnSpcReduction="20000"/>
          </a:bodyPr>
          <a:lstStyle/>
          <a:p>
            <a:pPr marL="0" indent="0">
              <a:buNone/>
            </a:pPr>
            <a:r>
              <a:rPr lang="vi-VN" b="1" dirty="0" smtClean="0"/>
              <a:t> </a:t>
            </a:r>
            <a:r>
              <a:rPr lang="vi-VN" sz="4900" b="1" dirty="0" smtClean="0">
                <a:latin typeface="+mj-lt"/>
              </a:rPr>
              <a:t>1. Nhân vật Vũ Nương</a:t>
            </a:r>
          </a:p>
          <a:p>
            <a:pPr marL="0" indent="0">
              <a:buNone/>
            </a:pPr>
            <a:r>
              <a:rPr lang="vi-VN" sz="4900" b="1" dirty="0" smtClean="0">
                <a:latin typeface="+mj-lt"/>
              </a:rPr>
              <a:t>   a. Vẻ đẹp của nhân vật Vũ Nương</a:t>
            </a:r>
          </a:p>
          <a:p>
            <a:pPr>
              <a:buFontTx/>
              <a:buChar char="-"/>
            </a:pPr>
            <a:r>
              <a:rPr lang="vi-VN" sz="4900" dirty="0" smtClean="0">
                <a:latin typeface="+mj-lt"/>
              </a:rPr>
              <a:t>Vẻ đẹp trước khi lấy chồng: là một người con gái “tính đã thùy mị, nết na, lại thêm tư dung tốt đẹp” </a:t>
            </a:r>
            <a:endParaRPr lang="en-US" sz="4900" dirty="0" smtClean="0">
              <a:latin typeface="+mj-lt"/>
            </a:endParaRPr>
          </a:p>
          <a:p>
            <a:pPr>
              <a:buFontTx/>
              <a:buChar char="-"/>
            </a:pPr>
            <a:r>
              <a:rPr lang="vi-VN" sz="4900" dirty="0" smtClean="0">
                <a:latin typeface="+mj-lt"/>
              </a:rPr>
              <a:t>⇒ một vẻ đẹp chuẩn mực</a:t>
            </a:r>
          </a:p>
          <a:p>
            <a:pPr marL="0" indent="0">
              <a:buNone/>
            </a:pPr>
            <a:r>
              <a:rPr lang="vi-VN" sz="4900" dirty="0" smtClean="0">
                <a:latin typeface="+mj-lt"/>
              </a:rPr>
              <a:t>- Trong cuộc sống vợ chồng:</a:t>
            </a:r>
          </a:p>
          <a:p>
            <a:pPr marL="0" indent="0">
              <a:buNone/>
            </a:pPr>
            <a:r>
              <a:rPr lang="vi-VN" sz="4900" dirty="0" smtClean="0">
                <a:latin typeface="+mj-lt"/>
              </a:rPr>
              <a:t>  + Giữ gìn khuôn phép, không để vợ chồng thất hòa </a:t>
            </a:r>
            <a:endParaRPr lang="en-US" sz="4900" dirty="0" smtClean="0">
              <a:latin typeface="+mj-lt"/>
            </a:endParaRPr>
          </a:p>
          <a:p>
            <a:pPr marL="0" indent="0">
              <a:buNone/>
            </a:pPr>
            <a:r>
              <a:rPr lang="vi-VN" sz="4900" dirty="0" smtClean="0">
                <a:latin typeface="+mj-lt"/>
              </a:rPr>
              <a:t>⇒ Tạo dựng và giữ gìn hạnh phúc gia đình</a:t>
            </a:r>
          </a:p>
          <a:p>
            <a:pPr marL="0" indent="0">
              <a:buNone/>
            </a:pPr>
            <a:r>
              <a:rPr lang="vi-VN" sz="4900" dirty="0" smtClean="0">
                <a:latin typeface="+mj-lt"/>
              </a:rPr>
              <a:t>- Khi tiển chồng đi lính:</a:t>
            </a:r>
          </a:p>
          <a:p>
            <a:pPr marL="0" indent="0">
              <a:buNone/>
            </a:pPr>
            <a:r>
              <a:rPr lang="vi-VN" sz="4900" dirty="0" smtClean="0">
                <a:latin typeface="+mj-lt"/>
              </a:rPr>
              <a:t>  + Dặn dò cẩn thận, đầy tình nghĩa, thủy chung</a:t>
            </a:r>
          </a:p>
          <a:p>
            <a:pPr marL="0" indent="0">
              <a:buNone/>
            </a:pPr>
            <a:r>
              <a:rPr lang="vi-VN" sz="4900" dirty="0" smtClean="0">
                <a:latin typeface="+mj-lt"/>
              </a:rPr>
              <a:t>  + Nàng không mong chồng khi trở về mang “ấn phong hầu, mặc áo gấm trở về quê cũ” mà chỉ mong chồng bình yên </a:t>
            </a:r>
            <a:endParaRPr lang="en-US" sz="4900" dirty="0" smtClean="0">
              <a:latin typeface="+mj-lt"/>
            </a:endParaRPr>
          </a:p>
          <a:p>
            <a:pPr marL="0" indent="0">
              <a:buNone/>
            </a:pPr>
            <a:r>
              <a:rPr lang="vi-VN" sz="4900" dirty="0" smtClean="0">
                <a:latin typeface="+mj-lt"/>
              </a:rPr>
              <a:t>→ ko màng danh lợi</a:t>
            </a:r>
          </a:p>
        </p:txBody>
      </p:sp>
    </p:spTree>
    <p:extLst>
      <p:ext uri="{BB962C8B-B14F-4D97-AF65-F5344CB8AC3E}">
        <p14:creationId xmlns:p14="http://schemas.microsoft.com/office/powerpoint/2010/main" xmlns="" val="19440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body" idx="1"/>
          </p:nvPr>
        </p:nvSpPr>
        <p:spPr>
          <a:xfrm>
            <a:off x="838200" y="762000"/>
            <a:ext cx="7467600" cy="5715000"/>
          </a:xfrm>
        </p:spPr>
        <p:txBody>
          <a:bodyPr/>
          <a:lstStyle/>
          <a:p>
            <a:r>
              <a:rPr lang="en-US" sz="4000" b="1">
                <a:latin typeface=".VnArial" pitchFamily="34" charset="0"/>
              </a:rPr>
              <a:t>Trong cuéc sèng vî chång th­êng ngµy</a:t>
            </a:r>
          </a:p>
          <a:p>
            <a:r>
              <a:rPr lang="en-US" sz="4000" b="1">
                <a:latin typeface=".VnArial" pitchFamily="34" charset="0"/>
              </a:rPr>
              <a:t>Khi tiÔn chång ®i lÝnh </a:t>
            </a:r>
          </a:p>
          <a:p>
            <a:r>
              <a:rPr lang="en-US" sz="4000" b="1">
                <a:latin typeface=".VnArial" pitchFamily="34" charset="0"/>
              </a:rPr>
              <a:t>Khi xa chång</a:t>
            </a:r>
          </a:p>
          <a:p>
            <a:r>
              <a:rPr lang="en-US" sz="4000" b="1">
                <a:latin typeface=".VnArial" pitchFamily="34" charset="0"/>
              </a:rPr>
              <a:t>Khi bÞ chång nghi oan</a:t>
            </a:r>
          </a:p>
          <a:p>
            <a:r>
              <a:rPr lang="en-US" sz="4000" b="1">
                <a:latin typeface=".VnArial" pitchFamily="34" charset="0"/>
              </a:rPr>
              <a:t>Khi ®­îc gi¶i oan </a:t>
            </a:r>
          </a:p>
        </p:txBody>
      </p:sp>
      <p:sp>
        <p:nvSpPr>
          <p:cNvPr id="100355" name="WordArt 3"/>
          <p:cNvSpPr>
            <a:spLocks noChangeArrowheads="1" noChangeShapeType="1" noTextEdit="1"/>
          </p:cNvSpPr>
          <p:nvPr/>
        </p:nvSpPr>
        <p:spPr bwMode="auto">
          <a:xfrm>
            <a:off x="1828800" y="0"/>
            <a:ext cx="3467100" cy="838200"/>
          </a:xfrm>
          <a:prstGeom prst="rect">
            <a:avLst/>
          </a:prstGeom>
        </p:spPr>
        <p:txBody>
          <a:bodyPr wrap="none" fromWordArt="1">
            <a:prstTxWarp prst="textPlain">
              <a:avLst>
                <a:gd name="adj" fmla="val 50000"/>
              </a:avLst>
            </a:prstTxWarp>
          </a:bodyPr>
          <a:lstStyle/>
          <a:p>
            <a:pPr algn="ctr"/>
            <a:r>
              <a:rPr lang="pt-BR" sz="2400" kern="10">
                <a:ln w="12700">
                  <a:solidFill>
                    <a:srgbClr val="EAEAEA"/>
                  </a:solidFill>
                  <a:round/>
                  <a:headEnd/>
                  <a:tailEnd/>
                </a:ln>
                <a:solidFill>
                  <a:srgbClr val="FF0000"/>
                </a:solidFill>
                <a:effectLst>
                  <a:outerShdw dist="35921" dir="2700000" sy="50000" kx="2115830" algn="bl" rotWithShape="0">
                    <a:srgbClr val="C0C0C0">
                      <a:alpha val="80000"/>
                    </a:srgbClr>
                  </a:outerShdw>
                </a:effectLst>
                <a:latin typeface=".VnVogueH"/>
              </a:rPr>
              <a:t>1. Nh©n vËt Vò n­¬ng</a:t>
            </a:r>
            <a:endParaRPr lang="en-US" sz="2400" kern="10">
              <a:ln w="12700">
                <a:solidFill>
                  <a:srgbClr val="EAEAEA"/>
                </a:solidFill>
                <a:round/>
                <a:headEnd/>
                <a:tailEnd/>
              </a:ln>
              <a:solidFill>
                <a:srgbClr val="FF0000"/>
              </a:solidFill>
              <a:effectLst>
                <a:outerShdw dist="35921" dir="2700000" sy="50000" kx="2115830" algn="bl" rotWithShape="0">
                  <a:srgbClr val="C0C0C0">
                    <a:alpha val="80000"/>
                  </a:srgbClr>
                </a:outerShdw>
              </a:effectLst>
              <a:latin typeface=".VnVogueH"/>
            </a:endParaRPr>
          </a:p>
        </p:txBody>
      </p:sp>
    </p:spTree>
  </p:cSld>
  <p:clrMapOvr>
    <a:masterClrMapping/>
  </p:clrMapOvr>
  <p:transition>
    <p:wheel spokes="8"/>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3"/>
          <p:cNvSpPr>
            <a:spLocks noGrp="1" noChangeArrowheads="1"/>
          </p:cNvSpPr>
          <p:nvPr>
            <p:ph type="body" idx="1"/>
          </p:nvPr>
        </p:nvSpPr>
        <p:spPr>
          <a:xfrm>
            <a:off x="304800" y="609600"/>
            <a:ext cx="8382000" cy="4525963"/>
          </a:xfrm>
        </p:spPr>
        <p:txBody>
          <a:bodyPr/>
          <a:lstStyle/>
          <a:p>
            <a:pPr>
              <a:buFontTx/>
              <a:buNone/>
            </a:pPr>
            <a:r>
              <a:rPr lang="pt-BR" sz="4000" b="1" i="1">
                <a:latin typeface=".VnTime" pitchFamily="34" charset="0"/>
              </a:rPr>
              <a:t>                             Vò ThÞ ThiÕt, ng­êi con g¸i quª ë Nam X­¬ng, tÝnh ®· thuú mÞ, nÕt na, l¹i thªm t­ dung tèt ®Ñp </a:t>
            </a:r>
            <a:endParaRPr lang="pt-BR" sz="4000" b="1">
              <a:latin typeface=".VnTime" pitchFamily="34" charset="0"/>
            </a:endParaRPr>
          </a:p>
          <a:p>
            <a:pPr>
              <a:buFontTx/>
              <a:buNone/>
            </a:pPr>
            <a:r>
              <a:rPr lang="pt-BR" sz="4000" b="1">
                <a:solidFill>
                  <a:srgbClr val="0000FF"/>
                </a:solidFill>
                <a:latin typeface=".VnTime" pitchFamily="34" charset="0"/>
              </a:rPr>
              <a:t>-&gt; Lµ ng­êi phô n÷ ®Ñp ng­êi, ®Ñp nÕt</a:t>
            </a:r>
            <a:endParaRPr lang="en-US" sz="4000" b="1">
              <a:solidFill>
                <a:srgbClr val="0000FF"/>
              </a:solidFill>
              <a:latin typeface=".VnTime" pitchFamily="34" charset="0"/>
            </a:endParaRPr>
          </a:p>
        </p:txBody>
      </p:sp>
      <p:sp>
        <p:nvSpPr>
          <p:cNvPr id="101380" name="Rectangle 4"/>
          <p:cNvSpPr>
            <a:spLocks noChangeArrowheads="1"/>
          </p:cNvSpPr>
          <p:nvPr/>
        </p:nvSpPr>
        <p:spPr bwMode="auto">
          <a:xfrm>
            <a:off x="533400" y="609600"/>
            <a:ext cx="3530600" cy="701675"/>
          </a:xfrm>
          <a:prstGeom prst="rect">
            <a:avLst/>
          </a:prstGeom>
          <a:noFill/>
          <a:ln w="9525">
            <a:noFill/>
            <a:miter lim="800000"/>
            <a:headEnd/>
            <a:tailEnd/>
          </a:ln>
          <a:effectLst/>
        </p:spPr>
        <p:txBody>
          <a:bodyPr wrap="none">
            <a:spAutoFit/>
          </a:bodyPr>
          <a:lstStyle/>
          <a:p>
            <a:r>
              <a:rPr lang="pt-BR" b="1">
                <a:latin typeface=".VnTime" pitchFamily="34" charset="0"/>
              </a:rPr>
              <a:t>- Lêi giíi thiÖu:</a:t>
            </a:r>
            <a:endParaRPr lang="en-US" b="1">
              <a:latin typeface=".VnTime" pitchFamily="34" charset="0"/>
            </a:endParaRPr>
          </a:p>
        </p:txBody>
      </p:sp>
      <p:sp>
        <p:nvSpPr>
          <p:cNvPr id="101382" name="Line 6"/>
          <p:cNvSpPr>
            <a:spLocks noChangeShapeType="1"/>
          </p:cNvSpPr>
          <p:nvPr/>
        </p:nvSpPr>
        <p:spPr bwMode="auto">
          <a:xfrm>
            <a:off x="762000" y="3048000"/>
            <a:ext cx="609600" cy="0"/>
          </a:xfrm>
          <a:prstGeom prst="line">
            <a:avLst/>
          </a:prstGeom>
          <a:noFill/>
          <a:ln w="47625">
            <a:solidFill>
              <a:srgbClr val="FF0000"/>
            </a:solidFill>
            <a:round/>
            <a:headEnd/>
            <a:tailEnd/>
          </a:ln>
          <a:effectLst/>
        </p:spPr>
        <p:txBody>
          <a:bodyPr/>
          <a:lstStyle/>
          <a:p>
            <a:endParaRPr lang="en-US"/>
          </a:p>
        </p:txBody>
      </p:sp>
      <p:sp>
        <p:nvSpPr>
          <p:cNvPr id="101383" name="Line 7"/>
          <p:cNvSpPr>
            <a:spLocks noChangeShapeType="1"/>
          </p:cNvSpPr>
          <p:nvPr/>
        </p:nvSpPr>
        <p:spPr bwMode="auto">
          <a:xfrm>
            <a:off x="762000" y="2438400"/>
            <a:ext cx="3200400" cy="0"/>
          </a:xfrm>
          <a:prstGeom prst="line">
            <a:avLst/>
          </a:prstGeom>
          <a:noFill/>
          <a:ln w="47625">
            <a:solidFill>
              <a:srgbClr val="FF0000"/>
            </a:solidFill>
            <a:round/>
            <a:headEnd/>
            <a:tailEnd/>
          </a:ln>
          <a:effectLst/>
        </p:spPr>
        <p:txBody>
          <a:bodyPr/>
          <a:lstStyle/>
          <a:p>
            <a:endParaRPr lang="en-US"/>
          </a:p>
        </p:txBody>
      </p:sp>
      <p:sp>
        <p:nvSpPr>
          <p:cNvPr id="101385" name="Line 9"/>
          <p:cNvSpPr>
            <a:spLocks noChangeShapeType="1"/>
          </p:cNvSpPr>
          <p:nvPr/>
        </p:nvSpPr>
        <p:spPr bwMode="auto">
          <a:xfrm>
            <a:off x="5943600" y="2438400"/>
            <a:ext cx="2209800" cy="0"/>
          </a:xfrm>
          <a:prstGeom prst="line">
            <a:avLst/>
          </a:prstGeom>
          <a:noFill/>
          <a:ln w="47625">
            <a:solidFill>
              <a:srgbClr val="FF0000"/>
            </a:solidFill>
            <a:round/>
            <a:headEnd/>
            <a:tailEn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1380"/>
                                        </p:tgtEl>
                                        <p:attrNameLst>
                                          <p:attrName>style.visibility</p:attrName>
                                        </p:attrNameLst>
                                      </p:cBhvr>
                                      <p:to>
                                        <p:strVal val="visible"/>
                                      </p:to>
                                    </p:set>
                                    <p:animEffect transition="in" filter="checkerboard(across)">
                                      <p:cBhvr>
                                        <p:cTn id="7" dur="500"/>
                                        <p:tgtEl>
                                          <p:spTgt spid="10138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1379">
                                            <p:txEl>
                                              <p:pRg st="0" end="0"/>
                                            </p:txEl>
                                          </p:spTgt>
                                        </p:tgtEl>
                                        <p:attrNameLst>
                                          <p:attrName>style.visibility</p:attrName>
                                        </p:attrNameLst>
                                      </p:cBhvr>
                                      <p:to>
                                        <p:strVal val="visible"/>
                                      </p:to>
                                    </p:set>
                                    <p:animEffect transition="in" filter="dissolve">
                                      <p:cBhvr>
                                        <p:cTn id="12" dur="500"/>
                                        <p:tgtEl>
                                          <p:spTgt spid="10137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01383"/>
                                        </p:tgtEl>
                                        <p:attrNameLst>
                                          <p:attrName>style.visibility</p:attrName>
                                        </p:attrNameLst>
                                      </p:cBhvr>
                                      <p:to>
                                        <p:strVal val="visible"/>
                                      </p:to>
                                    </p:set>
                                    <p:animEffect transition="in" filter="checkerboard(across)">
                                      <p:cBhvr>
                                        <p:cTn id="17" dur="500"/>
                                        <p:tgtEl>
                                          <p:spTgt spid="101383"/>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101385"/>
                                        </p:tgtEl>
                                        <p:attrNameLst>
                                          <p:attrName>style.visibility</p:attrName>
                                        </p:attrNameLst>
                                      </p:cBhvr>
                                      <p:to>
                                        <p:strVal val="visible"/>
                                      </p:to>
                                    </p:set>
                                    <p:animEffect transition="in" filter="checkerboard(across)">
                                      <p:cBhvr>
                                        <p:cTn id="20" dur="500"/>
                                        <p:tgtEl>
                                          <p:spTgt spid="101385"/>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101382"/>
                                        </p:tgtEl>
                                        <p:attrNameLst>
                                          <p:attrName>style.visibility</p:attrName>
                                        </p:attrNameLst>
                                      </p:cBhvr>
                                      <p:to>
                                        <p:strVal val="visible"/>
                                      </p:to>
                                    </p:set>
                                    <p:animEffect transition="in" filter="checkerboard(across)">
                                      <p:cBhvr>
                                        <p:cTn id="23" dur="500"/>
                                        <p:tgtEl>
                                          <p:spTgt spid="101382"/>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nodeType="clickEffect">
                                  <p:stCondLst>
                                    <p:cond delay="0"/>
                                  </p:stCondLst>
                                  <p:childTnLst>
                                    <p:set>
                                      <p:cBhvr>
                                        <p:cTn id="27" dur="1" fill="hold">
                                          <p:stCondLst>
                                            <p:cond delay="0"/>
                                          </p:stCondLst>
                                        </p:cTn>
                                        <p:tgtEl>
                                          <p:spTgt spid="101379">
                                            <p:txEl>
                                              <p:pRg st="1" end="1"/>
                                            </p:txEl>
                                          </p:spTgt>
                                        </p:tgtEl>
                                        <p:attrNameLst>
                                          <p:attrName>style.visibility</p:attrName>
                                        </p:attrNameLst>
                                      </p:cBhvr>
                                      <p:to>
                                        <p:strVal val="visible"/>
                                      </p:to>
                                    </p:set>
                                    <p:animEffect transition="in" filter="slide(fromBottom)">
                                      <p:cBhvr>
                                        <p:cTn id="28" dur="500"/>
                                        <p:tgtEl>
                                          <p:spTgt spid="1013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0" grpId="0"/>
      <p:bldP spid="101382" grpId="0" animBg="1"/>
      <p:bldP spid="101383" grpId="0" animBg="1"/>
      <p:bldP spid="101385"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3"/>
          <p:cNvSpPr>
            <a:spLocks noGrp="1" noChangeArrowheads="1"/>
          </p:cNvSpPr>
          <p:nvPr>
            <p:ph type="body" idx="1"/>
          </p:nvPr>
        </p:nvSpPr>
        <p:spPr>
          <a:xfrm>
            <a:off x="304800" y="685800"/>
            <a:ext cx="8610600" cy="5638800"/>
          </a:xfrm>
        </p:spPr>
        <p:txBody>
          <a:bodyPr/>
          <a:lstStyle/>
          <a:p>
            <a:pPr>
              <a:buFontTx/>
              <a:buNone/>
            </a:pPr>
            <a:r>
              <a:rPr lang="en-US" sz="4000" b="1">
                <a:latin typeface=".VnTime" pitchFamily="34" charset="0"/>
              </a:rPr>
              <a:t>- Trong cuéc sèng vî chång th­êng ngµy:</a:t>
            </a:r>
            <a:endParaRPr lang="pt-BR" sz="4000" b="1" i="1">
              <a:latin typeface=".VnTime" pitchFamily="34" charset="0"/>
            </a:endParaRPr>
          </a:p>
          <a:p>
            <a:pPr>
              <a:buFontTx/>
              <a:buNone/>
            </a:pPr>
            <a:r>
              <a:rPr lang="pt-BR" sz="4000" b="1" i="1">
                <a:latin typeface=".VnTime" pitchFamily="34" charset="0"/>
              </a:rPr>
              <a:t>+ Gi÷ g×n khu«n phÐp</a:t>
            </a:r>
          </a:p>
          <a:p>
            <a:pPr>
              <a:buFontTx/>
              <a:buNone/>
            </a:pPr>
            <a:r>
              <a:rPr lang="pt-BR" sz="4000" b="1" i="1">
                <a:latin typeface=".VnTime" pitchFamily="34" charset="0"/>
              </a:rPr>
              <a:t>+ Kh«ng tõng ®Ó lóc nµo vî chång ph¶i ®Õn thÊt hoµ</a:t>
            </a:r>
            <a:endParaRPr lang="pt-BR" sz="4000" b="1">
              <a:latin typeface=".VnTime" pitchFamily="34" charset="0"/>
            </a:endParaRPr>
          </a:p>
          <a:p>
            <a:pPr>
              <a:buFontTx/>
              <a:buNone/>
            </a:pPr>
            <a:r>
              <a:rPr lang="pt-BR" sz="4000" b="1">
                <a:solidFill>
                  <a:srgbClr val="0000FF"/>
                </a:solidFill>
                <a:latin typeface=".VnTime" pitchFamily="34" charset="0"/>
              </a:rPr>
              <a:t>-&gt; Vò N­¬ng cã c¸ch c­ xö ®óng mùc, nh­êng nhÞn, gi÷ g×n h¹nh phóc gia ®×nh.</a:t>
            </a:r>
            <a:r>
              <a:rPr lang="en-US" sz="4000" b="1">
                <a:solidFill>
                  <a:srgbClr val="0000FF"/>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2403">
                                            <p:txEl>
                                              <p:pRg st="0" end="0"/>
                                            </p:txEl>
                                          </p:spTgt>
                                        </p:tgtEl>
                                        <p:attrNameLst>
                                          <p:attrName>style.visibility</p:attrName>
                                        </p:attrNameLst>
                                      </p:cBhvr>
                                      <p:to>
                                        <p:strVal val="visible"/>
                                      </p:to>
                                    </p:set>
                                    <p:animEffect transition="in" filter="box(in)">
                                      <p:cBhvr>
                                        <p:cTn id="7" dur="500"/>
                                        <p:tgtEl>
                                          <p:spTgt spid="1024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2403">
                                            <p:txEl>
                                              <p:pRg st="1" end="1"/>
                                            </p:txEl>
                                          </p:spTgt>
                                        </p:tgtEl>
                                        <p:attrNameLst>
                                          <p:attrName>style.visibility</p:attrName>
                                        </p:attrNameLst>
                                      </p:cBhvr>
                                      <p:to>
                                        <p:strVal val="visible"/>
                                      </p:to>
                                    </p:set>
                                    <p:animEffect transition="in" filter="dissolve">
                                      <p:cBhvr>
                                        <p:cTn id="12" dur="500"/>
                                        <p:tgtEl>
                                          <p:spTgt spid="1024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2403">
                                            <p:txEl>
                                              <p:pRg st="2" end="2"/>
                                            </p:txEl>
                                          </p:spTgt>
                                        </p:tgtEl>
                                        <p:attrNameLst>
                                          <p:attrName>style.visibility</p:attrName>
                                        </p:attrNameLst>
                                      </p:cBhvr>
                                      <p:to>
                                        <p:strVal val="visible"/>
                                      </p:to>
                                    </p:set>
                                    <p:animEffect transition="in" filter="dissolve">
                                      <p:cBhvr>
                                        <p:cTn id="17" dur="500"/>
                                        <p:tgtEl>
                                          <p:spTgt spid="1024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102403">
                                            <p:txEl>
                                              <p:pRg st="3" end="3"/>
                                            </p:txEl>
                                          </p:spTgt>
                                        </p:tgtEl>
                                        <p:attrNameLst>
                                          <p:attrName>style.visibility</p:attrName>
                                        </p:attrNameLst>
                                      </p:cBhvr>
                                      <p:to>
                                        <p:strVal val="visible"/>
                                      </p:to>
                                    </p:set>
                                    <p:animEffect transition="in" filter="slide(fromBottom)">
                                      <p:cBhvr>
                                        <p:cTn id="22" dur="500"/>
                                        <p:tgtEl>
                                          <p:spTgt spid="1024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Text Box 3"/>
          <p:cNvSpPr txBox="1">
            <a:spLocks noChangeArrowheads="1"/>
          </p:cNvSpPr>
          <p:nvPr/>
        </p:nvSpPr>
        <p:spPr bwMode="auto">
          <a:xfrm>
            <a:off x="228600" y="304800"/>
            <a:ext cx="8915400" cy="1800225"/>
          </a:xfrm>
          <a:prstGeom prst="rect">
            <a:avLst/>
          </a:prstGeom>
          <a:noFill/>
          <a:ln w="9525">
            <a:noFill/>
            <a:miter lim="800000"/>
            <a:headEnd/>
            <a:tailEnd/>
          </a:ln>
          <a:effectLst/>
        </p:spPr>
        <p:txBody>
          <a:bodyPr>
            <a:spAutoFit/>
          </a:bodyPr>
          <a:lstStyle/>
          <a:p>
            <a:r>
              <a:rPr lang="sv-SE" sz="2800" b="1">
                <a:latin typeface=".VnTime" pitchFamily="34" charset="0"/>
              </a:rPr>
              <a:t>- Khi tiÔn chång ®i lÝnh:</a:t>
            </a:r>
            <a:endParaRPr lang="pt-BR" sz="2800" b="1" i="1">
              <a:latin typeface=".VnTime" pitchFamily="34" charset="0"/>
            </a:endParaRPr>
          </a:p>
          <a:p>
            <a:r>
              <a:rPr lang="pt-BR" sz="2800" b="1" i="1">
                <a:latin typeface=".VnTime" pitchFamily="34" charset="0"/>
              </a:rPr>
              <a:t>+ Hµnh ®éng: Rãt chÐn r­îu ®Çy mµ r»ng</a:t>
            </a:r>
          </a:p>
          <a:p>
            <a:r>
              <a:rPr lang="pt-BR" sz="2800" b="1" i="1">
                <a:latin typeface=".VnTime" pitchFamily="34" charset="0"/>
              </a:rPr>
              <a:t>+ Lêi nãi:  Chµng ®i chuyÕn nµy, thiÕp ch¼ng d¸m mong ®eo ®­îc Ên phong hÇu, ... c¸nh hång bay bæng”.</a:t>
            </a:r>
            <a:endParaRPr lang="en-US" sz="2800" b="1" i="1">
              <a:latin typeface=".VnTime" pitchFamily="34" charset="0"/>
            </a:endParaRPr>
          </a:p>
        </p:txBody>
      </p:sp>
      <p:sp>
        <p:nvSpPr>
          <p:cNvPr id="107524" name="Text Box 4"/>
          <p:cNvSpPr txBox="1">
            <a:spLocks noChangeArrowheads="1"/>
          </p:cNvSpPr>
          <p:nvPr/>
        </p:nvSpPr>
        <p:spPr bwMode="auto">
          <a:xfrm>
            <a:off x="152400" y="2286000"/>
            <a:ext cx="8991600" cy="4371975"/>
          </a:xfrm>
          <a:prstGeom prst="rect">
            <a:avLst/>
          </a:prstGeom>
          <a:noFill/>
          <a:ln w="9525">
            <a:solidFill>
              <a:schemeClr val="bg1"/>
            </a:solidFill>
            <a:miter lim="800000"/>
            <a:headEnd/>
            <a:tailEnd/>
          </a:ln>
          <a:effectLst/>
        </p:spPr>
        <p:txBody>
          <a:bodyPr>
            <a:spAutoFit/>
          </a:bodyPr>
          <a:lstStyle/>
          <a:p>
            <a:pPr eaLnBrk="0" hangingPunct="0">
              <a:spcBef>
                <a:spcPct val="50000"/>
              </a:spcBef>
            </a:pPr>
            <a:r>
              <a:rPr lang="en-US" sz="2400">
                <a:latin typeface="Times New Roman" pitchFamily="18" charset="0"/>
              </a:rPr>
              <a:t>	</a:t>
            </a:r>
            <a:r>
              <a:rPr lang="en-US" sz="2800">
                <a:latin typeface="Times New Roman" pitchFamily="18" charset="0"/>
              </a:rPr>
              <a:t>“Chàng đi chuyến này, thiếp chẳng dám mong đeo được ấn phong hầu, mặc áo gấm trở về quê cũ, chỉ xin ngày về mang theo được hai chữ bình yên, thế là đủ rồi. Chỉ e việc quân khó liệu, thế giặc khôn lường. Giặc cuồng còn lẩn lút, quân triều còn gian lao, rồi thế chẻ tre chưa có, mà mùa dưa chín quá kì, khiến cho tiện thiếp băn khoăn, mẹ hiền lo lắng. Nhìn trăng soi thành cũ, lại sửa soạn áo rét, gửi người ải xa, trông liễu rủ bãi hoang, lại thổn thức tâm tình, thương người đất thú! Dù có thư tín ngàn hàng, cũng sợ không có cánh hồng bay bổng”.</a:t>
            </a:r>
            <a:endParaRPr lang="en-US" sz="2800" b="1">
              <a:latin typeface="Times New Roman" pitchFamily="18" charset="0"/>
            </a:endParaRPr>
          </a:p>
        </p:txBody>
      </p:sp>
      <p:sp>
        <p:nvSpPr>
          <p:cNvPr id="107525" name="Line 5"/>
          <p:cNvSpPr>
            <a:spLocks noChangeShapeType="1"/>
          </p:cNvSpPr>
          <p:nvPr/>
        </p:nvSpPr>
        <p:spPr bwMode="auto">
          <a:xfrm>
            <a:off x="1447800" y="2743200"/>
            <a:ext cx="6858000" cy="0"/>
          </a:xfrm>
          <a:prstGeom prst="line">
            <a:avLst/>
          </a:prstGeom>
          <a:noFill/>
          <a:ln w="28575">
            <a:solidFill>
              <a:srgbClr val="FF00FF"/>
            </a:solidFill>
            <a:round/>
            <a:headEnd/>
            <a:tailEnd/>
          </a:ln>
          <a:effectLst/>
        </p:spPr>
        <p:txBody>
          <a:bodyPr/>
          <a:lstStyle/>
          <a:p>
            <a:endParaRPr lang="en-US"/>
          </a:p>
        </p:txBody>
      </p:sp>
      <p:sp>
        <p:nvSpPr>
          <p:cNvPr id="107526" name="Line 6"/>
          <p:cNvSpPr>
            <a:spLocks noChangeShapeType="1"/>
          </p:cNvSpPr>
          <p:nvPr/>
        </p:nvSpPr>
        <p:spPr bwMode="auto">
          <a:xfrm>
            <a:off x="228600" y="3124200"/>
            <a:ext cx="8458200" cy="0"/>
          </a:xfrm>
          <a:prstGeom prst="line">
            <a:avLst/>
          </a:prstGeom>
          <a:noFill/>
          <a:ln w="28575">
            <a:solidFill>
              <a:srgbClr val="FF00FF"/>
            </a:solidFill>
            <a:round/>
            <a:headEnd/>
            <a:tailEnd/>
          </a:ln>
          <a:effectLst/>
        </p:spPr>
        <p:txBody>
          <a:bodyPr/>
          <a:lstStyle/>
          <a:p>
            <a:endParaRPr lang="en-US"/>
          </a:p>
        </p:txBody>
      </p:sp>
      <p:sp>
        <p:nvSpPr>
          <p:cNvPr id="107527" name="Line 7"/>
          <p:cNvSpPr>
            <a:spLocks noChangeShapeType="1"/>
          </p:cNvSpPr>
          <p:nvPr/>
        </p:nvSpPr>
        <p:spPr bwMode="auto">
          <a:xfrm>
            <a:off x="304800" y="3581400"/>
            <a:ext cx="6934200" cy="0"/>
          </a:xfrm>
          <a:prstGeom prst="line">
            <a:avLst/>
          </a:prstGeom>
          <a:noFill/>
          <a:ln w="28575">
            <a:solidFill>
              <a:srgbClr val="FF00FF"/>
            </a:solidFill>
            <a:round/>
            <a:headEnd/>
            <a:tailEnd/>
          </a:ln>
          <a:effectLst/>
        </p:spPr>
        <p:txBody>
          <a:bodyPr/>
          <a:lstStyle/>
          <a:p>
            <a:endParaRPr lang="en-US"/>
          </a:p>
        </p:txBody>
      </p:sp>
      <p:sp>
        <p:nvSpPr>
          <p:cNvPr id="107528" name="Line 8"/>
          <p:cNvSpPr>
            <a:spLocks noChangeShapeType="1"/>
          </p:cNvSpPr>
          <p:nvPr/>
        </p:nvSpPr>
        <p:spPr bwMode="auto">
          <a:xfrm flipV="1">
            <a:off x="7620000" y="3581400"/>
            <a:ext cx="1295400" cy="0"/>
          </a:xfrm>
          <a:prstGeom prst="line">
            <a:avLst/>
          </a:prstGeom>
          <a:noFill/>
          <a:ln w="28575">
            <a:solidFill>
              <a:srgbClr val="FF00FF"/>
            </a:solidFill>
            <a:round/>
            <a:headEnd/>
            <a:tailEnd/>
          </a:ln>
          <a:effectLst/>
        </p:spPr>
        <p:txBody>
          <a:bodyPr/>
          <a:lstStyle/>
          <a:p>
            <a:endParaRPr lang="en-US"/>
          </a:p>
        </p:txBody>
      </p:sp>
      <p:sp>
        <p:nvSpPr>
          <p:cNvPr id="107529" name="Line 9"/>
          <p:cNvSpPr>
            <a:spLocks noChangeShapeType="1"/>
          </p:cNvSpPr>
          <p:nvPr/>
        </p:nvSpPr>
        <p:spPr bwMode="auto">
          <a:xfrm>
            <a:off x="381000" y="4038600"/>
            <a:ext cx="8305800" cy="0"/>
          </a:xfrm>
          <a:prstGeom prst="line">
            <a:avLst/>
          </a:prstGeom>
          <a:noFill/>
          <a:ln w="28575">
            <a:solidFill>
              <a:srgbClr val="FF00FF"/>
            </a:solidFill>
            <a:round/>
            <a:headEnd/>
            <a:tailEnd/>
          </a:ln>
          <a:effectLst/>
        </p:spPr>
        <p:txBody>
          <a:bodyPr/>
          <a:lstStyle/>
          <a:p>
            <a:endParaRPr lang="en-US"/>
          </a:p>
        </p:txBody>
      </p:sp>
      <p:sp>
        <p:nvSpPr>
          <p:cNvPr id="107530" name="Line 10"/>
          <p:cNvSpPr>
            <a:spLocks noChangeShapeType="1"/>
          </p:cNvSpPr>
          <p:nvPr/>
        </p:nvSpPr>
        <p:spPr bwMode="auto">
          <a:xfrm>
            <a:off x="304800" y="4419600"/>
            <a:ext cx="8382000" cy="0"/>
          </a:xfrm>
          <a:prstGeom prst="line">
            <a:avLst/>
          </a:prstGeom>
          <a:noFill/>
          <a:ln w="28575">
            <a:solidFill>
              <a:srgbClr val="FF00FF"/>
            </a:solidFill>
            <a:round/>
            <a:headEnd/>
            <a:tailEnd/>
          </a:ln>
          <a:effectLst/>
        </p:spPr>
        <p:txBody>
          <a:bodyPr/>
          <a:lstStyle/>
          <a:p>
            <a:endParaRPr lang="en-US"/>
          </a:p>
        </p:txBody>
      </p:sp>
      <p:sp>
        <p:nvSpPr>
          <p:cNvPr id="107531" name="Line 11"/>
          <p:cNvSpPr>
            <a:spLocks noChangeShapeType="1"/>
          </p:cNvSpPr>
          <p:nvPr/>
        </p:nvSpPr>
        <p:spPr bwMode="auto">
          <a:xfrm>
            <a:off x="304800" y="4876800"/>
            <a:ext cx="8382000" cy="0"/>
          </a:xfrm>
          <a:prstGeom prst="line">
            <a:avLst/>
          </a:prstGeom>
          <a:noFill/>
          <a:ln w="28575">
            <a:solidFill>
              <a:srgbClr val="FF00FF"/>
            </a:solidFill>
            <a:round/>
            <a:headEnd/>
            <a:tailEnd/>
          </a:ln>
          <a:effectLst/>
        </p:spPr>
        <p:txBody>
          <a:bodyPr/>
          <a:lstStyle/>
          <a:p>
            <a:endParaRPr lang="en-US"/>
          </a:p>
        </p:txBody>
      </p:sp>
      <p:sp>
        <p:nvSpPr>
          <p:cNvPr id="107532" name="Line 12"/>
          <p:cNvSpPr>
            <a:spLocks noChangeShapeType="1"/>
          </p:cNvSpPr>
          <p:nvPr/>
        </p:nvSpPr>
        <p:spPr bwMode="auto">
          <a:xfrm>
            <a:off x="304800" y="5257800"/>
            <a:ext cx="8305800" cy="0"/>
          </a:xfrm>
          <a:prstGeom prst="line">
            <a:avLst/>
          </a:prstGeom>
          <a:noFill/>
          <a:ln w="28575">
            <a:solidFill>
              <a:srgbClr val="FF00FF"/>
            </a:solidFill>
            <a:round/>
            <a:headEnd/>
            <a:tailEnd/>
          </a:ln>
          <a:effectLst/>
        </p:spPr>
        <p:txBody>
          <a:bodyPr/>
          <a:lstStyle/>
          <a:p>
            <a:endParaRPr lang="en-US"/>
          </a:p>
        </p:txBody>
      </p:sp>
      <p:sp>
        <p:nvSpPr>
          <p:cNvPr id="107533" name="Line 13"/>
          <p:cNvSpPr>
            <a:spLocks noChangeShapeType="1"/>
          </p:cNvSpPr>
          <p:nvPr/>
        </p:nvSpPr>
        <p:spPr bwMode="auto">
          <a:xfrm>
            <a:off x="304800" y="5715000"/>
            <a:ext cx="8382000" cy="0"/>
          </a:xfrm>
          <a:prstGeom prst="line">
            <a:avLst/>
          </a:prstGeom>
          <a:noFill/>
          <a:ln w="28575">
            <a:solidFill>
              <a:srgbClr val="FF00FF"/>
            </a:solidFill>
            <a:round/>
            <a:headEnd/>
            <a:tailEnd/>
          </a:ln>
          <a:effectLst/>
        </p:spPr>
        <p:txBody>
          <a:bodyPr/>
          <a:lstStyle/>
          <a:p>
            <a:endParaRPr lang="en-US"/>
          </a:p>
        </p:txBody>
      </p:sp>
      <p:sp>
        <p:nvSpPr>
          <p:cNvPr id="107534" name="Line 14"/>
          <p:cNvSpPr>
            <a:spLocks noChangeShapeType="1"/>
          </p:cNvSpPr>
          <p:nvPr/>
        </p:nvSpPr>
        <p:spPr bwMode="auto">
          <a:xfrm>
            <a:off x="228600" y="6172200"/>
            <a:ext cx="8153400" cy="0"/>
          </a:xfrm>
          <a:prstGeom prst="line">
            <a:avLst/>
          </a:prstGeom>
          <a:noFill/>
          <a:ln w="28575">
            <a:solidFill>
              <a:srgbClr val="FF00FF"/>
            </a:solidFill>
            <a:round/>
            <a:headEnd/>
            <a:tailEn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07523">
                                            <p:txEl>
                                              <p:pRg st="0" end="0"/>
                                            </p:txEl>
                                          </p:spTgt>
                                        </p:tgtEl>
                                        <p:attrNameLst>
                                          <p:attrName>style.visibility</p:attrName>
                                        </p:attrNameLst>
                                      </p:cBhvr>
                                      <p:to>
                                        <p:strVal val="visible"/>
                                      </p:to>
                                    </p:set>
                                    <p:anim calcmode="discrete" valueType="clr">
                                      <p:cBhvr override="childStyle">
                                        <p:cTn id="7" dur="80"/>
                                        <p:tgtEl>
                                          <p:spTgt spid="10752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752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07523">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107523">
                                            <p:txEl>
                                              <p:pRg st="1" end="1"/>
                                            </p:txEl>
                                          </p:spTgt>
                                        </p:tgtEl>
                                        <p:attrNameLst>
                                          <p:attrName>style.visibility</p:attrName>
                                        </p:attrNameLst>
                                      </p:cBhvr>
                                      <p:to>
                                        <p:strVal val="visible"/>
                                      </p:to>
                                    </p:set>
                                    <p:anim calcmode="discrete" valueType="clr">
                                      <p:cBhvr override="childStyle">
                                        <p:cTn id="14" dur="80"/>
                                        <p:tgtEl>
                                          <p:spTgt spid="10752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07523">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107523">
                                            <p:txEl>
                                              <p:pRg st="1" end="1"/>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107523">
                                            <p:txEl>
                                              <p:pRg st="2" end="2"/>
                                            </p:txEl>
                                          </p:spTgt>
                                        </p:tgtEl>
                                        <p:attrNameLst>
                                          <p:attrName>style.visibility</p:attrName>
                                        </p:attrNameLst>
                                      </p:cBhvr>
                                      <p:to>
                                        <p:strVal val="visible"/>
                                      </p:to>
                                    </p:set>
                                    <p:anim calcmode="discrete" valueType="clr">
                                      <p:cBhvr override="childStyle">
                                        <p:cTn id="21" dur="80"/>
                                        <p:tgtEl>
                                          <p:spTgt spid="10752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07523">
                                            <p:txEl>
                                              <p:pRg st="2" end="2"/>
                                            </p:txEl>
                                          </p:spTgt>
                                        </p:tgtEl>
                                        <p:attrNameLst>
                                          <p:attrName>fillcolor</p:attrName>
                                        </p:attrNameLst>
                                      </p:cBhvr>
                                      <p:tavLst>
                                        <p:tav tm="0">
                                          <p:val>
                                            <p:clrVal>
                                              <a:schemeClr val="accent2"/>
                                            </p:clrVal>
                                          </p:val>
                                        </p:tav>
                                        <p:tav tm="50000">
                                          <p:val>
                                            <p:clrVal>
                                              <a:schemeClr val="hlink"/>
                                            </p:clrVal>
                                          </p:val>
                                        </p:tav>
                                      </p:tavLst>
                                    </p:anim>
                                    <p:set>
                                      <p:cBhvr>
                                        <p:cTn id="23" dur="80"/>
                                        <p:tgtEl>
                                          <p:spTgt spid="107523">
                                            <p:txEl>
                                              <p:pRg st="2" end="2"/>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107524">
                                            <p:txEl>
                                              <p:pRg st="0" end="0"/>
                                            </p:txEl>
                                          </p:spTgt>
                                        </p:tgtEl>
                                        <p:attrNameLst>
                                          <p:attrName>style.visibility</p:attrName>
                                        </p:attrNameLst>
                                      </p:cBhvr>
                                      <p:to>
                                        <p:strVal val="visible"/>
                                      </p:to>
                                    </p:set>
                                    <p:animEffect transition="in" filter="dissolve">
                                      <p:cBhvr>
                                        <p:cTn id="28" dur="500"/>
                                        <p:tgtEl>
                                          <p:spTgt spid="107524">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07525"/>
                                        </p:tgtEl>
                                        <p:attrNameLst>
                                          <p:attrName>style.visibility</p:attrName>
                                        </p:attrNameLst>
                                      </p:cBhvr>
                                      <p:to>
                                        <p:strVal val="visible"/>
                                      </p:to>
                                    </p:set>
                                    <p:animEffect transition="in" filter="blinds(horizontal)">
                                      <p:cBhvr>
                                        <p:cTn id="33" dur="500"/>
                                        <p:tgtEl>
                                          <p:spTgt spid="107525"/>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07526"/>
                                        </p:tgtEl>
                                        <p:attrNameLst>
                                          <p:attrName>style.visibility</p:attrName>
                                        </p:attrNameLst>
                                      </p:cBhvr>
                                      <p:to>
                                        <p:strVal val="visible"/>
                                      </p:to>
                                    </p:set>
                                    <p:animEffect transition="in" filter="blinds(horizontal)">
                                      <p:cBhvr>
                                        <p:cTn id="36" dur="500"/>
                                        <p:tgtEl>
                                          <p:spTgt spid="107526"/>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107527"/>
                                        </p:tgtEl>
                                        <p:attrNameLst>
                                          <p:attrName>style.visibility</p:attrName>
                                        </p:attrNameLst>
                                      </p:cBhvr>
                                      <p:to>
                                        <p:strVal val="visible"/>
                                      </p:to>
                                    </p:set>
                                    <p:animEffect transition="in" filter="blinds(horizontal)">
                                      <p:cBhvr>
                                        <p:cTn id="39" dur="500"/>
                                        <p:tgtEl>
                                          <p:spTgt spid="107527"/>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xit" presetSubtype="10" fill="hold" grpId="1" nodeType="clickEffect">
                                  <p:stCondLst>
                                    <p:cond delay="0"/>
                                  </p:stCondLst>
                                  <p:childTnLst>
                                    <p:animEffect transition="out" filter="blinds(horizontal)">
                                      <p:cBhvr>
                                        <p:cTn id="43" dur="500"/>
                                        <p:tgtEl>
                                          <p:spTgt spid="107525"/>
                                        </p:tgtEl>
                                      </p:cBhvr>
                                    </p:animEffect>
                                    <p:set>
                                      <p:cBhvr>
                                        <p:cTn id="44" dur="1" fill="hold">
                                          <p:stCondLst>
                                            <p:cond delay="499"/>
                                          </p:stCondLst>
                                        </p:cTn>
                                        <p:tgtEl>
                                          <p:spTgt spid="107525"/>
                                        </p:tgtEl>
                                        <p:attrNameLst>
                                          <p:attrName>style.visibility</p:attrName>
                                        </p:attrNameLst>
                                      </p:cBhvr>
                                      <p:to>
                                        <p:strVal val="hidden"/>
                                      </p:to>
                                    </p:set>
                                  </p:childTnLst>
                                </p:cTn>
                              </p:par>
                              <p:par>
                                <p:cTn id="45" presetID="3" presetClass="exit" presetSubtype="10" fill="hold" grpId="1" nodeType="withEffect">
                                  <p:stCondLst>
                                    <p:cond delay="0"/>
                                  </p:stCondLst>
                                  <p:childTnLst>
                                    <p:animEffect transition="out" filter="blinds(horizontal)">
                                      <p:cBhvr>
                                        <p:cTn id="46" dur="500"/>
                                        <p:tgtEl>
                                          <p:spTgt spid="107526"/>
                                        </p:tgtEl>
                                      </p:cBhvr>
                                    </p:animEffect>
                                    <p:set>
                                      <p:cBhvr>
                                        <p:cTn id="47" dur="1" fill="hold">
                                          <p:stCondLst>
                                            <p:cond delay="499"/>
                                          </p:stCondLst>
                                        </p:cTn>
                                        <p:tgtEl>
                                          <p:spTgt spid="107526"/>
                                        </p:tgtEl>
                                        <p:attrNameLst>
                                          <p:attrName>style.visibility</p:attrName>
                                        </p:attrNameLst>
                                      </p:cBhvr>
                                      <p:to>
                                        <p:strVal val="hidden"/>
                                      </p:to>
                                    </p:set>
                                  </p:childTnLst>
                                </p:cTn>
                              </p:par>
                              <p:par>
                                <p:cTn id="48" presetID="3" presetClass="exit" presetSubtype="10" fill="hold" grpId="1" nodeType="withEffect">
                                  <p:stCondLst>
                                    <p:cond delay="0"/>
                                  </p:stCondLst>
                                  <p:childTnLst>
                                    <p:animEffect transition="out" filter="blinds(horizontal)">
                                      <p:cBhvr>
                                        <p:cTn id="49" dur="500"/>
                                        <p:tgtEl>
                                          <p:spTgt spid="107527"/>
                                        </p:tgtEl>
                                      </p:cBhvr>
                                    </p:animEffect>
                                    <p:set>
                                      <p:cBhvr>
                                        <p:cTn id="50" dur="1" fill="hold">
                                          <p:stCondLst>
                                            <p:cond delay="499"/>
                                          </p:stCondLst>
                                        </p:cTn>
                                        <p:tgtEl>
                                          <p:spTgt spid="107527"/>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107528"/>
                                        </p:tgtEl>
                                        <p:attrNameLst>
                                          <p:attrName>style.visibility</p:attrName>
                                        </p:attrNameLst>
                                      </p:cBhvr>
                                      <p:to>
                                        <p:strVal val="visible"/>
                                      </p:to>
                                    </p:set>
                                    <p:animEffect transition="in" filter="blinds(horizontal)">
                                      <p:cBhvr>
                                        <p:cTn id="55" dur="500"/>
                                        <p:tgtEl>
                                          <p:spTgt spid="107528"/>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107529"/>
                                        </p:tgtEl>
                                        <p:attrNameLst>
                                          <p:attrName>style.visibility</p:attrName>
                                        </p:attrNameLst>
                                      </p:cBhvr>
                                      <p:to>
                                        <p:strVal val="visible"/>
                                      </p:to>
                                    </p:set>
                                    <p:animEffect transition="in" filter="blinds(horizontal)">
                                      <p:cBhvr>
                                        <p:cTn id="58" dur="500"/>
                                        <p:tgtEl>
                                          <p:spTgt spid="107529"/>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107530"/>
                                        </p:tgtEl>
                                        <p:attrNameLst>
                                          <p:attrName>style.visibility</p:attrName>
                                        </p:attrNameLst>
                                      </p:cBhvr>
                                      <p:to>
                                        <p:strVal val="visible"/>
                                      </p:to>
                                    </p:set>
                                    <p:animEffect transition="in" filter="blinds(horizontal)">
                                      <p:cBhvr>
                                        <p:cTn id="61" dur="500"/>
                                        <p:tgtEl>
                                          <p:spTgt spid="107530"/>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107531"/>
                                        </p:tgtEl>
                                        <p:attrNameLst>
                                          <p:attrName>style.visibility</p:attrName>
                                        </p:attrNameLst>
                                      </p:cBhvr>
                                      <p:to>
                                        <p:strVal val="visible"/>
                                      </p:to>
                                    </p:set>
                                    <p:animEffect transition="in" filter="blinds(horizontal)">
                                      <p:cBhvr>
                                        <p:cTn id="64" dur="500"/>
                                        <p:tgtEl>
                                          <p:spTgt spid="107531"/>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xit" presetSubtype="10" fill="hold" grpId="1" nodeType="clickEffect">
                                  <p:stCondLst>
                                    <p:cond delay="0"/>
                                  </p:stCondLst>
                                  <p:childTnLst>
                                    <p:animEffect transition="out" filter="blinds(horizontal)">
                                      <p:cBhvr>
                                        <p:cTn id="68" dur="500"/>
                                        <p:tgtEl>
                                          <p:spTgt spid="107529"/>
                                        </p:tgtEl>
                                      </p:cBhvr>
                                    </p:animEffect>
                                    <p:set>
                                      <p:cBhvr>
                                        <p:cTn id="69" dur="1" fill="hold">
                                          <p:stCondLst>
                                            <p:cond delay="499"/>
                                          </p:stCondLst>
                                        </p:cTn>
                                        <p:tgtEl>
                                          <p:spTgt spid="107529"/>
                                        </p:tgtEl>
                                        <p:attrNameLst>
                                          <p:attrName>style.visibility</p:attrName>
                                        </p:attrNameLst>
                                      </p:cBhvr>
                                      <p:to>
                                        <p:strVal val="hidden"/>
                                      </p:to>
                                    </p:set>
                                  </p:childTnLst>
                                </p:cTn>
                              </p:par>
                              <p:par>
                                <p:cTn id="70" presetID="3" presetClass="exit" presetSubtype="10" fill="hold" grpId="1" nodeType="withEffect">
                                  <p:stCondLst>
                                    <p:cond delay="0"/>
                                  </p:stCondLst>
                                  <p:childTnLst>
                                    <p:animEffect transition="out" filter="blinds(horizontal)">
                                      <p:cBhvr>
                                        <p:cTn id="71" dur="500"/>
                                        <p:tgtEl>
                                          <p:spTgt spid="107528"/>
                                        </p:tgtEl>
                                      </p:cBhvr>
                                    </p:animEffect>
                                    <p:set>
                                      <p:cBhvr>
                                        <p:cTn id="72" dur="1" fill="hold">
                                          <p:stCondLst>
                                            <p:cond delay="499"/>
                                          </p:stCondLst>
                                        </p:cTn>
                                        <p:tgtEl>
                                          <p:spTgt spid="107528"/>
                                        </p:tgtEl>
                                        <p:attrNameLst>
                                          <p:attrName>style.visibility</p:attrName>
                                        </p:attrNameLst>
                                      </p:cBhvr>
                                      <p:to>
                                        <p:strVal val="hidden"/>
                                      </p:to>
                                    </p:set>
                                  </p:childTnLst>
                                </p:cTn>
                              </p:par>
                              <p:par>
                                <p:cTn id="73" presetID="3" presetClass="exit" presetSubtype="10" fill="hold" grpId="1" nodeType="withEffect">
                                  <p:stCondLst>
                                    <p:cond delay="0"/>
                                  </p:stCondLst>
                                  <p:childTnLst>
                                    <p:animEffect transition="out" filter="blinds(horizontal)">
                                      <p:cBhvr>
                                        <p:cTn id="74" dur="500"/>
                                        <p:tgtEl>
                                          <p:spTgt spid="107530"/>
                                        </p:tgtEl>
                                      </p:cBhvr>
                                    </p:animEffect>
                                    <p:set>
                                      <p:cBhvr>
                                        <p:cTn id="75" dur="1" fill="hold">
                                          <p:stCondLst>
                                            <p:cond delay="499"/>
                                          </p:stCondLst>
                                        </p:cTn>
                                        <p:tgtEl>
                                          <p:spTgt spid="107530"/>
                                        </p:tgtEl>
                                        <p:attrNameLst>
                                          <p:attrName>style.visibility</p:attrName>
                                        </p:attrNameLst>
                                      </p:cBhvr>
                                      <p:to>
                                        <p:strVal val="hidden"/>
                                      </p:to>
                                    </p:set>
                                  </p:childTnLst>
                                </p:cTn>
                              </p:par>
                              <p:par>
                                <p:cTn id="76" presetID="3" presetClass="exit" presetSubtype="10" fill="hold" grpId="1" nodeType="withEffect">
                                  <p:stCondLst>
                                    <p:cond delay="0"/>
                                  </p:stCondLst>
                                  <p:childTnLst>
                                    <p:animEffect transition="out" filter="blinds(horizontal)">
                                      <p:cBhvr>
                                        <p:cTn id="77" dur="500"/>
                                        <p:tgtEl>
                                          <p:spTgt spid="107531"/>
                                        </p:tgtEl>
                                      </p:cBhvr>
                                    </p:animEffect>
                                    <p:set>
                                      <p:cBhvr>
                                        <p:cTn id="78" dur="1" fill="hold">
                                          <p:stCondLst>
                                            <p:cond delay="499"/>
                                          </p:stCondLst>
                                        </p:cTn>
                                        <p:tgtEl>
                                          <p:spTgt spid="107531"/>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grpId="0" nodeType="clickEffect">
                                  <p:stCondLst>
                                    <p:cond delay="0"/>
                                  </p:stCondLst>
                                  <p:childTnLst>
                                    <p:set>
                                      <p:cBhvr>
                                        <p:cTn id="82" dur="1" fill="hold">
                                          <p:stCondLst>
                                            <p:cond delay="0"/>
                                          </p:stCondLst>
                                        </p:cTn>
                                        <p:tgtEl>
                                          <p:spTgt spid="107532"/>
                                        </p:tgtEl>
                                        <p:attrNameLst>
                                          <p:attrName>style.visibility</p:attrName>
                                        </p:attrNameLst>
                                      </p:cBhvr>
                                      <p:to>
                                        <p:strVal val="visible"/>
                                      </p:to>
                                    </p:set>
                                    <p:animEffect transition="in" filter="blinds(horizontal)">
                                      <p:cBhvr>
                                        <p:cTn id="83" dur="500"/>
                                        <p:tgtEl>
                                          <p:spTgt spid="107532"/>
                                        </p:tgtEl>
                                      </p:cBhvr>
                                    </p:animEffect>
                                  </p:childTnLst>
                                </p:cTn>
                              </p:par>
                              <p:par>
                                <p:cTn id="84" presetID="3" presetClass="entr" presetSubtype="10" fill="hold" grpId="0" nodeType="withEffect">
                                  <p:stCondLst>
                                    <p:cond delay="0"/>
                                  </p:stCondLst>
                                  <p:childTnLst>
                                    <p:set>
                                      <p:cBhvr>
                                        <p:cTn id="85" dur="1" fill="hold">
                                          <p:stCondLst>
                                            <p:cond delay="0"/>
                                          </p:stCondLst>
                                        </p:cTn>
                                        <p:tgtEl>
                                          <p:spTgt spid="107533"/>
                                        </p:tgtEl>
                                        <p:attrNameLst>
                                          <p:attrName>style.visibility</p:attrName>
                                        </p:attrNameLst>
                                      </p:cBhvr>
                                      <p:to>
                                        <p:strVal val="visible"/>
                                      </p:to>
                                    </p:set>
                                    <p:animEffect transition="in" filter="blinds(horizontal)">
                                      <p:cBhvr>
                                        <p:cTn id="86" dur="500"/>
                                        <p:tgtEl>
                                          <p:spTgt spid="107533"/>
                                        </p:tgtEl>
                                      </p:cBhvr>
                                    </p:animEffect>
                                  </p:childTnLst>
                                </p:cTn>
                              </p:par>
                              <p:par>
                                <p:cTn id="87" presetID="3" presetClass="entr" presetSubtype="10" fill="hold" grpId="0" nodeType="withEffect">
                                  <p:stCondLst>
                                    <p:cond delay="0"/>
                                  </p:stCondLst>
                                  <p:childTnLst>
                                    <p:set>
                                      <p:cBhvr>
                                        <p:cTn id="88" dur="1" fill="hold">
                                          <p:stCondLst>
                                            <p:cond delay="0"/>
                                          </p:stCondLst>
                                        </p:cTn>
                                        <p:tgtEl>
                                          <p:spTgt spid="107534"/>
                                        </p:tgtEl>
                                        <p:attrNameLst>
                                          <p:attrName>style.visibility</p:attrName>
                                        </p:attrNameLst>
                                      </p:cBhvr>
                                      <p:to>
                                        <p:strVal val="visible"/>
                                      </p:to>
                                    </p:set>
                                    <p:animEffect transition="in" filter="blinds(horizontal)">
                                      <p:cBhvr>
                                        <p:cTn id="89" dur="500"/>
                                        <p:tgtEl>
                                          <p:spTgt spid="1075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5" grpId="0" animBg="1"/>
      <p:bldP spid="107525" grpId="1" animBg="1"/>
      <p:bldP spid="107526" grpId="0" animBg="1"/>
      <p:bldP spid="107526" grpId="1" animBg="1"/>
      <p:bldP spid="107527" grpId="0" animBg="1"/>
      <p:bldP spid="107527" grpId="1" animBg="1"/>
      <p:bldP spid="107528" grpId="0" animBg="1"/>
      <p:bldP spid="107528" grpId="1" animBg="1"/>
      <p:bldP spid="107529" grpId="0" animBg="1"/>
      <p:bldP spid="107529" grpId="1" animBg="1"/>
      <p:bldP spid="107530" grpId="0" animBg="1"/>
      <p:bldP spid="107530" grpId="1" animBg="1"/>
      <p:bldP spid="107531" grpId="0" animBg="1"/>
      <p:bldP spid="107531" grpId="1" animBg="1"/>
      <p:bldP spid="107532" grpId="0" animBg="1"/>
      <p:bldP spid="107533" grpId="0" animBg="1"/>
      <p:bldP spid="107534"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ext Box 2"/>
          <p:cNvSpPr txBox="1">
            <a:spLocks noChangeArrowheads="1"/>
          </p:cNvSpPr>
          <p:nvPr/>
        </p:nvSpPr>
        <p:spPr bwMode="auto">
          <a:xfrm>
            <a:off x="228600" y="304800"/>
            <a:ext cx="8915400" cy="1800225"/>
          </a:xfrm>
          <a:prstGeom prst="rect">
            <a:avLst/>
          </a:prstGeom>
          <a:noFill/>
          <a:ln w="9525">
            <a:noFill/>
            <a:miter lim="800000"/>
            <a:headEnd/>
            <a:tailEnd/>
          </a:ln>
          <a:effectLst/>
        </p:spPr>
        <p:txBody>
          <a:bodyPr>
            <a:spAutoFit/>
          </a:bodyPr>
          <a:lstStyle/>
          <a:p>
            <a:r>
              <a:rPr lang="sv-SE" sz="2800" b="1">
                <a:latin typeface=".VnTime" pitchFamily="34" charset="0"/>
              </a:rPr>
              <a:t>- Khi tiÔn chång ®i lÝnh:</a:t>
            </a:r>
            <a:endParaRPr lang="pt-BR" sz="2800" b="1" i="1">
              <a:latin typeface=".VnTime" pitchFamily="34" charset="0"/>
            </a:endParaRPr>
          </a:p>
          <a:p>
            <a:r>
              <a:rPr lang="pt-BR" sz="2800" b="1" i="1">
                <a:latin typeface=".VnTime" pitchFamily="34" charset="0"/>
              </a:rPr>
              <a:t>+ Hµnh ®éng: Rãt chÐn r­îu ®Çy mµ r»ng</a:t>
            </a:r>
          </a:p>
          <a:p>
            <a:r>
              <a:rPr lang="pt-BR" sz="2800" b="1" i="1">
                <a:latin typeface=".VnTime" pitchFamily="34" charset="0"/>
              </a:rPr>
              <a:t>+ Lêi nãi:  Chµng ®i chuyÕn nµy, thiÕp ch¼ng d¸m mong ®eo ®­îc Ên phong hÇu, ... c¸nh hång bay bæng”.</a:t>
            </a:r>
            <a:endParaRPr lang="en-US" sz="2800" b="1" i="1">
              <a:latin typeface=".VnTime" pitchFamily="34" charset="0"/>
            </a:endParaRPr>
          </a:p>
        </p:txBody>
      </p:sp>
      <p:sp>
        <p:nvSpPr>
          <p:cNvPr id="108547" name="Text Box 3"/>
          <p:cNvSpPr txBox="1">
            <a:spLocks noChangeArrowheads="1"/>
          </p:cNvSpPr>
          <p:nvPr/>
        </p:nvSpPr>
        <p:spPr bwMode="auto">
          <a:xfrm>
            <a:off x="152400" y="2286000"/>
            <a:ext cx="8991600" cy="3908425"/>
          </a:xfrm>
          <a:prstGeom prst="rect">
            <a:avLst/>
          </a:prstGeom>
          <a:noFill/>
          <a:ln w="9525">
            <a:solidFill>
              <a:schemeClr val="bg1"/>
            </a:solidFill>
            <a:miter lim="800000"/>
            <a:headEnd/>
            <a:tailEnd/>
          </a:ln>
          <a:effectLst/>
        </p:spPr>
        <p:txBody>
          <a:bodyPr>
            <a:spAutoFit/>
          </a:bodyPr>
          <a:lstStyle/>
          <a:p>
            <a:r>
              <a:rPr lang="en-US" b="1">
                <a:solidFill>
                  <a:srgbClr val="FF0000"/>
                </a:solidFill>
                <a:latin typeface=".VnTime" pitchFamily="34" charset="0"/>
                <a:sym typeface="Wingdings" pitchFamily="2" charset="2"/>
              </a:rPr>
              <a:t></a:t>
            </a:r>
            <a:r>
              <a:rPr lang="pt-BR">
                <a:latin typeface=".VnTime" pitchFamily="34" charset="0"/>
              </a:rPr>
              <a:t> </a:t>
            </a:r>
            <a:r>
              <a:rPr lang="pt-BR" sz="3400">
                <a:solidFill>
                  <a:srgbClr val="0000FF"/>
                </a:solidFill>
                <a:latin typeface=".VnTime" pitchFamily="34" charset="0"/>
              </a:rPr>
              <a:t>Nµng kh«ng tr«ng mong vinh hiÓn, chØ cÇu mong chång ®­îc b×nh an trë vÒ; c¶m th«ng tr­íc nh÷ng nçi vÊt v¶, gian lao mµ chång sÏ ph¶i chÞu ®ùng, cho c¶ nçi niÒm cña bµ mÑ xa con; bµy tá nçi kh¾c kho¶i nhí nhung cña ng­êi vî trÎ.</a:t>
            </a:r>
          </a:p>
          <a:p>
            <a:r>
              <a:rPr lang="en-US" b="1">
                <a:solidFill>
                  <a:srgbClr val="FF0000"/>
                </a:solidFill>
                <a:latin typeface=".VnTime" pitchFamily="34" charset="0"/>
                <a:sym typeface="Wingdings" pitchFamily="2" charset="2"/>
              </a:rPr>
              <a:t></a:t>
            </a:r>
            <a:r>
              <a:rPr lang="pt-BR">
                <a:solidFill>
                  <a:srgbClr val="0000FF"/>
                </a:solidFill>
                <a:latin typeface=".VnTime" pitchFamily="34" charset="0"/>
              </a:rPr>
              <a:t> </a:t>
            </a:r>
            <a:r>
              <a:rPr lang="pt-BR" sz="3400">
                <a:solidFill>
                  <a:srgbClr val="0000FF"/>
                </a:solidFill>
                <a:latin typeface=".VnTime" pitchFamily="34" charset="0"/>
              </a:rPr>
              <a:t>Lêi nãi ch©n thµnh, dÞu dµng, thiÕt tha, c¶m ®éng, ®»m th¾m t×nh nghÜa vî chång.</a:t>
            </a:r>
            <a:endParaRPr lang="en-US" sz="3400">
              <a:solidFill>
                <a:srgbClr val="0000FF"/>
              </a:solidFill>
              <a:latin typeface=".VnTime"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8547">
                                            <p:txEl>
                                              <p:pRg st="0" end="0"/>
                                            </p:txEl>
                                          </p:spTgt>
                                        </p:tgtEl>
                                        <p:attrNameLst>
                                          <p:attrName>style.visibility</p:attrName>
                                        </p:attrNameLst>
                                      </p:cBhvr>
                                      <p:to>
                                        <p:strVal val="visible"/>
                                      </p:to>
                                    </p:set>
                                    <p:animEffect transition="in" filter="dissolve">
                                      <p:cBhvr>
                                        <p:cTn id="7" dur="500"/>
                                        <p:tgtEl>
                                          <p:spTgt spid="1085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8547">
                                            <p:txEl>
                                              <p:pRg st="1" end="1"/>
                                            </p:txEl>
                                          </p:spTgt>
                                        </p:tgtEl>
                                        <p:attrNameLst>
                                          <p:attrName>style.visibility</p:attrName>
                                        </p:attrNameLst>
                                      </p:cBhvr>
                                      <p:to>
                                        <p:strVal val="visible"/>
                                      </p:to>
                                    </p:set>
                                    <p:animEffect transition="in" filter="dissolve">
                                      <p:cBhvr>
                                        <p:cTn id="12" dur="500"/>
                                        <p:tgtEl>
                                          <p:spTgt spid="1085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228600" y="152400"/>
            <a:ext cx="8458200" cy="609600"/>
          </a:xfrm>
        </p:spPr>
        <p:txBody>
          <a:bodyPr/>
          <a:lstStyle/>
          <a:p>
            <a:pPr algn="l">
              <a:buFontTx/>
              <a:buChar char="-"/>
            </a:pPr>
            <a:r>
              <a:rPr lang="sv-SE" sz="3200" b="1">
                <a:latin typeface=".VnTime" pitchFamily="34" charset="0"/>
              </a:rPr>
              <a:t> </a:t>
            </a:r>
            <a:r>
              <a:rPr lang="sv-SE" sz="3600" b="1">
                <a:latin typeface=".VnTime" pitchFamily="34" charset="0"/>
              </a:rPr>
              <a:t>Khi xa chång :</a:t>
            </a:r>
            <a:endParaRPr lang="en-US" sz="3600" b="1" i="1">
              <a:latin typeface=".VnTime" pitchFamily="34" charset="0"/>
            </a:endParaRPr>
          </a:p>
        </p:txBody>
      </p:sp>
      <p:sp>
        <p:nvSpPr>
          <p:cNvPr id="109572" name="Text Box 4"/>
          <p:cNvSpPr txBox="1">
            <a:spLocks noChangeArrowheads="1"/>
          </p:cNvSpPr>
          <p:nvPr/>
        </p:nvSpPr>
        <p:spPr bwMode="auto">
          <a:xfrm>
            <a:off x="228600" y="762000"/>
            <a:ext cx="8534400" cy="1739900"/>
          </a:xfrm>
          <a:prstGeom prst="rect">
            <a:avLst/>
          </a:prstGeom>
          <a:noFill/>
          <a:ln w="9525">
            <a:noFill/>
            <a:miter lim="800000"/>
            <a:headEnd/>
            <a:tailEnd/>
          </a:ln>
          <a:effectLst/>
        </p:spPr>
        <p:txBody>
          <a:bodyPr>
            <a:spAutoFit/>
          </a:bodyPr>
          <a:lstStyle/>
          <a:p>
            <a:pPr eaLnBrk="0" hangingPunct="0">
              <a:spcBef>
                <a:spcPct val="50000"/>
              </a:spcBef>
            </a:pPr>
            <a:r>
              <a:rPr lang="en-US" sz="3600" b="1" i="1">
                <a:latin typeface="Times New Roman" pitchFamily="18" charset="0"/>
              </a:rPr>
              <a:t>+ Mỗi khi thấy bướm lượn đầy vườn, mây che kín núi, thì nỗi buồn góc bể chân trời không thể nào ngăn được.</a:t>
            </a:r>
          </a:p>
        </p:txBody>
      </p:sp>
      <p:sp>
        <p:nvSpPr>
          <p:cNvPr id="109573" name="Text Box 5"/>
          <p:cNvSpPr txBox="1">
            <a:spLocks noChangeArrowheads="1"/>
          </p:cNvSpPr>
          <p:nvPr/>
        </p:nvSpPr>
        <p:spPr bwMode="auto">
          <a:xfrm>
            <a:off x="228600" y="2438400"/>
            <a:ext cx="8915400" cy="3387725"/>
          </a:xfrm>
          <a:prstGeom prst="rect">
            <a:avLst/>
          </a:prstGeom>
          <a:noFill/>
          <a:ln w="9525">
            <a:noFill/>
            <a:miter lim="800000"/>
            <a:headEnd/>
            <a:tailEnd/>
          </a:ln>
          <a:effectLst/>
        </p:spPr>
        <p:txBody>
          <a:bodyPr>
            <a:spAutoFit/>
          </a:bodyPr>
          <a:lstStyle/>
          <a:p>
            <a:r>
              <a:rPr lang="sv-SE" sz="3600" b="1" i="1">
                <a:latin typeface=".VnTime" pitchFamily="34" charset="0"/>
              </a:rPr>
              <a:t>+ Khi mÑ chång èm:</a:t>
            </a:r>
            <a:r>
              <a:rPr lang="sv-SE" sz="3600" i="1">
                <a:latin typeface=".VnTime" pitchFamily="34" charset="0"/>
              </a:rPr>
              <a:t> </a:t>
            </a:r>
            <a:r>
              <a:rPr lang="en-US" sz="3600" b="1" i="1">
                <a:latin typeface="Times New Roman" pitchFamily="18" charset="0"/>
              </a:rPr>
              <a:t>nàng hết sức thuốc thang lễ bái thần phật và lấy lời ngon ngọt khôn khéo khuyên lơn. </a:t>
            </a:r>
            <a:endParaRPr lang="sv-SE" sz="3600" i="1">
              <a:latin typeface=".VnTime" pitchFamily="34" charset="0"/>
            </a:endParaRPr>
          </a:p>
          <a:p>
            <a:r>
              <a:rPr lang="sv-SE" sz="3600" b="1" i="1">
                <a:latin typeface=".VnTime" pitchFamily="34" charset="0"/>
              </a:rPr>
              <a:t>+ Khi mÑ chång chÕt:</a:t>
            </a:r>
            <a:r>
              <a:rPr lang="sv-SE" sz="3600" i="1">
                <a:latin typeface=".VnTime" pitchFamily="34" charset="0"/>
              </a:rPr>
              <a:t> </a:t>
            </a:r>
            <a:r>
              <a:rPr lang="en-US" sz="3600" b="1" i="1">
                <a:latin typeface="Times New Roman" pitchFamily="18" charset="0"/>
              </a:rPr>
              <a:t>nàng hết lời thương xót, phàm việc ma chay tế lễ lo liệu như đối với cha mẹ đẻ mình.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9570"/>
                                        </p:tgtEl>
                                        <p:attrNameLst>
                                          <p:attrName>style.visibility</p:attrName>
                                        </p:attrNameLst>
                                      </p:cBhvr>
                                      <p:to>
                                        <p:strVal val="visible"/>
                                      </p:to>
                                    </p:set>
                                    <p:animEffect transition="in" filter="box(in)">
                                      <p:cBhvr>
                                        <p:cTn id="7" dur="500"/>
                                        <p:tgtEl>
                                          <p:spTgt spid="10957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9572">
                                            <p:txEl>
                                              <p:pRg st="0" end="0"/>
                                            </p:txEl>
                                          </p:spTgt>
                                        </p:tgtEl>
                                        <p:attrNameLst>
                                          <p:attrName>style.visibility</p:attrName>
                                        </p:attrNameLst>
                                      </p:cBhvr>
                                      <p:to>
                                        <p:strVal val="visible"/>
                                      </p:to>
                                    </p:set>
                                    <p:animEffect transition="in" filter="randombar(horizontal)">
                                      <p:cBhvr>
                                        <p:cTn id="12" dur="500"/>
                                        <p:tgtEl>
                                          <p:spTgt spid="10957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09573">
                                            <p:txEl>
                                              <p:pRg st="0" end="0"/>
                                            </p:txEl>
                                          </p:spTgt>
                                        </p:tgtEl>
                                        <p:attrNameLst>
                                          <p:attrName>style.visibility</p:attrName>
                                        </p:attrNameLst>
                                      </p:cBhvr>
                                      <p:to>
                                        <p:strVal val="visible"/>
                                      </p:to>
                                    </p:set>
                                    <p:animEffect transition="in" filter="randombar(horizontal)">
                                      <p:cBhvr>
                                        <p:cTn id="17" dur="500"/>
                                        <p:tgtEl>
                                          <p:spTgt spid="10957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09573">
                                            <p:txEl>
                                              <p:pRg st="1" end="1"/>
                                            </p:txEl>
                                          </p:spTgt>
                                        </p:tgtEl>
                                        <p:attrNameLst>
                                          <p:attrName>style.visibility</p:attrName>
                                        </p:attrNameLst>
                                      </p:cBhvr>
                                      <p:to>
                                        <p:strVal val="visible"/>
                                      </p:to>
                                    </p:set>
                                    <p:animEffect transition="in" filter="randombar(horizontal)">
                                      <p:cBhvr>
                                        <p:cTn id="22" dur="500"/>
                                        <p:tgtEl>
                                          <p:spTgt spid="10957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0"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endParaRPr lang="en-US"/>
          </a:p>
        </p:txBody>
      </p:sp>
      <p:sp>
        <p:nvSpPr>
          <p:cNvPr id="46083" name="Rectangle 3"/>
          <p:cNvSpPr>
            <a:spLocks noGrp="1" noChangeArrowheads="1"/>
          </p:cNvSpPr>
          <p:nvPr>
            <p:ph type="body" idx="1"/>
          </p:nvPr>
        </p:nvSpPr>
        <p:spPr/>
        <p:txBody>
          <a:bodyPr/>
          <a:lstStyle/>
          <a:p>
            <a:endParaRPr lang="en-US"/>
          </a:p>
        </p:txBody>
      </p:sp>
      <p:sp>
        <p:nvSpPr>
          <p:cNvPr id="46084" name="Rectangle 4"/>
          <p:cNvSpPr>
            <a:spLocks noChangeArrowheads="1"/>
          </p:cNvSpPr>
          <p:nvPr/>
        </p:nvSpPr>
        <p:spPr bwMode="auto">
          <a:xfrm>
            <a:off x="0" y="0"/>
            <a:ext cx="9144000" cy="6858000"/>
          </a:xfrm>
          <a:prstGeom prst="rect">
            <a:avLst/>
          </a:prstGeom>
          <a:gradFill rotWithShape="1">
            <a:gsLst>
              <a:gs pos="0">
                <a:srgbClr val="FFFFCC"/>
              </a:gs>
              <a:gs pos="50000">
                <a:srgbClr val="CCFFCC"/>
              </a:gs>
              <a:gs pos="100000">
                <a:srgbClr val="FFFFCC"/>
              </a:gs>
            </a:gsLst>
            <a:lin ang="18900000" scaled="1"/>
          </a:gradFill>
          <a:ln w="9525">
            <a:solidFill>
              <a:schemeClr val="tx1"/>
            </a:solidFill>
            <a:miter lim="800000"/>
            <a:headEnd/>
            <a:tailEnd/>
          </a:ln>
          <a:effectLst/>
        </p:spPr>
        <p:txBody>
          <a:bodyPr wrap="none" anchor="ctr"/>
          <a:lstStyle/>
          <a:p>
            <a:pPr algn="ctr" eaLnBrk="0" hangingPunct="0"/>
            <a:endParaRPr lang="en-US" sz="1800" b="1">
              <a:latin typeface="Arial" charset="0"/>
            </a:endParaRPr>
          </a:p>
        </p:txBody>
      </p:sp>
      <p:sp>
        <p:nvSpPr>
          <p:cNvPr id="46085" name="Text Box 5"/>
          <p:cNvSpPr txBox="1">
            <a:spLocks noChangeArrowheads="1"/>
          </p:cNvSpPr>
          <p:nvPr/>
        </p:nvSpPr>
        <p:spPr bwMode="auto">
          <a:xfrm>
            <a:off x="533400" y="228600"/>
            <a:ext cx="8610600" cy="579438"/>
          </a:xfrm>
          <a:prstGeom prst="rect">
            <a:avLst/>
          </a:prstGeom>
          <a:noFill/>
          <a:ln w="9525">
            <a:noFill/>
            <a:miter lim="800000"/>
            <a:headEnd/>
            <a:tailEnd/>
          </a:ln>
          <a:effectLst/>
        </p:spPr>
        <p:txBody>
          <a:bodyPr>
            <a:spAutoFit/>
          </a:bodyPr>
          <a:lstStyle/>
          <a:p>
            <a:pPr eaLnBrk="0" hangingPunct="0"/>
            <a:r>
              <a:rPr lang="en-US" sz="3200">
                <a:latin typeface=".VnArial" pitchFamily="34" charset="0"/>
              </a:rPr>
              <a:t>  </a:t>
            </a:r>
            <a:endParaRPr lang="en-US" sz="2800">
              <a:latin typeface=".VnArial" pitchFamily="34" charset="0"/>
            </a:endParaRPr>
          </a:p>
        </p:txBody>
      </p:sp>
      <p:sp>
        <p:nvSpPr>
          <p:cNvPr id="46086" name="Text Box 6"/>
          <p:cNvSpPr txBox="1">
            <a:spLocks noChangeArrowheads="1"/>
          </p:cNvSpPr>
          <p:nvPr/>
        </p:nvSpPr>
        <p:spPr bwMode="auto">
          <a:xfrm>
            <a:off x="304800" y="4724400"/>
            <a:ext cx="8610600" cy="1800225"/>
          </a:xfrm>
          <a:prstGeom prst="rect">
            <a:avLst/>
          </a:prstGeom>
          <a:noFill/>
          <a:ln w="0">
            <a:solidFill>
              <a:schemeClr val="tx1"/>
            </a:solidFill>
            <a:miter lim="800000"/>
            <a:headEnd/>
            <a:tailEnd/>
          </a:ln>
          <a:effectLst/>
        </p:spPr>
        <p:txBody>
          <a:bodyPr>
            <a:spAutoFit/>
          </a:bodyPr>
          <a:lstStyle/>
          <a:p>
            <a:pPr eaLnBrk="0" hangingPunct="0"/>
            <a:r>
              <a:rPr lang="en-US" sz="2800" b="1" i="1">
                <a:solidFill>
                  <a:srgbClr val="FF0000"/>
                </a:solidFill>
                <a:latin typeface=".VnArial" pitchFamily="34" charset="0"/>
              </a:rPr>
              <a:t>    </a:t>
            </a:r>
            <a:r>
              <a:rPr lang="en-US" sz="2800" b="1">
                <a:solidFill>
                  <a:srgbClr val="0000FF"/>
                </a:solidFill>
                <a:latin typeface=".VnArial" pitchFamily="34" charset="0"/>
              </a:rPr>
              <a:t>Lêi tr¨ng trèi cña bµ mÑ chång thÓ hiÖn sù ghi nhËn nh©n c¸ch vµ ®¸nh gi¸ cao c«ng lao cña nµng ®èi víi gia ®×nh nhµ chång, niÒm tin Vò N­¬ng cã h¹nh phóc khi Tr­¬ng Sinh trë vÒ. </a:t>
            </a:r>
          </a:p>
        </p:txBody>
      </p:sp>
      <p:sp>
        <p:nvSpPr>
          <p:cNvPr id="46087" name="Text Box 7"/>
          <p:cNvSpPr txBox="1">
            <a:spLocks noChangeArrowheads="1"/>
          </p:cNvSpPr>
          <p:nvPr/>
        </p:nvSpPr>
        <p:spPr bwMode="auto">
          <a:xfrm>
            <a:off x="304800" y="76200"/>
            <a:ext cx="8534400" cy="4487863"/>
          </a:xfrm>
          <a:prstGeom prst="rect">
            <a:avLst/>
          </a:prstGeom>
          <a:noFill/>
          <a:ln w="9525">
            <a:noFill/>
            <a:miter lim="800000"/>
            <a:headEnd/>
            <a:tailEnd/>
          </a:ln>
          <a:effectLst/>
        </p:spPr>
        <p:txBody>
          <a:bodyPr>
            <a:spAutoFit/>
          </a:bodyPr>
          <a:lstStyle/>
          <a:p>
            <a:pPr>
              <a:spcBef>
                <a:spcPct val="20000"/>
              </a:spcBef>
            </a:pPr>
            <a:r>
              <a:rPr lang="en-US" sz="2800" b="1">
                <a:latin typeface="Arial" charset="0"/>
              </a:rPr>
              <a:t>	</a:t>
            </a:r>
            <a:r>
              <a:rPr lang="en-US" sz="2600" b="1">
                <a:latin typeface="Arial" charset="0"/>
              </a:rPr>
              <a:t>Ngắn dài có số, tươi héo bởi trời. Mẹ không phải không muốn đợi chồng con về, mà không gắng ăn miếng ăn miếng cháo đặng cùng vui sum họp. Song, lòng tham không cùng mà vận trời khó tránh. Nước hết chuông rền, số cùng khí kiệt. Một tấm thân tàn, nguy trong sớm tối, việc sống chết không khỏi phiền đến con. Chồng con nơi xa xôi chưa biết sống chết thế nào, không thể về đền ơn được. Sau này, trời xét lòng lành, ban cho phúc đức, giống dòng tươi tốt, con cháu đông đàn, xanh kia quyết chẳng phụ con, cũng như con đã chẳng phụ mẹ.</a:t>
            </a:r>
          </a:p>
        </p:txBody>
      </p:sp>
      <p:sp>
        <p:nvSpPr>
          <p:cNvPr id="46094" name="Line 14"/>
          <p:cNvSpPr>
            <a:spLocks noChangeShapeType="1"/>
          </p:cNvSpPr>
          <p:nvPr/>
        </p:nvSpPr>
        <p:spPr bwMode="auto">
          <a:xfrm>
            <a:off x="1905000" y="4572000"/>
            <a:ext cx="5029200" cy="0"/>
          </a:xfrm>
          <a:prstGeom prst="line">
            <a:avLst/>
          </a:prstGeom>
          <a:noFill/>
          <a:ln w="57150" cmpd="thickThin">
            <a:solidFill>
              <a:srgbClr val="990033"/>
            </a:solidFill>
            <a:round/>
            <a:headEnd/>
            <a:tailEnd/>
          </a:ln>
          <a:effectLst/>
        </p:spPr>
        <p:txBody>
          <a:bodyPr/>
          <a:lstStyle/>
          <a:p>
            <a:endParaRPr lang="en-US"/>
          </a:p>
        </p:txBody>
      </p:sp>
      <p:sp>
        <p:nvSpPr>
          <p:cNvPr id="46095" name="Line 15"/>
          <p:cNvSpPr>
            <a:spLocks noChangeShapeType="1"/>
          </p:cNvSpPr>
          <p:nvPr/>
        </p:nvSpPr>
        <p:spPr bwMode="auto">
          <a:xfrm>
            <a:off x="4953000" y="4114800"/>
            <a:ext cx="3276600" cy="0"/>
          </a:xfrm>
          <a:prstGeom prst="line">
            <a:avLst/>
          </a:prstGeom>
          <a:noFill/>
          <a:ln w="57150" cmpd="thickThin">
            <a:solidFill>
              <a:srgbClr val="990033"/>
            </a:solidFill>
            <a:round/>
            <a:headEnd/>
            <a:tailEnd/>
          </a:ln>
          <a:effectLst/>
        </p:spPr>
        <p:txBody>
          <a:bodyPr/>
          <a:lstStyle/>
          <a:p>
            <a:endParaRPr lang="en-US"/>
          </a:p>
        </p:txBody>
      </p:sp>
      <p:sp>
        <p:nvSpPr>
          <p:cNvPr id="46096" name="Line 16"/>
          <p:cNvSpPr>
            <a:spLocks noChangeShapeType="1"/>
          </p:cNvSpPr>
          <p:nvPr/>
        </p:nvSpPr>
        <p:spPr bwMode="auto">
          <a:xfrm>
            <a:off x="381000" y="4572000"/>
            <a:ext cx="1219200" cy="0"/>
          </a:xfrm>
          <a:prstGeom prst="line">
            <a:avLst/>
          </a:prstGeom>
          <a:noFill/>
          <a:ln w="57150" cmpd="thickThin">
            <a:solidFill>
              <a:srgbClr val="990033"/>
            </a:solidFill>
            <a:round/>
            <a:headEnd/>
            <a:tailEnd/>
          </a:ln>
          <a:effectLst/>
        </p:spPr>
        <p:txBody>
          <a:bodyPr/>
          <a:lstStyle/>
          <a:p>
            <a:endParaRPr lang="en-US"/>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46085"/>
                                        </p:tgtEl>
                                        <p:attrNameLst>
                                          <p:attrName>style.visibility</p:attrName>
                                        </p:attrNameLst>
                                      </p:cBhvr>
                                      <p:to>
                                        <p:strVal val="visible"/>
                                      </p:to>
                                    </p:set>
                                    <p:animEffect transition="in" filter="diamond(in)">
                                      <p:cBhvr>
                                        <p:cTn id="7" dur="2000"/>
                                        <p:tgtEl>
                                          <p:spTgt spid="46085"/>
                                        </p:tgtEl>
                                      </p:cBhvr>
                                    </p:animEffect>
                                  </p:childTnLst>
                                </p:cTn>
                              </p:par>
                              <p:par>
                                <p:cTn id="8" presetID="49" presetClass="entr" presetSubtype="0" decel="100000" fill="hold" grpId="0" nodeType="withEffect">
                                  <p:stCondLst>
                                    <p:cond delay="0"/>
                                  </p:stCondLst>
                                  <p:childTnLst>
                                    <p:set>
                                      <p:cBhvr>
                                        <p:cTn id="9" dur="1" fill="hold">
                                          <p:stCondLst>
                                            <p:cond delay="0"/>
                                          </p:stCondLst>
                                        </p:cTn>
                                        <p:tgtEl>
                                          <p:spTgt spid="46094"/>
                                        </p:tgtEl>
                                        <p:attrNameLst>
                                          <p:attrName>style.visibility</p:attrName>
                                        </p:attrNameLst>
                                      </p:cBhvr>
                                      <p:to>
                                        <p:strVal val="visible"/>
                                      </p:to>
                                    </p:set>
                                    <p:anim calcmode="lin" valueType="num">
                                      <p:cBhvr>
                                        <p:cTn id="10" dur="500" fill="hold"/>
                                        <p:tgtEl>
                                          <p:spTgt spid="46094"/>
                                        </p:tgtEl>
                                        <p:attrNameLst>
                                          <p:attrName>ppt_w</p:attrName>
                                        </p:attrNameLst>
                                      </p:cBhvr>
                                      <p:tavLst>
                                        <p:tav tm="0">
                                          <p:val>
                                            <p:fltVal val="0"/>
                                          </p:val>
                                        </p:tav>
                                        <p:tav tm="100000">
                                          <p:val>
                                            <p:strVal val="#ppt_w"/>
                                          </p:val>
                                        </p:tav>
                                      </p:tavLst>
                                    </p:anim>
                                    <p:anim calcmode="lin" valueType="num">
                                      <p:cBhvr>
                                        <p:cTn id="11" dur="500" fill="hold"/>
                                        <p:tgtEl>
                                          <p:spTgt spid="46094"/>
                                        </p:tgtEl>
                                        <p:attrNameLst>
                                          <p:attrName>ppt_h</p:attrName>
                                        </p:attrNameLst>
                                      </p:cBhvr>
                                      <p:tavLst>
                                        <p:tav tm="0">
                                          <p:val>
                                            <p:fltVal val="0"/>
                                          </p:val>
                                        </p:tav>
                                        <p:tav tm="100000">
                                          <p:val>
                                            <p:strVal val="#ppt_h"/>
                                          </p:val>
                                        </p:tav>
                                      </p:tavLst>
                                    </p:anim>
                                    <p:anim calcmode="lin" valueType="num">
                                      <p:cBhvr>
                                        <p:cTn id="12" dur="500" fill="hold"/>
                                        <p:tgtEl>
                                          <p:spTgt spid="46094"/>
                                        </p:tgtEl>
                                        <p:attrNameLst>
                                          <p:attrName>style.rotation</p:attrName>
                                        </p:attrNameLst>
                                      </p:cBhvr>
                                      <p:tavLst>
                                        <p:tav tm="0">
                                          <p:val>
                                            <p:fltVal val="360"/>
                                          </p:val>
                                        </p:tav>
                                        <p:tav tm="100000">
                                          <p:val>
                                            <p:fltVal val="0"/>
                                          </p:val>
                                        </p:tav>
                                      </p:tavLst>
                                    </p:anim>
                                    <p:animEffect transition="in" filter="fade">
                                      <p:cBhvr>
                                        <p:cTn id="13" dur="500"/>
                                        <p:tgtEl>
                                          <p:spTgt spid="46094"/>
                                        </p:tgtEl>
                                      </p:cBhvr>
                                    </p:animEffect>
                                  </p:childTnLst>
                                </p:cTn>
                              </p:par>
                              <p:par>
                                <p:cTn id="14" presetID="49" presetClass="entr" presetSubtype="0" decel="100000" fill="hold" grpId="0" nodeType="withEffect">
                                  <p:stCondLst>
                                    <p:cond delay="0"/>
                                  </p:stCondLst>
                                  <p:childTnLst>
                                    <p:set>
                                      <p:cBhvr>
                                        <p:cTn id="15" dur="1" fill="hold">
                                          <p:stCondLst>
                                            <p:cond delay="0"/>
                                          </p:stCondLst>
                                        </p:cTn>
                                        <p:tgtEl>
                                          <p:spTgt spid="46095"/>
                                        </p:tgtEl>
                                        <p:attrNameLst>
                                          <p:attrName>style.visibility</p:attrName>
                                        </p:attrNameLst>
                                      </p:cBhvr>
                                      <p:to>
                                        <p:strVal val="visible"/>
                                      </p:to>
                                    </p:set>
                                    <p:anim calcmode="lin" valueType="num">
                                      <p:cBhvr>
                                        <p:cTn id="16" dur="500" fill="hold"/>
                                        <p:tgtEl>
                                          <p:spTgt spid="46095"/>
                                        </p:tgtEl>
                                        <p:attrNameLst>
                                          <p:attrName>ppt_w</p:attrName>
                                        </p:attrNameLst>
                                      </p:cBhvr>
                                      <p:tavLst>
                                        <p:tav tm="0">
                                          <p:val>
                                            <p:fltVal val="0"/>
                                          </p:val>
                                        </p:tav>
                                        <p:tav tm="100000">
                                          <p:val>
                                            <p:strVal val="#ppt_w"/>
                                          </p:val>
                                        </p:tav>
                                      </p:tavLst>
                                    </p:anim>
                                    <p:anim calcmode="lin" valueType="num">
                                      <p:cBhvr>
                                        <p:cTn id="17" dur="500" fill="hold"/>
                                        <p:tgtEl>
                                          <p:spTgt spid="46095"/>
                                        </p:tgtEl>
                                        <p:attrNameLst>
                                          <p:attrName>ppt_h</p:attrName>
                                        </p:attrNameLst>
                                      </p:cBhvr>
                                      <p:tavLst>
                                        <p:tav tm="0">
                                          <p:val>
                                            <p:fltVal val="0"/>
                                          </p:val>
                                        </p:tav>
                                        <p:tav tm="100000">
                                          <p:val>
                                            <p:strVal val="#ppt_h"/>
                                          </p:val>
                                        </p:tav>
                                      </p:tavLst>
                                    </p:anim>
                                    <p:anim calcmode="lin" valueType="num">
                                      <p:cBhvr>
                                        <p:cTn id="18" dur="500" fill="hold"/>
                                        <p:tgtEl>
                                          <p:spTgt spid="46095"/>
                                        </p:tgtEl>
                                        <p:attrNameLst>
                                          <p:attrName>style.rotation</p:attrName>
                                        </p:attrNameLst>
                                      </p:cBhvr>
                                      <p:tavLst>
                                        <p:tav tm="0">
                                          <p:val>
                                            <p:fltVal val="360"/>
                                          </p:val>
                                        </p:tav>
                                        <p:tav tm="100000">
                                          <p:val>
                                            <p:fltVal val="0"/>
                                          </p:val>
                                        </p:tav>
                                      </p:tavLst>
                                    </p:anim>
                                    <p:animEffect transition="in" filter="fade">
                                      <p:cBhvr>
                                        <p:cTn id="19" dur="500"/>
                                        <p:tgtEl>
                                          <p:spTgt spid="46095"/>
                                        </p:tgtEl>
                                      </p:cBhvr>
                                    </p:animEffect>
                                  </p:childTnLst>
                                </p:cTn>
                              </p:par>
                              <p:par>
                                <p:cTn id="20" presetID="49" presetClass="entr" presetSubtype="0" decel="100000" fill="hold" grpId="0" nodeType="withEffect">
                                  <p:stCondLst>
                                    <p:cond delay="0"/>
                                  </p:stCondLst>
                                  <p:childTnLst>
                                    <p:set>
                                      <p:cBhvr>
                                        <p:cTn id="21" dur="1" fill="hold">
                                          <p:stCondLst>
                                            <p:cond delay="0"/>
                                          </p:stCondLst>
                                        </p:cTn>
                                        <p:tgtEl>
                                          <p:spTgt spid="46096"/>
                                        </p:tgtEl>
                                        <p:attrNameLst>
                                          <p:attrName>style.visibility</p:attrName>
                                        </p:attrNameLst>
                                      </p:cBhvr>
                                      <p:to>
                                        <p:strVal val="visible"/>
                                      </p:to>
                                    </p:set>
                                    <p:anim calcmode="lin" valueType="num">
                                      <p:cBhvr>
                                        <p:cTn id="22" dur="500" fill="hold"/>
                                        <p:tgtEl>
                                          <p:spTgt spid="46096"/>
                                        </p:tgtEl>
                                        <p:attrNameLst>
                                          <p:attrName>ppt_w</p:attrName>
                                        </p:attrNameLst>
                                      </p:cBhvr>
                                      <p:tavLst>
                                        <p:tav tm="0">
                                          <p:val>
                                            <p:fltVal val="0"/>
                                          </p:val>
                                        </p:tav>
                                        <p:tav tm="100000">
                                          <p:val>
                                            <p:strVal val="#ppt_w"/>
                                          </p:val>
                                        </p:tav>
                                      </p:tavLst>
                                    </p:anim>
                                    <p:anim calcmode="lin" valueType="num">
                                      <p:cBhvr>
                                        <p:cTn id="23" dur="500" fill="hold"/>
                                        <p:tgtEl>
                                          <p:spTgt spid="46096"/>
                                        </p:tgtEl>
                                        <p:attrNameLst>
                                          <p:attrName>ppt_h</p:attrName>
                                        </p:attrNameLst>
                                      </p:cBhvr>
                                      <p:tavLst>
                                        <p:tav tm="0">
                                          <p:val>
                                            <p:fltVal val="0"/>
                                          </p:val>
                                        </p:tav>
                                        <p:tav tm="100000">
                                          <p:val>
                                            <p:strVal val="#ppt_h"/>
                                          </p:val>
                                        </p:tav>
                                      </p:tavLst>
                                    </p:anim>
                                    <p:anim calcmode="lin" valueType="num">
                                      <p:cBhvr>
                                        <p:cTn id="24" dur="500" fill="hold"/>
                                        <p:tgtEl>
                                          <p:spTgt spid="46096"/>
                                        </p:tgtEl>
                                        <p:attrNameLst>
                                          <p:attrName>style.rotation</p:attrName>
                                        </p:attrNameLst>
                                      </p:cBhvr>
                                      <p:tavLst>
                                        <p:tav tm="0">
                                          <p:val>
                                            <p:fltVal val="360"/>
                                          </p:val>
                                        </p:tav>
                                        <p:tav tm="100000">
                                          <p:val>
                                            <p:fltVal val="0"/>
                                          </p:val>
                                        </p:tav>
                                      </p:tavLst>
                                    </p:anim>
                                    <p:animEffect transition="in" filter="fade">
                                      <p:cBhvr>
                                        <p:cTn id="25" dur="500"/>
                                        <p:tgtEl>
                                          <p:spTgt spid="46096"/>
                                        </p:tgtEl>
                                      </p:cBhvr>
                                    </p:animEffect>
                                  </p:childTnLst>
                                </p:cTn>
                              </p:par>
                            </p:childTnLst>
                          </p:cTn>
                        </p:par>
                      </p:childTnLst>
                    </p:cTn>
                  </p:par>
                  <p:par>
                    <p:cTn id="26" fill="hold">
                      <p:stCondLst>
                        <p:cond delay="indefinite"/>
                      </p:stCondLst>
                      <p:childTnLst>
                        <p:par>
                          <p:cTn id="27" fill="hold">
                            <p:stCondLst>
                              <p:cond delay="0"/>
                            </p:stCondLst>
                            <p:childTnLst>
                              <p:par>
                                <p:cTn id="28" presetID="55" presetClass="entr" presetSubtype="0" fill="hold" grpId="0" nodeType="clickEffect">
                                  <p:stCondLst>
                                    <p:cond delay="0"/>
                                  </p:stCondLst>
                                  <p:childTnLst>
                                    <p:set>
                                      <p:cBhvr>
                                        <p:cTn id="29" dur="1" fill="hold">
                                          <p:stCondLst>
                                            <p:cond delay="0"/>
                                          </p:stCondLst>
                                        </p:cTn>
                                        <p:tgtEl>
                                          <p:spTgt spid="46086">
                                            <p:bg/>
                                          </p:spTgt>
                                        </p:tgtEl>
                                        <p:attrNameLst>
                                          <p:attrName>style.visibility</p:attrName>
                                        </p:attrNameLst>
                                      </p:cBhvr>
                                      <p:to>
                                        <p:strVal val="visible"/>
                                      </p:to>
                                    </p:set>
                                    <p:anim calcmode="lin" valueType="num">
                                      <p:cBhvr>
                                        <p:cTn id="30" dur="1000" fill="hold"/>
                                        <p:tgtEl>
                                          <p:spTgt spid="46086">
                                            <p:bg/>
                                          </p:spTgt>
                                        </p:tgtEl>
                                        <p:attrNameLst>
                                          <p:attrName>ppt_w</p:attrName>
                                        </p:attrNameLst>
                                      </p:cBhvr>
                                      <p:tavLst>
                                        <p:tav tm="0">
                                          <p:val>
                                            <p:strVal val="#ppt_w*0.70"/>
                                          </p:val>
                                        </p:tav>
                                        <p:tav tm="100000">
                                          <p:val>
                                            <p:strVal val="#ppt_w"/>
                                          </p:val>
                                        </p:tav>
                                      </p:tavLst>
                                    </p:anim>
                                    <p:anim calcmode="lin" valueType="num">
                                      <p:cBhvr>
                                        <p:cTn id="31" dur="1000" fill="hold"/>
                                        <p:tgtEl>
                                          <p:spTgt spid="46086">
                                            <p:bg/>
                                          </p:spTgt>
                                        </p:tgtEl>
                                        <p:attrNameLst>
                                          <p:attrName>ppt_h</p:attrName>
                                        </p:attrNameLst>
                                      </p:cBhvr>
                                      <p:tavLst>
                                        <p:tav tm="0">
                                          <p:val>
                                            <p:strVal val="#ppt_h"/>
                                          </p:val>
                                        </p:tav>
                                        <p:tav tm="100000">
                                          <p:val>
                                            <p:strVal val="#ppt_h"/>
                                          </p:val>
                                        </p:tav>
                                      </p:tavLst>
                                    </p:anim>
                                    <p:animEffect transition="in" filter="fade">
                                      <p:cBhvr>
                                        <p:cTn id="32" dur="1000"/>
                                        <p:tgtEl>
                                          <p:spTgt spid="46086">
                                            <p:bg/>
                                          </p:spTgt>
                                        </p:tgtEl>
                                      </p:cBhvr>
                                    </p:animEffect>
                                  </p:childTnLst>
                                </p:cTn>
                              </p:par>
                              <p:par>
                                <p:cTn id="33" presetID="55" presetClass="entr" presetSubtype="0" fill="hold" grpId="0" nodeType="withEffect">
                                  <p:stCondLst>
                                    <p:cond delay="0"/>
                                  </p:stCondLst>
                                  <p:childTnLst>
                                    <p:set>
                                      <p:cBhvr>
                                        <p:cTn id="34" dur="1" fill="hold">
                                          <p:stCondLst>
                                            <p:cond delay="0"/>
                                          </p:stCondLst>
                                        </p:cTn>
                                        <p:tgtEl>
                                          <p:spTgt spid="46086">
                                            <p:txEl>
                                              <p:pRg st="0" end="0"/>
                                            </p:txEl>
                                          </p:spTgt>
                                        </p:tgtEl>
                                        <p:attrNameLst>
                                          <p:attrName>style.visibility</p:attrName>
                                        </p:attrNameLst>
                                      </p:cBhvr>
                                      <p:to>
                                        <p:strVal val="visible"/>
                                      </p:to>
                                    </p:set>
                                    <p:anim calcmode="lin" valueType="num">
                                      <p:cBhvr>
                                        <p:cTn id="35" dur="1000" fill="hold"/>
                                        <p:tgtEl>
                                          <p:spTgt spid="46086">
                                            <p:txEl>
                                              <p:pRg st="0" end="0"/>
                                            </p:txEl>
                                          </p:spTgt>
                                        </p:tgtEl>
                                        <p:attrNameLst>
                                          <p:attrName>ppt_w</p:attrName>
                                        </p:attrNameLst>
                                      </p:cBhvr>
                                      <p:tavLst>
                                        <p:tav tm="0">
                                          <p:val>
                                            <p:strVal val="#ppt_w*0.70"/>
                                          </p:val>
                                        </p:tav>
                                        <p:tav tm="100000">
                                          <p:val>
                                            <p:strVal val="#ppt_w"/>
                                          </p:val>
                                        </p:tav>
                                      </p:tavLst>
                                    </p:anim>
                                    <p:anim calcmode="lin" valueType="num">
                                      <p:cBhvr>
                                        <p:cTn id="36" dur="1000" fill="hold"/>
                                        <p:tgtEl>
                                          <p:spTgt spid="46086">
                                            <p:txEl>
                                              <p:pRg st="0" end="0"/>
                                            </p:txEl>
                                          </p:spTgt>
                                        </p:tgtEl>
                                        <p:attrNameLst>
                                          <p:attrName>ppt_h</p:attrName>
                                        </p:attrNameLst>
                                      </p:cBhvr>
                                      <p:tavLst>
                                        <p:tav tm="0">
                                          <p:val>
                                            <p:strVal val="#ppt_h"/>
                                          </p:val>
                                        </p:tav>
                                        <p:tav tm="100000">
                                          <p:val>
                                            <p:strVal val="#ppt_h"/>
                                          </p:val>
                                        </p:tav>
                                      </p:tavLst>
                                    </p:anim>
                                    <p:animEffect transition="in" filter="fade">
                                      <p:cBhvr>
                                        <p:cTn id="37" dur="1000"/>
                                        <p:tgtEl>
                                          <p:spTgt spid="4608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5" grpId="0"/>
      <p:bldP spid="46086" grpId="0" build="allAtOnce" animBg="1"/>
      <p:bldP spid="46094" grpId="0" animBg="1"/>
      <p:bldP spid="46095" grpId="0" animBg="1"/>
      <p:bldP spid="46096"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228600" y="152400"/>
            <a:ext cx="8458200" cy="609600"/>
          </a:xfrm>
        </p:spPr>
        <p:txBody>
          <a:bodyPr/>
          <a:lstStyle/>
          <a:p>
            <a:pPr algn="l">
              <a:buFontTx/>
              <a:buChar char="-"/>
            </a:pPr>
            <a:r>
              <a:rPr lang="sv-SE" sz="3200" b="1">
                <a:latin typeface=".VnTime" pitchFamily="34" charset="0"/>
              </a:rPr>
              <a:t> Khi xa chång :</a:t>
            </a:r>
            <a:endParaRPr lang="en-US" sz="3200" b="1" i="1">
              <a:latin typeface=".VnTime" pitchFamily="34" charset="0"/>
            </a:endParaRPr>
          </a:p>
        </p:txBody>
      </p:sp>
      <p:sp>
        <p:nvSpPr>
          <p:cNvPr id="111619" name="Text Box 3"/>
          <p:cNvSpPr txBox="1">
            <a:spLocks noChangeArrowheads="1"/>
          </p:cNvSpPr>
          <p:nvPr/>
        </p:nvSpPr>
        <p:spPr bwMode="auto">
          <a:xfrm>
            <a:off x="228600" y="762000"/>
            <a:ext cx="8534400" cy="946150"/>
          </a:xfrm>
          <a:prstGeom prst="rect">
            <a:avLst/>
          </a:prstGeom>
          <a:noFill/>
          <a:ln w="9525">
            <a:noFill/>
            <a:miter lim="800000"/>
            <a:headEnd/>
            <a:tailEnd/>
          </a:ln>
          <a:effectLst/>
        </p:spPr>
        <p:txBody>
          <a:bodyPr>
            <a:spAutoFit/>
          </a:bodyPr>
          <a:lstStyle/>
          <a:p>
            <a:pPr eaLnBrk="0" hangingPunct="0">
              <a:spcBef>
                <a:spcPct val="50000"/>
              </a:spcBef>
            </a:pPr>
            <a:r>
              <a:rPr lang="en-US" sz="2800" b="1" i="1">
                <a:latin typeface="Times New Roman" pitchFamily="18" charset="0"/>
              </a:rPr>
              <a:t>+ Mỗi khi thấy bướm lượn đầy vườn, mây che kín núi, thì nỗi buồn góc bể chân trời không thể nào ngăn được.</a:t>
            </a:r>
          </a:p>
        </p:txBody>
      </p:sp>
      <p:sp>
        <p:nvSpPr>
          <p:cNvPr id="111620" name="Text Box 4"/>
          <p:cNvSpPr txBox="1">
            <a:spLocks noChangeArrowheads="1"/>
          </p:cNvSpPr>
          <p:nvPr/>
        </p:nvSpPr>
        <p:spPr bwMode="auto">
          <a:xfrm>
            <a:off x="228600" y="1600200"/>
            <a:ext cx="8915400" cy="3629025"/>
          </a:xfrm>
          <a:prstGeom prst="rect">
            <a:avLst/>
          </a:prstGeom>
          <a:noFill/>
          <a:ln w="9525">
            <a:noFill/>
            <a:miter lim="800000"/>
            <a:headEnd/>
            <a:tailEnd/>
          </a:ln>
          <a:effectLst/>
        </p:spPr>
        <p:txBody>
          <a:bodyPr>
            <a:spAutoFit/>
          </a:bodyPr>
          <a:lstStyle/>
          <a:p>
            <a:r>
              <a:rPr lang="sv-SE" sz="2800" b="1" i="1">
                <a:latin typeface=".VnTime" pitchFamily="34" charset="0"/>
              </a:rPr>
              <a:t>+ Khi mÑ chång èm:</a:t>
            </a:r>
            <a:r>
              <a:rPr lang="sv-SE" sz="2800" i="1">
                <a:latin typeface=".VnTime" pitchFamily="34" charset="0"/>
              </a:rPr>
              <a:t> </a:t>
            </a:r>
            <a:r>
              <a:rPr lang="en-US" sz="2800" b="1" i="1">
                <a:latin typeface="Times New Roman" pitchFamily="18" charset="0"/>
              </a:rPr>
              <a:t>nàng hết sức thuốc thang lễ bái thần phật và lấy lời ngon ngọt khôn khéo khuyên lơn. </a:t>
            </a:r>
            <a:endParaRPr lang="sv-SE" sz="2800" i="1">
              <a:latin typeface=".VnTime" pitchFamily="34" charset="0"/>
            </a:endParaRPr>
          </a:p>
          <a:p>
            <a:r>
              <a:rPr lang="sv-SE" sz="2800" b="1" i="1">
                <a:latin typeface=".VnTime" pitchFamily="34" charset="0"/>
              </a:rPr>
              <a:t>+ Khi mÑ chång chÕt:</a:t>
            </a:r>
            <a:r>
              <a:rPr lang="sv-SE" sz="2800" i="1">
                <a:latin typeface=".VnTime" pitchFamily="34" charset="0"/>
              </a:rPr>
              <a:t> </a:t>
            </a:r>
            <a:r>
              <a:rPr lang="en-US" sz="2800" b="1" i="1">
                <a:latin typeface="Times New Roman" pitchFamily="18" charset="0"/>
              </a:rPr>
              <a:t>nàng hết lời thương xót, phàm việc ma chay tế lễ lo liệu như đối với cha mẹ đẻ mình.</a:t>
            </a:r>
          </a:p>
          <a:p>
            <a:r>
              <a:rPr lang="en-US">
                <a:latin typeface=".VnTime" pitchFamily="34" charset="0"/>
              </a:rPr>
              <a:t> </a:t>
            </a:r>
            <a:r>
              <a:rPr lang="en-US" b="1">
                <a:solidFill>
                  <a:srgbClr val="0000FF"/>
                </a:solidFill>
                <a:latin typeface=".VnTime" pitchFamily="34" charset="0"/>
              </a:rPr>
              <a:t>-&gt; </a:t>
            </a:r>
            <a:r>
              <a:rPr lang="en-US" b="1" i="1">
                <a:solidFill>
                  <a:srgbClr val="0000FF"/>
                </a:solidFill>
                <a:latin typeface=".VnTime" pitchFamily="34" charset="0"/>
              </a:rPr>
              <a:t>Vò N­¬ng lµ ng­êi vî thuû chung, yªu chång tha thiÕt; lµ ng­êi mÑ hiÒn,  ng­êi con d©u chu ®¸o, hiÕu th¶o.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1620">
                                            <p:txEl>
                                              <p:pRg st="2" end="2"/>
                                            </p:txEl>
                                          </p:spTgt>
                                        </p:tgtEl>
                                        <p:attrNameLst>
                                          <p:attrName>style.visibility</p:attrName>
                                        </p:attrNameLst>
                                      </p:cBhvr>
                                      <p:to>
                                        <p:strVal val="visible"/>
                                      </p:to>
                                    </p:set>
                                    <p:animEffect transition="in" filter="randombar(horizontal)">
                                      <p:cBhvr>
                                        <p:cTn id="7" dur="500"/>
                                        <p:tgtEl>
                                          <p:spTgt spid="11162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a:effectLst/>
        </p:spPr>
      </p:pic>
      <p:sp>
        <p:nvSpPr>
          <p:cNvPr id="104451" name="WordArt 3"/>
          <p:cNvSpPr>
            <a:spLocks noChangeArrowheads="1" noChangeShapeType="1" noTextEdit="1"/>
          </p:cNvSpPr>
          <p:nvPr/>
        </p:nvSpPr>
        <p:spPr bwMode="auto">
          <a:xfrm>
            <a:off x="2438400" y="2667000"/>
            <a:ext cx="4619625" cy="1038225"/>
          </a:xfrm>
          <a:prstGeom prst="rect">
            <a:avLst/>
          </a:prstGeom>
        </p:spPr>
        <p:txBody>
          <a:bodyPr wrap="none" fromWordArt="1">
            <a:prstTxWarp prst="textPlain">
              <a:avLst>
                <a:gd name="adj" fmla="val 50000"/>
              </a:avLst>
            </a:prstTxWarp>
          </a:bodyPr>
          <a:lstStyle/>
          <a:p>
            <a:pPr algn="ctr"/>
            <a:r>
              <a:rPr lang="en-US" sz="5400" kern="10">
                <a:ln w="12700">
                  <a:solidFill>
                    <a:srgbClr val="EAEAEA"/>
                  </a:solidFill>
                  <a:miter lim="800000"/>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VnTifani HeavyH"/>
              </a:rPr>
              <a:t>HÕt TiÕt 1</a:t>
            </a:r>
          </a:p>
        </p:txBody>
      </p:sp>
      <p:graphicFrame>
        <p:nvGraphicFramePr>
          <p:cNvPr id="104452" name="Object 4"/>
          <p:cNvGraphicFramePr>
            <a:graphicFrameLocks noChangeAspect="1"/>
          </p:cNvGraphicFramePr>
          <p:nvPr/>
        </p:nvGraphicFramePr>
        <p:xfrm>
          <a:off x="0" y="3810000"/>
          <a:ext cx="1771650" cy="3276600"/>
        </p:xfrm>
        <a:graphic>
          <a:graphicData uri="http://schemas.openxmlformats.org/presentationml/2006/ole">
            <p:oleObj spid="_x0000_s193538" r:id="rId4" imgW="3467160" imgH="5018040" progId="MS_ClipArt_Gallery">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104452"/>
                                        </p:tgtEl>
                                        <p:attrNameLst>
                                          <p:attrName>style.visibility</p:attrName>
                                        </p:attrNameLst>
                                      </p:cBhvr>
                                      <p:to>
                                        <p:strVal val="visible"/>
                                      </p:to>
                                    </p:set>
                                    <p:animScale>
                                      <p:cBhvr>
                                        <p:cTn id="7" dur="1000" decel="50000" fill="hold">
                                          <p:stCondLst>
                                            <p:cond delay="0"/>
                                          </p:stCondLst>
                                        </p:cTn>
                                        <p:tgtEl>
                                          <p:spTgt spid="10445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04452"/>
                                        </p:tgtEl>
                                        <p:attrNameLst>
                                          <p:attrName>ppt_x</p:attrName>
                                          <p:attrName>ppt_y</p:attrName>
                                        </p:attrNameLst>
                                      </p:cBhvr>
                                    </p:animMotion>
                                    <p:animEffect transition="in" filter="fade">
                                      <p:cBhvr>
                                        <p:cTn id="9" dur="1000"/>
                                        <p:tgtEl>
                                          <p:spTgt spid="1044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solidFill>
              <a:schemeClr val="bg1"/>
            </a:solidFill>
            <a:miter lim="800000"/>
            <a:headEnd/>
            <a:tailEnd/>
          </a:ln>
          <a:effectLst/>
        </p:spPr>
      </p:pic>
      <p:pic>
        <p:nvPicPr>
          <p:cNvPr id="113667" name="Picture 3" descr="tpnx08"/>
          <p:cNvPicPr>
            <a:picLocks noChangeAspect="1" noChangeArrowheads="1"/>
          </p:cNvPicPr>
          <p:nvPr/>
        </p:nvPicPr>
        <p:blipFill>
          <a:blip r:embed="rId3" cstate="print"/>
          <a:srcRect/>
          <a:stretch>
            <a:fillRect/>
          </a:stretch>
        </p:blipFill>
        <p:spPr bwMode="auto">
          <a:xfrm>
            <a:off x="990600" y="838200"/>
            <a:ext cx="4114800" cy="5143500"/>
          </a:xfrm>
          <a:prstGeom prst="rect">
            <a:avLst/>
          </a:prstGeom>
          <a:noFill/>
          <a:ln w="9525">
            <a:noFill/>
            <a:miter lim="800000"/>
            <a:headEnd/>
            <a:tailEnd/>
          </a:ln>
        </p:spPr>
      </p:pic>
      <p:sp>
        <p:nvSpPr>
          <p:cNvPr id="113668" name="WordArt 4"/>
          <p:cNvSpPr>
            <a:spLocks noChangeArrowheads="1" noChangeShapeType="1" noTextEdit="1"/>
          </p:cNvSpPr>
          <p:nvPr/>
        </p:nvSpPr>
        <p:spPr bwMode="auto">
          <a:xfrm>
            <a:off x="158750" y="404813"/>
            <a:ext cx="8985250" cy="3052762"/>
          </a:xfrm>
          <a:prstGeom prst="rect">
            <a:avLst/>
          </a:prstGeom>
        </p:spPr>
        <p:txBody>
          <a:bodyPr wrap="none" fromWordArt="1">
            <a:prstTxWarp prst="textPlain">
              <a:avLst>
                <a:gd name="adj" fmla="val 50000"/>
              </a:avLst>
            </a:prstTxWarp>
          </a:bodyPr>
          <a:lstStyle/>
          <a:p>
            <a:pPr algn="ctr"/>
            <a:r>
              <a:rPr lang="en-US" b="1" i="1" kern="10">
                <a:ln w="9525">
                  <a:solidFill>
                    <a:srgbClr val="0000FF"/>
                  </a:solidFill>
                  <a:round/>
                  <a:headEnd/>
                  <a:tailEnd/>
                </a:ln>
                <a:solidFill>
                  <a:srgbClr val="0000FF"/>
                </a:solidFill>
                <a:effectLst>
                  <a:outerShdw dist="45791" dir="2021404" algn="ctr" rotWithShape="0">
                    <a:srgbClr val="B2B2B2">
                      <a:alpha val="80000"/>
                    </a:srgbClr>
                  </a:outerShdw>
                </a:effectLst>
                <a:latin typeface=".VnAristote"/>
              </a:rPr>
              <a:t>TiÕt 17: </a:t>
            </a:r>
          </a:p>
          <a:p>
            <a:pPr algn="ctr"/>
            <a:r>
              <a:rPr lang="en-US" b="1" i="1" kern="10">
                <a:ln w="9525">
                  <a:solidFill>
                    <a:srgbClr val="0000FF"/>
                  </a:solidFill>
                  <a:round/>
                  <a:headEnd/>
                  <a:tailEnd/>
                </a:ln>
                <a:solidFill>
                  <a:srgbClr val="0000FF"/>
                </a:solidFill>
                <a:effectLst>
                  <a:outerShdw dist="45791" dir="2021404" algn="ctr" rotWithShape="0">
                    <a:srgbClr val="B2B2B2">
                      <a:alpha val="80000"/>
                    </a:srgbClr>
                  </a:outerShdw>
                </a:effectLst>
                <a:latin typeface=".VnAristote"/>
              </a:rPr>
              <a:t>V¨n b¶n: </a:t>
            </a:r>
          </a:p>
          <a:p>
            <a:pPr algn="ctr"/>
            <a:r>
              <a:rPr lang="en-US" b="1" i="1" kern="10">
                <a:ln w="9525">
                  <a:solidFill>
                    <a:srgbClr val="0000FF"/>
                  </a:solidFill>
                  <a:round/>
                  <a:headEnd/>
                  <a:tailEnd/>
                </a:ln>
                <a:solidFill>
                  <a:srgbClr val="0000FF"/>
                </a:solidFill>
                <a:effectLst>
                  <a:outerShdw dist="45791" dir="2021404" algn="ctr" rotWithShape="0">
                    <a:srgbClr val="B2B2B2">
                      <a:alpha val="80000"/>
                    </a:srgbClr>
                  </a:outerShdw>
                </a:effectLst>
                <a:latin typeface=".VnAristote"/>
              </a:rPr>
              <a:t>ChuyÖn ng­êi con g¸i Nam X­¬ng</a:t>
            </a:r>
          </a:p>
        </p:txBody>
      </p:sp>
      <p:sp>
        <p:nvSpPr>
          <p:cNvPr id="113669" name="Text Box 5"/>
          <p:cNvSpPr txBox="1">
            <a:spLocks noChangeArrowheads="1"/>
          </p:cNvSpPr>
          <p:nvPr/>
        </p:nvSpPr>
        <p:spPr bwMode="auto">
          <a:xfrm>
            <a:off x="5795963" y="4149725"/>
            <a:ext cx="2663825" cy="528638"/>
          </a:xfrm>
          <a:prstGeom prst="rect">
            <a:avLst/>
          </a:prstGeom>
          <a:noFill/>
          <a:ln w="9525">
            <a:solidFill>
              <a:schemeClr val="bg1"/>
            </a:solidFill>
            <a:miter lim="800000"/>
            <a:headEnd/>
            <a:tailEnd/>
          </a:ln>
          <a:effectLst/>
        </p:spPr>
        <p:txBody>
          <a:bodyPr>
            <a:spAutoFit/>
          </a:bodyPr>
          <a:lstStyle/>
          <a:p>
            <a:pPr algn="ctr" eaLnBrk="0" hangingPunct="0">
              <a:spcBef>
                <a:spcPct val="50000"/>
              </a:spcBef>
            </a:pPr>
            <a:r>
              <a:rPr lang="en-US" sz="2800" b="1">
                <a:solidFill>
                  <a:srgbClr val="FF00FF"/>
                </a:solidFill>
                <a:latin typeface="Arial" charset="0"/>
                <a:cs typeface="Arial" charset="0"/>
              </a:rPr>
              <a:t>Nguyễn Dữ</a:t>
            </a:r>
          </a:p>
        </p:txBody>
      </p:sp>
      <p:sp>
        <p:nvSpPr>
          <p:cNvPr id="113670" name="Rectangle 6"/>
          <p:cNvSpPr>
            <a:spLocks noChangeArrowheads="1"/>
          </p:cNvSpPr>
          <p:nvPr/>
        </p:nvSpPr>
        <p:spPr bwMode="auto">
          <a:xfrm>
            <a:off x="1908175" y="3429000"/>
            <a:ext cx="6048375" cy="641350"/>
          </a:xfrm>
          <a:prstGeom prst="rect">
            <a:avLst/>
          </a:prstGeom>
          <a:noFill/>
          <a:ln w="9525">
            <a:noFill/>
            <a:miter lim="800000"/>
            <a:headEnd/>
            <a:tailEnd/>
          </a:ln>
          <a:effectLst/>
        </p:spPr>
        <p:txBody>
          <a:bodyPr>
            <a:spAutoFit/>
          </a:bodyPr>
          <a:lstStyle/>
          <a:p>
            <a:pPr eaLnBrk="0" hangingPunct="0">
              <a:spcBef>
                <a:spcPct val="50000"/>
              </a:spcBef>
            </a:pPr>
            <a:r>
              <a:rPr lang="en-US" sz="3600" b="1">
                <a:solidFill>
                  <a:srgbClr val="FF00FF"/>
                </a:solidFill>
                <a:latin typeface="Arial" charset="0"/>
                <a:cs typeface="Arial" charset="0"/>
              </a:rPr>
              <a:t>(Trích Truyền kì mạn lục)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13668"/>
                                        </p:tgtEl>
                                        <p:attrNameLst>
                                          <p:attrName>style.visibility</p:attrName>
                                        </p:attrNameLst>
                                      </p:cBhvr>
                                      <p:to>
                                        <p:strVal val="visible"/>
                                      </p:to>
                                    </p:set>
                                    <p:anim calcmode="lin" valueType="num">
                                      <p:cBhvr>
                                        <p:cTn id="7" dur="1000" fill="hold"/>
                                        <p:tgtEl>
                                          <p:spTgt spid="113668"/>
                                        </p:tgtEl>
                                        <p:attrNameLst>
                                          <p:attrName>ppt_w</p:attrName>
                                        </p:attrNameLst>
                                      </p:cBhvr>
                                      <p:tavLst>
                                        <p:tav tm="0">
                                          <p:val>
                                            <p:strVal val="#ppt_w*0.70"/>
                                          </p:val>
                                        </p:tav>
                                        <p:tav tm="100000">
                                          <p:val>
                                            <p:strVal val="#ppt_w"/>
                                          </p:val>
                                        </p:tav>
                                      </p:tavLst>
                                    </p:anim>
                                    <p:anim calcmode="lin" valueType="num">
                                      <p:cBhvr>
                                        <p:cTn id="8" dur="1000" fill="hold"/>
                                        <p:tgtEl>
                                          <p:spTgt spid="113668"/>
                                        </p:tgtEl>
                                        <p:attrNameLst>
                                          <p:attrName>ppt_h</p:attrName>
                                        </p:attrNameLst>
                                      </p:cBhvr>
                                      <p:tavLst>
                                        <p:tav tm="0">
                                          <p:val>
                                            <p:strVal val="#ppt_h"/>
                                          </p:val>
                                        </p:tav>
                                        <p:tav tm="100000">
                                          <p:val>
                                            <p:strVal val="#ppt_h"/>
                                          </p:val>
                                        </p:tav>
                                      </p:tavLst>
                                    </p:anim>
                                    <p:animEffect transition="in" filter="fade">
                                      <p:cBhvr>
                                        <p:cTn id="9" dur="1000"/>
                                        <p:tgtEl>
                                          <p:spTgt spid="113668"/>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13670"/>
                                        </p:tgtEl>
                                        <p:attrNameLst>
                                          <p:attrName>style.visibility</p:attrName>
                                        </p:attrNameLst>
                                      </p:cBhvr>
                                      <p:to>
                                        <p:strVal val="visible"/>
                                      </p:to>
                                    </p:set>
                                    <p:anim calcmode="lin" valueType="num">
                                      <p:cBhvr>
                                        <p:cTn id="14" dur="1000" fill="hold"/>
                                        <p:tgtEl>
                                          <p:spTgt spid="113670"/>
                                        </p:tgtEl>
                                        <p:attrNameLst>
                                          <p:attrName>ppt_w</p:attrName>
                                        </p:attrNameLst>
                                      </p:cBhvr>
                                      <p:tavLst>
                                        <p:tav tm="0">
                                          <p:val>
                                            <p:strVal val="#ppt_w*0.70"/>
                                          </p:val>
                                        </p:tav>
                                        <p:tav tm="100000">
                                          <p:val>
                                            <p:strVal val="#ppt_w"/>
                                          </p:val>
                                        </p:tav>
                                      </p:tavLst>
                                    </p:anim>
                                    <p:anim calcmode="lin" valueType="num">
                                      <p:cBhvr>
                                        <p:cTn id="15" dur="1000" fill="hold"/>
                                        <p:tgtEl>
                                          <p:spTgt spid="113670"/>
                                        </p:tgtEl>
                                        <p:attrNameLst>
                                          <p:attrName>ppt_h</p:attrName>
                                        </p:attrNameLst>
                                      </p:cBhvr>
                                      <p:tavLst>
                                        <p:tav tm="0">
                                          <p:val>
                                            <p:strVal val="#ppt_h"/>
                                          </p:val>
                                        </p:tav>
                                        <p:tav tm="100000">
                                          <p:val>
                                            <p:strVal val="#ppt_h"/>
                                          </p:val>
                                        </p:tav>
                                      </p:tavLst>
                                    </p:anim>
                                    <p:animEffect transition="in" filter="fade">
                                      <p:cBhvr>
                                        <p:cTn id="16" dur="1000"/>
                                        <p:tgtEl>
                                          <p:spTgt spid="113670"/>
                                        </p:tgtEl>
                                      </p:cBhvr>
                                    </p:animEffect>
                                  </p:childTnLst>
                                </p:cTn>
                              </p:par>
                              <p:par>
                                <p:cTn id="17" presetID="55" presetClass="entr" presetSubtype="0" fill="hold" grpId="0" nodeType="withEffect">
                                  <p:stCondLst>
                                    <p:cond delay="0"/>
                                  </p:stCondLst>
                                  <p:childTnLst>
                                    <p:set>
                                      <p:cBhvr>
                                        <p:cTn id="18" dur="1" fill="hold">
                                          <p:stCondLst>
                                            <p:cond delay="0"/>
                                          </p:stCondLst>
                                        </p:cTn>
                                        <p:tgtEl>
                                          <p:spTgt spid="113669"/>
                                        </p:tgtEl>
                                        <p:attrNameLst>
                                          <p:attrName>style.visibility</p:attrName>
                                        </p:attrNameLst>
                                      </p:cBhvr>
                                      <p:to>
                                        <p:strVal val="visible"/>
                                      </p:to>
                                    </p:set>
                                    <p:anim calcmode="lin" valueType="num">
                                      <p:cBhvr>
                                        <p:cTn id="19" dur="1000" fill="hold"/>
                                        <p:tgtEl>
                                          <p:spTgt spid="113669"/>
                                        </p:tgtEl>
                                        <p:attrNameLst>
                                          <p:attrName>ppt_w</p:attrName>
                                        </p:attrNameLst>
                                      </p:cBhvr>
                                      <p:tavLst>
                                        <p:tav tm="0">
                                          <p:val>
                                            <p:strVal val="#ppt_w*0.70"/>
                                          </p:val>
                                        </p:tav>
                                        <p:tav tm="100000">
                                          <p:val>
                                            <p:strVal val="#ppt_w"/>
                                          </p:val>
                                        </p:tav>
                                      </p:tavLst>
                                    </p:anim>
                                    <p:anim calcmode="lin" valueType="num">
                                      <p:cBhvr>
                                        <p:cTn id="20" dur="1000" fill="hold"/>
                                        <p:tgtEl>
                                          <p:spTgt spid="113669"/>
                                        </p:tgtEl>
                                        <p:attrNameLst>
                                          <p:attrName>ppt_h</p:attrName>
                                        </p:attrNameLst>
                                      </p:cBhvr>
                                      <p:tavLst>
                                        <p:tav tm="0">
                                          <p:val>
                                            <p:strVal val="#ppt_h"/>
                                          </p:val>
                                        </p:tav>
                                        <p:tav tm="100000">
                                          <p:val>
                                            <p:strVal val="#ppt_h"/>
                                          </p:val>
                                        </p:tav>
                                      </p:tavLst>
                                    </p:anim>
                                    <p:animEffect transition="in" filter="fade">
                                      <p:cBhvr>
                                        <p:cTn id="21" dur="1000"/>
                                        <p:tgtEl>
                                          <p:spTgt spid="1136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8" grpId="0" animBg="1"/>
      <p:bldP spid="113669" grpId="0" animBg="1"/>
      <p:bldP spid="11367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normAutofit fontScale="70000" lnSpcReduction="20000"/>
          </a:bodyPr>
          <a:lstStyle/>
          <a:p>
            <a:pPr marL="0" indent="0">
              <a:buNone/>
            </a:pPr>
            <a:r>
              <a:rPr lang="vi-VN" b="1" dirty="0" smtClean="0">
                <a:latin typeface="+mj-lt"/>
              </a:rPr>
              <a:t>- Khi xa chồng:</a:t>
            </a:r>
          </a:p>
          <a:p>
            <a:pPr marL="0" indent="0">
              <a:buNone/>
            </a:pPr>
            <a:r>
              <a:rPr lang="vi-VN" dirty="0" smtClean="0">
                <a:latin typeface="+mj-lt"/>
              </a:rPr>
              <a:t>    + Đảm đang: Là người mẹ hiền, dâu thảo.</a:t>
            </a:r>
          </a:p>
          <a:p>
            <a:pPr marL="0" indent="0">
              <a:buNone/>
            </a:pPr>
            <a:r>
              <a:rPr lang="vi-VN" dirty="0" smtClean="0">
                <a:latin typeface="+mj-lt"/>
              </a:rPr>
              <a:t>    + Là người vợ thuỷ chung yêu chồng tha thiết: hằng đêm vẫn chỉ vào bóng mình và bảo với con đó là cha nó để vơi đi nỗi nhớ chồng</a:t>
            </a:r>
          </a:p>
          <a:p>
            <a:pPr marL="0" indent="0">
              <a:buNone/>
            </a:pPr>
            <a:r>
              <a:rPr lang="vi-VN" dirty="0" smtClean="0">
                <a:latin typeface="+mj-lt"/>
              </a:rPr>
              <a:t>    + Tận tình, chu đáo rất mực yêu thương con</a:t>
            </a:r>
          </a:p>
          <a:p>
            <a:pPr marL="0" indent="0">
              <a:buNone/>
            </a:pPr>
            <a:r>
              <a:rPr lang="en-US" dirty="0" smtClean="0">
                <a:latin typeface="+mj-lt"/>
              </a:rPr>
              <a:t>  </a:t>
            </a:r>
            <a:r>
              <a:rPr lang="vi-VN" dirty="0" smtClean="0">
                <a:latin typeface="+mj-lt"/>
              </a:rPr>
              <a:t>   + Khi mẹ chồng mất, nàng lo ma chay chu tất</a:t>
            </a:r>
          </a:p>
          <a:p>
            <a:pPr marL="0" indent="0">
              <a:buNone/>
            </a:pPr>
            <a:r>
              <a:rPr lang="vi-VN" dirty="0" smtClean="0">
                <a:latin typeface="+mj-lt"/>
              </a:rPr>
              <a:t> ⇒ Là người phụ nữ có phẩm chất tốt đẹp tiêu biểu người phụ nữ</a:t>
            </a:r>
          </a:p>
          <a:p>
            <a:pPr marL="0" indent="0">
              <a:buNone/>
            </a:pPr>
            <a:r>
              <a:rPr lang="vi-VN" dirty="0" smtClean="0">
                <a:latin typeface="+mj-lt"/>
              </a:rPr>
              <a:t>- Khi bị chồng vu oan:</a:t>
            </a:r>
          </a:p>
          <a:p>
            <a:pPr marL="0" indent="0">
              <a:buNone/>
            </a:pPr>
            <a:r>
              <a:rPr lang="vi-VN" dirty="0" smtClean="0">
                <a:latin typeface="+mj-lt"/>
              </a:rPr>
              <a:t>    + Phân trần để chồng hiểu tấm lòng thủy chung của mình.</a:t>
            </a:r>
          </a:p>
          <a:p>
            <a:pPr marL="0" indent="0">
              <a:buNone/>
            </a:pPr>
            <a:r>
              <a:rPr lang="en-US" dirty="0" smtClean="0">
                <a:latin typeface="+mj-lt"/>
              </a:rPr>
              <a:t> </a:t>
            </a:r>
            <a:r>
              <a:rPr lang="vi-VN" dirty="0" smtClean="0">
                <a:latin typeface="+mj-lt"/>
              </a:rPr>
              <a:t>   + Nói lên nỗi đau đớn, thất vọng vì không hiểu.</a:t>
            </a:r>
          </a:p>
          <a:p>
            <a:pPr marL="0" indent="0">
              <a:buNone/>
            </a:pPr>
            <a:r>
              <a:rPr lang="vi-VN" dirty="0" smtClean="0">
                <a:latin typeface="+mj-lt"/>
              </a:rPr>
              <a:t>    + Thất vọng tột cùng, nàng chọn cái chết để bày tỏ tấm lòng mình.</a:t>
            </a:r>
          </a:p>
          <a:p>
            <a:pPr marL="0" indent="0">
              <a:buNone/>
            </a:pPr>
            <a:r>
              <a:rPr lang="vi-VN" dirty="0" smtClean="0">
                <a:latin typeface="+mj-lt"/>
              </a:rPr>
              <a:t>  ⇒ Vũ Nương là người phụ nữ xinh đẹp, nết na, hiếu thảo, chung thủy, hết lòng vun đắp hạnh phúc gia đình</a:t>
            </a:r>
          </a:p>
          <a:p>
            <a:endParaRPr lang="vi-VN" dirty="0">
              <a:latin typeface="+mj-lt"/>
            </a:endParaRPr>
          </a:p>
        </p:txBody>
      </p:sp>
    </p:spTree>
    <p:extLst>
      <p:ext uri="{BB962C8B-B14F-4D97-AF65-F5344CB8AC3E}">
        <p14:creationId xmlns:p14="http://schemas.microsoft.com/office/powerpoint/2010/main" xmlns="" val="295960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3"/>
          <p:cNvSpPr>
            <a:spLocks noGrp="1" noChangeArrowheads="1"/>
          </p:cNvSpPr>
          <p:nvPr>
            <p:ph type="body" idx="1"/>
          </p:nvPr>
        </p:nvSpPr>
        <p:spPr>
          <a:xfrm>
            <a:off x="381000" y="457200"/>
            <a:ext cx="8534400" cy="6019800"/>
          </a:xfrm>
        </p:spPr>
        <p:txBody>
          <a:bodyPr/>
          <a:lstStyle/>
          <a:p>
            <a:pPr>
              <a:lnSpc>
                <a:spcPct val="90000"/>
              </a:lnSpc>
              <a:buFontTx/>
              <a:buNone/>
            </a:pPr>
            <a:r>
              <a:rPr lang="pt-BR" sz="4000" b="1" u="sng">
                <a:solidFill>
                  <a:srgbClr val="FF0000"/>
                </a:solidFill>
                <a:latin typeface=".VnTime" pitchFamily="34" charset="0"/>
              </a:rPr>
              <a:t>* T×nh huèng truyÖn:</a:t>
            </a:r>
            <a:endParaRPr lang="pt-BR" sz="4000" b="1">
              <a:solidFill>
                <a:srgbClr val="FF0000"/>
              </a:solidFill>
              <a:latin typeface=".VnTime" pitchFamily="34" charset="0"/>
            </a:endParaRPr>
          </a:p>
          <a:p>
            <a:pPr>
              <a:lnSpc>
                <a:spcPct val="90000"/>
              </a:lnSpc>
              <a:buFontTx/>
              <a:buNone/>
            </a:pPr>
            <a:r>
              <a:rPr lang="pt-BR" sz="4000" b="1">
                <a:latin typeface=".VnTime" pitchFamily="34" charset="0"/>
              </a:rPr>
              <a:t>- Tr­¬ng Sinh trë vÒ: mÑ mÊt, con cßn nhá kh«ng nhËn cha</a:t>
            </a:r>
            <a:endParaRPr lang="pt-BR" sz="4000" b="1" i="1">
              <a:latin typeface=".VnTime" pitchFamily="34" charset="0"/>
            </a:endParaRPr>
          </a:p>
          <a:p>
            <a:pPr>
              <a:lnSpc>
                <a:spcPct val="90000"/>
              </a:lnSpc>
              <a:buFontTx/>
              <a:buNone/>
            </a:pPr>
            <a:r>
              <a:rPr lang="pt-BR" sz="4000" b="1">
                <a:latin typeface=".VnTime" pitchFamily="34" charset="0"/>
              </a:rPr>
              <a:t>- Nghe lêi con trÎ, Tr­¬ng Sinh nghi ngê vî thÊt tiÕt</a:t>
            </a:r>
          </a:p>
          <a:p>
            <a:pPr>
              <a:lnSpc>
                <a:spcPct val="90000"/>
              </a:lnSpc>
              <a:buFontTx/>
              <a:buNone/>
            </a:pPr>
            <a:r>
              <a:rPr lang="pt-BR" sz="4000" b="1">
                <a:solidFill>
                  <a:srgbClr val="0000FF"/>
                </a:solidFill>
                <a:latin typeface=".VnTime" pitchFamily="34" charset="0"/>
              </a:rPr>
              <a:t>-&gt; T×nh huèng truyÖn bÊt ngê, gay cÊn</a:t>
            </a:r>
          </a:p>
          <a:p>
            <a:pPr>
              <a:lnSpc>
                <a:spcPct val="90000"/>
              </a:lnSpc>
              <a:buFontTx/>
              <a:buNone/>
            </a:pPr>
            <a:r>
              <a:rPr lang="pt-BR" sz="4000" b="1">
                <a:solidFill>
                  <a:srgbClr val="0000FF"/>
                </a:solidFill>
                <a:latin typeface=".VnTime" pitchFamily="34" charset="0"/>
              </a:rPr>
              <a:t>-&gt; Lµm cho nçi oan cña Vò N­¬ng kh«ng thÓ nµo thanh minh ®­îc.</a:t>
            </a:r>
            <a:endParaRPr lang="en-US" sz="4000" b="1">
              <a:solidFill>
                <a:srgbClr val="0000FF"/>
              </a:solidFill>
              <a:latin typeface=".VnTime"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12643">
                                            <p:txEl>
                                              <p:pRg st="0" end="0"/>
                                            </p:txEl>
                                          </p:spTgt>
                                        </p:tgtEl>
                                        <p:attrNameLst>
                                          <p:attrName>style.visibility</p:attrName>
                                        </p:attrNameLst>
                                      </p:cBhvr>
                                      <p:to>
                                        <p:strVal val="visible"/>
                                      </p:to>
                                    </p:set>
                                    <p:animEffect transition="in" filter="slide(fromBottom)">
                                      <p:cBhvr>
                                        <p:cTn id="7" dur="500"/>
                                        <p:tgtEl>
                                          <p:spTgt spid="1126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12643">
                                            <p:txEl>
                                              <p:pRg st="1" end="1"/>
                                            </p:txEl>
                                          </p:spTgt>
                                        </p:tgtEl>
                                        <p:attrNameLst>
                                          <p:attrName>style.visibility</p:attrName>
                                        </p:attrNameLst>
                                      </p:cBhvr>
                                      <p:to>
                                        <p:strVal val="visible"/>
                                      </p:to>
                                    </p:set>
                                    <p:animEffect transition="in" filter="slide(fromBottom)">
                                      <p:cBhvr>
                                        <p:cTn id="12" dur="500"/>
                                        <p:tgtEl>
                                          <p:spTgt spid="1126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12643">
                                            <p:txEl>
                                              <p:pRg st="2" end="2"/>
                                            </p:txEl>
                                          </p:spTgt>
                                        </p:tgtEl>
                                        <p:attrNameLst>
                                          <p:attrName>style.visibility</p:attrName>
                                        </p:attrNameLst>
                                      </p:cBhvr>
                                      <p:to>
                                        <p:strVal val="visible"/>
                                      </p:to>
                                    </p:set>
                                    <p:animEffect transition="in" filter="slide(fromBottom)">
                                      <p:cBhvr>
                                        <p:cTn id="17" dur="500"/>
                                        <p:tgtEl>
                                          <p:spTgt spid="1126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12643">
                                            <p:txEl>
                                              <p:pRg st="3" end="3"/>
                                            </p:txEl>
                                          </p:spTgt>
                                        </p:tgtEl>
                                        <p:attrNameLst>
                                          <p:attrName>style.visibility</p:attrName>
                                        </p:attrNameLst>
                                      </p:cBhvr>
                                      <p:to>
                                        <p:strVal val="visible"/>
                                      </p:to>
                                    </p:set>
                                    <p:animEffect transition="in" filter="slide(fromBottom)">
                                      <p:cBhvr>
                                        <p:cTn id="22" dur="500"/>
                                        <p:tgtEl>
                                          <p:spTgt spid="1126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12643">
                                            <p:txEl>
                                              <p:pRg st="4" end="4"/>
                                            </p:txEl>
                                          </p:spTgt>
                                        </p:tgtEl>
                                        <p:attrNameLst>
                                          <p:attrName>style.visibility</p:attrName>
                                        </p:attrNameLst>
                                      </p:cBhvr>
                                      <p:to>
                                        <p:strVal val="visible"/>
                                      </p:to>
                                    </p:set>
                                    <p:animEffect transition="in" filter="slide(fromBottom)">
                                      <p:cBhvr>
                                        <p:cTn id="27" dur="500"/>
                                        <p:tgtEl>
                                          <p:spTgt spid="1126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1" name="Text Box 5"/>
          <p:cNvSpPr txBox="1">
            <a:spLocks noChangeArrowheads="1"/>
          </p:cNvSpPr>
          <p:nvPr/>
        </p:nvSpPr>
        <p:spPr bwMode="auto">
          <a:xfrm>
            <a:off x="228600" y="0"/>
            <a:ext cx="8763000" cy="4478338"/>
          </a:xfrm>
          <a:prstGeom prst="rect">
            <a:avLst/>
          </a:prstGeom>
          <a:noFill/>
          <a:ln w="9525">
            <a:noFill/>
            <a:miter lim="800000"/>
            <a:headEnd/>
            <a:tailEnd/>
          </a:ln>
          <a:effectLst/>
        </p:spPr>
        <p:txBody>
          <a:bodyPr>
            <a:spAutoFit/>
          </a:bodyPr>
          <a:lstStyle/>
          <a:p>
            <a:pPr algn="ctr" eaLnBrk="0" hangingPunct="0"/>
            <a:r>
              <a:rPr lang="en-US" sz="3200">
                <a:solidFill>
                  <a:srgbClr val="FF0000"/>
                </a:solidFill>
                <a:latin typeface=".VnArial" pitchFamily="34" charset="0"/>
              </a:rPr>
              <a:t>Lêi tho¹i 1:</a:t>
            </a:r>
          </a:p>
          <a:p>
            <a:pPr eaLnBrk="0" hangingPunct="0"/>
            <a:r>
              <a:rPr lang="en-US" sz="3200">
                <a:latin typeface=".VnArial" pitchFamily="34" charset="0"/>
              </a:rPr>
              <a:t>- ThiÕp vèn con kÎ khã, ®­îc n­¬ng tùa nhµ giµu. Sum häp ch­a tháa t×nh ch¨n gèi, chia ph«i v× ®éng viÖc löa binh. C¸ch biÖt ba n¨m gi÷ g×n mét tiÕt. T« son ®iÓm phÊn tõng ®· ngu«i lßng, ngâ liÔu t­êng hoa ch­a hÒ bÐn gãt. §©u cã sù mÊt nÕt h­ th©n nh­ lêi chµng nãi. D¸m xin bµy tá ®Ó cëi mèi nghi ngê. Mong chµng ®õng mét mùc nghi oan cho thiÕp.</a:t>
            </a:r>
          </a:p>
        </p:txBody>
      </p:sp>
      <p:sp>
        <p:nvSpPr>
          <p:cNvPr id="55302" name="Text Box 6"/>
          <p:cNvSpPr txBox="1">
            <a:spLocks noChangeArrowheads="1"/>
          </p:cNvSpPr>
          <p:nvPr/>
        </p:nvSpPr>
        <p:spPr bwMode="auto">
          <a:xfrm>
            <a:off x="304800" y="4914900"/>
            <a:ext cx="8686800" cy="1104900"/>
          </a:xfrm>
          <a:prstGeom prst="rect">
            <a:avLst/>
          </a:prstGeom>
          <a:noFill/>
          <a:ln w="38100">
            <a:solidFill>
              <a:srgbClr val="CCFFCC"/>
            </a:solidFill>
            <a:miter lim="800000"/>
            <a:headEnd/>
            <a:tailEnd/>
          </a:ln>
          <a:effectLst/>
        </p:spPr>
        <p:txBody>
          <a:bodyPr>
            <a:spAutoFit/>
          </a:bodyPr>
          <a:lstStyle/>
          <a:p>
            <a:pPr eaLnBrk="0" hangingPunct="0"/>
            <a:r>
              <a:rPr lang="en-US" sz="2800" b="1" i="1">
                <a:solidFill>
                  <a:srgbClr val="FF0000"/>
                </a:solidFill>
                <a:latin typeface=".VnArial" pitchFamily="34" charset="0"/>
              </a:rPr>
              <a:t>    </a:t>
            </a:r>
            <a:r>
              <a:rPr lang="en-US" sz="3200" i="1">
                <a:solidFill>
                  <a:srgbClr val="FF0000"/>
                </a:solidFill>
                <a:latin typeface=".VnArial" pitchFamily="34" charset="0"/>
              </a:rPr>
              <a:t>Nµng</a:t>
            </a:r>
            <a:r>
              <a:rPr lang="en-US" sz="3200">
                <a:solidFill>
                  <a:srgbClr val="FF0000"/>
                </a:solidFill>
                <a:latin typeface=".VnArial" pitchFamily="34" charset="0"/>
              </a:rPr>
              <a:t>  </a:t>
            </a:r>
            <a:r>
              <a:rPr lang="en-US" sz="3200" i="1">
                <a:solidFill>
                  <a:srgbClr val="FF0000"/>
                </a:solidFill>
                <a:latin typeface=".VnArial" pitchFamily="34" charset="0"/>
              </a:rPr>
              <a:t>ph©n trÇn ®Ó chång hiÓu râ tÊm lßng m×nh, cÇu xin chång ®õng nghi oan.</a:t>
            </a:r>
            <a:r>
              <a:rPr lang="en-US" sz="3200">
                <a:solidFill>
                  <a:srgbClr val="FF0000"/>
                </a:solidFill>
                <a:latin typeface=".VnArial" pitchFamily="34" charset="0"/>
              </a:rPr>
              <a:t> </a:t>
            </a:r>
            <a:r>
              <a:rPr lang="en-US" sz="3200">
                <a:latin typeface="Arial" charset="0"/>
              </a:rPr>
              <a:t> </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55301"/>
                                        </p:tgtEl>
                                        <p:attrNameLst>
                                          <p:attrName>style.visibility</p:attrName>
                                        </p:attrNameLst>
                                      </p:cBhvr>
                                      <p:to>
                                        <p:strVal val="visible"/>
                                      </p:to>
                                    </p:set>
                                    <p:animEffect transition="in" filter="wheel(4)">
                                      <p:cBhvr>
                                        <p:cTn id="7" dur="500"/>
                                        <p:tgtEl>
                                          <p:spTgt spid="5530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55302">
                                            <p:bg/>
                                          </p:spTgt>
                                        </p:tgtEl>
                                        <p:attrNameLst>
                                          <p:attrName>style.visibility</p:attrName>
                                        </p:attrNameLst>
                                      </p:cBhvr>
                                      <p:to>
                                        <p:strVal val="visible"/>
                                      </p:to>
                                    </p:set>
                                    <p:animEffect transition="in" filter="wheel(4)">
                                      <p:cBhvr>
                                        <p:cTn id="12" dur="500"/>
                                        <p:tgtEl>
                                          <p:spTgt spid="55302">
                                            <p:bg/>
                                          </p:spTgt>
                                        </p:tgtEl>
                                      </p:cBhvr>
                                    </p:animEffect>
                                  </p:childTnLst>
                                </p:cTn>
                              </p:par>
                              <p:par>
                                <p:cTn id="13" presetID="21" presetClass="entr" presetSubtype="4" fill="hold" grpId="0" nodeType="withEffect">
                                  <p:stCondLst>
                                    <p:cond delay="0"/>
                                  </p:stCondLst>
                                  <p:childTnLst>
                                    <p:set>
                                      <p:cBhvr>
                                        <p:cTn id="14" dur="1" fill="hold">
                                          <p:stCondLst>
                                            <p:cond delay="0"/>
                                          </p:stCondLst>
                                        </p:cTn>
                                        <p:tgtEl>
                                          <p:spTgt spid="55302">
                                            <p:txEl>
                                              <p:pRg st="0" end="0"/>
                                            </p:txEl>
                                          </p:spTgt>
                                        </p:tgtEl>
                                        <p:attrNameLst>
                                          <p:attrName>style.visibility</p:attrName>
                                        </p:attrNameLst>
                                      </p:cBhvr>
                                      <p:to>
                                        <p:strVal val="visible"/>
                                      </p:to>
                                    </p:set>
                                    <p:animEffect transition="in" filter="wheel(4)">
                                      <p:cBhvr>
                                        <p:cTn id="15" dur="500"/>
                                        <p:tgtEl>
                                          <p:spTgt spid="5530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1" grpId="0"/>
      <p:bldP spid="55302" grpId="0" build="allAtOnce"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5" name="Text Box 5"/>
          <p:cNvSpPr txBox="1">
            <a:spLocks noChangeArrowheads="1"/>
          </p:cNvSpPr>
          <p:nvPr/>
        </p:nvSpPr>
        <p:spPr bwMode="auto">
          <a:xfrm>
            <a:off x="304800" y="228600"/>
            <a:ext cx="8839200" cy="4232275"/>
          </a:xfrm>
          <a:prstGeom prst="rect">
            <a:avLst/>
          </a:prstGeom>
          <a:noFill/>
          <a:ln w="9525">
            <a:noFill/>
            <a:miter lim="800000"/>
            <a:headEnd/>
            <a:tailEnd/>
          </a:ln>
          <a:effectLst/>
        </p:spPr>
        <p:txBody>
          <a:bodyPr>
            <a:spAutoFit/>
          </a:bodyPr>
          <a:lstStyle/>
          <a:p>
            <a:pPr algn="ctr" eaLnBrk="0" hangingPunct="0"/>
            <a:r>
              <a:rPr lang="en-US" sz="3400">
                <a:solidFill>
                  <a:srgbClr val="FF0000"/>
                </a:solidFill>
                <a:latin typeface=".VnTime" pitchFamily="34" charset="0"/>
              </a:rPr>
              <a:t>Lêi tho¹i 2:</a:t>
            </a:r>
          </a:p>
          <a:p>
            <a:pPr eaLnBrk="0" hangingPunct="0"/>
            <a:r>
              <a:rPr lang="en-US" sz="3400">
                <a:latin typeface=".VnArial" pitchFamily="34" charset="0"/>
              </a:rPr>
              <a:t>- ThiÕp së dÜ n­¬ng tùa vµo chµng v× cã c¸i thó vui nghi gia nghi thÊt. Nay ®· b×nh r¬i tr©m g·y, m©y t¹nh m­a tan, sen rò trong ao, liÔu tµn tr­íc giã; khãc tuyÕt b«ng hoa rông cuèng, kªu xu©n c¸i Ðn l×a ®µn, n­íc th¼m buåm xa, ®©u cßn cã thÓ l¹i lªn nói Väng Phu kia n÷a. </a:t>
            </a:r>
          </a:p>
        </p:txBody>
      </p:sp>
      <p:sp>
        <p:nvSpPr>
          <p:cNvPr id="56326" name="Text Box 6"/>
          <p:cNvSpPr txBox="1">
            <a:spLocks noChangeArrowheads="1"/>
          </p:cNvSpPr>
          <p:nvPr/>
        </p:nvSpPr>
        <p:spPr bwMode="auto">
          <a:xfrm>
            <a:off x="304800" y="4495800"/>
            <a:ext cx="8610600" cy="2041525"/>
          </a:xfrm>
          <a:prstGeom prst="rect">
            <a:avLst/>
          </a:prstGeom>
          <a:noFill/>
          <a:ln w="0">
            <a:solidFill>
              <a:srgbClr val="3333FF"/>
            </a:solidFill>
            <a:miter lim="800000"/>
            <a:headEnd/>
            <a:tailEnd/>
          </a:ln>
          <a:effectLst/>
        </p:spPr>
        <p:txBody>
          <a:bodyPr>
            <a:spAutoFit/>
          </a:bodyPr>
          <a:lstStyle/>
          <a:p>
            <a:pPr eaLnBrk="0" hangingPunct="0"/>
            <a:r>
              <a:rPr lang="en-US" sz="2800" b="1" i="1">
                <a:solidFill>
                  <a:srgbClr val="FF0000"/>
                </a:solidFill>
                <a:latin typeface=".VnArial" pitchFamily="34" charset="0"/>
              </a:rPr>
              <a:t>    </a:t>
            </a:r>
            <a:r>
              <a:rPr lang="en-US" sz="3200">
                <a:solidFill>
                  <a:srgbClr val="FF3300"/>
                </a:solidFill>
                <a:latin typeface=".VnArial" pitchFamily="34" charset="0"/>
              </a:rPr>
              <a:t>Lêi tho¹i nãi lªn nçi ®au ®ín, thÊt väng cña Vò N­¬ng khi h¹nh phóc gia ®×nh ®· tan vì, t×nh yªu kh«ng cßn vµ kh«ng hiÓu v× sao m×nh bÞ ®èi xö bÊt c«ng. </a:t>
            </a:r>
          </a:p>
        </p:txBody>
      </p:sp>
      <p:sp>
        <p:nvSpPr>
          <p:cNvPr id="56328" name="Line 8"/>
          <p:cNvSpPr>
            <a:spLocks noChangeShapeType="1"/>
          </p:cNvSpPr>
          <p:nvPr/>
        </p:nvSpPr>
        <p:spPr bwMode="auto">
          <a:xfrm>
            <a:off x="457200" y="1828800"/>
            <a:ext cx="4572000" cy="0"/>
          </a:xfrm>
          <a:prstGeom prst="line">
            <a:avLst/>
          </a:prstGeom>
          <a:noFill/>
          <a:ln w="25400">
            <a:solidFill>
              <a:srgbClr val="FF0000"/>
            </a:solidFill>
            <a:round/>
            <a:headEnd/>
            <a:tailEnd/>
          </a:ln>
          <a:effectLst/>
        </p:spPr>
        <p:txBody>
          <a:bodyPr/>
          <a:lstStyle/>
          <a:p>
            <a:endParaRPr lang="en-US"/>
          </a:p>
        </p:txBody>
      </p:sp>
      <p:sp>
        <p:nvSpPr>
          <p:cNvPr id="56330" name="Line 10"/>
          <p:cNvSpPr>
            <a:spLocks noChangeShapeType="1"/>
          </p:cNvSpPr>
          <p:nvPr/>
        </p:nvSpPr>
        <p:spPr bwMode="auto">
          <a:xfrm>
            <a:off x="6858000" y="1828800"/>
            <a:ext cx="1371600" cy="0"/>
          </a:xfrm>
          <a:prstGeom prst="line">
            <a:avLst/>
          </a:prstGeom>
          <a:noFill/>
          <a:ln w="31750">
            <a:solidFill>
              <a:srgbClr val="FF0000"/>
            </a:solidFill>
            <a:round/>
            <a:headEnd/>
            <a:tailEnd/>
          </a:ln>
          <a:effectLst/>
        </p:spPr>
        <p:txBody>
          <a:bodyPr/>
          <a:lstStyle/>
          <a:p>
            <a:endParaRPr lang="en-US"/>
          </a:p>
        </p:txBody>
      </p:sp>
      <p:sp>
        <p:nvSpPr>
          <p:cNvPr id="56335" name="Line 15"/>
          <p:cNvSpPr>
            <a:spLocks noChangeShapeType="1"/>
          </p:cNvSpPr>
          <p:nvPr/>
        </p:nvSpPr>
        <p:spPr bwMode="auto">
          <a:xfrm>
            <a:off x="381000" y="2286000"/>
            <a:ext cx="8610600" cy="0"/>
          </a:xfrm>
          <a:prstGeom prst="line">
            <a:avLst/>
          </a:prstGeom>
          <a:noFill/>
          <a:ln w="25400">
            <a:solidFill>
              <a:srgbClr val="FF0000"/>
            </a:solidFill>
            <a:round/>
            <a:headEnd/>
            <a:tailEnd/>
          </a:ln>
          <a:effectLst/>
        </p:spPr>
        <p:txBody>
          <a:bodyPr/>
          <a:lstStyle/>
          <a:p>
            <a:endParaRPr lang="en-US"/>
          </a:p>
        </p:txBody>
      </p:sp>
      <p:sp>
        <p:nvSpPr>
          <p:cNvPr id="56336" name="Line 16"/>
          <p:cNvSpPr>
            <a:spLocks noChangeShapeType="1"/>
          </p:cNvSpPr>
          <p:nvPr/>
        </p:nvSpPr>
        <p:spPr bwMode="auto">
          <a:xfrm>
            <a:off x="381000" y="2819400"/>
            <a:ext cx="3200400" cy="0"/>
          </a:xfrm>
          <a:prstGeom prst="line">
            <a:avLst/>
          </a:prstGeom>
          <a:noFill/>
          <a:ln w="25400">
            <a:solidFill>
              <a:srgbClr val="FF0000"/>
            </a:solidFill>
            <a:round/>
            <a:headEnd/>
            <a:tailEnd/>
          </a:ln>
          <a:effectLst/>
        </p:spPr>
        <p:txBody>
          <a:bodyPr/>
          <a:lstStyle/>
          <a:p>
            <a:endParaRPr lang="en-US"/>
          </a:p>
        </p:txBody>
      </p:sp>
      <p:sp>
        <p:nvSpPr>
          <p:cNvPr id="56345" name="Line 25"/>
          <p:cNvSpPr>
            <a:spLocks noChangeShapeType="1"/>
          </p:cNvSpPr>
          <p:nvPr/>
        </p:nvSpPr>
        <p:spPr bwMode="auto">
          <a:xfrm>
            <a:off x="2514600" y="3886200"/>
            <a:ext cx="5562600" cy="0"/>
          </a:xfrm>
          <a:prstGeom prst="line">
            <a:avLst/>
          </a:prstGeom>
          <a:noFill/>
          <a:ln w="25400">
            <a:solidFill>
              <a:srgbClr val="FF0000"/>
            </a:solidFill>
            <a:round/>
            <a:headEnd/>
            <a:tailEnd/>
          </a:ln>
          <a:effectLst/>
        </p:spPr>
        <p:txBody>
          <a:bodyPr/>
          <a:lstStyle/>
          <a:p>
            <a:endParaRPr lang="en-US"/>
          </a:p>
        </p:txBody>
      </p:sp>
      <p:sp>
        <p:nvSpPr>
          <p:cNvPr id="56346" name="Line 26"/>
          <p:cNvSpPr>
            <a:spLocks noChangeShapeType="1"/>
          </p:cNvSpPr>
          <p:nvPr/>
        </p:nvSpPr>
        <p:spPr bwMode="auto">
          <a:xfrm>
            <a:off x="381000" y="4343400"/>
            <a:ext cx="2362200" cy="0"/>
          </a:xfrm>
          <a:prstGeom prst="line">
            <a:avLst/>
          </a:prstGeom>
          <a:noFill/>
          <a:ln w="25400">
            <a:solidFill>
              <a:srgbClr val="FF0000"/>
            </a:solidFill>
            <a:round/>
            <a:headEnd/>
            <a:tailEnd/>
          </a:ln>
          <a:effectLst/>
        </p:spPr>
        <p:txBody>
          <a:bodyPr/>
          <a:lstStyle/>
          <a:p>
            <a:endParaRPr lang="en-US"/>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56325"/>
                                        </p:tgtEl>
                                        <p:attrNameLst>
                                          <p:attrName>style.visibility</p:attrName>
                                        </p:attrNameLst>
                                      </p:cBhvr>
                                      <p:to>
                                        <p:strVal val="visible"/>
                                      </p:to>
                                    </p:set>
                                    <p:animEffect transition="in" filter="wheel(4)">
                                      <p:cBhvr>
                                        <p:cTn id="7" dur="500"/>
                                        <p:tgtEl>
                                          <p:spTgt spid="5632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56326">
                                            <p:bg/>
                                          </p:spTgt>
                                        </p:tgtEl>
                                        <p:attrNameLst>
                                          <p:attrName>style.visibility</p:attrName>
                                        </p:attrNameLst>
                                      </p:cBhvr>
                                      <p:to>
                                        <p:strVal val="visible"/>
                                      </p:to>
                                    </p:set>
                                    <p:animEffect transition="in" filter="wheel(4)">
                                      <p:cBhvr>
                                        <p:cTn id="12" dur="500"/>
                                        <p:tgtEl>
                                          <p:spTgt spid="56326">
                                            <p:bg/>
                                          </p:spTgt>
                                        </p:tgtEl>
                                      </p:cBhvr>
                                    </p:animEffect>
                                  </p:childTnLst>
                                </p:cTn>
                              </p:par>
                              <p:par>
                                <p:cTn id="13" presetID="21" presetClass="entr" presetSubtype="4" fill="hold" grpId="0" nodeType="withEffect">
                                  <p:stCondLst>
                                    <p:cond delay="0"/>
                                  </p:stCondLst>
                                  <p:childTnLst>
                                    <p:set>
                                      <p:cBhvr>
                                        <p:cTn id="14" dur="1" fill="hold">
                                          <p:stCondLst>
                                            <p:cond delay="0"/>
                                          </p:stCondLst>
                                        </p:cTn>
                                        <p:tgtEl>
                                          <p:spTgt spid="56326">
                                            <p:txEl>
                                              <p:pRg st="0" end="0"/>
                                            </p:txEl>
                                          </p:spTgt>
                                        </p:tgtEl>
                                        <p:attrNameLst>
                                          <p:attrName>style.visibility</p:attrName>
                                        </p:attrNameLst>
                                      </p:cBhvr>
                                      <p:to>
                                        <p:strVal val="visible"/>
                                      </p:to>
                                    </p:set>
                                    <p:animEffect transition="in" filter="wheel(4)">
                                      <p:cBhvr>
                                        <p:cTn id="15" dur="500"/>
                                        <p:tgtEl>
                                          <p:spTgt spid="5632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56328"/>
                                        </p:tgtEl>
                                        <p:attrNameLst>
                                          <p:attrName>style.visibility</p:attrName>
                                        </p:attrNameLst>
                                      </p:cBhvr>
                                      <p:to>
                                        <p:strVal val="visible"/>
                                      </p:to>
                                    </p:set>
                                    <p:animEffect transition="in" filter="box(in)">
                                      <p:cBhvr>
                                        <p:cTn id="20" dur="500"/>
                                        <p:tgtEl>
                                          <p:spTgt spid="56328"/>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56330"/>
                                        </p:tgtEl>
                                        <p:attrNameLst>
                                          <p:attrName>style.visibility</p:attrName>
                                        </p:attrNameLst>
                                      </p:cBhvr>
                                      <p:to>
                                        <p:strVal val="visible"/>
                                      </p:to>
                                    </p:set>
                                    <p:animEffect transition="in" filter="box(in)">
                                      <p:cBhvr>
                                        <p:cTn id="23" dur="500"/>
                                        <p:tgtEl>
                                          <p:spTgt spid="56330"/>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56335"/>
                                        </p:tgtEl>
                                        <p:attrNameLst>
                                          <p:attrName>style.visibility</p:attrName>
                                        </p:attrNameLst>
                                      </p:cBhvr>
                                      <p:to>
                                        <p:strVal val="visible"/>
                                      </p:to>
                                    </p:set>
                                    <p:animEffect transition="in" filter="box(in)">
                                      <p:cBhvr>
                                        <p:cTn id="26" dur="500"/>
                                        <p:tgtEl>
                                          <p:spTgt spid="56335"/>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56336"/>
                                        </p:tgtEl>
                                        <p:attrNameLst>
                                          <p:attrName>style.visibility</p:attrName>
                                        </p:attrNameLst>
                                      </p:cBhvr>
                                      <p:to>
                                        <p:strVal val="visible"/>
                                      </p:to>
                                    </p:set>
                                    <p:animEffect transition="in" filter="box(in)">
                                      <p:cBhvr>
                                        <p:cTn id="29" dur="500"/>
                                        <p:tgtEl>
                                          <p:spTgt spid="56336"/>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56345"/>
                                        </p:tgtEl>
                                        <p:attrNameLst>
                                          <p:attrName>style.visibility</p:attrName>
                                        </p:attrNameLst>
                                      </p:cBhvr>
                                      <p:to>
                                        <p:strVal val="visible"/>
                                      </p:to>
                                    </p:set>
                                    <p:animEffect transition="in" filter="box(in)">
                                      <p:cBhvr>
                                        <p:cTn id="32" dur="500"/>
                                        <p:tgtEl>
                                          <p:spTgt spid="56345"/>
                                        </p:tgtEl>
                                      </p:cBhvr>
                                    </p:animEffect>
                                  </p:childTnLst>
                                </p:cTn>
                              </p:par>
                              <p:par>
                                <p:cTn id="33" presetID="4" presetClass="entr" presetSubtype="16" fill="hold" grpId="0" nodeType="withEffect">
                                  <p:stCondLst>
                                    <p:cond delay="0"/>
                                  </p:stCondLst>
                                  <p:childTnLst>
                                    <p:set>
                                      <p:cBhvr>
                                        <p:cTn id="34" dur="1" fill="hold">
                                          <p:stCondLst>
                                            <p:cond delay="0"/>
                                          </p:stCondLst>
                                        </p:cTn>
                                        <p:tgtEl>
                                          <p:spTgt spid="56346"/>
                                        </p:tgtEl>
                                        <p:attrNameLst>
                                          <p:attrName>style.visibility</p:attrName>
                                        </p:attrNameLst>
                                      </p:cBhvr>
                                      <p:to>
                                        <p:strVal val="visible"/>
                                      </p:to>
                                    </p:set>
                                    <p:animEffect transition="in" filter="box(in)">
                                      <p:cBhvr>
                                        <p:cTn id="35" dur="500"/>
                                        <p:tgtEl>
                                          <p:spTgt spid="56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5" grpId="0"/>
      <p:bldP spid="56326" grpId="0" build="allAtOnce" animBg="1"/>
      <p:bldP spid="56328" grpId="0" animBg="1"/>
      <p:bldP spid="56330" grpId="0" animBg="1"/>
      <p:bldP spid="56335" grpId="0" animBg="1"/>
      <p:bldP spid="56336" grpId="0" animBg="1"/>
      <p:bldP spid="56345" grpId="0" animBg="1"/>
      <p:bldP spid="56346"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Rectangle 3"/>
          <p:cNvSpPr>
            <a:spLocks noGrp="1" noChangeArrowheads="1"/>
          </p:cNvSpPr>
          <p:nvPr>
            <p:ph type="body" idx="1"/>
          </p:nvPr>
        </p:nvSpPr>
        <p:spPr>
          <a:xfrm>
            <a:off x="0" y="0"/>
            <a:ext cx="9144000" cy="6477000"/>
          </a:xfrm>
        </p:spPr>
        <p:txBody>
          <a:bodyPr/>
          <a:lstStyle/>
          <a:p>
            <a:pPr>
              <a:lnSpc>
                <a:spcPct val="80000"/>
              </a:lnSpc>
              <a:buFontTx/>
              <a:buNone/>
            </a:pPr>
            <a:r>
              <a:rPr lang="pt-BR" sz="2800" u="sng">
                <a:solidFill>
                  <a:srgbClr val="FF0000"/>
                </a:solidFill>
                <a:latin typeface=".VnTime" pitchFamily="34" charset="0"/>
              </a:rPr>
              <a:t>+ Lêi tho¹i 3 vµ hµnh ®éng tù trÉm m×nh: </a:t>
            </a:r>
            <a:endParaRPr lang="pt-BR" sz="2800">
              <a:solidFill>
                <a:srgbClr val="FF0000"/>
              </a:solidFill>
              <a:latin typeface=".VnTime" pitchFamily="34" charset="0"/>
            </a:endParaRPr>
          </a:p>
          <a:p>
            <a:pPr>
              <a:lnSpc>
                <a:spcPct val="80000"/>
              </a:lnSpc>
              <a:buFontTx/>
              <a:buNone/>
            </a:pPr>
            <a:r>
              <a:rPr lang="pt-BR" sz="2800">
                <a:latin typeface=".VnTime" pitchFamily="34" charset="0"/>
              </a:rPr>
              <a:t>- Lêi nãi: </a:t>
            </a:r>
            <a:r>
              <a:rPr lang="pt-BR" sz="2800" i="1">
                <a:latin typeface=".VnTime" pitchFamily="34" charset="0"/>
              </a:rPr>
              <a:t>"KÎ b¹c mÖnh nµy ... mäi ng­êi phØ nhæ."</a:t>
            </a:r>
            <a:endParaRPr lang="en-US" sz="2800" b="1">
              <a:solidFill>
                <a:srgbClr val="0000FF"/>
              </a:solidFill>
              <a:latin typeface=".VnTime" pitchFamily="34" charset="0"/>
            </a:endParaRPr>
          </a:p>
          <a:p>
            <a:pPr>
              <a:lnSpc>
                <a:spcPct val="80000"/>
              </a:lnSpc>
              <a:buFontTx/>
              <a:buNone/>
            </a:pPr>
            <a:r>
              <a:rPr lang="en-US" sz="2800" b="1">
                <a:solidFill>
                  <a:srgbClr val="0000FF"/>
                </a:solidFill>
                <a:latin typeface=".VnTime" pitchFamily="34" charset="0"/>
              </a:rPr>
              <a:t>-&gt; Lêi ®éc tho¹i nh­ mét lêi than, 1 lêi nguyÒn, xin thÇn s«ng chøng gi¸m nçi oan khÊt vµ tÊm lßng trong s¹ch cña nµng.</a:t>
            </a:r>
          </a:p>
          <a:p>
            <a:pPr>
              <a:lnSpc>
                <a:spcPct val="80000"/>
              </a:lnSpc>
              <a:buFontTx/>
              <a:buNone/>
            </a:pPr>
            <a:r>
              <a:rPr lang="en-US" sz="2800">
                <a:latin typeface=".VnTime" pitchFamily="34" charset="0"/>
              </a:rPr>
              <a:t>- Hµnh ®éng: </a:t>
            </a:r>
            <a:r>
              <a:rPr lang="en-US" sz="2800" i="1">
                <a:latin typeface=".VnTime" pitchFamily="34" charset="0"/>
              </a:rPr>
              <a:t>“t¾m géi chay s¹ch, ra bÕn Hoµng Giang, ngöa mÆt lªn trêi than, gieo m×nh xuèng s«ng mµ chÕt”</a:t>
            </a:r>
            <a:endParaRPr lang="pt-BR" sz="2800">
              <a:latin typeface=".VnTime" pitchFamily="34" charset="0"/>
            </a:endParaRPr>
          </a:p>
          <a:p>
            <a:pPr>
              <a:lnSpc>
                <a:spcPct val="80000"/>
              </a:lnSpc>
              <a:buFontTx/>
              <a:buNone/>
            </a:pPr>
            <a:r>
              <a:rPr lang="pt-BR" sz="2800" b="1">
                <a:solidFill>
                  <a:srgbClr val="0000FF"/>
                </a:solidFill>
                <a:latin typeface=".VnTime" pitchFamily="34" charset="0"/>
              </a:rPr>
              <a:t>-&gt; BÊt lùc tr­íc nçi oan ®éng trêi kh«ng thÓ thanh minh, V/N ®µnh t×m ®Õn c¸i chÕt ®Ó chøng minh cho sù trong tr¾ng cña m×nh.</a:t>
            </a:r>
          </a:p>
          <a:p>
            <a:pPr>
              <a:lnSpc>
                <a:spcPct val="80000"/>
              </a:lnSpc>
              <a:buFontTx/>
              <a:buNone/>
            </a:pPr>
            <a:r>
              <a:rPr lang="pt-BR" sz="2800" b="1">
                <a:solidFill>
                  <a:srgbClr val="0000FF"/>
                </a:solidFill>
                <a:latin typeface=".VnTime" pitchFamily="34" charset="0"/>
              </a:rPr>
              <a:t>-&gt; T×nh tiÕt ®­îc s¾p xÕp ®Çy kÞch tÝnh, m©u thuÉn d©ng lªn tíi ®Ønh ®iÓm</a:t>
            </a:r>
          </a:p>
          <a:p>
            <a:pPr>
              <a:lnSpc>
                <a:spcPct val="80000"/>
              </a:lnSpc>
              <a:buFontTx/>
              <a:buNone/>
            </a:pPr>
            <a:r>
              <a:rPr lang="pt-BR" sz="2800" b="1">
                <a:solidFill>
                  <a:srgbClr val="0000FF"/>
                </a:solidFill>
                <a:latin typeface=".VnTime" pitchFamily="34" charset="0"/>
              </a:rPr>
              <a:t>-&gt;Vò N­¬ng bÞ dån ®Èy ®Õn b­íc ®­êng cïng, nµng ®· mÊt tÊt c¶, ®µnh ph¶i chÊp nhËn sè phËn sau mäi cè g¾ng kh«ng thµnh. Hµnh ®éng trÉm m×nh cña nµng lµ mét hµnh ®éng quyÕt liÖt cuèi cïng ®Ó b¶o toµn danh dù.</a:t>
            </a:r>
            <a:endParaRPr lang="en-US" sz="2800" b="1">
              <a:solidFill>
                <a:srgbClr val="0000FF"/>
              </a:solidFill>
              <a:latin typeface=".VnTime"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5715">
                                            <p:txEl>
                                              <p:pRg st="0" end="0"/>
                                            </p:txEl>
                                          </p:spTgt>
                                        </p:tgtEl>
                                        <p:attrNameLst>
                                          <p:attrName>style.visibility</p:attrName>
                                        </p:attrNameLst>
                                      </p:cBhvr>
                                      <p:to>
                                        <p:strVal val="visible"/>
                                      </p:to>
                                    </p:set>
                                    <p:animEffect transition="in" filter="box(in)">
                                      <p:cBhvr>
                                        <p:cTn id="7" dur="500"/>
                                        <p:tgtEl>
                                          <p:spTgt spid="1157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5715">
                                            <p:txEl>
                                              <p:pRg st="1" end="1"/>
                                            </p:txEl>
                                          </p:spTgt>
                                        </p:tgtEl>
                                        <p:attrNameLst>
                                          <p:attrName>style.visibility</p:attrName>
                                        </p:attrNameLst>
                                      </p:cBhvr>
                                      <p:to>
                                        <p:strVal val="visible"/>
                                      </p:to>
                                    </p:set>
                                    <p:animEffect transition="in" filter="box(in)">
                                      <p:cBhvr>
                                        <p:cTn id="12" dur="500"/>
                                        <p:tgtEl>
                                          <p:spTgt spid="1157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15715">
                                            <p:txEl>
                                              <p:pRg st="2" end="2"/>
                                            </p:txEl>
                                          </p:spTgt>
                                        </p:tgtEl>
                                        <p:attrNameLst>
                                          <p:attrName>style.visibility</p:attrName>
                                        </p:attrNameLst>
                                      </p:cBhvr>
                                      <p:to>
                                        <p:strVal val="visible"/>
                                      </p:to>
                                    </p:set>
                                    <p:animEffect transition="in" filter="box(in)">
                                      <p:cBhvr>
                                        <p:cTn id="17" dur="500"/>
                                        <p:tgtEl>
                                          <p:spTgt spid="1157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15715">
                                            <p:txEl>
                                              <p:pRg st="3" end="3"/>
                                            </p:txEl>
                                          </p:spTgt>
                                        </p:tgtEl>
                                        <p:attrNameLst>
                                          <p:attrName>style.visibility</p:attrName>
                                        </p:attrNameLst>
                                      </p:cBhvr>
                                      <p:to>
                                        <p:strVal val="visible"/>
                                      </p:to>
                                    </p:set>
                                    <p:animEffect transition="in" filter="box(in)">
                                      <p:cBhvr>
                                        <p:cTn id="22" dur="500"/>
                                        <p:tgtEl>
                                          <p:spTgt spid="1157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15715">
                                            <p:txEl>
                                              <p:pRg st="4" end="4"/>
                                            </p:txEl>
                                          </p:spTgt>
                                        </p:tgtEl>
                                        <p:attrNameLst>
                                          <p:attrName>style.visibility</p:attrName>
                                        </p:attrNameLst>
                                      </p:cBhvr>
                                      <p:to>
                                        <p:strVal val="visible"/>
                                      </p:to>
                                    </p:set>
                                    <p:animEffect transition="in" filter="box(in)">
                                      <p:cBhvr>
                                        <p:cTn id="27" dur="500"/>
                                        <p:tgtEl>
                                          <p:spTgt spid="11571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15715">
                                            <p:txEl>
                                              <p:pRg st="5" end="5"/>
                                            </p:txEl>
                                          </p:spTgt>
                                        </p:tgtEl>
                                        <p:attrNameLst>
                                          <p:attrName>style.visibility</p:attrName>
                                        </p:attrNameLst>
                                      </p:cBhvr>
                                      <p:to>
                                        <p:strVal val="visible"/>
                                      </p:to>
                                    </p:set>
                                    <p:animEffect transition="in" filter="box(in)">
                                      <p:cBhvr>
                                        <p:cTn id="32" dur="500"/>
                                        <p:tgtEl>
                                          <p:spTgt spid="11571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15715">
                                            <p:txEl>
                                              <p:pRg st="6" end="6"/>
                                            </p:txEl>
                                          </p:spTgt>
                                        </p:tgtEl>
                                        <p:attrNameLst>
                                          <p:attrName>style.visibility</p:attrName>
                                        </p:attrNameLst>
                                      </p:cBhvr>
                                      <p:to>
                                        <p:strVal val="visible"/>
                                      </p:to>
                                    </p:set>
                                    <p:animEffect transition="in" filter="box(in)">
                                      <p:cBhvr>
                                        <p:cTn id="37" dur="500"/>
                                        <p:tgtEl>
                                          <p:spTgt spid="1157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Rectangle 3"/>
          <p:cNvSpPr>
            <a:spLocks noGrp="1" noChangeArrowheads="1"/>
          </p:cNvSpPr>
          <p:nvPr>
            <p:ph type="body" idx="1"/>
          </p:nvPr>
        </p:nvSpPr>
        <p:spPr>
          <a:xfrm>
            <a:off x="381000" y="381000"/>
            <a:ext cx="8458200" cy="3200400"/>
          </a:xfrm>
        </p:spPr>
        <p:txBody>
          <a:bodyPr/>
          <a:lstStyle/>
          <a:p>
            <a:pPr algn="ctr">
              <a:buFontTx/>
              <a:buNone/>
            </a:pPr>
            <a:r>
              <a:rPr lang="pt-BR" b="1" i="1">
                <a:solidFill>
                  <a:srgbClr val="FF0000"/>
                </a:solidFill>
                <a:latin typeface=".VnTime" pitchFamily="34" charset="0"/>
              </a:rPr>
              <a:t>C©u hái th¶o luËn (Nhãm bµn 2’)</a:t>
            </a:r>
          </a:p>
          <a:p>
            <a:pPr>
              <a:buFontTx/>
              <a:buNone/>
            </a:pPr>
            <a:r>
              <a:rPr lang="pt-BR" b="1" i="1">
                <a:solidFill>
                  <a:srgbClr val="0000FF"/>
                </a:solidFill>
                <a:latin typeface=".VnTime" pitchFamily="34" charset="0"/>
              </a:rPr>
              <a:t>         Cã ý kiÕn cho r»ng hµnh ®éng trÉm m×nh cña VN lµ hµnh ®éng bét ph¸t trong lóc nãng giËn, cã ý kiÕn l¹i cho r»ng ®ã lµ hµnh ®éng cã sù chØ ®¹o cña lÝ trÝ ? Em ®ång ý víi ý kiÕn nµo ? V× sao ?</a:t>
            </a:r>
            <a:r>
              <a:rPr lang="pt-BR">
                <a:solidFill>
                  <a:srgbClr val="0000FF"/>
                </a:solidFill>
                <a:latin typeface=".VnTime" pitchFamily="34" charset="0"/>
              </a:rPr>
              <a:t> </a:t>
            </a:r>
            <a:endParaRPr lang="en-US">
              <a:solidFill>
                <a:srgbClr val="0000FF"/>
              </a:solidFill>
              <a:latin typeface=".VnTime" pitchFamily="34" charset="0"/>
            </a:endParaRPr>
          </a:p>
        </p:txBody>
      </p:sp>
      <p:sp>
        <p:nvSpPr>
          <p:cNvPr id="116740" name="Rectangle 4"/>
          <p:cNvSpPr>
            <a:spLocks noChangeArrowheads="1"/>
          </p:cNvSpPr>
          <p:nvPr/>
        </p:nvSpPr>
        <p:spPr bwMode="auto">
          <a:xfrm>
            <a:off x="304800" y="304800"/>
            <a:ext cx="8610600" cy="4968875"/>
          </a:xfrm>
          <a:prstGeom prst="rect">
            <a:avLst/>
          </a:prstGeom>
          <a:noFill/>
          <a:ln w="9525">
            <a:noFill/>
            <a:miter lim="800000"/>
            <a:headEnd/>
            <a:tailEnd/>
          </a:ln>
          <a:effectLst/>
        </p:spPr>
        <p:txBody>
          <a:bodyPr>
            <a:spAutoFit/>
          </a:bodyPr>
          <a:lstStyle/>
          <a:p>
            <a:r>
              <a:rPr lang="nb-NO" b="1">
                <a:latin typeface=".VnTime" pitchFamily="34" charset="0"/>
              </a:rPr>
              <a:t>- Thùc chÊt lµ Vò N­¬ng ®· bÞ bøc tö, nh­ng nµng ®i ®Õn c¸i chÕt thËt b×nh tÜnh: </a:t>
            </a:r>
            <a:r>
              <a:rPr lang="nb-NO" b="1" i="1">
                <a:solidFill>
                  <a:srgbClr val="0000FF"/>
                </a:solidFill>
                <a:latin typeface=".VnTime" pitchFamily="34" charset="0"/>
              </a:rPr>
              <a:t>t¾m géi chay s¹ch, ra bÕn Hoµng Giang ngöa mÆt lªn trêi mµ than r»ng ...</a:t>
            </a:r>
            <a:r>
              <a:rPr lang="nb-NO" b="1" i="1">
                <a:latin typeface=".VnTime" pitchFamily="34" charset="0"/>
              </a:rPr>
              <a:t> </a:t>
            </a:r>
            <a:r>
              <a:rPr lang="nb-NO" b="1">
                <a:latin typeface=".VnTime" pitchFamily="34" charset="0"/>
              </a:rPr>
              <a:t>Hµnh ®éng cña nµng cã nçi tuyÖt väng, ®¾ng cay, nh­ng còng cã sù chØ ®¹o cña lÝ trÝ. </a:t>
            </a:r>
            <a:endParaRPr lang="en-US" b="1">
              <a:latin typeface=".VnTime" pitchFamily="34" charset="0"/>
            </a:endParaRPr>
          </a:p>
          <a:p>
            <a:r>
              <a:rPr lang="nb-NO" b="1">
                <a:latin typeface=".VnTime"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16739">
                                            <p:txEl>
                                              <p:pRg st="0" end="0"/>
                                            </p:txEl>
                                          </p:spTgt>
                                        </p:tgtEl>
                                        <p:attrNameLst>
                                          <p:attrName>style.visibility</p:attrName>
                                        </p:attrNameLst>
                                      </p:cBhvr>
                                      <p:to>
                                        <p:strVal val="visible"/>
                                      </p:to>
                                    </p:set>
                                    <p:animEffect transition="in" filter="box(in)">
                                      <p:cBhvr>
                                        <p:cTn id="7" dur="500"/>
                                        <p:tgtEl>
                                          <p:spTgt spid="116739">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116739">
                                            <p:txEl>
                                              <p:pRg st="1" end="1"/>
                                            </p:txEl>
                                          </p:spTgt>
                                        </p:tgtEl>
                                        <p:attrNameLst>
                                          <p:attrName>style.visibility</p:attrName>
                                        </p:attrNameLst>
                                      </p:cBhvr>
                                      <p:to>
                                        <p:strVal val="visible"/>
                                      </p:to>
                                    </p:set>
                                    <p:animEffect transition="in" filter="box(in)">
                                      <p:cBhvr>
                                        <p:cTn id="10" dur="500"/>
                                        <p:tgtEl>
                                          <p:spTgt spid="11673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xit" presetSubtype="16" fill="hold" nodeType="clickEffect">
                                  <p:stCondLst>
                                    <p:cond delay="0"/>
                                  </p:stCondLst>
                                  <p:childTnLst>
                                    <p:animEffect transition="out" filter="box(in)">
                                      <p:cBhvr>
                                        <p:cTn id="14" dur="500"/>
                                        <p:tgtEl>
                                          <p:spTgt spid="116739">
                                            <p:txEl>
                                              <p:pRg st="0" end="0"/>
                                            </p:txEl>
                                          </p:spTgt>
                                        </p:tgtEl>
                                      </p:cBhvr>
                                    </p:animEffect>
                                    <p:set>
                                      <p:cBhvr>
                                        <p:cTn id="15" dur="1" fill="hold">
                                          <p:stCondLst>
                                            <p:cond delay="499"/>
                                          </p:stCondLst>
                                        </p:cTn>
                                        <p:tgtEl>
                                          <p:spTgt spid="116739">
                                            <p:txEl>
                                              <p:pRg st="0" end="0"/>
                                            </p:txEl>
                                          </p:spTgt>
                                        </p:tgtEl>
                                        <p:attrNameLst>
                                          <p:attrName>style.visibility</p:attrName>
                                        </p:attrNameLst>
                                      </p:cBhvr>
                                      <p:to>
                                        <p:strVal val="hidden"/>
                                      </p:to>
                                    </p:set>
                                  </p:childTnLst>
                                </p:cTn>
                              </p:par>
                              <p:par>
                                <p:cTn id="16" presetID="4" presetClass="exit" presetSubtype="16" fill="hold" nodeType="withEffect">
                                  <p:stCondLst>
                                    <p:cond delay="0"/>
                                  </p:stCondLst>
                                  <p:childTnLst>
                                    <p:animEffect transition="out" filter="box(in)">
                                      <p:cBhvr>
                                        <p:cTn id="17" dur="500"/>
                                        <p:tgtEl>
                                          <p:spTgt spid="116739">
                                            <p:txEl>
                                              <p:pRg st="1" end="1"/>
                                            </p:txEl>
                                          </p:spTgt>
                                        </p:tgtEl>
                                      </p:cBhvr>
                                    </p:animEffect>
                                    <p:set>
                                      <p:cBhvr>
                                        <p:cTn id="18" dur="1" fill="hold">
                                          <p:stCondLst>
                                            <p:cond delay="499"/>
                                          </p:stCondLst>
                                        </p:cTn>
                                        <p:tgtEl>
                                          <p:spTgt spid="116739">
                                            <p:txEl>
                                              <p:pRg st="1" end="1"/>
                                            </p:txEl>
                                          </p:spTgt>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116740">
                                            <p:txEl>
                                              <p:pRg st="0" end="0"/>
                                            </p:txEl>
                                          </p:spTgt>
                                        </p:tgtEl>
                                        <p:attrNameLst>
                                          <p:attrName>style.visibility</p:attrName>
                                        </p:attrNameLst>
                                      </p:cBhvr>
                                      <p:to>
                                        <p:strVal val="visible"/>
                                      </p:to>
                                    </p:set>
                                    <p:animEffect transition="in" filter="box(in)">
                                      <p:cBhvr>
                                        <p:cTn id="23" dur="500"/>
                                        <p:tgtEl>
                                          <p:spTgt spid="116740">
                                            <p:txEl>
                                              <p:pRg st="0" end="0"/>
                                            </p:txEl>
                                          </p:spTgt>
                                        </p:tgtEl>
                                      </p:cBhvr>
                                    </p:animEffect>
                                  </p:childTnLst>
                                </p:cTn>
                              </p:par>
                              <p:par>
                                <p:cTn id="24" presetID="4" presetClass="entr" presetSubtype="16" fill="hold" nodeType="withEffect">
                                  <p:stCondLst>
                                    <p:cond delay="0"/>
                                  </p:stCondLst>
                                  <p:childTnLst>
                                    <p:set>
                                      <p:cBhvr>
                                        <p:cTn id="25" dur="1" fill="hold">
                                          <p:stCondLst>
                                            <p:cond delay="0"/>
                                          </p:stCondLst>
                                        </p:cTn>
                                        <p:tgtEl>
                                          <p:spTgt spid="116740">
                                            <p:txEl>
                                              <p:pRg st="1" end="1"/>
                                            </p:txEl>
                                          </p:spTgt>
                                        </p:tgtEl>
                                        <p:attrNameLst>
                                          <p:attrName>style.visibility</p:attrName>
                                        </p:attrNameLst>
                                      </p:cBhvr>
                                      <p:to>
                                        <p:strVal val="visible"/>
                                      </p:to>
                                    </p:set>
                                    <p:animEffect transition="in" filter="box(in)">
                                      <p:cBhvr>
                                        <p:cTn id="26" dur="500"/>
                                        <p:tgtEl>
                                          <p:spTgt spid="11674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body" idx="1"/>
          </p:nvPr>
        </p:nvSpPr>
        <p:spPr>
          <a:xfrm>
            <a:off x="76200" y="0"/>
            <a:ext cx="8915400" cy="6858000"/>
          </a:xfrm>
          <a:ln/>
        </p:spPr>
        <p:txBody>
          <a:bodyPr/>
          <a:lstStyle/>
          <a:p>
            <a:pPr algn="just">
              <a:buFontTx/>
              <a:buNone/>
            </a:pPr>
            <a:r>
              <a:rPr lang="en-US">
                <a:solidFill>
                  <a:srgbClr val="0033CC"/>
                </a:solidFill>
                <a:latin typeface=".VnCooper" pitchFamily="34" charset="0"/>
              </a:rPr>
              <a:t>        </a:t>
            </a:r>
            <a:endParaRPr lang="en-US" b="1">
              <a:solidFill>
                <a:srgbClr val="000099"/>
              </a:solidFill>
              <a:latin typeface=".VnTime" pitchFamily="34" charset="0"/>
            </a:endParaRPr>
          </a:p>
        </p:txBody>
      </p:sp>
      <p:sp>
        <p:nvSpPr>
          <p:cNvPr id="87043" name="Rectangle 3"/>
          <p:cNvSpPr>
            <a:spLocks noChangeArrowheads="1"/>
          </p:cNvSpPr>
          <p:nvPr/>
        </p:nvSpPr>
        <p:spPr bwMode="auto">
          <a:xfrm>
            <a:off x="228600" y="-36513"/>
            <a:ext cx="8763000" cy="6797676"/>
          </a:xfrm>
          <a:prstGeom prst="rect">
            <a:avLst/>
          </a:prstGeom>
          <a:noFill/>
          <a:ln w="9525">
            <a:noFill/>
            <a:miter lim="800000"/>
            <a:headEnd/>
            <a:tailEnd/>
          </a:ln>
          <a:effectLst/>
        </p:spPr>
        <p:txBody>
          <a:bodyPr anchor="ctr">
            <a:spAutoFit/>
          </a:bodyPr>
          <a:lstStyle/>
          <a:p>
            <a:pPr algn="ctr"/>
            <a:r>
              <a:rPr lang="nb-NO">
                <a:solidFill>
                  <a:srgbClr val="FF0000"/>
                </a:solidFill>
                <a:latin typeface=".VnTime" pitchFamily="34" charset="0"/>
              </a:rPr>
              <a:t>Nguyªn nh©n dÉn ®Õn bi kÞch cña VN:</a:t>
            </a:r>
          </a:p>
          <a:p>
            <a:r>
              <a:rPr lang="nb-NO">
                <a:solidFill>
                  <a:srgbClr val="0000FF"/>
                </a:solidFill>
                <a:latin typeface=".VnTime" pitchFamily="34" charset="0"/>
              </a:rPr>
              <a:t>- Cuéc h«n nh©n gi÷a TS vµ VN cã phÇn kh«ng b×nh ®¼ng</a:t>
            </a:r>
            <a:endParaRPr lang="pt-BR">
              <a:solidFill>
                <a:srgbClr val="0000FF"/>
              </a:solidFill>
              <a:latin typeface=".VnTime" pitchFamily="34" charset="0"/>
            </a:endParaRPr>
          </a:p>
          <a:p>
            <a:r>
              <a:rPr lang="pt-BR">
                <a:solidFill>
                  <a:srgbClr val="0000FF"/>
                </a:solidFill>
                <a:latin typeface=".VnTime" pitchFamily="34" charset="0"/>
              </a:rPr>
              <a:t>- TÝnh c¸ch cña TS : ®a nghi, ®èi víi vî phßng ngõa qu¸ søc, l¹i thªm v« häc.</a:t>
            </a:r>
          </a:p>
          <a:p>
            <a:r>
              <a:rPr lang="pt-BR">
                <a:solidFill>
                  <a:srgbClr val="0000FF"/>
                </a:solidFill>
                <a:latin typeface=".VnTime" pitchFamily="34" charset="0"/>
              </a:rPr>
              <a:t>- T©m tr¹ng TS khi ®i lÝnh trë vÒ còng cã phÇn nÆng nÒ : mÑ mÊt, t©m tr¹ng kh«ng vui.</a:t>
            </a:r>
          </a:p>
          <a:p>
            <a:pPr>
              <a:buFontTx/>
              <a:buChar char="-"/>
            </a:pPr>
            <a:r>
              <a:rPr lang="pt-BR">
                <a:solidFill>
                  <a:srgbClr val="0000FF"/>
                </a:solidFill>
                <a:latin typeface=".VnTime" pitchFamily="34" charset="0"/>
              </a:rPr>
              <a:t> Lêi nãi bÊt ngê cña ®øa con nhá chøa ®Çy nh÷ng d÷ kiÖn ®¸ng ngê</a:t>
            </a:r>
          </a:p>
          <a:p>
            <a:r>
              <a:rPr lang="pt-BR">
                <a:solidFill>
                  <a:srgbClr val="0000FF"/>
                </a:solidFill>
                <a:latin typeface=".VnTime" pitchFamily="34" charset="0"/>
              </a:rPr>
              <a:t>- C¸ch xö sù hå ®å, ®éc ®o¸n cña TS</a:t>
            </a:r>
            <a:endParaRPr lang="nb-NO">
              <a:solidFill>
                <a:srgbClr val="0000FF"/>
              </a:solidFill>
              <a:latin typeface=".VnTime" pitchFamily="34" charset="0"/>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87042">
                                            <p:txEl>
                                              <p:pRg st="0" end="0"/>
                                            </p:txEl>
                                          </p:spTgt>
                                        </p:tgtEl>
                                        <p:attrNameLst>
                                          <p:attrName>style.visibility</p:attrName>
                                        </p:attrNameLst>
                                      </p:cBhvr>
                                      <p:to>
                                        <p:strVal val="visible"/>
                                      </p:to>
                                    </p:set>
                                    <p:anim calcmode="lin" valueType="num">
                                      <p:cBhvr>
                                        <p:cTn id="7" dur="1000" fill="hold"/>
                                        <p:tgtEl>
                                          <p:spTgt spid="87042">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8704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8704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87043">
                                            <p:txEl>
                                              <p:pRg st="0" end="0"/>
                                            </p:txEl>
                                          </p:spTgt>
                                        </p:tgtEl>
                                        <p:attrNameLst>
                                          <p:attrName>style.visibility</p:attrName>
                                        </p:attrNameLst>
                                      </p:cBhvr>
                                      <p:to>
                                        <p:strVal val="visible"/>
                                      </p:to>
                                    </p:set>
                                    <p:animEffect transition="in" filter="box(in)">
                                      <p:cBhvr>
                                        <p:cTn id="14" dur="500"/>
                                        <p:tgtEl>
                                          <p:spTgt spid="8704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87043">
                                            <p:txEl>
                                              <p:pRg st="1" end="1"/>
                                            </p:txEl>
                                          </p:spTgt>
                                        </p:tgtEl>
                                        <p:attrNameLst>
                                          <p:attrName>style.visibility</p:attrName>
                                        </p:attrNameLst>
                                      </p:cBhvr>
                                      <p:to>
                                        <p:strVal val="visible"/>
                                      </p:to>
                                    </p:set>
                                    <p:animEffect transition="in" filter="box(in)">
                                      <p:cBhvr>
                                        <p:cTn id="19" dur="500"/>
                                        <p:tgtEl>
                                          <p:spTgt spid="8704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87043">
                                            <p:txEl>
                                              <p:pRg st="2" end="2"/>
                                            </p:txEl>
                                          </p:spTgt>
                                        </p:tgtEl>
                                        <p:attrNameLst>
                                          <p:attrName>style.visibility</p:attrName>
                                        </p:attrNameLst>
                                      </p:cBhvr>
                                      <p:to>
                                        <p:strVal val="visible"/>
                                      </p:to>
                                    </p:set>
                                    <p:animEffect transition="in" filter="box(in)">
                                      <p:cBhvr>
                                        <p:cTn id="24" dur="500"/>
                                        <p:tgtEl>
                                          <p:spTgt spid="8704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nodeType="clickEffect">
                                  <p:stCondLst>
                                    <p:cond delay="0"/>
                                  </p:stCondLst>
                                  <p:childTnLst>
                                    <p:set>
                                      <p:cBhvr>
                                        <p:cTn id="28" dur="1" fill="hold">
                                          <p:stCondLst>
                                            <p:cond delay="0"/>
                                          </p:stCondLst>
                                        </p:cTn>
                                        <p:tgtEl>
                                          <p:spTgt spid="87043">
                                            <p:txEl>
                                              <p:pRg st="3" end="3"/>
                                            </p:txEl>
                                          </p:spTgt>
                                        </p:tgtEl>
                                        <p:attrNameLst>
                                          <p:attrName>style.visibility</p:attrName>
                                        </p:attrNameLst>
                                      </p:cBhvr>
                                      <p:to>
                                        <p:strVal val="visible"/>
                                      </p:to>
                                    </p:set>
                                    <p:animEffect transition="in" filter="box(in)">
                                      <p:cBhvr>
                                        <p:cTn id="29" dur="500"/>
                                        <p:tgtEl>
                                          <p:spTgt spid="8704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nodeType="clickEffect">
                                  <p:stCondLst>
                                    <p:cond delay="0"/>
                                  </p:stCondLst>
                                  <p:childTnLst>
                                    <p:set>
                                      <p:cBhvr>
                                        <p:cTn id="33" dur="1" fill="hold">
                                          <p:stCondLst>
                                            <p:cond delay="0"/>
                                          </p:stCondLst>
                                        </p:cTn>
                                        <p:tgtEl>
                                          <p:spTgt spid="87043">
                                            <p:txEl>
                                              <p:pRg st="4" end="4"/>
                                            </p:txEl>
                                          </p:spTgt>
                                        </p:tgtEl>
                                        <p:attrNameLst>
                                          <p:attrName>style.visibility</p:attrName>
                                        </p:attrNameLst>
                                      </p:cBhvr>
                                      <p:to>
                                        <p:strVal val="visible"/>
                                      </p:to>
                                    </p:set>
                                    <p:animEffect transition="in" filter="box(in)">
                                      <p:cBhvr>
                                        <p:cTn id="34" dur="500"/>
                                        <p:tgtEl>
                                          <p:spTgt spid="8704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nodeType="clickEffect">
                                  <p:stCondLst>
                                    <p:cond delay="0"/>
                                  </p:stCondLst>
                                  <p:childTnLst>
                                    <p:set>
                                      <p:cBhvr>
                                        <p:cTn id="38" dur="1" fill="hold">
                                          <p:stCondLst>
                                            <p:cond delay="0"/>
                                          </p:stCondLst>
                                        </p:cTn>
                                        <p:tgtEl>
                                          <p:spTgt spid="87043">
                                            <p:txEl>
                                              <p:pRg st="5" end="5"/>
                                            </p:txEl>
                                          </p:spTgt>
                                        </p:tgtEl>
                                        <p:attrNameLst>
                                          <p:attrName>style.visibility</p:attrName>
                                        </p:attrNameLst>
                                      </p:cBhvr>
                                      <p:to>
                                        <p:strVal val="visible"/>
                                      </p:to>
                                    </p:set>
                                    <p:animEffect transition="in" filter="box(in)">
                                      <p:cBhvr>
                                        <p:cTn id="39" dur="500"/>
                                        <p:tgtEl>
                                          <p:spTgt spid="870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86019" name="WordArt 3"/>
          <p:cNvSpPr>
            <a:spLocks noChangeArrowheads="1" noChangeShapeType="1" noTextEdit="1"/>
          </p:cNvSpPr>
          <p:nvPr/>
        </p:nvSpPr>
        <p:spPr bwMode="auto">
          <a:xfrm>
            <a:off x="1981200" y="2438400"/>
            <a:ext cx="4886325" cy="676275"/>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0099"/>
                </a:solidFill>
                <a:effectLst>
                  <a:outerShdw dist="35921" dir="2700000" algn="ctr" rotWithShape="0">
                    <a:srgbClr val="990000"/>
                  </a:outerShdw>
                </a:effectLst>
                <a:latin typeface=".VnBahamasBH"/>
              </a:rPr>
              <a:t> nh÷ng yÕu tè k× ¶o</a:t>
            </a:r>
          </a:p>
        </p:txBody>
      </p:sp>
      <p:pic>
        <p:nvPicPr>
          <p:cNvPr id="86020"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86021" name="WordArt 5"/>
          <p:cNvSpPr>
            <a:spLocks noChangeArrowheads="1" noChangeShapeType="1" noTextEdit="1"/>
          </p:cNvSpPr>
          <p:nvPr/>
        </p:nvSpPr>
        <p:spPr bwMode="auto">
          <a:xfrm>
            <a:off x="1981200" y="2438400"/>
            <a:ext cx="4886325" cy="676275"/>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0099"/>
                </a:solidFill>
                <a:effectLst>
                  <a:outerShdw dist="35921" dir="2700000" algn="ctr" rotWithShape="0">
                    <a:srgbClr val="990000"/>
                  </a:outerShdw>
                </a:effectLst>
                <a:latin typeface=".VnBahamasBH"/>
              </a:rPr>
              <a:t> nh÷ng yÕu tè k× ¶o</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Rectangle 3"/>
          <p:cNvSpPr>
            <a:spLocks noGrp="1" noChangeArrowheads="1"/>
          </p:cNvSpPr>
          <p:nvPr>
            <p:ph type="body" idx="1"/>
          </p:nvPr>
        </p:nvSpPr>
        <p:spPr>
          <a:xfrm>
            <a:off x="228600" y="0"/>
            <a:ext cx="8915400" cy="6858000"/>
          </a:xfrm>
        </p:spPr>
        <p:txBody>
          <a:bodyPr/>
          <a:lstStyle/>
          <a:p>
            <a:pPr>
              <a:lnSpc>
                <a:spcPct val="90000"/>
              </a:lnSpc>
              <a:buFontTx/>
              <a:buNone/>
            </a:pPr>
            <a:endParaRPr lang="nb-NO" sz="900" b="1">
              <a:solidFill>
                <a:srgbClr val="0000FF"/>
              </a:solidFill>
              <a:latin typeface=".VnTime" pitchFamily="34" charset="0"/>
            </a:endParaRPr>
          </a:p>
          <a:p>
            <a:pPr>
              <a:lnSpc>
                <a:spcPct val="90000"/>
              </a:lnSpc>
              <a:buFontTx/>
              <a:buNone/>
            </a:pPr>
            <a:r>
              <a:rPr lang="nb-NO" b="1">
                <a:solidFill>
                  <a:srgbClr val="0000FF"/>
                </a:solidFill>
                <a:latin typeface=".VnTime" pitchFamily="34" charset="0"/>
              </a:rPr>
              <a:t>* YÕu tè k× ¶o:</a:t>
            </a:r>
            <a:endParaRPr lang="en-US" b="1" i="1">
              <a:solidFill>
                <a:srgbClr val="0000FF"/>
              </a:solidFill>
              <a:latin typeface=".VnTime" pitchFamily="34" charset="0"/>
            </a:endParaRPr>
          </a:p>
          <a:p>
            <a:pPr>
              <a:lnSpc>
                <a:spcPct val="90000"/>
              </a:lnSpc>
              <a:buFontTx/>
              <a:buNone/>
            </a:pPr>
            <a:r>
              <a:rPr lang="en-US" b="1" i="1">
                <a:latin typeface=".VnTime" pitchFamily="34" charset="0"/>
              </a:rPr>
              <a:t>+ Phan Lang n»m méng, th¶ rïa xanh.</a:t>
            </a:r>
            <a:endParaRPr lang="nb-NO" b="1" i="1">
              <a:latin typeface=".VnTime" pitchFamily="34" charset="0"/>
            </a:endParaRPr>
          </a:p>
          <a:p>
            <a:pPr>
              <a:lnSpc>
                <a:spcPct val="90000"/>
              </a:lnSpc>
              <a:buFontTx/>
              <a:buNone/>
            </a:pPr>
            <a:r>
              <a:rPr lang="nb-NO" b="1" i="1">
                <a:latin typeface=".VnTime" pitchFamily="34" charset="0"/>
              </a:rPr>
              <a:t>+ P.Lang l¹c vµo ®éng rïa cña Linh Phi, ®­îc Linh Phi cøu sèng, ®·i yÕn tiÖc vµ gÆp V.N­¬ng, Vò N­¬ng xuÊt hiÖn khi T.S lËp ®µn trµng gi¶i oan</a:t>
            </a:r>
            <a:endParaRPr lang="nb-NO" b="1">
              <a:latin typeface=".VnTime" pitchFamily="34" charset="0"/>
            </a:endParaRPr>
          </a:p>
          <a:p>
            <a:pPr>
              <a:lnSpc>
                <a:spcPct val="90000"/>
              </a:lnSpc>
              <a:buFontTx/>
              <a:buNone/>
            </a:pPr>
            <a:r>
              <a:rPr lang="nb-NO" b="1">
                <a:solidFill>
                  <a:srgbClr val="0000FF"/>
                </a:solidFill>
                <a:latin typeface=".VnTime" pitchFamily="34" charset="0"/>
              </a:rPr>
              <a:t>* Chi tiÕt cã thùc:</a:t>
            </a:r>
            <a:endParaRPr lang="nb-NO" b="1" i="1">
              <a:solidFill>
                <a:srgbClr val="0000FF"/>
              </a:solidFill>
              <a:latin typeface=".VnTime" pitchFamily="34" charset="0"/>
            </a:endParaRPr>
          </a:p>
          <a:p>
            <a:pPr>
              <a:lnSpc>
                <a:spcPct val="90000"/>
              </a:lnSpc>
              <a:buFontTx/>
              <a:buNone/>
            </a:pPr>
            <a:r>
              <a:rPr lang="nb-NO" b="1" i="1">
                <a:latin typeface=".VnTime" pitchFamily="34" charset="0"/>
              </a:rPr>
              <a:t>+S«ng Hoµng Giang.</a:t>
            </a:r>
          </a:p>
          <a:p>
            <a:pPr>
              <a:lnSpc>
                <a:spcPct val="90000"/>
              </a:lnSpc>
              <a:buFontTx/>
              <a:buNone/>
            </a:pPr>
            <a:r>
              <a:rPr lang="nb-NO" b="1" i="1">
                <a:latin typeface=".VnTime" pitchFamily="34" charset="0"/>
              </a:rPr>
              <a:t>+ Nh©n vËt TrÇn Thiªm B×nh.</a:t>
            </a:r>
          </a:p>
          <a:p>
            <a:pPr>
              <a:lnSpc>
                <a:spcPct val="90000"/>
              </a:lnSpc>
              <a:buFontTx/>
              <a:buNone/>
            </a:pPr>
            <a:r>
              <a:rPr lang="nb-NO" b="1" i="1">
                <a:latin typeface=".VnTime" pitchFamily="34" charset="0"/>
              </a:rPr>
              <a:t>+ </a:t>
            </a:r>
            <a:r>
              <a:rPr lang="nb-NO" b="1" i="1">
                <a:latin typeface=".VnTimeH" pitchFamily="34" charset="0"/>
              </a:rPr>
              <a:t>¶</a:t>
            </a:r>
            <a:r>
              <a:rPr lang="nb-NO" b="1" i="1">
                <a:latin typeface=".VnTime" pitchFamily="34" charset="0"/>
              </a:rPr>
              <a:t>i Chi L¨ng, qu©n Minh ®¸nh  n­íc ta nhiÒu ng­êi ch¹y trèn ra bÓ bÞ ®¾m thuyÒn...</a:t>
            </a:r>
            <a:endParaRPr lang="nb-NO" b="1">
              <a:latin typeface=".VnTime" pitchFamily="34" charset="0"/>
            </a:endParaRPr>
          </a:p>
          <a:p>
            <a:pPr>
              <a:lnSpc>
                <a:spcPct val="90000"/>
              </a:lnSpc>
              <a:buFontTx/>
              <a:buNone/>
            </a:pPr>
            <a:r>
              <a:rPr lang="nb-NO" b="1">
                <a:solidFill>
                  <a:srgbClr val="0000FF"/>
                </a:solidFill>
                <a:latin typeface=".VnTime" pitchFamily="34" charset="0"/>
              </a:rPr>
              <a:t>-&gt; YÕu tè k× ¶o xen kÏ nh÷ng chi tiÕt cã thùc lµm cho thÕ giíi k× ¶o lung linh trë nªn gÇn gòi víi cuéc ®êi thùc, t¨ng ®é tin cËy.</a:t>
            </a:r>
            <a:endParaRPr lang="en-US" b="1">
              <a:solidFill>
                <a:srgbClr val="0000FF"/>
              </a:solidFill>
              <a:latin typeface=".VnTime"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17763">
                                            <p:txEl>
                                              <p:pRg st="1" end="1"/>
                                            </p:txEl>
                                          </p:spTgt>
                                        </p:tgtEl>
                                        <p:attrNameLst>
                                          <p:attrName>style.visibility</p:attrName>
                                        </p:attrNameLst>
                                      </p:cBhvr>
                                      <p:to>
                                        <p:strVal val="visible"/>
                                      </p:to>
                                    </p:set>
                                    <p:animEffect transition="in" filter="box(in)">
                                      <p:cBhvr>
                                        <p:cTn id="7" dur="500"/>
                                        <p:tgtEl>
                                          <p:spTgt spid="117763">
                                            <p:txEl>
                                              <p:pRg st="1" end="1"/>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117763">
                                            <p:txEl>
                                              <p:pRg st="2" end="2"/>
                                            </p:txEl>
                                          </p:spTgt>
                                        </p:tgtEl>
                                        <p:attrNameLst>
                                          <p:attrName>style.visibility</p:attrName>
                                        </p:attrNameLst>
                                      </p:cBhvr>
                                      <p:to>
                                        <p:strVal val="visible"/>
                                      </p:to>
                                    </p:set>
                                    <p:animEffect transition="in" filter="box(in)">
                                      <p:cBhvr>
                                        <p:cTn id="10" dur="500"/>
                                        <p:tgtEl>
                                          <p:spTgt spid="117763">
                                            <p:txEl>
                                              <p:pRg st="2" end="2"/>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117763">
                                            <p:txEl>
                                              <p:pRg st="3" end="3"/>
                                            </p:txEl>
                                          </p:spTgt>
                                        </p:tgtEl>
                                        <p:attrNameLst>
                                          <p:attrName>style.visibility</p:attrName>
                                        </p:attrNameLst>
                                      </p:cBhvr>
                                      <p:to>
                                        <p:strVal val="visible"/>
                                      </p:to>
                                    </p:set>
                                    <p:animEffect transition="in" filter="box(in)">
                                      <p:cBhvr>
                                        <p:cTn id="13" dur="500"/>
                                        <p:tgtEl>
                                          <p:spTgt spid="11776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117763">
                                            <p:txEl>
                                              <p:pRg st="4" end="4"/>
                                            </p:txEl>
                                          </p:spTgt>
                                        </p:tgtEl>
                                        <p:attrNameLst>
                                          <p:attrName>style.visibility</p:attrName>
                                        </p:attrNameLst>
                                      </p:cBhvr>
                                      <p:to>
                                        <p:strVal val="visible"/>
                                      </p:to>
                                    </p:set>
                                    <p:animEffect transition="in" filter="box(in)">
                                      <p:cBhvr>
                                        <p:cTn id="18" dur="500"/>
                                        <p:tgtEl>
                                          <p:spTgt spid="117763">
                                            <p:txEl>
                                              <p:pRg st="4" end="4"/>
                                            </p:txEl>
                                          </p:spTgt>
                                        </p:tgtEl>
                                      </p:cBhvr>
                                    </p:animEffect>
                                  </p:childTnLst>
                                </p:cTn>
                              </p:par>
                              <p:par>
                                <p:cTn id="19" presetID="4" presetClass="entr" presetSubtype="16" fill="hold" nodeType="withEffect">
                                  <p:stCondLst>
                                    <p:cond delay="0"/>
                                  </p:stCondLst>
                                  <p:childTnLst>
                                    <p:set>
                                      <p:cBhvr>
                                        <p:cTn id="20" dur="1" fill="hold">
                                          <p:stCondLst>
                                            <p:cond delay="0"/>
                                          </p:stCondLst>
                                        </p:cTn>
                                        <p:tgtEl>
                                          <p:spTgt spid="117763">
                                            <p:txEl>
                                              <p:pRg st="5" end="5"/>
                                            </p:txEl>
                                          </p:spTgt>
                                        </p:tgtEl>
                                        <p:attrNameLst>
                                          <p:attrName>style.visibility</p:attrName>
                                        </p:attrNameLst>
                                      </p:cBhvr>
                                      <p:to>
                                        <p:strVal val="visible"/>
                                      </p:to>
                                    </p:set>
                                    <p:animEffect transition="in" filter="box(in)">
                                      <p:cBhvr>
                                        <p:cTn id="21" dur="500"/>
                                        <p:tgtEl>
                                          <p:spTgt spid="117763">
                                            <p:txEl>
                                              <p:pRg st="5" end="5"/>
                                            </p:txEl>
                                          </p:spTgt>
                                        </p:tgtEl>
                                      </p:cBhvr>
                                    </p:animEffect>
                                  </p:childTnLst>
                                </p:cTn>
                              </p:par>
                              <p:par>
                                <p:cTn id="22" presetID="4" presetClass="entr" presetSubtype="16" fill="hold" nodeType="withEffect">
                                  <p:stCondLst>
                                    <p:cond delay="0"/>
                                  </p:stCondLst>
                                  <p:childTnLst>
                                    <p:set>
                                      <p:cBhvr>
                                        <p:cTn id="23" dur="1" fill="hold">
                                          <p:stCondLst>
                                            <p:cond delay="0"/>
                                          </p:stCondLst>
                                        </p:cTn>
                                        <p:tgtEl>
                                          <p:spTgt spid="117763">
                                            <p:txEl>
                                              <p:pRg st="6" end="6"/>
                                            </p:txEl>
                                          </p:spTgt>
                                        </p:tgtEl>
                                        <p:attrNameLst>
                                          <p:attrName>style.visibility</p:attrName>
                                        </p:attrNameLst>
                                      </p:cBhvr>
                                      <p:to>
                                        <p:strVal val="visible"/>
                                      </p:to>
                                    </p:set>
                                    <p:animEffect transition="in" filter="box(in)">
                                      <p:cBhvr>
                                        <p:cTn id="24" dur="500"/>
                                        <p:tgtEl>
                                          <p:spTgt spid="117763">
                                            <p:txEl>
                                              <p:pRg st="6" end="6"/>
                                            </p:txEl>
                                          </p:spTgt>
                                        </p:tgtEl>
                                      </p:cBhvr>
                                    </p:animEffect>
                                  </p:childTnLst>
                                </p:cTn>
                              </p:par>
                              <p:par>
                                <p:cTn id="25" presetID="4" presetClass="entr" presetSubtype="16" fill="hold" nodeType="withEffect">
                                  <p:stCondLst>
                                    <p:cond delay="0"/>
                                  </p:stCondLst>
                                  <p:childTnLst>
                                    <p:set>
                                      <p:cBhvr>
                                        <p:cTn id="26" dur="1" fill="hold">
                                          <p:stCondLst>
                                            <p:cond delay="0"/>
                                          </p:stCondLst>
                                        </p:cTn>
                                        <p:tgtEl>
                                          <p:spTgt spid="117763">
                                            <p:txEl>
                                              <p:pRg st="7" end="7"/>
                                            </p:txEl>
                                          </p:spTgt>
                                        </p:tgtEl>
                                        <p:attrNameLst>
                                          <p:attrName>style.visibility</p:attrName>
                                        </p:attrNameLst>
                                      </p:cBhvr>
                                      <p:to>
                                        <p:strVal val="visible"/>
                                      </p:to>
                                    </p:set>
                                    <p:animEffect transition="in" filter="box(in)">
                                      <p:cBhvr>
                                        <p:cTn id="27" dur="500"/>
                                        <p:tgtEl>
                                          <p:spTgt spid="11776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117763">
                                            <p:txEl>
                                              <p:pRg st="8" end="8"/>
                                            </p:txEl>
                                          </p:spTgt>
                                        </p:tgtEl>
                                        <p:attrNameLst>
                                          <p:attrName>style.visibility</p:attrName>
                                        </p:attrNameLst>
                                      </p:cBhvr>
                                      <p:to>
                                        <p:strVal val="visible"/>
                                      </p:to>
                                    </p:set>
                                    <p:animEffect transition="in" filter="checkerboard(across)">
                                      <p:cBhvr>
                                        <p:cTn id="32" dur="500"/>
                                        <p:tgtEl>
                                          <p:spTgt spid="11776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Rectangle 3"/>
          <p:cNvSpPr>
            <a:spLocks noGrp="1" noChangeArrowheads="1"/>
          </p:cNvSpPr>
          <p:nvPr>
            <p:ph type="body" idx="1"/>
          </p:nvPr>
        </p:nvSpPr>
        <p:spPr>
          <a:xfrm>
            <a:off x="381000" y="457200"/>
            <a:ext cx="8382000" cy="5943600"/>
          </a:xfrm>
        </p:spPr>
        <p:txBody>
          <a:bodyPr/>
          <a:lstStyle/>
          <a:p>
            <a:pPr>
              <a:buFontTx/>
              <a:buNone/>
            </a:pPr>
            <a:r>
              <a:rPr lang="nb-NO" sz="3600" u="sng">
                <a:solidFill>
                  <a:srgbClr val="FF0000"/>
                </a:solidFill>
                <a:latin typeface=".VnTime" pitchFamily="34" charset="0"/>
              </a:rPr>
              <a:t>* ý nghÜa:</a:t>
            </a:r>
            <a:endParaRPr lang="nb-NO" sz="3600">
              <a:solidFill>
                <a:srgbClr val="FF0000"/>
              </a:solidFill>
              <a:latin typeface=".VnTime" pitchFamily="34" charset="0"/>
            </a:endParaRPr>
          </a:p>
          <a:p>
            <a:pPr>
              <a:buFontTx/>
              <a:buNone/>
            </a:pPr>
            <a:r>
              <a:rPr lang="nb-NO" sz="3600">
                <a:solidFill>
                  <a:srgbClr val="0000FF"/>
                </a:solidFill>
                <a:latin typeface=".VnTime" pitchFamily="34" charset="0"/>
              </a:rPr>
              <a:t>- Hoµn chØnh thªm nh÷ng nÐt ®Ñp vèn cã cña nh©n vËt Vò N­¬ng: bao dung, vÞ tha, nÆng lßng víi gia ®×nh.</a:t>
            </a:r>
          </a:p>
          <a:p>
            <a:pPr>
              <a:buFontTx/>
              <a:buNone/>
            </a:pPr>
            <a:r>
              <a:rPr lang="nb-NO" sz="3600">
                <a:solidFill>
                  <a:srgbClr val="0000FF"/>
                </a:solidFill>
                <a:latin typeface=".VnTime" pitchFamily="34" charset="0"/>
              </a:rPr>
              <a:t>- T¹o nªn mét kÕt thóc cã hËu cho t¸c phÈm: nçi oan ®­îc gi¶i.</a:t>
            </a:r>
          </a:p>
          <a:p>
            <a:pPr>
              <a:buFontTx/>
              <a:buNone/>
            </a:pPr>
            <a:r>
              <a:rPr lang="nb-NO" sz="3600">
                <a:solidFill>
                  <a:srgbClr val="0000FF"/>
                </a:solidFill>
                <a:latin typeface=".VnTime" pitchFamily="34" charset="0"/>
              </a:rPr>
              <a:t>- ThÓ hiÖn ­íc m¬ ngµn ®êi cña nh©n d©n vÒ lÏ c«ng b»ng trong cuéc ®êi, ng­êi tèt dï tr¶i qua bao oan khuÊt cuèi cïng vÉn ®­îc minh oan.</a:t>
            </a:r>
            <a:endParaRPr lang="en-US" sz="3600">
              <a:solidFill>
                <a:srgbClr val="0000FF"/>
              </a:solidFill>
              <a:latin typeface=".VnTime"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2883">
                                            <p:txEl>
                                              <p:pRg st="0" end="0"/>
                                            </p:txEl>
                                          </p:spTgt>
                                        </p:tgtEl>
                                        <p:attrNameLst>
                                          <p:attrName>style.visibility</p:attrName>
                                        </p:attrNameLst>
                                      </p:cBhvr>
                                      <p:to>
                                        <p:strVal val="visible"/>
                                      </p:to>
                                    </p:set>
                                    <p:animEffect transition="in" filter="dissolve">
                                      <p:cBhvr>
                                        <p:cTn id="7" dur="500"/>
                                        <p:tgtEl>
                                          <p:spTgt spid="1228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2883">
                                            <p:txEl>
                                              <p:pRg st="1" end="1"/>
                                            </p:txEl>
                                          </p:spTgt>
                                        </p:tgtEl>
                                        <p:attrNameLst>
                                          <p:attrName>style.visibility</p:attrName>
                                        </p:attrNameLst>
                                      </p:cBhvr>
                                      <p:to>
                                        <p:strVal val="visible"/>
                                      </p:to>
                                    </p:set>
                                    <p:animEffect transition="in" filter="dissolve">
                                      <p:cBhvr>
                                        <p:cTn id="12" dur="500"/>
                                        <p:tgtEl>
                                          <p:spTgt spid="1228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2883">
                                            <p:txEl>
                                              <p:pRg st="2" end="2"/>
                                            </p:txEl>
                                          </p:spTgt>
                                        </p:tgtEl>
                                        <p:attrNameLst>
                                          <p:attrName>style.visibility</p:attrName>
                                        </p:attrNameLst>
                                      </p:cBhvr>
                                      <p:to>
                                        <p:strVal val="visible"/>
                                      </p:to>
                                    </p:set>
                                    <p:animEffect transition="in" filter="dissolve">
                                      <p:cBhvr>
                                        <p:cTn id="17" dur="500"/>
                                        <p:tgtEl>
                                          <p:spTgt spid="1228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2883">
                                            <p:txEl>
                                              <p:pRg st="3" end="3"/>
                                            </p:txEl>
                                          </p:spTgt>
                                        </p:tgtEl>
                                        <p:attrNameLst>
                                          <p:attrName>style.visibility</p:attrName>
                                        </p:attrNameLst>
                                      </p:cBhvr>
                                      <p:to>
                                        <p:strVal val="visible"/>
                                      </p:to>
                                    </p:set>
                                    <p:animEffect transition="in" filter="dissolve">
                                      <p:cBhvr>
                                        <p:cTn id="22" dur="500"/>
                                        <p:tgtEl>
                                          <p:spTgt spid="1228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3"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body" idx="1"/>
          </p:nvPr>
        </p:nvSpPr>
        <p:spPr>
          <a:xfrm>
            <a:off x="533400" y="762000"/>
            <a:ext cx="8382000" cy="5715000"/>
          </a:xfrm>
        </p:spPr>
        <p:txBody>
          <a:bodyPr/>
          <a:lstStyle/>
          <a:p>
            <a:pPr marL="609600" indent="-609600">
              <a:buFontTx/>
              <a:buNone/>
            </a:pPr>
            <a:r>
              <a:rPr lang="en-US" sz="3600" b="1">
                <a:latin typeface=".VnArial" pitchFamily="34" charset="0"/>
              </a:rPr>
              <a:t>- Lµ con nhµ hµo phó nh­ng Ýt häc.</a:t>
            </a:r>
          </a:p>
          <a:p>
            <a:pPr marL="609600" indent="-609600">
              <a:buFontTx/>
              <a:buNone/>
            </a:pPr>
            <a:r>
              <a:rPr lang="en-US" sz="3600" b="1">
                <a:latin typeface=".VnArial" pitchFamily="34" charset="0"/>
              </a:rPr>
              <a:t>- Mét ng­êi chång ®éc ®o¸n, ghen tu«ng mï qu¸ng</a:t>
            </a:r>
          </a:p>
          <a:p>
            <a:pPr marL="609600" indent="-609600">
              <a:buFontTx/>
              <a:buNone/>
            </a:pPr>
            <a:r>
              <a:rPr lang="en-US" sz="3600" b="1">
                <a:latin typeface=".VnArial" pitchFamily="34" charset="0"/>
              </a:rPr>
              <a:t>- Mét kÎ vò phu th« b¹o ®· buéc ng­êi vî ®¸ng th­¬ng  cña m×nh ph¶i chÕt thª th¶m.</a:t>
            </a:r>
          </a:p>
          <a:p>
            <a:pPr marL="609600" indent="-609600">
              <a:buFontTx/>
              <a:buNone/>
            </a:pPr>
            <a:r>
              <a:rPr lang="en-US" sz="4000" b="1">
                <a:solidFill>
                  <a:srgbClr val="0000FF"/>
                </a:solidFill>
                <a:latin typeface=".VnTime" pitchFamily="34" charset="0"/>
              </a:rPr>
              <a:t>-&gt; HiÖn th©n cña chÕ ®é phô quyÒn phong kiÕn ®Çy bÊt c«ng, phi lÝ.</a:t>
            </a:r>
          </a:p>
        </p:txBody>
      </p:sp>
      <p:sp>
        <p:nvSpPr>
          <p:cNvPr id="65539" name="WordArt 3"/>
          <p:cNvSpPr>
            <a:spLocks noChangeArrowheads="1" noChangeShapeType="1" noTextEdit="1"/>
          </p:cNvSpPr>
          <p:nvPr/>
        </p:nvSpPr>
        <p:spPr bwMode="auto">
          <a:xfrm>
            <a:off x="1219200" y="0"/>
            <a:ext cx="6248400" cy="685800"/>
          </a:xfrm>
          <a:prstGeom prst="rect">
            <a:avLst/>
          </a:prstGeom>
        </p:spPr>
        <p:txBody>
          <a:bodyPr wrap="none" fromWordArt="1">
            <a:prstTxWarp prst="textPlain">
              <a:avLst>
                <a:gd name="adj" fmla="val 50000"/>
              </a:avLst>
            </a:prstTxWarp>
          </a:bodyPr>
          <a:lstStyle/>
          <a:p>
            <a:pPr algn="ctr"/>
            <a:r>
              <a:rPr lang="en-US" sz="2800" kern="10">
                <a:ln w="12700">
                  <a:solidFill>
                    <a:srgbClr val="EAEAEA"/>
                  </a:solidFill>
                  <a:round/>
                  <a:headEnd/>
                  <a:tailEnd/>
                </a:ln>
                <a:solidFill>
                  <a:srgbClr val="FF0000"/>
                </a:solidFill>
                <a:effectLst>
                  <a:outerShdw dist="35921" dir="2700000" sy="50000" kx="2115830" algn="bl" rotWithShape="0">
                    <a:srgbClr val="C0C0C0">
                      <a:alpha val="80000"/>
                    </a:srgbClr>
                  </a:outerShdw>
                </a:effectLst>
                <a:latin typeface=".VnVogueH"/>
              </a:rPr>
              <a:t>2. Nh©n vËt  tr­¬ng sinh vµ h×nh ¶nh c¸i bãng</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5538">
                                            <p:txEl>
                                              <p:pRg st="0" end="0"/>
                                            </p:txEl>
                                          </p:spTgt>
                                        </p:tgtEl>
                                        <p:attrNameLst>
                                          <p:attrName>style.visibility</p:attrName>
                                        </p:attrNameLst>
                                      </p:cBhvr>
                                      <p:to>
                                        <p:strVal val="visible"/>
                                      </p:to>
                                    </p:set>
                                    <p:animEffect transition="in" filter="slide(fromBottom)">
                                      <p:cBhvr>
                                        <p:cTn id="7" dur="500"/>
                                        <p:tgtEl>
                                          <p:spTgt spid="65538">
                                            <p:txEl>
                                              <p:pRg st="0" end="0"/>
                                            </p:txEl>
                                          </p:spTgt>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5538">
                                            <p:txEl>
                                              <p:pRg st="0" end="0"/>
                                            </p:txEl>
                                          </p:spTgt>
                                        </p:tgtEl>
                                        <p:attrNameLst>
                                          <p:attrName>style.visibility</p:attrName>
                                        </p:attrNameLst>
                                      </p:cBhvr>
                                      <p:to>
                                        <p:strVal val="visible"/>
                                      </p:to>
                                    </p:set>
                                    <p:anim calcmode="lin" valueType="num">
                                      <p:cBhvr additive="base">
                                        <p:cTn id="10" dur="500" fill="hold"/>
                                        <p:tgtEl>
                                          <p:spTgt spid="65538">
                                            <p:txEl>
                                              <p:pRg st="0" end="0"/>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6553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65538">
                                            <p:txEl>
                                              <p:pRg st="1" end="1"/>
                                            </p:txEl>
                                          </p:spTgt>
                                        </p:tgtEl>
                                        <p:attrNameLst>
                                          <p:attrName>style.visibility</p:attrName>
                                        </p:attrNameLst>
                                      </p:cBhvr>
                                      <p:to>
                                        <p:strVal val="visible"/>
                                      </p:to>
                                    </p:set>
                                    <p:anim calcmode="lin" valueType="num">
                                      <p:cBhvr additive="base">
                                        <p:cTn id="16" dur="500" fill="hold"/>
                                        <p:tgtEl>
                                          <p:spTgt spid="65538">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6553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5538">
                                            <p:txEl>
                                              <p:pRg st="2" end="2"/>
                                            </p:txEl>
                                          </p:spTgt>
                                        </p:tgtEl>
                                        <p:attrNameLst>
                                          <p:attrName>style.visibility</p:attrName>
                                        </p:attrNameLst>
                                      </p:cBhvr>
                                      <p:to>
                                        <p:strVal val="visible"/>
                                      </p:to>
                                    </p:set>
                                    <p:anim calcmode="lin" valueType="num">
                                      <p:cBhvr additive="base">
                                        <p:cTn id="22" dur="500" fill="hold"/>
                                        <p:tgtEl>
                                          <p:spTgt spid="65538">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6553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65538">
                                            <p:txEl>
                                              <p:pRg st="3" end="3"/>
                                            </p:txEl>
                                          </p:spTgt>
                                        </p:tgtEl>
                                        <p:attrNameLst>
                                          <p:attrName>style.visibility</p:attrName>
                                        </p:attrNameLst>
                                      </p:cBhvr>
                                      <p:to>
                                        <p:strVal val="visible"/>
                                      </p:to>
                                    </p:set>
                                    <p:anim calcmode="lin" valueType="num">
                                      <p:cBhvr additive="base">
                                        <p:cTn id="28" dur="500" fill="hold"/>
                                        <p:tgtEl>
                                          <p:spTgt spid="65538">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6553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normAutofit fontScale="85000" lnSpcReduction="10000"/>
          </a:bodyPr>
          <a:lstStyle/>
          <a:p>
            <a:pPr marL="0" indent="0">
              <a:buNone/>
            </a:pPr>
            <a:r>
              <a:rPr lang="vi-VN" b="1" dirty="0" smtClean="0"/>
              <a:t> </a:t>
            </a:r>
            <a:r>
              <a:rPr lang="vi-VN" b="1" dirty="0" smtClean="0">
                <a:latin typeface="+mj-lt"/>
              </a:rPr>
              <a:t>b. Số phận bi kịch của Vũ Nương</a:t>
            </a:r>
          </a:p>
          <a:p>
            <a:pPr marL="0" indent="0">
              <a:buNone/>
            </a:pPr>
            <a:r>
              <a:rPr lang="vi-VN" dirty="0" smtClean="0">
                <a:latin typeface="+mj-lt"/>
              </a:rPr>
              <a:t>- Nguyên nhân của nỗi oan khuất và cái chết bi thảm của Vũ Nương</a:t>
            </a:r>
          </a:p>
          <a:p>
            <a:pPr marL="0" indent="0">
              <a:buNone/>
            </a:pPr>
            <a:r>
              <a:rPr lang="vi-VN" dirty="0" smtClean="0">
                <a:latin typeface="+mj-lt"/>
              </a:rPr>
              <a:t>+ Cuộc hôn nhân không bình đẳng, chiến tranh phi nghĩa</a:t>
            </a:r>
            <a:endParaRPr lang="en-US" dirty="0" smtClean="0">
              <a:latin typeface="+mj-lt"/>
            </a:endParaRPr>
          </a:p>
          <a:p>
            <a:pPr marL="0" indent="0">
              <a:buNone/>
            </a:pPr>
            <a:r>
              <a:rPr lang="vi-VN" dirty="0" smtClean="0">
                <a:latin typeface="+mj-lt"/>
              </a:rPr>
              <a:t>+ Tính Đa nghi của Trương Sinh</a:t>
            </a:r>
            <a:endParaRPr lang="en-US" dirty="0" smtClean="0">
              <a:latin typeface="+mj-lt"/>
            </a:endParaRPr>
          </a:p>
          <a:p>
            <a:pPr marL="0" indent="0">
              <a:buNone/>
            </a:pPr>
            <a:r>
              <a:rPr lang="vi-VN" dirty="0" smtClean="0">
                <a:latin typeface="+mj-lt"/>
              </a:rPr>
              <a:t>+ Lời nói ngây ngô của đứa trẻ con</a:t>
            </a:r>
            <a:endParaRPr lang="en-US" dirty="0" smtClean="0">
              <a:latin typeface="+mj-lt"/>
            </a:endParaRPr>
          </a:p>
          <a:p>
            <a:pPr>
              <a:buFontTx/>
              <a:buChar char="-"/>
            </a:pPr>
            <a:r>
              <a:rPr lang="vi-VN" b="1" dirty="0" smtClean="0">
                <a:latin typeface="+mj-lt"/>
              </a:rPr>
              <a:t>Ý nghĩa:</a:t>
            </a:r>
            <a:endParaRPr lang="en-US" b="1" dirty="0" smtClean="0">
              <a:latin typeface="+mj-lt"/>
            </a:endParaRPr>
          </a:p>
          <a:p>
            <a:pPr marL="0" indent="0">
              <a:buNone/>
            </a:pPr>
            <a:r>
              <a:rPr lang="vi-VN" dirty="0" smtClean="0">
                <a:latin typeface="+mj-lt"/>
              </a:rPr>
              <a:t>+ Tố cáo chiến tranh, xã hội phong kiến trọng quyền uy người đàn ông và kẻ giàu</a:t>
            </a:r>
          </a:p>
          <a:p>
            <a:pPr marL="0" indent="0">
              <a:buNone/>
            </a:pPr>
            <a:r>
              <a:rPr lang="vi-VN" dirty="0" smtClean="0">
                <a:latin typeface="+mj-lt"/>
              </a:rPr>
              <a:t>+ Bày tỏ niềm cảm thương của tác giả với người phụ nữ</a:t>
            </a:r>
            <a:endParaRPr lang="vi-VN" dirty="0">
              <a:latin typeface="+mj-lt"/>
            </a:endParaRPr>
          </a:p>
        </p:txBody>
      </p:sp>
    </p:spTree>
    <p:extLst>
      <p:ext uri="{BB962C8B-B14F-4D97-AF65-F5344CB8AC3E}">
        <p14:creationId xmlns:p14="http://schemas.microsoft.com/office/powerpoint/2010/main" xmlns="" val="105724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93" name="Text Box 9"/>
          <p:cNvSpPr txBox="1">
            <a:spLocks noChangeArrowheads="1"/>
          </p:cNvSpPr>
          <p:nvPr/>
        </p:nvSpPr>
        <p:spPr bwMode="auto">
          <a:xfrm>
            <a:off x="381000" y="152400"/>
            <a:ext cx="8077200" cy="579438"/>
          </a:xfrm>
          <a:prstGeom prst="rect">
            <a:avLst/>
          </a:prstGeom>
          <a:noFill/>
          <a:ln w="9525">
            <a:noFill/>
            <a:miter lim="800000"/>
            <a:headEnd/>
            <a:tailEnd/>
          </a:ln>
          <a:effectLst/>
        </p:spPr>
        <p:txBody>
          <a:bodyPr>
            <a:spAutoFit/>
          </a:bodyPr>
          <a:lstStyle/>
          <a:p>
            <a:pPr eaLnBrk="0" hangingPunct="0">
              <a:spcBef>
                <a:spcPct val="50000"/>
              </a:spcBef>
            </a:pPr>
            <a:r>
              <a:rPr lang="en-US" sz="3200" b="1">
                <a:solidFill>
                  <a:srgbClr val="0000FF"/>
                </a:solidFill>
                <a:latin typeface=".VnTime" pitchFamily="34" charset="0"/>
              </a:rPr>
              <a:t>*H×nh ¶nh c¸i bãng</a:t>
            </a:r>
          </a:p>
        </p:txBody>
      </p:sp>
      <p:sp>
        <p:nvSpPr>
          <p:cNvPr id="118795" name="Text Box 11"/>
          <p:cNvSpPr txBox="1">
            <a:spLocks noChangeArrowheads="1"/>
          </p:cNvSpPr>
          <p:nvPr/>
        </p:nvSpPr>
        <p:spPr bwMode="auto">
          <a:xfrm>
            <a:off x="381000" y="762000"/>
            <a:ext cx="8763000" cy="1066800"/>
          </a:xfrm>
          <a:prstGeom prst="rect">
            <a:avLst/>
          </a:prstGeom>
          <a:noFill/>
          <a:ln w="9525">
            <a:noFill/>
            <a:miter lim="800000"/>
            <a:headEnd/>
            <a:tailEnd/>
          </a:ln>
          <a:effectLst/>
        </p:spPr>
        <p:txBody>
          <a:bodyPr>
            <a:spAutoFit/>
          </a:bodyPr>
          <a:lstStyle/>
          <a:p>
            <a:pPr eaLnBrk="0" hangingPunct="0">
              <a:spcBef>
                <a:spcPct val="50000"/>
              </a:spcBef>
              <a:buFontTx/>
              <a:buChar char="-"/>
            </a:pPr>
            <a:r>
              <a:rPr lang="en-US" sz="3200" b="1">
                <a:solidFill>
                  <a:srgbClr val="008000"/>
                </a:solidFill>
                <a:latin typeface=".VnTime" pitchFamily="34" charset="0"/>
              </a:rPr>
              <a:t>Víi Vò N­¬ng:</a:t>
            </a:r>
            <a:r>
              <a:rPr lang="en-US" sz="3200" b="1">
                <a:latin typeface=".VnTime" pitchFamily="34" charset="0"/>
              </a:rPr>
              <a:t>  Dç con, cho khu©y ngu«i nçi nhí chång.</a:t>
            </a:r>
          </a:p>
        </p:txBody>
      </p:sp>
      <p:grpSp>
        <p:nvGrpSpPr>
          <p:cNvPr id="2" name="Group 12"/>
          <p:cNvGrpSpPr>
            <a:grpSpLocks/>
          </p:cNvGrpSpPr>
          <p:nvPr/>
        </p:nvGrpSpPr>
        <p:grpSpPr bwMode="auto">
          <a:xfrm>
            <a:off x="304800" y="4800600"/>
            <a:ext cx="8839200" cy="1616075"/>
            <a:chOff x="288" y="2208"/>
            <a:chExt cx="2400" cy="1018"/>
          </a:xfrm>
        </p:grpSpPr>
        <p:sp>
          <p:nvSpPr>
            <p:cNvPr id="118797" name="Text Box 13"/>
            <p:cNvSpPr txBox="1">
              <a:spLocks noChangeArrowheads="1"/>
            </p:cNvSpPr>
            <p:nvPr/>
          </p:nvSpPr>
          <p:spPr bwMode="auto">
            <a:xfrm>
              <a:off x="288" y="2256"/>
              <a:ext cx="2112" cy="365"/>
            </a:xfrm>
            <a:prstGeom prst="rect">
              <a:avLst/>
            </a:prstGeom>
            <a:noFill/>
            <a:ln w="9525">
              <a:noFill/>
              <a:miter lim="800000"/>
              <a:headEnd/>
              <a:tailEnd/>
            </a:ln>
            <a:effectLst/>
          </p:spPr>
          <p:txBody>
            <a:bodyPr>
              <a:spAutoFit/>
            </a:bodyPr>
            <a:lstStyle/>
            <a:p>
              <a:pPr eaLnBrk="0" hangingPunct="0">
                <a:spcBef>
                  <a:spcPct val="50000"/>
                </a:spcBef>
              </a:pPr>
              <a:r>
                <a:rPr lang="en-US" sz="3200" b="1">
                  <a:solidFill>
                    <a:srgbClr val="006600"/>
                  </a:solidFill>
                  <a:latin typeface="Tahoma" pitchFamily="34" charset="0"/>
                </a:rPr>
                <a:t>- C</a:t>
              </a:r>
              <a:r>
                <a:rPr lang="en-US" sz="3200" b="1">
                  <a:solidFill>
                    <a:srgbClr val="006600"/>
                  </a:solidFill>
                  <a:latin typeface=".VnTime" pitchFamily="34" charset="0"/>
                </a:rPr>
                <a:t>¸i bãng</a:t>
              </a:r>
              <a:endParaRPr lang="en-US" sz="3200" b="1">
                <a:solidFill>
                  <a:srgbClr val="006600"/>
                </a:solidFill>
                <a:latin typeface="Tahoma" pitchFamily="34" charset="0"/>
              </a:endParaRPr>
            </a:p>
          </p:txBody>
        </p:sp>
        <p:sp>
          <p:nvSpPr>
            <p:cNvPr id="118798" name="Line 14"/>
            <p:cNvSpPr>
              <a:spLocks noChangeShapeType="1"/>
            </p:cNvSpPr>
            <p:nvPr/>
          </p:nvSpPr>
          <p:spPr bwMode="auto">
            <a:xfrm flipV="1">
              <a:off x="864" y="2352"/>
              <a:ext cx="336" cy="48"/>
            </a:xfrm>
            <a:prstGeom prst="line">
              <a:avLst/>
            </a:prstGeom>
            <a:noFill/>
            <a:ln w="9525">
              <a:solidFill>
                <a:schemeClr val="tx1"/>
              </a:solidFill>
              <a:round/>
              <a:headEnd/>
              <a:tailEnd type="triangle" w="med" len="med"/>
            </a:ln>
            <a:effectLst/>
          </p:spPr>
          <p:txBody>
            <a:bodyPr/>
            <a:lstStyle/>
            <a:p>
              <a:endParaRPr lang="en-US"/>
            </a:p>
          </p:txBody>
        </p:sp>
        <p:sp>
          <p:nvSpPr>
            <p:cNvPr id="118799" name="Line 15"/>
            <p:cNvSpPr>
              <a:spLocks noChangeShapeType="1"/>
            </p:cNvSpPr>
            <p:nvPr/>
          </p:nvSpPr>
          <p:spPr bwMode="auto">
            <a:xfrm>
              <a:off x="864" y="2400"/>
              <a:ext cx="144" cy="240"/>
            </a:xfrm>
            <a:prstGeom prst="line">
              <a:avLst/>
            </a:prstGeom>
            <a:noFill/>
            <a:ln w="9525">
              <a:solidFill>
                <a:schemeClr val="tx1"/>
              </a:solidFill>
              <a:round/>
              <a:headEnd/>
              <a:tailEnd type="triangle" w="med" len="med"/>
            </a:ln>
            <a:effectLst/>
          </p:spPr>
          <p:txBody>
            <a:bodyPr/>
            <a:lstStyle/>
            <a:p>
              <a:endParaRPr lang="en-US"/>
            </a:p>
          </p:txBody>
        </p:sp>
        <p:sp>
          <p:nvSpPr>
            <p:cNvPr id="118800" name="Text Box 16"/>
            <p:cNvSpPr txBox="1">
              <a:spLocks noChangeArrowheads="1"/>
            </p:cNvSpPr>
            <p:nvPr/>
          </p:nvSpPr>
          <p:spPr bwMode="auto">
            <a:xfrm>
              <a:off x="1248" y="2208"/>
              <a:ext cx="1440" cy="346"/>
            </a:xfrm>
            <a:prstGeom prst="rect">
              <a:avLst/>
            </a:prstGeom>
            <a:noFill/>
            <a:ln w="9525">
              <a:noFill/>
              <a:miter lim="800000"/>
              <a:headEnd/>
              <a:tailEnd/>
            </a:ln>
            <a:effectLst/>
          </p:spPr>
          <p:txBody>
            <a:bodyPr>
              <a:spAutoFit/>
            </a:bodyPr>
            <a:lstStyle/>
            <a:p>
              <a:pPr eaLnBrk="0" hangingPunct="0">
                <a:spcBef>
                  <a:spcPct val="50000"/>
                </a:spcBef>
              </a:pPr>
              <a:r>
                <a:rPr lang="en-US" sz="3000" b="1">
                  <a:latin typeface=".VnTime" pitchFamily="34" charset="0"/>
                </a:rPr>
                <a:t>Chi tiÕt quan träng cña truyÖn</a:t>
              </a:r>
            </a:p>
          </p:txBody>
        </p:sp>
        <p:sp>
          <p:nvSpPr>
            <p:cNvPr id="118801" name="Text Box 17"/>
            <p:cNvSpPr txBox="1">
              <a:spLocks noChangeArrowheads="1"/>
            </p:cNvSpPr>
            <p:nvPr/>
          </p:nvSpPr>
          <p:spPr bwMode="auto">
            <a:xfrm>
              <a:off x="1104" y="2592"/>
              <a:ext cx="1440" cy="634"/>
            </a:xfrm>
            <a:prstGeom prst="rect">
              <a:avLst/>
            </a:prstGeom>
            <a:noFill/>
            <a:ln w="9525">
              <a:noFill/>
              <a:miter lim="800000"/>
              <a:headEnd/>
              <a:tailEnd/>
            </a:ln>
            <a:effectLst/>
          </p:spPr>
          <p:txBody>
            <a:bodyPr>
              <a:spAutoFit/>
            </a:bodyPr>
            <a:lstStyle/>
            <a:p>
              <a:pPr eaLnBrk="0" hangingPunct="0">
                <a:spcBef>
                  <a:spcPct val="50000"/>
                </a:spcBef>
              </a:pPr>
              <a:r>
                <a:rPr lang="en-US" sz="3000" b="1">
                  <a:latin typeface=".VnTime" pitchFamily="34" charset="0"/>
                </a:rPr>
                <a:t>Lµ ®Çu mèi, ®iÓm th¾t më nót cña c©u chuyÖn</a:t>
              </a:r>
            </a:p>
          </p:txBody>
        </p:sp>
      </p:grpSp>
      <p:sp>
        <p:nvSpPr>
          <p:cNvPr id="118802" name="Text Box 18"/>
          <p:cNvSpPr txBox="1">
            <a:spLocks noChangeArrowheads="1"/>
          </p:cNvSpPr>
          <p:nvPr/>
        </p:nvSpPr>
        <p:spPr bwMode="auto">
          <a:xfrm>
            <a:off x="381000" y="1752600"/>
            <a:ext cx="8763000" cy="579438"/>
          </a:xfrm>
          <a:prstGeom prst="rect">
            <a:avLst/>
          </a:prstGeom>
          <a:noFill/>
          <a:ln w="9525">
            <a:noFill/>
            <a:miter lim="800000"/>
            <a:headEnd/>
            <a:tailEnd/>
          </a:ln>
          <a:effectLst/>
        </p:spPr>
        <p:txBody>
          <a:bodyPr>
            <a:spAutoFit/>
          </a:bodyPr>
          <a:lstStyle/>
          <a:p>
            <a:pPr eaLnBrk="0" hangingPunct="0">
              <a:spcBef>
                <a:spcPct val="50000"/>
              </a:spcBef>
              <a:buFontTx/>
              <a:buChar char="-"/>
            </a:pPr>
            <a:r>
              <a:rPr lang="en-US" sz="3200" b="1">
                <a:solidFill>
                  <a:srgbClr val="008000"/>
                </a:solidFill>
                <a:latin typeface=".VnTime" pitchFamily="34" charset="0"/>
              </a:rPr>
              <a:t> Víi bÐ §¶n</a:t>
            </a:r>
            <a:r>
              <a:rPr lang="en-US" sz="3200" b="1">
                <a:solidFill>
                  <a:srgbClr val="006600"/>
                </a:solidFill>
                <a:latin typeface=".VnTime" pitchFamily="34" charset="0"/>
              </a:rPr>
              <a:t>:</a:t>
            </a:r>
            <a:r>
              <a:rPr lang="en-US" sz="3200" b="1">
                <a:latin typeface=".VnTime" pitchFamily="34" charset="0"/>
              </a:rPr>
              <a:t>  Lµ ng­êi ®µn «ng l¹, bÝ Èn</a:t>
            </a:r>
            <a:endParaRPr lang="en-US" sz="3200" b="1">
              <a:latin typeface="Garamond" pitchFamily="18" charset="0"/>
            </a:endParaRPr>
          </a:p>
        </p:txBody>
      </p:sp>
      <p:sp>
        <p:nvSpPr>
          <p:cNvPr id="118803" name="Text Box 19"/>
          <p:cNvSpPr txBox="1">
            <a:spLocks noChangeArrowheads="1"/>
          </p:cNvSpPr>
          <p:nvPr/>
        </p:nvSpPr>
        <p:spPr bwMode="auto">
          <a:xfrm>
            <a:off x="381000" y="2362200"/>
            <a:ext cx="5334000" cy="579438"/>
          </a:xfrm>
          <a:prstGeom prst="rect">
            <a:avLst/>
          </a:prstGeom>
          <a:noFill/>
          <a:ln w="9525">
            <a:noFill/>
            <a:miter lim="800000"/>
            <a:headEnd/>
            <a:tailEnd/>
          </a:ln>
          <a:effectLst/>
        </p:spPr>
        <p:txBody>
          <a:bodyPr>
            <a:spAutoFit/>
          </a:bodyPr>
          <a:lstStyle/>
          <a:p>
            <a:pPr eaLnBrk="0" hangingPunct="0">
              <a:spcBef>
                <a:spcPct val="50000"/>
              </a:spcBef>
              <a:buFontTx/>
              <a:buChar char="-"/>
            </a:pPr>
            <a:r>
              <a:rPr lang="en-US" sz="3200" b="1">
                <a:solidFill>
                  <a:srgbClr val="008000"/>
                </a:solidFill>
                <a:latin typeface=".VnTime" pitchFamily="34" charset="0"/>
              </a:rPr>
              <a:t>Víi Tr­¬ng Sinh :</a:t>
            </a:r>
            <a:r>
              <a:rPr lang="en-US" sz="3200" b="1">
                <a:solidFill>
                  <a:srgbClr val="FFFF00"/>
                </a:solidFill>
                <a:latin typeface=".VnTime" pitchFamily="34" charset="0"/>
              </a:rPr>
              <a:t> </a:t>
            </a:r>
            <a:endParaRPr lang="en-US" sz="3200" b="1">
              <a:solidFill>
                <a:srgbClr val="FFFF00"/>
              </a:solidFill>
              <a:latin typeface="Garamond" pitchFamily="18" charset="0"/>
            </a:endParaRPr>
          </a:p>
        </p:txBody>
      </p:sp>
      <p:sp>
        <p:nvSpPr>
          <p:cNvPr id="118804" name="Text Box 20"/>
          <p:cNvSpPr txBox="1">
            <a:spLocks noChangeArrowheads="1"/>
          </p:cNvSpPr>
          <p:nvPr/>
        </p:nvSpPr>
        <p:spPr bwMode="auto">
          <a:xfrm>
            <a:off x="381000" y="2971800"/>
            <a:ext cx="8763000" cy="579438"/>
          </a:xfrm>
          <a:prstGeom prst="rect">
            <a:avLst/>
          </a:prstGeom>
          <a:noFill/>
          <a:ln w="9525">
            <a:noFill/>
            <a:miter lim="800000"/>
            <a:headEnd/>
            <a:tailEnd/>
          </a:ln>
          <a:effectLst/>
        </p:spPr>
        <p:txBody>
          <a:bodyPr>
            <a:spAutoFit/>
          </a:bodyPr>
          <a:lstStyle/>
          <a:p>
            <a:pPr eaLnBrk="0" hangingPunct="0">
              <a:spcBef>
                <a:spcPct val="50000"/>
              </a:spcBef>
            </a:pPr>
            <a:r>
              <a:rPr lang="en-US" sz="3200" b="1" u="sng">
                <a:solidFill>
                  <a:srgbClr val="FF3300"/>
                </a:solidFill>
                <a:latin typeface=".VnTime" pitchFamily="34" charset="0"/>
              </a:rPr>
              <a:t>+ LÇn 1:</a:t>
            </a:r>
            <a:r>
              <a:rPr lang="en-US" sz="3200" b="1">
                <a:latin typeface=".VnTime" pitchFamily="34" charset="0"/>
              </a:rPr>
              <a:t> Lµ b»ng chøng cho sù h­ háng cña vî.</a:t>
            </a:r>
            <a:endParaRPr lang="en-US" sz="3200" b="1">
              <a:latin typeface="Garamond" pitchFamily="18" charset="0"/>
            </a:endParaRPr>
          </a:p>
        </p:txBody>
      </p:sp>
      <p:sp>
        <p:nvSpPr>
          <p:cNvPr id="118805" name="Text Box 21"/>
          <p:cNvSpPr txBox="1">
            <a:spLocks noChangeArrowheads="1"/>
          </p:cNvSpPr>
          <p:nvPr/>
        </p:nvSpPr>
        <p:spPr bwMode="auto">
          <a:xfrm>
            <a:off x="381000" y="3505200"/>
            <a:ext cx="8763000" cy="1066800"/>
          </a:xfrm>
          <a:prstGeom prst="rect">
            <a:avLst/>
          </a:prstGeom>
          <a:noFill/>
          <a:ln w="9525">
            <a:noFill/>
            <a:miter lim="800000"/>
            <a:headEnd/>
            <a:tailEnd/>
          </a:ln>
          <a:effectLst/>
        </p:spPr>
        <p:txBody>
          <a:bodyPr>
            <a:spAutoFit/>
          </a:bodyPr>
          <a:lstStyle/>
          <a:p>
            <a:pPr eaLnBrk="0" hangingPunct="0">
              <a:spcBef>
                <a:spcPct val="50000"/>
              </a:spcBef>
            </a:pPr>
            <a:r>
              <a:rPr lang="en-US" sz="3200" b="1">
                <a:solidFill>
                  <a:srgbClr val="FF0000"/>
                </a:solidFill>
                <a:latin typeface="Times New Roman" pitchFamily="18" charset="0"/>
              </a:rPr>
              <a:t>+</a:t>
            </a:r>
            <a:r>
              <a:rPr lang="en-US" sz="3200" b="1">
                <a:latin typeface="Times New Roman" pitchFamily="18" charset="0"/>
              </a:rPr>
              <a:t> </a:t>
            </a:r>
            <a:r>
              <a:rPr lang="en-US" sz="3200" b="1">
                <a:solidFill>
                  <a:srgbClr val="FF0000"/>
                </a:solidFill>
                <a:latin typeface="Times New Roman" pitchFamily="18" charset="0"/>
              </a:rPr>
              <a:t>Lần</a:t>
            </a:r>
            <a:r>
              <a:rPr lang="en-US" sz="3200" b="1">
                <a:latin typeface="Times New Roman" pitchFamily="18" charset="0"/>
              </a:rPr>
              <a:t> </a:t>
            </a:r>
            <a:r>
              <a:rPr lang="en-US" sz="3200" b="1">
                <a:solidFill>
                  <a:srgbClr val="FF0000"/>
                </a:solidFill>
                <a:latin typeface="Times New Roman" pitchFamily="18" charset="0"/>
              </a:rPr>
              <a:t>2</a:t>
            </a:r>
            <a:r>
              <a:rPr lang="en-US" sz="3200" b="1">
                <a:latin typeface="Times New Roman" pitchFamily="18" charset="0"/>
              </a:rPr>
              <a:t>: làm chàng sáng mắt về tội lỗi do mình gây ra.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8795"/>
                                        </p:tgtEl>
                                        <p:attrNameLst>
                                          <p:attrName>style.visibility</p:attrName>
                                        </p:attrNameLst>
                                      </p:cBhvr>
                                      <p:to>
                                        <p:strVal val="visible"/>
                                      </p:to>
                                    </p:set>
                                    <p:animEffect transition="in" filter="box(in)">
                                      <p:cBhvr>
                                        <p:cTn id="7" dur="500"/>
                                        <p:tgtEl>
                                          <p:spTgt spid="118795"/>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118802"/>
                                        </p:tgtEl>
                                        <p:attrNameLst>
                                          <p:attrName>style.visibility</p:attrName>
                                        </p:attrNameLst>
                                      </p:cBhvr>
                                      <p:to>
                                        <p:strVal val="visible"/>
                                      </p:to>
                                    </p:set>
                                    <p:anim calcmode="lin" valueType="num">
                                      <p:cBhvr>
                                        <p:cTn id="12" dur="1000" fill="hold"/>
                                        <p:tgtEl>
                                          <p:spTgt spid="118802"/>
                                        </p:tgtEl>
                                        <p:attrNameLst>
                                          <p:attrName>ppt_w</p:attrName>
                                        </p:attrNameLst>
                                      </p:cBhvr>
                                      <p:tavLst>
                                        <p:tav tm="0">
                                          <p:val>
                                            <p:strVal val="#ppt_w+.3"/>
                                          </p:val>
                                        </p:tav>
                                        <p:tav tm="100000">
                                          <p:val>
                                            <p:strVal val="#ppt_w"/>
                                          </p:val>
                                        </p:tav>
                                      </p:tavLst>
                                    </p:anim>
                                    <p:anim calcmode="lin" valueType="num">
                                      <p:cBhvr>
                                        <p:cTn id="13" dur="1000" fill="hold"/>
                                        <p:tgtEl>
                                          <p:spTgt spid="118802"/>
                                        </p:tgtEl>
                                        <p:attrNameLst>
                                          <p:attrName>ppt_h</p:attrName>
                                        </p:attrNameLst>
                                      </p:cBhvr>
                                      <p:tavLst>
                                        <p:tav tm="0">
                                          <p:val>
                                            <p:strVal val="#ppt_h"/>
                                          </p:val>
                                        </p:tav>
                                        <p:tav tm="100000">
                                          <p:val>
                                            <p:strVal val="#ppt_h"/>
                                          </p:val>
                                        </p:tav>
                                      </p:tavLst>
                                    </p:anim>
                                    <p:animEffect transition="in" filter="fade">
                                      <p:cBhvr>
                                        <p:cTn id="14" dur="1000"/>
                                        <p:tgtEl>
                                          <p:spTgt spid="118802"/>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118803"/>
                                        </p:tgtEl>
                                        <p:attrNameLst>
                                          <p:attrName>style.visibility</p:attrName>
                                        </p:attrNameLst>
                                      </p:cBhvr>
                                      <p:to>
                                        <p:strVal val="visible"/>
                                      </p:to>
                                    </p:set>
                                    <p:animEffect transition="in" filter="box(in)">
                                      <p:cBhvr>
                                        <p:cTn id="19" dur="500"/>
                                        <p:tgtEl>
                                          <p:spTgt spid="118803"/>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118804"/>
                                        </p:tgtEl>
                                        <p:attrNameLst>
                                          <p:attrName>style.visibility</p:attrName>
                                        </p:attrNameLst>
                                      </p:cBhvr>
                                      <p:to>
                                        <p:strVal val="visible"/>
                                      </p:to>
                                    </p:set>
                                    <p:animEffect transition="in" filter="box(in)">
                                      <p:cBhvr>
                                        <p:cTn id="22" dur="500"/>
                                        <p:tgtEl>
                                          <p:spTgt spid="118804"/>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118805"/>
                                        </p:tgtEl>
                                        <p:attrNameLst>
                                          <p:attrName>style.visibility</p:attrName>
                                        </p:attrNameLst>
                                      </p:cBhvr>
                                      <p:to>
                                        <p:strVal val="visible"/>
                                      </p:to>
                                    </p:set>
                                    <p:animEffect transition="in" filter="box(in)">
                                      <p:cBhvr>
                                        <p:cTn id="25" dur="500"/>
                                        <p:tgtEl>
                                          <p:spTgt spid="118805"/>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ox(in)">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95" grpId="0"/>
      <p:bldP spid="118802" grpId="0"/>
      <p:bldP spid="118803" grpId="0"/>
      <p:bldP spid="118804" grpId="0"/>
      <p:bldP spid="118805"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80899" name="WordArt 3"/>
          <p:cNvSpPr>
            <a:spLocks noChangeArrowheads="1" noChangeShapeType="1" noTextEdit="1"/>
          </p:cNvSpPr>
          <p:nvPr/>
        </p:nvSpPr>
        <p:spPr bwMode="auto">
          <a:xfrm>
            <a:off x="1371600" y="2133600"/>
            <a:ext cx="6324600" cy="2209800"/>
          </a:xfrm>
          <a:prstGeom prst="rect">
            <a:avLst/>
          </a:prstGeom>
        </p:spPr>
        <p:txBody>
          <a:bodyPr wrap="none" fromWordArt="1">
            <a:prstTxWarp prst="textPlain">
              <a:avLst>
                <a:gd name="adj" fmla="val 50000"/>
              </a:avLst>
            </a:prstTxWarp>
          </a:bodyPr>
          <a:lstStyle/>
          <a:p>
            <a:pPr algn="ctr"/>
            <a:r>
              <a:rPr lang="en-US" sz="9600" kern="10">
                <a:ln w="12700">
                  <a:solidFill>
                    <a:srgbClr val="EAEAEA"/>
                  </a:solidFill>
                  <a:miter lim="800000"/>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VnTifani HeavyH"/>
              </a:rPr>
              <a:t>T æ n g  k Õ 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grpId="0" nodeType="afterEffect">
                                  <p:stCondLst>
                                    <p:cond delay="0"/>
                                  </p:stCondLst>
                                  <p:childTnLst>
                                    <p:set>
                                      <p:cBhvr>
                                        <p:cTn id="6" dur="1" fill="hold">
                                          <p:stCondLst>
                                            <p:cond delay="0"/>
                                          </p:stCondLst>
                                        </p:cTn>
                                        <p:tgtEl>
                                          <p:spTgt spid="80899"/>
                                        </p:tgtEl>
                                        <p:attrNameLst>
                                          <p:attrName>style.visibility</p:attrName>
                                        </p:attrNameLst>
                                      </p:cBhvr>
                                      <p:to>
                                        <p:strVal val="visible"/>
                                      </p:to>
                                    </p:set>
                                    <p:animEffect transition="in" filter="fade">
                                      <p:cBhvr>
                                        <p:cTn id="7" dur="100"/>
                                        <p:tgtEl>
                                          <p:spTgt spid="80899"/>
                                        </p:tgtEl>
                                      </p:cBhvr>
                                    </p:animEffect>
                                    <p:anim calcmode="lin" valueType="num">
                                      <p:cBhvr>
                                        <p:cTn id="8" dur="400" fill="hold"/>
                                        <p:tgtEl>
                                          <p:spTgt spid="80899"/>
                                        </p:tgtEl>
                                        <p:attrNameLst>
                                          <p:attrName>ppt_x</p:attrName>
                                        </p:attrNameLst>
                                      </p:cBhvr>
                                      <p:tavLst>
                                        <p:tav tm="0">
                                          <p:val>
                                            <p:strVal val="#ppt_x"/>
                                          </p:val>
                                        </p:tav>
                                        <p:tav tm="100000">
                                          <p:val>
                                            <p:strVal val="#ppt_x"/>
                                          </p:val>
                                        </p:tav>
                                      </p:tavLst>
                                    </p:anim>
                                    <p:anim calcmode="lin" valueType="num">
                                      <p:cBhvr>
                                        <p:cTn id="9" dur="400" fill="hold"/>
                                        <p:tgtEl>
                                          <p:spTgt spid="80899"/>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8089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8089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1000"/>
                            </p:stCondLst>
                            <p:childTnLst>
                              <p:par>
                                <p:cTn id="13" presetID="33" presetClass="emph" presetSubtype="0" fill="remove" grpId="1" nodeType="afterEffect">
                                  <p:stCondLst>
                                    <p:cond delay="0"/>
                                  </p:stCondLst>
                                  <p:childTnLst>
                                    <p:animClr clrSpc="rgb" dir="cw">
                                      <p:cBhvr override="childStyle">
                                        <p:cTn id="14" dur="1500" accel="50000" autoRev="1" fill="hold" tmFilter="0, 0; .33333, 1; 1, 1">
                                          <p:stCondLst>
                                            <p:cond delay="0"/>
                                          </p:stCondLst>
                                        </p:cTn>
                                        <p:tgtEl>
                                          <p:spTgt spid="80899"/>
                                        </p:tgtEl>
                                        <p:attrNameLst>
                                          <p:attrName>style.color</p:attrName>
                                        </p:attrNameLst>
                                      </p:cBhvr>
                                      <p:to>
                                        <a:srgbClr val="FF00FF"/>
                                      </p:to>
                                    </p:animClr>
                                    <p:animClr clrSpc="rgb" dir="cw">
                                      <p:cBhvr>
                                        <p:cTn id="15" dur="1500" accel="50000" autoRev="1" fill="hold" tmFilter="0, 0; .33333, 1; 1, 1">
                                          <p:stCondLst>
                                            <p:cond delay="0"/>
                                          </p:stCondLst>
                                        </p:cTn>
                                        <p:tgtEl>
                                          <p:spTgt spid="80899"/>
                                        </p:tgtEl>
                                        <p:attrNameLst>
                                          <p:attrName>fillcolor</p:attrName>
                                        </p:attrNameLst>
                                      </p:cBhvr>
                                      <p:to>
                                        <a:srgbClr val="FF00FF"/>
                                      </p:to>
                                    </p:animClr>
                                    <p:set>
                                      <p:cBhvr>
                                        <p:cTn id="16" dur="3000" fill="hold"/>
                                        <p:tgtEl>
                                          <p:spTgt spid="80899"/>
                                        </p:tgtEl>
                                        <p:attrNameLst>
                                          <p:attrName>fill.type</p:attrName>
                                        </p:attrNameLst>
                                      </p:cBhvr>
                                      <p:to>
                                        <p:strVal val="solid"/>
                                      </p:to>
                                    </p:set>
                                    <p:set>
                                      <p:cBhvr>
                                        <p:cTn id="17" dur="3000" fill="hold"/>
                                        <p:tgtEl>
                                          <p:spTgt spid="80899"/>
                                        </p:tgtEl>
                                        <p:attrNameLst>
                                          <p:attrName>fill.on</p:attrName>
                                        </p:attrNameLst>
                                      </p:cBhvr>
                                      <p:to>
                                        <p:strVal val="true"/>
                                      </p:to>
                                    </p:set>
                                    <p:animScale>
                                      <p:cBhvr>
                                        <p:cTn id="18" dur="1500" accel="50000" autoRev="1" fill="hold" tmFilter="0, 0; .33333, 1; 1, 1">
                                          <p:stCondLst>
                                            <p:cond delay="0"/>
                                          </p:stCondLst>
                                        </p:cTn>
                                        <p:tgtEl>
                                          <p:spTgt spid="80899"/>
                                        </p:tgtEl>
                                      </p:cBhvr>
                                      <p:from x="100000" y="100000"/>
                                      <p:to x="100000" y="14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animBg="1"/>
      <p:bldP spid="80899" grpId="1" animBg="1"/>
    </p:bldLst>
  </p:timing>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body" idx="1"/>
          </p:nvPr>
        </p:nvSpPr>
        <p:spPr>
          <a:xfrm>
            <a:off x="0" y="609600"/>
            <a:ext cx="9144000" cy="5486400"/>
          </a:xfrm>
        </p:spPr>
        <p:txBody>
          <a:bodyPr/>
          <a:lstStyle/>
          <a:p>
            <a:pPr algn="just">
              <a:buFontTx/>
              <a:buNone/>
            </a:pPr>
            <a:r>
              <a:rPr lang="en-US" sz="2800">
                <a:solidFill>
                  <a:schemeClr val="accent1"/>
                </a:solidFill>
                <a:latin typeface=".VnAvant" pitchFamily="34" charset="0"/>
              </a:rPr>
              <a:t>   </a:t>
            </a:r>
            <a:r>
              <a:rPr lang="en-US" b="1">
                <a:solidFill>
                  <a:srgbClr val="FF0000"/>
                </a:solidFill>
                <a:latin typeface=".VnCooper" pitchFamily="34" charset="0"/>
              </a:rPr>
              <a:t>C©u 1 :</a:t>
            </a:r>
            <a:r>
              <a:rPr lang="en-US" sz="2800" b="1">
                <a:solidFill>
                  <a:srgbClr val="FF0000"/>
                </a:solidFill>
                <a:latin typeface=".VnAvant" pitchFamily="34" charset="0"/>
              </a:rPr>
              <a:t> </a:t>
            </a:r>
            <a:r>
              <a:rPr lang="en-US" b="1">
                <a:solidFill>
                  <a:srgbClr val="FF0000"/>
                </a:solidFill>
                <a:latin typeface=".VnAvant" pitchFamily="34" charset="0"/>
              </a:rPr>
              <a:t>NhËn ®Þnh nµo nãi kh«ng ®óng vÒ ý nghÜa c¸i chÕt cña Vò N­¬ng ?</a:t>
            </a:r>
          </a:p>
          <a:p>
            <a:pPr algn="just">
              <a:buFontTx/>
              <a:buNone/>
            </a:pPr>
            <a:r>
              <a:rPr lang="en-US" sz="2400">
                <a:solidFill>
                  <a:srgbClr val="FF99FF"/>
                </a:solidFill>
                <a:effectLst>
                  <a:outerShdw blurRad="38100" dist="38100" dir="2700000" algn="tl">
                    <a:srgbClr val="C0C0C0"/>
                  </a:outerShdw>
                </a:effectLst>
                <a:latin typeface=".VnAvant" pitchFamily="34" charset="0"/>
              </a:rPr>
              <a:t>       </a:t>
            </a:r>
            <a:r>
              <a:rPr lang="en-US" b="1">
                <a:latin typeface=".VnAvant" pitchFamily="34" charset="0"/>
              </a:rPr>
              <a:t>A. Ph¶n ¸nh hiÖn thùc ®Çy oan tr¸i khæ ®au cña ng­êi phô n÷ trong XHPK.</a:t>
            </a:r>
          </a:p>
          <a:p>
            <a:pPr algn="just">
              <a:buFontTx/>
              <a:buNone/>
            </a:pPr>
            <a:r>
              <a:rPr lang="en-US" b="1">
                <a:latin typeface=".VnAvant" pitchFamily="34" charset="0"/>
              </a:rPr>
              <a:t>      B. Bµy tá niÒm th­¬ng c¶m tr­íc sè phËn bi th­¬ng cña ng­êi phô n÷ trong XHPK.</a:t>
            </a:r>
          </a:p>
          <a:p>
            <a:pPr algn="just">
              <a:buFontTx/>
              <a:buNone/>
            </a:pPr>
            <a:r>
              <a:rPr lang="en-US" b="1">
                <a:latin typeface=".VnAvant" pitchFamily="34" charset="0"/>
              </a:rPr>
              <a:t>      C. Sù d¹i dét, ngí ngÈn cña Vò N­¬ng .</a:t>
            </a:r>
          </a:p>
          <a:p>
            <a:pPr algn="just">
              <a:buFontTx/>
              <a:buNone/>
            </a:pPr>
            <a:r>
              <a:rPr lang="en-US" b="1">
                <a:latin typeface=".VnAvant" pitchFamily="34" charset="0"/>
              </a:rPr>
              <a:t>      D. Tè c¸o x· héi nam quyÒn phong kiÕn chµ ®¹p lªn quyÒn sèng con ng­êi.</a:t>
            </a:r>
          </a:p>
          <a:p>
            <a:pPr algn="just">
              <a:buFontTx/>
              <a:buNone/>
            </a:pPr>
            <a:r>
              <a:rPr lang="en-US">
                <a:effectLst>
                  <a:outerShdw blurRad="38100" dist="38100" dir="2700000" algn="tl">
                    <a:srgbClr val="C0C0C0"/>
                  </a:outerShdw>
                </a:effectLst>
                <a:latin typeface=".VnAvant" pitchFamily="34" charset="0"/>
              </a:rPr>
              <a:t>          </a:t>
            </a: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73730">
                                            <p:txEl>
                                              <p:pRg st="0" end="0"/>
                                            </p:txEl>
                                          </p:spTgt>
                                        </p:tgtEl>
                                        <p:attrNameLst>
                                          <p:attrName>style.visibility</p:attrName>
                                        </p:attrNameLst>
                                      </p:cBhvr>
                                      <p:to>
                                        <p:strVal val="visible"/>
                                      </p:to>
                                    </p:set>
                                    <p:anim calcmode="lin" valueType="num">
                                      <p:cBhvr>
                                        <p:cTn id="7" dur="1000" fill="hold"/>
                                        <p:tgtEl>
                                          <p:spTgt spid="73730">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73730">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73730">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nodeType="clickEffect">
                                  <p:stCondLst>
                                    <p:cond delay="0"/>
                                  </p:stCondLst>
                                  <p:iterate type="lt">
                                    <p:tmPct val="0"/>
                                  </p:iterate>
                                  <p:childTnLst>
                                    <p:set>
                                      <p:cBhvr>
                                        <p:cTn id="13" dur="1" fill="hold">
                                          <p:stCondLst>
                                            <p:cond delay="0"/>
                                          </p:stCondLst>
                                        </p:cTn>
                                        <p:tgtEl>
                                          <p:spTgt spid="73730">
                                            <p:txEl>
                                              <p:pRg st="1" end="1"/>
                                            </p:txEl>
                                          </p:spTgt>
                                        </p:tgtEl>
                                        <p:attrNameLst>
                                          <p:attrName>style.visibility</p:attrName>
                                        </p:attrNameLst>
                                      </p:cBhvr>
                                      <p:to>
                                        <p:strVal val="visible"/>
                                      </p:to>
                                    </p:set>
                                    <p:anim calcmode="lin" valueType="num">
                                      <p:cBhvr>
                                        <p:cTn id="14" dur="1000" fill="hold"/>
                                        <p:tgtEl>
                                          <p:spTgt spid="73730">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73730">
                                            <p:txEl>
                                              <p:pRg st="1" end="1"/>
                                            </p:txEl>
                                          </p:spTgt>
                                        </p:tgtEl>
                                        <p:attrNameLst>
                                          <p:attrName>ppt_h</p:attrName>
                                        </p:attrNameLst>
                                      </p:cBhvr>
                                      <p:tavLst>
                                        <p:tav tm="0">
                                          <p:val>
                                            <p:strVal val="#ppt_h"/>
                                          </p:val>
                                        </p:tav>
                                        <p:tav tm="100000">
                                          <p:val>
                                            <p:strVal val="#ppt_h"/>
                                          </p:val>
                                        </p:tav>
                                      </p:tavLst>
                                    </p:anim>
                                  </p:childTnLst>
                                </p:cTn>
                              </p:par>
                            </p:childTnLst>
                          </p:cTn>
                        </p:par>
                        <p:par>
                          <p:cTn id="16" fill="hold">
                            <p:stCondLst>
                              <p:cond delay="1000"/>
                            </p:stCondLst>
                            <p:childTnLst>
                              <p:par>
                                <p:cTn id="17" presetID="17" presetClass="entr" presetSubtype="10" fill="hold" nodeType="afterEffect">
                                  <p:stCondLst>
                                    <p:cond delay="0"/>
                                  </p:stCondLst>
                                  <p:iterate type="lt">
                                    <p:tmPct val="0"/>
                                  </p:iterate>
                                  <p:childTnLst>
                                    <p:set>
                                      <p:cBhvr>
                                        <p:cTn id="18" dur="1" fill="hold">
                                          <p:stCondLst>
                                            <p:cond delay="0"/>
                                          </p:stCondLst>
                                        </p:cTn>
                                        <p:tgtEl>
                                          <p:spTgt spid="73730">
                                            <p:txEl>
                                              <p:pRg st="2" end="2"/>
                                            </p:txEl>
                                          </p:spTgt>
                                        </p:tgtEl>
                                        <p:attrNameLst>
                                          <p:attrName>style.visibility</p:attrName>
                                        </p:attrNameLst>
                                      </p:cBhvr>
                                      <p:to>
                                        <p:strVal val="visible"/>
                                      </p:to>
                                    </p:set>
                                    <p:anim calcmode="lin" valueType="num">
                                      <p:cBhvr>
                                        <p:cTn id="19" dur="1000" fill="hold"/>
                                        <p:tgtEl>
                                          <p:spTgt spid="73730">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73730">
                                            <p:txEl>
                                              <p:pRg st="2" end="2"/>
                                            </p:txEl>
                                          </p:spTgt>
                                        </p:tgtEl>
                                        <p:attrNameLst>
                                          <p:attrName>ppt_h</p:attrName>
                                        </p:attrNameLst>
                                      </p:cBhvr>
                                      <p:tavLst>
                                        <p:tav tm="0">
                                          <p:val>
                                            <p:strVal val="#ppt_h"/>
                                          </p:val>
                                        </p:tav>
                                        <p:tav tm="100000">
                                          <p:val>
                                            <p:strVal val="#ppt_h"/>
                                          </p:val>
                                        </p:tav>
                                      </p:tavLst>
                                    </p:anim>
                                  </p:childTnLst>
                                </p:cTn>
                              </p:par>
                            </p:childTnLst>
                          </p:cTn>
                        </p:par>
                        <p:par>
                          <p:cTn id="21" fill="hold">
                            <p:stCondLst>
                              <p:cond delay="2000"/>
                            </p:stCondLst>
                            <p:childTnLst>
                              <p:par>
                                <p:cTn id="22" presetID="17" presetClass="entr" presetSubtype="10" fill="hold" nodeType="afterEffect">
                                  <p:stCondLst>
                                    <p:cond delay="0"/>
                                  </p:stCondLst>
                                  <p:iterate type="lt">
                                    <p:tmPct val="0"/>
                                  </p:iterate>
                                  <p:childTnLst>
                                    <p:set>
                                      <p:cBhvr>
                                        <p:cTn id="23" dur="1" fill="hold">
                                          <p:stCondLst>
                                            <p:cond delay="0"/>
                                          </p:stCondLst>
                                        </p:cTn>
                                        <p:tgtEl>
                                          <p:spTgt spid="73730">
                                            <p:txEl>
                                              <p:pRg st="3" end="3"/>
                                            </p:txEl>
                                          </p:spTgt>
                                        </p:tgtEl>
                                        <p:attrNameLst>
                                          <p:attrName>style.visibility</p:attrName>
                                        </p:attrNameLst>
                                      </p:cBhvr>
                                      <p:to>
                                        <p:strVal val="visible"/>
                                      </p:to>
                                    </p:set>
                                    <p:anim calcmode="lin" valueType="num">
                                      <p:cBhvr>
                                        <p:cTn id="24" dur="1000" fill="hold"/>
                                        <p:tgtEl>
                                          <p:spTgt spid="73730">
                                            <p:txEl>
                                              <p:pRg st="3" end="3"/>
                                            </p:txEl>
                                          </p:spTgt>
                                        </p:tgtEl>
                                        <p:attrNameLst>
                                          <p:attrName>ppt_w</p:attrName>
                                        </p:attrNameLst>
                                      </p:cBhvr>
                                      <p:tavLst>
                                        <p:tav tm="0">
                                          <p:val>
                                            <p:fltVal val="0"/>
                                          </p:val>
                                        </p:tav>
                                        <p:tav tm="100000">
                                          <p:val>
                                            <p:strVal val="#ppt_w"/>
                                          </p:val>
                                        </p:tav>
                                      </p:tavLst>
                                    </p:anim>
                                    <p:anim calcmode="lin" valueType="num">
                                      <p:cBhvr>
                                        <p:cTn id="25" dur="1000" fill="hold"/>
                                        <p:tgtEl>
                                          <p:spTgt spid="73730">
                                            <p:txEl>
                                              <p:pRg st="3" end="3"/>
                                            </p:txEl>
                                          </p:spTgt>
                                        </p:tgtEl>
                                        <p:attrNameLst>
                                          <p:attrName>ppt_h</p:attrName>
                                        </p:attrNameLst>
                                      </p:cBhvr>
                                      <p:tavLst>
                                        <p:tav tm="0">
                                          <p:val>
                                            <p:strVal val="#ppt_h"/>
                                          </p:val>
                                        </p:tav>
                                        <p:tav tm="100000">
                                          <p:val>
                                            <p:strVal val="#ppt_h"/>
                                          </p:val>
                                        </p:tav>
                                      </p:tavLst>
                                    </p:anim>
                                  </p:childTnLst>
                                </p:cTn>
                              </p:par>
                            </p:childTnLst>
                          </p:cTn>
                        </p:par>
                        <p:par>
                          <p:cTn id="26" fill="hold">
                            <p:stCondLst>
                              <p:cond delay="3000"/>
                            </p:stCondLst>
                            <p:childTnLst>
                              <p:par>
                                <p:cTn id="27" presetID="17" presetClass="entr" presetSubtype="10" fill="hold" nodeType="afterEffect">
                                  <p:stCondLst>
                                    <p:cond delay="0"/>
                                  </p:stCondLst>
                                  <p:iterate type="lt">
                                    <p:tmPct val="0"/>
                                  </p:iterate>
                                  <p:childTnLst>
                                    <p:set>
                                      <p:cBhvr>
                                        <p:cTn id="28" dur="1" fill="hold">
                                          <p:stCondLst>
                                            <p:cond delay="0"/>
                                          </p:stCondLst>
                                        </p:cTn>
                                        <p:tgtEl>
                                          <p:spTgt spid="73730">
                                            <p:txEl>
                                              <p:pRg st="4" end="4"/>
                                            </p:txEl>
                                          </p:spTgt>
                                        </p:tgtEl>
                                        <p:attrNameLst>
                                          <p:attrName>style.visibility</p:attrName>
                                        </p:attrNameLst>
                                      </p:cBhvr>
                                      <p:to>
                                        <p:strVal val="visible"/>
                                      </p:to>
                                    </p:set>
                                    <p:anim calcmode="lin" valueType="num">
                                      <p:cBhvr>
                                        <p:cTn id="29" dur="1000" fill="hold"/>
                                        <p:tgtEl>
                                          <p:spTgt spid="73730">
                                            <p:txEl>
                                              <p:pRg st="4" end="4"/>
                                            </p:txEl>
                                          </p:spTgt>
                                        </p:tgtEl>
                                        <p:attrNameLst>
                                          <p:attrName>ppt_w</p:attrName>
                                        </p:attrNameLst>
                                      </p:cBhvr>
                                      <p:tavLst>
                                        <p:tav tm="0">
                                          <p:val>
                                            <p:fltVal val="0"/>
                                          </p:val>
                                        </p:tav>
                                        <p:tav tm="100000">
                                          <p:val>
                                            <p:strVal val="#ppt_w"/>
                                          </p:val>
                                        </p:tav>
                                      </p:tavLst>
                                    </p:anim>
                                    <p:anim calcmode="lin" valueType="num">
                                      <p:cBhvr>
                                        <p:cTn id="30" dur="1000" fill="hold"/>
                                        <p:tgtEl>
                                          <p:spTgt spid="73730">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mph" presetSubtype="0" fill="hold" nodeType="clickEffect">
                                  <p:stCondLst>
                                    <p:cond delay="0"/>
                                  </p:stCondLst>
                                  <p:iterate type="lt">
                                    <p:tmPct val="4000"/>
                                  </p:iterate>
                                  <p:childTnLst>
                                    <p:set>
                                      <p:cBhvr override="childStyle">
                                        <p:cTn id="34" dur="500" fill="hold"/>
                                        <p:tgtEl>
                                          <p:spTgt spid="73730">
                                            <p:txEl>
                                              <p:pRg st="3" end="3"/>
                                            </p:txEl>
                                          </p:spTgt>
                                        </p:tgtEl>
                                        <p:attrNameLst>
                                          <p:attrName>style.color</p:attrName>
                                        </p:attrNameLst>
                                      </p:cBhvr>
                                      <p:to>
                                        <p:clrVal>
                                          <a:srgbClr val="A50021"/>
                                        </p:clrVal>
                                      </p:to>
                                    </p:set>
                                    <p:set>
                                      <p:cBhvr>
                                        <p:cTn id="35" dur="500" fill="hold"/>
                                        <p:tgtEl>
                                          <p:spTgt spid="73730">
                                            <p:txEl>
                                              <p:pRg st="3" end="3"/>
                                            </p:txEl>
                                          </p:spTgt>
                                        </p:tgtEl>
                                        <p:attrNameLst>
                                          <p:attrName>fillcolor</p:attrName>
                                        </p:attrNameLst>
                                      </p:cBhvr>
                                      <p:to>
                                        <p:clrVal>
                                          <a:srgbClr val="A50021"/>
                                        </p:clrVal>
                                      </p:to>
                                    </p:set>
                                    <p:set>
                                      <p:cBhvr>
                                        <p:cTn id="36" dur="500" fill="hold"/>
                                        <p:tgtEl>
                                          <p:spTgt spid="73730">
                                            <p:txEl>
                                              <p:pRg st="3" end="3"/>
                                            </p:txEl>
                                          </p:spTgt>
                                        </p:tgtEl>
                                        <p:attrNameLst>
                                          <p:attrName>fill.type</p:attrName>
                                        </p:attrNameLst>
                                      </p:cBhvr>
                                      <p:to>
                                        <p:strVal val="solid"/>
                                      </p:to>
                                    </p:set>
                                  </p:childTnLst>
                                  <p:subTnLst>
                                    <p:audio>
                                      <p:cMediaNode>
                                        <p:cTn display="0" masterRel="sameClick">
                                          <p:stCondLst>
                                            <p:cond evt="begin" delay="0">
                                              <p:tn val="3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p:cNvSpPr>
            <a:spLocks noGrp="1" noChangeArrowheads="1"/>
          </p:cNvSpPr>
          <p:nvPr>
            <p:ph type="body" idx="1"/>
          </p:nvPr>
        </p:nvSpPr>
        <p:spPr>
          <a:xfrm>
            <a:off x="0" y="762000"/>
            <a:ext cx="9144000" cy="5486400"/>
          </a:xfrm>
        </p:spPr>
        <p:txBody>
          <a:bodyPr/>
          <a:lstStyle/>
          <a:p>
            <a:pPr algn="just">
              <a:buFontTx/>
              <a:buNone/>
            </a:pPr>
            <a:r>
              <a:rPr lang="en-US">
                <a:solidFill>
                  <a:schemeClr val="accent1"/>
                </a:solidFill>
                <a:latin typeface=".VnAvant" pitchFamily="34" charset="0"/>
              </a:rPr>
              <a:t>      </a:t>
            </a:r>
            <a:r>
              <a:rPr lang="en-US" sz="3600" b="1">
                <a:solidFill>
                  <a:srgbClr val="FF0000"/>
                </a:solidFill>
                <a:latin typeface=".VnCooper" pitchFamily="34" charset="0"/>
              </a:rPr>
              <a:t>C©u 2 :</a:t>
            </a:r>
            <a:r>
              <a:rPr lang="en-US" b="1">
                <a:solidFill>
                  <a:srgbClr val="FF0000"/>
                </a:solidFill>
                <a:latin typeface=".VnAvant" pitchFamily="34" charset="0"/>
              </a:rPr>
              <a:t> </a:t>
            </a:r>
            <a:r>
              <a:rPr lang="en-US" sz="3600" b="1">
                <a:solidFill>
                  <a:srgbClr val="FF0000"/>
                </a:solidFill>
                <a:latin typeface=".VnAvantH" pitchFamily="34" charset="0"/>
              </a:rPr>
              <a:t>ý</a:t>
            </a:r>
            <a:r>
              <a:rPr lang="en-US" sz="3600" b="1">
                <a:solidFill>
                  <a:srgbClr val="FF0000"/>
                </a:solidFill>
                <a:latin typeface=".VnAvant" pitchFamily="34" charset="0"/>
              </a:rPr>
              <a:t> nµo nãi kh«ng ®óng vÒ nghÖ thuËt cña</a:t>
            </a:r>
            <a:r>
              <a:rPr lang="en-US" sz="3600" b="1">
                <a:solidFill>
                  <a:srgbClr val="006666"/>
                </a:solidFill>
                <a:latin typeface=".VnAvant" pitchFamily="34" charset="0"/>
              </a:rPr>
              <a:t> </a:t>
            </a:r>
            <a:r>
              <a:rPr lang="en-US" sz="3600" b="1">
                <a:solidFill>
                  <a:srgbClr val="000099"/>
                </a:solidFill>
                <a:latin typeface=".VnAvant" pitchFamily="34" charset="0"/>
              </a:rPr>
              <a:t>“ChuyÖn ng­êi con g¸i Nam X­¬ng” ?</a:t>
            </a:r>
          </a:p>
          <a:p>
            <a:pPr algn="just">
              <a:buFontTx/>
              <a:buNone/>
            </a:pPr>
            <a:r>
              <a:rPr lang="en-US" sz="2800">
                <a:solidFill>
                  <a:srgbClr val="000099"/>
                </a:solidFill>
                <a:effectLst>
                  <a:outerShdw blurRad="38100" dist="38100" dir="2700000" algn="tl">
                    <a:srgbClr val="C0C0C0"/>
                  </a:outerShdw>
                </a:effectLst>
                <a:latin typeface=".VnAvant" pitchFamily="34" charset="0"/>
              </a:rPr>
              <a:t>       </a:t>
            </a:r>
            <a:r>
              <a:rPr lang="en-US" b="1">
                <a:latin typeface=".VnAvant" pitchFamily="34" charset="0"/>
              </a:rPr>
              <a:t>A. X©y dùng cèt truyÖn li k×, hÊp dÉn.</a:t>
            </a:r>
          </a:p>
          <a:p>
            <a:pPr algn="just">
              <a:buFontTx/>
              <a:buNone/>
            </a:pPr>
            <a:r>
              <a:rPr lang="en-US" b="1">
                <a:latin typeface=".VnAvant" pitchFamily="34" charset="0"/>
              </a:rPr>
              <a:t>      B. TruyÖn giµu chÊt kÝ.</a:t>
            </a:r>
          </a:p>
          <a:p>
            <a:pPr algn="just">
              <a:buFontTx/>
              <a:buNone/>
            </a:pPr>
            <a:r>
              <a:rPr lang="en-US" b="1">
                <a:latin typeface=".VnAvant" pitchFamily="34" charset="0"/>
              </a:rPr>
              <a:t>      C. Kh¾c häa t©m lÝ nh©n vËt s©u s¾c.</a:t>
            </a:r>
          </a:p>
          <a:p>
            <a:pPr algn="just">
              <a:buFontTx/>
              <a:buNone/>
            </a:pPr>
            <a:r>
              <a:rPr lang="en-US" b="1">
                <a:latin typeface=".VnAvant" pitchFamily="34" charset="0"/>
              </a:rPr>
              <a:t>      D. KÕt hîp gi÷a tù sù víi tr÷ t×nh.</a:t>
            </a:r>
          </a:p>
          <a:p>
            <a:pPr algn="just">
              <a:buFontTx/>
              <a:buNone/>
            </a:pPr>
            <a:r>
              <a:rPr lang="en-US">
                <a:solidFill>
                  <a:srgbClr val="000099"/>
                </a:solidFill>
                <a:effectLst>
                  <a:outerShdw blurRad="38100" dist="38100" dir="2700000" algn="tl">
                    <a:srgbClr val="C0C0C0"/>
                  </a:outerShdw>
                </a:effectLst>
                <a:latin typeface=".VnAvant" pitchFamily="34" charset="0"/>
              </a:rPr>
              <a:t>          </a:t>
            </a: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74754">
                                            <p:txEl>
                                              <p:pRg st="0" end="0"/>
                                            </p:txEl>
                                          </p:spTgt>
                                        </p:tgtEl>
                                        <p:attrNameLst>
                                          <p:attrName>style.visibility</p:attrName>
                                        </p:attrNameLst>
                                      </p:cBhvr>
                                      <p:to>
                                        <p:strVal val="visible"/>
                                      </p:to>
                                    </p:set>
                                    <p:anim calcmode="lin" valueType="num">
                                      <p:cBhvr>
                                        <p:cTn id="7" dur="1000" fill="hold"/>
                                        <p:tgtEl>
                                          <p:spTgt spid="74754">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7475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7475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74754">
                                            <p:txEl>
                                              <p:pRg st="1" end="1"/>
                                            </p:txEl>
                                          </p:spTgt>
                                        </p:tgtEl>
                                        <p:attrNameLst>
                                          <p:attrName>style.visibility</p:attrName>
                                        </p:attrNameLst>
                                      </p:cBhvr>
                                      <p:to>
                                        <p:strVal val="visible"/>
                                      </p:to>
                                    </p:set>
                                    <p:anim calcmode="discrete" valueType="clr">
                                      <p:cBhvr override="childStyle">
                                        <p:cTn id="14" dur="80"/>
                                        <p:tgtEl>
                                          <p:spTgt spid="74754">
                                            <p:txEl>
                                              <p:pRg st="1" end="1"/>
                                            </p:txEl>
                                          </p:spTgt>
                                        </p:tgtEl>
                                        <p:attrNameLst>
                                          <p:attrName>style.color</p:attrName>
                                        </p:attrNameLst>
                                      </p:cBhvr>
                                      <p:tavLst>
                                        <p:tav tm="0">
                                          <p:val>
                                            <p:clrVal>
                                              <a:srgbClr val="FF0000"/>
                                            </p:clrVal>
                                          </p:val>
                                        </p:tav>
                                        <p:tav tm="50000">
                                          <p:val>
                                            <p:clrVal>
                                              <a:srgbClr val="00FF00"/>
                                            </p:clrVal>
                                          </p:val>
                                        </p:tav>
                                      </p:tavLst>
                                    </p:anim>
                                    <p:anim calcmode="discrete" valueType="clr">
                                      <p:cBhvr>
                                        <p:cTn id="15" dur="80"/>
                                        <p:tgtEl>
                                          <p:spTgt spid="74754">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74754">
                                            <p:txEl>
                                              <p:pRg st="1" end="1"/>
                                            </p:txEl>
                                          </p:spTgt>
                                        </p:tgtEl>
                                        <p:attrNameLst>
                                          <p:attrName>fill.type</p:attrName>
                                        </p:attrNameLst>
                                      </p:cBhvr>
                                      <p:to>
                                        <p:strVal val="solid"/>
                                      </p:to>
                                    </p:set>
                                  </p:childTnLst>
                                </p:cTn>
                              </p:par>
                            </p:childTnLst>
                          </p:cTn>
                        </p:par>
                        <p:par>
                          <p:cTn id="17" fill="hold">
                            <p:stCondLst>
                              <p:cond delay="1240"/>
                            </p:stCondLst>
                            <p:childTnLst>
                              <p:par>
                                <p:cTn id="18" presetID="27" presetClass="entr" presetSubtype="0" fill="hold" nodeType="afterEffect">
                                  <p:stCondLst>
                                    <p:cond delay="0"/>
                                  </p:stCondLst>
                                  <p:iterate type="lt">
                                    <p:tmPct val="50000"/>
                                  </p:iterate>
                                  <p:childTnLst>
                                    <p:set>
                                      <p:cBhvr>
                                        <p:cTn id="19" dur="1" fill="hold">
                                          <p:stCondLst>
                                            <p:cond delay="0"/>
                                          </p:stCondLst>
                                        </p:cTn>
                                        <p:tgtEl>
                                          <p:spTgt spid="74754">
                                            <p:txEl>
                                              <p:pRg st="2" end="2"/>
                                            </p:txEl>
                                          </p:spTgt>
                                        </p:tgtEl>
                                        <p:attrNameLst>
                                          <p:attrName>style.visibility</p:attrName>
                                        </p:attrNameLst>
                                      </p:cBhvr>
                                      <p:to>
                                        <p:strVal val="visible"/>
                                      </p:to>
                                    </p:set>
                                    <p:anim calcmode="discrete" valueType="clr">
                                      <p:cBhvr override="childStyle">
                                        <p:cTn id="20" dur="80"/>
                                        <p:tgtEl>
                                          <p:spTgt spid="74754">
                                            <p:txEl>
                                              <p:pRg st="2" end="2"/>
                                            </p:txEl>
                                          </p:spTgt>
                                        </p:tgtEl>
                                        <p:attrNameLst>
                                          <p:attrName>style.color</p:attrName>
                                        </p:attrNameLst>
                                      </p:cBhvr>
                                      <p:tavLst>
                                        <p:tav tm="0">
                                          <p:val>
                                            <p:clrVal>
                                              <a:srgbClr val="FF0000"/>
                                            </p:clrVal>
                                          </p:val>
                                        </p:tav>
                                        <p:tav tm="50000">
                                          <p:val>
                                            <p:clrVal>
                                              <a:srgbClr val="00FF00"/>
                                            </p:clrVal>
                                          </p:val>
                                        </p:tav>
                                      </p:tavLst>
                                    </p:anim>
                                    <p:anim calcmode="discrete" valueType="clr">
                                      <p:cBhvr>
                                        <p:cTn id="21" dur="80"/>
                                        <p:tgtEl>
                                          <p:spTgt spid="74754">
                                            <p:txEl>
                                              <p:pRg st="2" end="2"/>
                                            </p:txEl>
                                          </p:spTgt>
                                        </p:tgtEl>
                                        <p:attrNameLst>
                                          <p:attrName>fillcolor</p:attrName>
                                        </p:attrNameLst>
                                      </p:cBhvr>
                                      <p:tavLst>
                                        <p:tav tm="0">
                                          <p:val>
                                            <p:clrVal>
                                              <a:schemeClr val="accent2"/>
                                            </p:clrVal>
                                          </p:val>
                                        </p:tav>
                                        <p:tav tm="50000">
                                          <p:val>
                                            <p:clrVal>
                                              <a:schemeClr val="hlink"/>
                                            </p:clrVal>
                                          </p:val>
                                        </p:tav>
                                      </p:tavLst>
                                    </p:anim>
                                    <p:set>
                                      <p:cBhvr>
                                        <p:cTn id="22" dur="80"/>
                                        <p:tgtEl>
                                          <p:spTgt spid="74754">
                                            <p:txEl>
                                              <p:pRg st="2" end="2"/>
                                            </p:txEl>
                                          </p:spTgt>
                                        </p:tgtEl>
                                        <p:attrNameLst>
                                          <p:attrName>fill.type</p:attrName>
                                        </p:attrNameLst>
                                      </p:cBhvr>
                                      <p:to>
                                        <p:strVal val="solid"/>
                                      </p:to>
                                    </p:set>
                                  </p:childTnLst>
                                </p:cTn>
                              </p:par>
                            </p:childTnLst>
                          </p:cTn>
                        </p:par>
                        <p:par>
                          <p:cTn id="23" fill="hold">
                            <p:stCondLst>
                              <p:cond delay="2040"/>
                            </p:stCondLst>
                            <p:childTnLst>
                              <p:par>
                                <p:cTn id="24" presetID="27" presetClass="entr" presetSubtype="0" fill="hold" nodeType="afterEffect">
                                  <p:stCondLst>
                                    <p:cond delay="0"/>
                                  </p:stCondLst>
                                  <p:iterate type="lt">
                                    <p:tmPct val="50000"/>
                                  </p:iterate>
                                  <p:childTnLst>
                                    <p:set>
                                      <p:cBhvr>
                                        <p:cTn id="25" dur="1" fill="hold">
                                          <p:stCondLst>
                                            <p:cond delay="0"/>
                                          </p:stCondLst>
                                        </p:cTn>
                                        <p:tgtEl>
                                          <p:spTgt spid="74754">
                                            <p:txEl>
                                              <p:pRg st="3" end="3"/>
                                            </p:txEl>
                                          </p:spTgt>
                                        </p:tgtEl>
                                        <p:attrNameLst>
                                          <p:attrName>style.visibility</p:attrName>
                                        </p:attrNameLst>
                                      </p:cBhvr>
                                      <p:to>
                                        <p:strVal val="visible"/>
                                      </p:to>
                                    </p:set>
                                    <p:anim calcmode="discrete" valueType="clr">
                                      <p:cBhvr override="childStyle">
                                        <p:cTn id="26" dur="80"/>
                                        <p:tgtEl>
                                          <p:spTgt spid="74754">
                                            <p:txEl>
                                              <p:pRg st="3" end="3"/>
                                            </p:txEl>
                                          </p:spTgt>
                                        </p:tgtEl>
                                        <p:attrNameLst>
                                          <p:attrName>style.color</p:attrName>
                                        </p:attrNameLst>
                                      </p:cBhvr>
                                      <p:tavLst>
                                        <p:tav tm="0">
                                          <p:val>
                                            <p:clrVal>
                                              <a:srgbClr val="FF0000"/>
                                            </p:clrVal>
                                          </p:val>
                                        </p:tav>
                                        <p:tav tm="50000">
                                          <p:val>
                                            <p:clrVal>
                                              <a:srgbClr val="00FF00"/>
                                            </p:clrVal>
                                          </p:val>
                                        </p:tav>
                                      </p:tavLst>
                                    </p:anim>
                                    <p:anim calcmode="discrete" valueType="clr">
                                      <p:cBhvr>
                                        <p:cTn id="27" dur="80"/>
                                        <p:tgtEl>
                                          <p:spTgt spid="74754">
                                            <p:txEl>
                                              <p:pRg st="3" end="3"/>
                                            </p:txEl>
                                          </p:spTgt>
                                        </p:tgtEl>
                                        <p:attrNameLst>
                                          <p:attrName>fillcolor</p:attrName>
                                        </p:attrNameLst>
                                      </p:cBhvr>
                                      <p:tavLst>
                                        <p:tav tm="0">
                                          <p:val>
                                            <p:clrVal>
                                              <a:schemeClr val="accent2"/>
                                            </p:clrVal>
                                          </p:val>
                                        </p:tav>
                                        <p:tav tm="50000">
                                          <p:val>
                                            <p:clrVal>
                                              <a:schemeClr val="hlink"/>
                                            </p:clrVal>
                                          </p:val>
                                        </p:tav>
                                      </p:tavLst>
                                    </p:anim>
                                    <p:set>
                                      <p:cBhvr>
                                        <p:cTn id="28" dur="80"/>
                                        <p:tgtEl>
                                          <p:spTgt spid="74754">
                                            <p:txEl>
                                              <p:pRg st="3" end="3"/>
                                            </p:txEl>
                                          </p:spTgt>
                                        </p:tgtEl>
                                        <p:attrNameLst>
                                          <p:attrName>fill.type</p:attrName>
                                        </p:attrNameLst>
                                      </p:cBhvr>
                                      <p:to>
                                        <p:strVal val="solid"/>
                                      </p:to>
                                    </p:set>
                                  </p:childTnLst>
                                </p:cTn>
                              </p:par>
                            </p:childTnLst>
                          </p:cTn>
                        </p:par>
                        <p:par>
                          <p:cTn id="29" fill="hold">
                            <p:stCondLst>
                              <p:cond delay="3200"/>
                            </p:stCondLst>
                            <p:childTnLst>
                              <p:par>
                                <p:cTn id="30" presetID="27" presetClass="entr" presetSubtype="0" fill="hold" nodeType="afterEffect">
                                  <p:stCondLst>
                                    <p:cond delay="0"/>
                                  </p:stCondLst>
                                  <p:iterate type="lt">
                                    <p:tmPct val="50000"/>
                                  </p:iterate>
                                  <p:childTnLst>
                                    <p:set>
                                      <p:cBhvr>
                                        <p:cTn id="31" dur="1" fill="hold">
                                          <p:stCondLst>
                                            <p:cond delay="0"/>
                                          </p:stCondLst>
                                        </p:cTn>
                                        <p:tgtEl>
                                          <p:spTgt spid="74754">
                                            <p:txEl>
                                              <p:pRg st="4" end="4"/>
                                            </p:txEl>
                                          </p:spTgt>
                                        </p:tgtEl>
                                        <p:attrNameLst>
                                          <p:attrName>style.visibility</p:attrName>
                                        </p:attrNameLst>
                                      </p:cBhvr>
                                      <p:to>
                                        <p:strVal val="visible"/>
                                      </p:to>
                                    </p:set>
                                    <p:anim calcmode="discrete" valueType="clr">
                                      <p:cBhvr override="childStyle">
                                        <p:cTn id="32" dur="80"/>
                                        <p:tgtEl>
                                          <p:spTgt spid="74754">
                                            <p:txEl>
                                              <p:pRg st="4" end="4"/>
                                            </p:txEl>
                                          </p:spTgt>
                                        </p:tgtEl>
                                        <p:attrNameLst>
                                          <p:attrName>style.color</p:attrName>
                                        </p:attrNameLst>
                                      </p:cBhvr>
                                      <p:tavLst>
                                        <p:tav tm="0">
                                          <p:val>
                                            <p:clrVal>
                                              <a:srgbClr val="FF0000"/>
                                            </p:clrVal>
                                          </p:val>
                                        </p:tav>
                                        <p:tav tm="50000">
                                          <p:val>
                                            <p:clrVal>
                                              <a:srgbClr val="00FF00"/>
                                            </p:clrVal>
                                          </p:val>
                                        </p:tav>
                                      </p:tavLst>
                                    </p:anim>
                                    <p:anim calcmode="discrete" valueType="clr">
                                      <p:cBhvr>
                                        <p:cTn id="33" dur="80"/>
                                        <p:tgtEl>
                                          <p:spTgt spid="74754">
                                            <p:txEl>
                                              <p:pRg st="4" end="4"/>
                                            </p:txEl>
                                          </p:spTgt>
                                        </p:tgtEl>
                                        <p:attrNameLst>
                                          <p:attrName>fillcolor</p:attrName>
                                        </p:attrNameLst>
                                      </p:cBhvr>
                                      <p:tavLst>
                                        <p:tav tm="0">
                                          <p:val>
                                            <p:clrVal>
                                              <a:schemeClr val="accent2"/>
                                            </p:clrVal>
                                          </p:val>
                                        </p:tav>
                                        <p:tav tm="50000">
                                          <p:val>
                                            <p:clrVal>
                                              <a:schemeClr val="hlink"/>
                                            </p:clrVal>
                                          </p:val>
                                        </p:tav>
                                      </p:tavLst>
                                    </p:anim>
                                    <p:set>
                                      <p:cBhvr>
                                        <p:cTn id="34" dur="80"/>
                                        <p:tgtEl>
                                          <p:spTgt spid="74754">
                                            <p:txEl>
                                              <p:pRg st="4" end="4"/>
                                            </p:txEl>
                                          </p:spTgt>
                                        </p:tgtEl>
                                        <p:attrNameLst>
                                          <p:attrName>fill.type</p:attrName>
                                        </p:attrNameLst>
                                      </p:cBhvr>
                                      <p:to>
                                        <p:strVal val="solid"/>
                                      </p:to>
                                    </p:set>
                                  </p:childTnLst>
                                </p:cTn>
                              </p:par>
                            </p:childTnLst>
                          </p:cTn>
                        </p:par>
                      </p:childTnLst>
                    </p:cTn>
                  </p:par>
                  <p:par>
                    <p:cTn id="35" fill="hold">
                      <p:stCondLst>
                        <p:cond delay="indefinite"/>
                      </p:stCondLst>
                      <p:childTnLst>
                        <p:par>
                          <p:cTn id="36" fill="hold">
                            <p:stCondLst>
                              <p:cond delay="0"/>
                            </p:stCondLst>
                            <p:childTnLst>
                              <p:par>
                                <p:cTn id="37" presetID="16" presetClass="emph" presetSubtype="0" fill="hold" nodeType="clickEffect">
                                  <p:stCondLst>
                                    <p:cond delay="0"/>
                                  </p:stCondLst>
                                  <p:iterate type="lt">
                                    <p:tmPct val="4000"/>
                                  </p:iterate>
                                  <p:childTnLst>
                                    <p:set>
                                      <p:cBhvr override="childStyle">
                                        <p:cTn id="38" dur="1000" fill="hold"/>
                                        <p:tgtEl>
                                          <p:spTgt spid="74754">
                                            <p:txEl>
                                              <p:pRg st="2" end="2"/>
                                            </p:txEl>
                                          </p:spTgt>
                                        </p:tgtEl>
                                        <p:attrNameLst>
                                          <p:attrName>style.color</p:attrName>
                                        </p:attrNameLst>
                                      </p:cBhvr>
                                      <p:to>
                                        <p:clrVal>
                                          <a:srgbClr val="A50021"/>
                                        </p:clrVal>
                                      </p:to>
                                    </p:set>
                                    <p:set>
                                      <p:cBhvr>
                                        <p:cTn id="39" dur="1000" fill="hold"/>
                                        <p:tgtEl>
                                          <p:spTgt spid="74754">
                                            <p:txEl>
                                              <p:pRg st="2" end="2"/>
                                            </p:txEl>
                                          </p:spTgt>
                                        </p:tgtEl>
                                        <p:attrNameLst>
                                          <p:attrName>fillcolor</p:attrName>
                                        </p:attrNameLst>
                                      </p:cBhvr>
                                      <p:to>
                                        <p:clrVal>
                                          <a:srgbClr val="A50021"/>
                                        </p:clrVal>
                                      </p:to>
                                    </p:set>
                                    <p:set>
                                      <p:cBhvr>
                                        <p:cTn id="40" dur="1000" fill="hold"/>
                                        <p:tgtEl>
                                          <p:spTgt spid="74754">
                                            <p:txEl>
                                              <p:pRg st="2" end="2"/>
                                            </p:txEl>
                                          </p:spTgt>
                                        </p:tgtEl>
                                        <p:attrNameLst>
                                          <p:attrName>fill.type</p:attrName>
                                        </p:attrNameLst>
                                      </p:cBhvr>
                                      <p:to>
                                        <p:strVal val="solid"/>
                                      </p:to>
                                    </p:set>
                                  </p:childTnLst>
                                  <p:subTnLst>
                                    <p:audio>
                                      <p:cMediaNode>
                                        <p:cTn display="0" masterRel="sameClick">
                                          <p:stCondLst>
                                            <p:cond evt="begin" delay="0">
                                              <p:tn val="3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81923" name="WordArt 3"/>
          <p:cNvSpPr>
            <a:spLocks noChangeArrowheads="1" noChangeShapeType="1" noTextEdit="1"/>
          </p:cNvSpPr>
          <p:nvPr/>
        </p:nvSpPr>
        <p:spPr bwMode="auto">
          <a:xfrm>
            <a:off x="866775" y="2514600"/>
            <a:ext cx="8277225" cy="1152525"/>
          </a:xfrm>
          <a:prstGeom prst="rect">
            <a:avLst/>
          </a:prstGeom>
        </p:spPr>
        <p:txBody>
          <a:bodyPr wrap="none" fromWordArt="1">
            <a:prstTxWarp prst="textPlain">
              <a:avLst>
                <a:gd name="adj" fmla="val 50000"/>
              </a:avLst>
            </a:prstTxWarp>
          </a:bodyPr>
          <a:lstStyle/>
          <a:p>
            <a:pPr algn="ctr"/>
            <a:r>
              <a:rPr lang="en-US" sz="6000" kern="10">
                <a:ln w="12700">
                  <a:solidFill>
                    <a:srgbClr val="EAEAEA"/>
                  </a:solidFill>
                  <a:miter lim="800000"/>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VnTifani HeavyH"/>
              </a:rPr>
              <a:t>Trß ch¬i « ch÷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grpId="0" nodeType="afterEffect">
                                  <p:stCondLst>
                                    <p:cond delay="0"/>
                                  </p:stCondLst>
                                  <p:childTnLst>
                                    <p:set>
                                      <p:cBhvr>
                                        <p:cTn id="6" dur="1" fill="hold">
                                          <p:stCondLst>
                                            <p:cond delay="0"/>
                                          </p:stCondLst>
                                        </p:cTn>
                                        <p:tgtEl>
                                          <p:spTgt spid="81923"/>
                                        </p:tgtEl>
                                        <p:attrNameLst>
                                          <p:attrName>style.visibility</p:attrName>
                                        </p:attrNameLst>
                                      </p:cBhvr>
                                      <p:to>
                                        <p:strVal val="visible"/>
                                      </p:to>
                                    </p:set>
                                    <p:animEffect transition="in" filter="fade">
                                      <p:cBhvr>
                                        <p:cTn id="7" dur="100"/>
                                        <p:tgtEl>
                                          <p:spTgt spid="81923"/>
                                        </p:tgtEl>
                                      </p:cBhvr>
                                    </p:animEffect>
                                    <p:anim calcmode="lin" valueType="num">
                                      <p:cBhvr>
                                        <p:cTn id="8" dur="400" fill="hold"/>
                                        <p:tgtEl>
                                          <p:spTgt spid="81923"/>
                                        </p:tgtEl>
                                        <p:attrNameLst>
                                          <p:attrName>ppt_x</p:attrName>
                                        </p:attrNameLst>
                                      </p:cBhvr>
                                      <p:tavLst>
                                        <p:tav tm="0">
                                          <p:val>
                                            <p:strVal val="#ppt_x"/>
                                          </p:val>
                                        </p:tav>
                                        <p:tav tm="100000">
                                          <p:val>
                                            <p:strVal val="#ppt_x"/>
                                          </p:val>
                                        </p:tav>
                                      </p:tavLst>
                                    </p:anim>
                                    <p:anim calcmode="lin" valueType="num">
                                      <p:cBhvr>
                                        <p:cTn id="9" dur="400" fill="hold"/>
                                        <p:tgtEl>
                                          <p:spTgt spid="81923"/>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8192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8192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1000"/>
                            </p:stCondLst>
                            <p:childTnLst>
                              <p:par>
                                <p:cTn id="13" presetID="33" presetClass="emph" presetSubtype="0" fill="remove" grpId="1" nodeType="afterEffect">
                                  <p:stCondLst>
                                    <p:cond delay="0"/>
                                  </p:stCondLst>
                                  <p:childTnLst>
                                    <p:animClr clrSpc="rgb" dir="cw">
                                      <p:cBhvr override="childStyle">
                                        <p:cTn id="14" dur="1500" accel="50000" autoRev="1" fill="hold" tmFilter="0, 0; .33333, 1; 1, 1">
                                          <p:stCondLst>
                                            <p:cond delay="0"/>
                                          </p:stCondLst>
                                        </p:cTn>
                                        <p:tgtEl>
                                          <p:spTgt spid="81923"/>
                                        </p:tgtEl>
                                        <p:attrNameLst>
                                          <p:attrName>style.color</p:attrName>
                                        </p:attrNameLst>
                                      </p:cBhvr>
                                      <p:to>
                                        <a:srgbClr val="33CC33"/>
                                      </p:to>
                                    </p:animClr>
                                    <p:animClr clrSpc="rgb" dir="cw">
                                      <p:cBhvr>
                                        <p:cTn id="15" dur="1500" accel="50000" autoRev="1" fill="hold" tmFilter="0, 0; .33333, 1; 1, 1">
                                          <p:stCondLst>
                                            <p:cond delay="0"/>
                                          </p:stCondLst>
                                        </p:cTn>
                                        <p:tgtEl>
                                          <p:spTgt spid="81923"/>
                                        </p:tgtEl>
                                        <p:attrNameLst>
                                          <p:attrName>fillcolor</p:attrName>
                                        </p:attrNameLst>
                                      </p:cBhvr>
                                      <p:to>
                                        <a:srgbClr val="33CC33"/>
                                      </p:to>
                                    </p:animClr>
                                    <p:set>
                                      <p:cBhvr>
                                        <p:cTn id="16" dur="3000" fill="hold"/>
                                        <p:tgtEl>
                                          <p:spTgt spid="81923"/>
                                        </p:tgtEl>
                                        <p:attrNameLst>
                                          <p:attrName>fill.type</p:attrName>
                                        </p:attrNameLst>
                                      </p:cBhvr>
                                      <p:to>
                                        <p:strVal val="solid"/>
                                      </p:to>
                                    </p:set>
                                    <p:set>
                                      <p:cBhvr>
                                        <p:cTn id="17" dur="3000" fill="hold"/>
                                        <p:tgtEl>
                                          <p:spTgt spid="81923"/>
                                        </p:tgtEl>
                                        <p:attrNameLst>
                                          <p:attrName>fill.on</p:attrName>
                                        </p:attrNameLst>
                                      </p:cBhvr>
                                      <p:to>
                                        <p:strVal val="true"/>
                                      </p:to>
                                    </p:set>
                                    <p:animScale>
                                      <p:cBhvr>
                                        <p:cTn id="18" dur="1500" accel="50000" autoRev="1" fill="hold" tmFilter="0, 0; .33333, 1; 1, 1">
                                          <p:stCondLst>
                                            <p:cond delay="0"/>
                                          </p:stCondLst>
                                        </p:cTn>
                                        <p:tgtEl>
                                          <p:spTgt spid="81923"/>
                                        </p:tgtEl>
                                      </p:cBhvr>
                                      <p:from x="100000" y="100000"/>
                                      <p:to x="100000" y="14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animBg="1"/>
      <p:bldP spid="81923" grpId="1"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p:cNvSpPr>
          <p:nvPr/>
        </p:nvSpPr>
        <p:spPr bwMode="auto">
          <a:xfrm>
            <a:off x="146050" y="803275"/>
            <a:ext cx="8839200" cy="720725"/>
          </a:xfrm>
          <a:prstGeom prst="rect">
            <a:avLst/>
          </a:prstGeom>
          <a:solidFill>
            <a:srgbClr val="CCFFCC"/>
          </a:solidFill>
          <a:ln w="19050">
            <a:solidFill>
              <a:srgbClr val="000099"/>
            </a:solidFill>
            <a:miter lim="800000"/>
            <a:headEnd/>
            <a:tailEnd/>
          </a:ln>
          <a:effectLst/>
        </p:spPr>
        <p:txBody>
          <a:bodyPr wrap="none" anchor="ctr"/>
          <a:lstStyle/>
          <a:p>
            <a:pPr algn="ctr"/>
            <a:r>
              <a:rPr lang="en-US" sz="3600">
                <a:solidFill>
                  <a:srgbClr val="800080"/>
                </a:solidFill>
                <a:effectLst>
                  <a:outerShdw blurRad="38100" dist="38100" dir="2700000" algn="tl">
                    <a:srgbClr val="000000"/>
                  </a:outerShdw>
                </a:effectLst>
                <a:latin typeface=".VnHelvetIns" pitchFamily="34" charset="0"/>
              </a:rPr>
              <a:t>1.Tªn gäi huyÖn Nam X­¬ng ngµy nay ?</a:t>
            </a:r>
          </a:p>
        </p:txBody>
      </p:sp>
      <p:sp>
        <p:nvSpPr>
          <p:cNvPr id="76803" name="AutoShape 3">
            <a:hlinkClick r:id="" action="ppaction://noaction" highlightClick="1"/>
          </p:cNvPr>
          <p:cNvSpPr>
            <a:spLocks noChangeArrowheads="1"/>
          </p:cNvSpPr>
          <p:nvPr/>
        </p:nvSpPr>
        <p:spPr bwMode="auto">
          <a:xfrm>
            <a:off x="2667000" y="1752600"/>
            <a:ext cx="457200" cy="457200"/>
          </a:xfrm>
          <a:prstGeom prst="actionButtonBlank">
            <a:avLst/>
          </a:prstGeom>
          <a:solidFill>
            <a:srgbClr val="FF99FF"/>
          </a:solidFill>
          <a:ln w="9525">
            <a:noFill/>
            <a:miter lim="800000"/>
            <a:headEnd/>
            <a:tailEnd/>
          </a:ln>
          <a:effectLst/>
        </p:spPr>
        <p:txBody>
          <a:bodyPr wrap="none" anchor="ctr"/>
          <a:lstStyle/>
          <a:p>
            <a:pPr algn="ctr"/>
            <a:r>
              <a:rPr lang="en-US" sz="2800" b="1">
                <a:solidFill>
                  <a:srgbClr val="CC0000"/>
                </a:solidFill>
                <a:effectLst>
                  <a:outerShdw blurRad="38100" dist="38100" dir="2700000" algn="tl">
                    <a:srgbClr val="000000"/>
                  </a:outerShdw>
                </a:effectLst>
                <a:latin typeface=".VnAvantH" pitchFamily="34" charset="0"/>
              </a:rPr>
              <a:t>Ý</a:t>
            </a:r>
          </a:p>
        </p:txBody>
      </p:sp>
      <p:sp>
        <p:nvSpPr>
          <p:cNvPr id="76804" name="AutoShape 4">
            <a:hlinkClick r:id="" action="ppaction://noaction" highlightClick="1"/>
          </p:cNvPr>
          <p:cNvSpPr>
            <a:spLocks noChangeArrowheads="1"/>
          </p:cNvSpPr>
          <p:nvPr/>
        </p:nvSpPr>
        <p:spPr bwMode="auto">
          <a:xfrm>
            <a:off x="3124200" y="1752600"/>
            <a:ext cx="457200" cy="457200"/>
          </a:xfrm>
          <a:prstGeom prst="actionButtonBlank">
            <a:avLst/>
          </a:prstGeom>
          <a:solidFill>
            <a:srgbClr val="CCCCFF"/>
          </a:solidFill>
          <a:ln w="9525">
            <a:noFill/>
            <a:miter lim="800000"/>
            <a:headEnd/>
            <a:tailEnd/>
          </a:ln>
          <a:effectLst/>
        </p:spPr>
        <p:txBody>
          <a:bodyPr wrap="none" anchor="ctr"/>
          <a:lstStyle/>
          <a:p>
            <a:pPr algn="ctr"/>
            <a:r>
              <a:rPr lang="en-US" sz="2800" b="1">
                <a:solidFill>
                  <a:srgbClr val="006600"/>
                </a:solidFill>
                <a:effectLst>
                  <a:outerShdw blurRad="38100" dist="38100" dir="2700000" algn="tl">
                    <a:srgbClr val="000000"/>
                  </a:outerShdw>
                </a:effectLst>
                <a:latin typeface=".VnAvantH" pitchFamily="34" charset="0"/>
              </a:rPr>
              <a:t>n</a:t>
            </a:r>
          </a:p>
        </p:txBody>
      </p:sp>
      <p:sp>
        <p:nvSpPr>
          <p:cNvPr id="76805" name="AutoShape 5">
            <a:hlinkClick r:id="" action="ppaction://noaction" highlightClick="1"/>
          </p:cNvPr>
          <p:cNvSpPr>
            <a:spLocks noChangeArrowheads="1"/>
          </p:cNvSpPr>
          <p:nvPr/>
        </p:nvSpPr>
        <p:spPr bwMode="auto">
          <a:xfrm>
            <a:off x="4038600" y="2209800"/>
            <a:ext cx="457200" cy="457200"/>
          </a:xfrm>
          <a:prstGeom prst="actionButtonBlank">
            <a:avLst/>
          </a:prstGeom>
          <a:solidFill>
            <a:srgbClr val="FF99FF"/>
          </a:solidFill>
          <a:ln w="9525">
            <a:noFill/>
            <a:miter lim="800000"/>
            <a:headEnd/>
            <a:tailEnd/>
          </a:ln>
          <a:effectLst/>
        </p:spPr>
        <p:txBody>
          <a:bodyPr wrap="none" anchor="ctr"/>
          <a:lstStyle/>
          <a:p>
            <a:pPr algn="ctr"/>
            <a:r>
              <a:rPr lang="en-US" sz="2800" b="1">
                <a:solidFill>
                  <a:srgbClr val="CC0000"/>
                </a:solidFill>
                <a:effectLst>
                  <a:outerShdw blurRad="38100" dist="38100" dir="2700000" algn="tl">
                    <a:srgbClr val="000000"/>
                  </a:outerShdw>
                </a:effectLst>
                <a:latin typeface=".VnAvantH" pitchFamily="34" charset="0"/>
              </a:rPr>
              <a:t>¶</a:t>
            </a:r>
          </a:p>
        </p:txBody>
      </p:sp>
      <p:sp>
        <p:nvSpPr>
          <p:cNvPr id="76806" name="AutoShape 6">
            <a:hlinkClick r:id="" action="ppaction://noaction" highlightClick="1"/>
          </p:cNvPr>
          <p:cNvSpPr>
            <a:spLocks noChangeArrowheads="1"/>
          </p:cNvSpPr>
          <p:nvPr/>
        </p:nvSpPr>
        <p:spPr bwMode="auto">
          <a:xfrm>
            <a:off x="3581400" y="2667000"/>
            <a:ext cx="457200" cy="457200"/>
          </a:xfrm>
          <a:prstGeom prst="actionButtonBlank">
            <a:avLst/>
          </a:prstGeom>
          <a:solidFill>
            <a:srgbClr val="CCCCFF"/>
          </a:solidFill>
          <a:ln w="9525">
            <a:noFill/>
            <a:miter lim="800000"/>
            <a:headEnd/>
            <a:tailEnd/>
          </a:ln>
          <a:effectLst/>
        </p:spPr>
        <p:txBody>
          <a:bodyPr wrap="none" anchor="ctr"/>
          <a:lstStyle/>
          <a:p>
            <a:pPr algn="ctr"/>
            <a:r>
              <a:rPr lang="en-US" sz="2800" b="1">
                <a:solidFill>
                  <a:srgbClr val="006600"/>
                </a:solidFill>
                <a:effectLst>
                  <a:outerShdw blurRad="38100" dist="38100" dir="2700000" algn="tl">
                    <a:srgbClr val="000000"/>
                  </a:outerShdw>
                </a:effectLst>
                <a:latin typeface=".VnAvantH" pitchFamily="34" charset="0"/>
              </a:rPr>
              <a:t>g</a:t>
            </a:r>
          </a:p>
        </p:txBody>
      </p:sp>
      <p:sp>
        <p:nvSpPr>
          <p:cNvPr id="76807" name="AutoShape 7">
            <a:hlinkClick r:id="" action="ppaction://noaction" highlightClick="1"/>
          </p:cNvPr>
          <p:cNvSpPr>
            <a:spLocks noChangeArrowheads="1"/>
          </p:cNvSpPr>
          <p:nvPr/>
        </p:nvSpPr>
        <p:spPr bwMode="auto">
          <a:xfrm>
            <a:off x="4495800" y="3124200"/>
            <a:ext cx="457200" cy="457200"/>
          </a:xfrm>
          <a:prstGeom prst="actionButtonBlank">
            <a:avLst/>
          </a:prstGeom>
          <a:solidFill>
            <a:srgbClr val="CCCCFF"/>
          </a:solidFill>
          <a:ln w="9525">
            <a:noFill/>
            <a:miter lim="800000"/>
            <a:headEnd/>
            <a:tailEnd/>
          </a:ln>
          <a:effectLst/>
        </p:spPr>
        <p:txBody>
          <a:bodyPr wrap="none" anchor="ctr"/>
          <a:lstStyle/>
          <a:p>
            <a:pPr algn="ctr"/>
            <a:r>
              <a:rPr lang="en-US" sz="2800" b="1">
                <a:solidFill>
                  <a:srgbClr val="006600"/>
                </a:solidFill>
                <a:effectLst>
                  <a:outerShdw blurRad="38100" dist="38100" dir="2700000" algn="tl">
                    <a:srgbClr val="000000"/>
                  </a:outerShdw>
                </a:effectLst>
                <a:latin typeface=".VnAvantH" pitchFamily="34" charset="0"/>
              </a:rPr>
              <a:t>h</a:t>
            </a:r>
          </a:p>
        </p:txBody>
      </p:sp>
      <p:sp>
        <p:nvSpPr>
          <p:cNvPr id="76808" name="AutoShape 8">
            <a:hlinkClick r:id="" action="ppaction://noaction" highlightClick="1"/>
          </p:cNvPr>
          <p:cNvSpPr>
            <a:spLocks noChangeArrowheads="1"/>
          </p:cNvSpPr>
          <p:nvPr/>
        </p:nvSpPr>
        <p:spPr bwMode="auto">
          <a:xfrm>
            <a:off x="2667000" y="3581400"/>
            <a:ext cx="457200" cy="457200"/>
          </a:xfrm>
          <a:prstGeom prst="actionButtonBlank">
            <a:avLst/>
          </a:prstGeom>
          <a:solidFill>
            <a:srgbClr val="FF99FF"/>
          </a:solidFill>
          <a:ln w="9525">
            <a:noFill/>
            <a:miter lim="800000"/>
            <a:headEnd/>
            <a:tailEnd/>
          </a:ln>
          <a:effectLst/>
        </p:spPr>
        <p:txBody>
          <a:bodyPr wrap="none" anchor="ctr"/>
          <a:lstStyle/>
          <a:p>
            <a:pPr algn="ctr"/>
            <a:r>
              <a:rPr lang="en-US" sz="2800" b="1">
                <a:solidFill>
                  <a:srgbClr val="CC0000"/>
                </a:solidFill>
                <a:effectLst>
                  <a:outerShdw blurRad="38100" dist="38100" dir="2700000" algn="tl">
                    <a:srgbClr val="000000"/>
                  </a:outerShdw>
                </a:effectLst>
                <a:latin typeface=".VnAvantH" pitchFamily="34" charset="0"/>
              </a:rPr>
              <a:t>c</a:t>
            </a:r>
          </a:p>
        </p:txBody>
      </p:sp>
      <p:sp>
        <p:nvSpPr>
          <p:cNvPr id="76809" name="AutoShape 9">
            <a:hlinkClick r:id="" action="ppaction://noaction" highlightClick="1"/>
          </p:cNvPr>
          <p:cNvSpPr>
            <a:spLocks noChangeArrowheads="1"/>
          </p:cNvSpPr>
          <p:nvPr/>
        </p:nvSpPr>
        <p:spPr bwMode="auto">
          <a:xfrm>
            <a:off x="2206625" y="4038600"/>
            <a:ext cx="457200" cy="457200"/>
          </a:xfrm>
          <a:prstGeom prst="actionButtonBlank">
            <a:avLst/>
          </a:prstGeom>
          <a:solidFill>
            <a:srgbClr val="CCCCFF"/>
          </a:solidFill>
          <a:ln w="9525">
            <a:noFill/>
            <a:miter lim="800000"/>
            <a:headEnd/>
            <a:tailEnd/>
          </a:ln>
          <a:effectLst/>
        </p:spPr>
        <p:txBody>
          <a:bodyPr wrap="none" anchor="ctr"/>
          <a:lstStyle/>
          <a:p>
            <a:pPr algn="ctr"/>
            <a:r>
              <a:rPr lang="en-US" sz="2800" b="1">
                <a:solidFill>
                  <a:srgbClr val="006600"/>
                </a:solidFill>
                <a:effectLst>
                  <a:outerShdw blurRad="38100" dist="38100" dir="2700000" algn="tl">
                    <a:srgbClr val="000000"/>
                  </a:outerShdw>
                </a:effectLst>
                <a:latin typeface=".VnAvantH" pitchFamily="34" charset="0"/>
              </a:rPr>
              <a:t>a</a:t>
            </a:r>
          </a:p>
        </p:txBody>
      </p:sp>
      <p:sp>
        <p:nvSpPr>
          <p:cNvPr id="76810" name="AutoShape 10">
            <a:hlinkClick r:id="" action="ppaction://noaction" highlightClick="1"/>
          </p:cNvPr>
          <p:cNvSpPr>
            <a:spLocks noChangeArrowheads="1"/>
          </p:cNvSpPr>
          <p:nvPr/>
        </p:nvSpPr>
        <p:spPr bwMode="auto">
          <a:xfrm>
            <a:off x="3124200" y="4495800"/>
            <a:ext cx="457200" cy="457200"/>
          </a:xfrm>
          <a:prstGeom prst="actionButtonBlank">
            <a:avLst/>
          </a:prstGeom>
          <a:solidFill>
            <a:srgbClr val="CCCCFF"/>
          </a:solidFill>
          <a:ln w="9525">
            <a:noFill/>
            <a:miter lim="800000"/>
            <a:headEnd/>
            <a:tailEnd/>
          </a:ln>
          <a:effectLst/>
        </p:spPr>
        <p:txBody>
          <a:bodyPr wrap="none" anchor="ctr"/>
          <a:lstStyle/>
          <a:p>
            <a:pPr algn="ctr"/>
            <a:r>
              <a:rPr lang="en-US" sz="2800" b="1">
                <a:solidFill>
                  <a:srgbClr val="006600"/>
                </a:solidFill>
                <a:effectLst>
                  <a:outerShdw blurRad="38100" dist="38100" dir="2700000" algn="tl">
                    <a:srgbClr val="000000"/>
                  </a:outerShdw>
                </a:effectLst>
                <a:latin typeface=".VnAvantH" pitchFamily="34" charset="0"/>
              </a:rPr>
              <a:t>Ò</a:t>
            </a:r>
          </a:p>
        </p:txBody>
      </p:sp>
      <p:sp>
        <p:nvSpPr>
          <p:cNvPr id="76811" name="AutoShape 11">
            <a:hlinkClick r:id="" action="ppaction://noaction" highlightClick="1"/>
          </p:cNvPr>
          <p:cNvSpPr>
            <a:spLocks noChangeArrowheads="1"/>
          </p:cNvSpPr>
          <p:nvPr/>
        </p:nvSpPr>
        <p:spPr bwMode="auto">
          <a:xfrm>
            <a:off x="2206625" y="4945063"/>
            <a:ext cx="457200" cy="457200"/>
          </a:xfrm>
          <a:prstGeom prst="actionButtonBlank">
            <a:avLst/>
          </a:prstGeom>
          <a:solidFill>
            <a:srgbClr val="FF99FF"/>
          </a:solidFill>
          <a:ln w="9525">
            <a:noFill/>
            <a:miter lim="800000"/>
            <a:headEnd/>
            <a:tailEnd/>
          </a:ln>
          <a:effectLst/>
        </p:spPr>
        <p:txBody>
          <a:bodyPr wrap="none" anchor="ctr"/>
          <a:lstStyle/>
          <a:p>
            <a:pPr algn="ctr"/>
            <a:r>
              <a:rPr lang="en-US" sz="2800" b="1">
                <a:solidFill>
                  <a:srgbClr val="CC0000"/>
                </a:solidFill>
                <a:effectLst>
                  <a:outerShdw blurRad="38100" dist="38100" dir="2700000" algn="tl">
                    <a:srgbClr val="000000"/>
                  </a:outerShdw>
                </a:effectLst>
                <a:latin typeface=".VnAvantH" pitchFamily="34" charset="0"/>
              </a:rPr>
              <a:t>è</a:t>
            </a:r>
          </a:p>
        </p:txBody>
      </p:sp>
      <p:sp>
        <p:nvSpPr>
          <p:cNvPr id="76812" name="AutoShape 12">
            <a:hlinkClick r:id="" action="ppaction://noaction" highlightClick="1"/>
          </p:cNvPr>
          <p:cNvSpPr>
            <a:spLocks noChangeArrowheads="1"/>
          </p:cNvSpPr>
          <p:nvPr/>
        </p:nvSpPr>
        <p:spPr bwMode="auto">
          <a:xfrm>
            <a:off x="4495800" y="2209800"/>
            <a:ext cx="457200" cy="457200"/>
          </a:xfrm>
          <a:prstGeom prst="actionButtonBlank">
            <a:avLst/>
          </a:prstGeom>
          <a:solidFill>
            <a:srgbClr val="CCCCFF"/>
          </a:solidFill>
          <a:ln w="9525">
            <a:noFill/>
            <a:miter lim="800000"/>
            <a:headEnd/>
            <a:tailEnd/>
          </a:ln>
          <a:effectLst/>
        </p:spPr>
        <p:txBody>
          <a:bodyPr wrap="none" anchor="ctr"/>
          <a:lstStyle/>
          <a:p>
            <a:pPr algn="ctr"/>
            <a:r>
              <a:rPr lang="en-US" sz="2800" b="1">
                <a:solidFill>
                  <a:srgbClr val="006600"/>
                </a:solidFill>
                <a:effectLst>
                  <a:outerShdw blurRad="38100" dist="38100" dir="2700000" algn="tl">
                    <a:srgbClr val="000000"/>
                  </a:outerShdw>
                </a:effectLst>
                <a:latin typeface=".VnAvantH" pitchFamily="34" charset="0"/>
              </a:rPr>
              <a:t>n</a:t>
            </a:r>
          </a:p>
        </p:txBody>
      </p:sp>
      <p:sp>
        <p:nvSpPr>
          <p:cNvPr id="76813" name="AutoShape 13">
            <a:hlinkClick r:id="" action="ppaction://noaction" highlightClick="1"/>
          </p:cNvPr>
          <p:cNvSpPr>
            <a:spLocks noChangeArrowheads="1"/>
          </p:cNvSpPr>
          <p:nvPr/>
        </p:nvSpPr>
        <p:spPr bwMode="auto">
          <a:xfrm>
            <a:off x="3581400" y="1752600"/>
            <a:ext cx="457200" cy="457200"/>
          </a:xfrm>
          <a:prstGeom prst="actionButtonBlank">
            <a:avLst/>
          </a:prstGeom>
          <a:solidFill>
            <a:srgbClr val="CCCCFF"/>
          </a:solidFill>
          <a:ln w="9525">
            <a:noFill/>
            <a:miter lim="800000"/>
            <a:headEnd/>
            <a:tailEnd/>
          </a:ln>
          <a:effectLst/>
        </p:spPr>
        <p:txBody>
          <a:bodyPr wrap="none" anchor="ctr"/>
          <a:lstStyle/>
          <a:p>
            <a:pPr algn="ctr"/>
            <a:r>
              <a:rPr lang="en-US" sz="2800" b="1">
                <a:solidFill>
                  <a:srgbClr val="006600"/>
                </a:solidFill>
                <a:effectLst>
                  <a:outerShdw blurRad="38100" dist="38100" dir="2700000" algn="tl">
                    <a:srgbClr val="000000"/>
                  </a:outerShdw>
                </a:effectLst>
                <a:latin typeface=".VnAvantH" pitchFamily="34" charset="0"/>
              </a:rPr>
              <a:t>h</a:t>
            </a:r>
          </a:p>
        </p:txBody>
      </p:sp>
      <p:sp>
        <p:nvSpPr>
          <p:cNvPr id="76814" name="AutoShape 14">
            <a:hlinkClick r:id="" action="ppaction://noaction" highlightClick="1"/>
          </p:cNvPr>
          <p:cNvSpPr>
            <a:spLocks noChangeArrowheads="1"/>
          </p:cNvSpPr>
          <p:nvPr/>
        </p:nvSpPr>
        <p:spPr bwMode="auto">
          <a:xfrm>
            <a:off x="4038600" y="1752600"/>
            <a:ext cx="457200" cy="457200"/>
          </a:xfrm>
          <a:prstGeom prst="actionButtonBlank">
            <a:avLst/>
          </a:prstGeom>
          <a:solidFill>
            <a:srgbClr val="FF99FF"/>
          </a:solidFill>
          <a:ln w="9525">
            <a:noFill/>
            <a:miter lim="800000"/>
            <a:headEnd/>
            <a:tailEnd/>
          </a:ln>
          <a:effectLst/>
        </p:spPr>
        <p:txBody>
          <a:bodyPr wrap="none" anchor="ctr"/>
          <a:lstStyle/>
          <a:p>
            <a:pPr algn="ctr"/>
            <a:r>
              <a:rPr lang="en-US" sz="2800" b="1">
                <a:solidFill>
                  <a:srgbClr val="CC0000"/>
                </a:solidFill>
                <a:effectLst>
                  <a:outerShdw blurRad="38100" dist="38100" dir="2700000" algn="tl">
                    <a:srgbClr val="000000"/>
                  </a:outerShdw>
                </a:effectLst>
                <a:latin typeface=".VnAvantH" pitchFamily="34" charset="0"/>
              </a:rPr>
              <a:t>©</a:t>
            </a:r>
          </a:p>
        </p:txBody>
      </p:sp>
      <p:sp>
        <p:nvSpPr>
          <p:cNvPr id="76815" name="AutoShape 15">
            <a:hlinkClick r:id="" action="ppaction://noaction" highlightClick="1"/>
          </p:cNvPr>
          <p:cNvSpPr>
            <a:spLocks noChangeArrowheads="1"/>
          </p:cNvSpPr>
          <p:nvPr/>
        </p:nvSpPr>
        <p:spPr bwMode="auto">
          <a:xfrm>
            <a:off x="4038600" y="2667000"/>
            <a:ext cx="457200" cy="457200"/>
          </a:xfrm>
          <a:prstGeom prst="actionButtonBlank">
            <a:avLst/>
          </a:prstGeom>
          <a:solidFill>
            <a:srgbClr val="CCCCFF"/>
          </a:solidFill>
          <a:ln w="9525">
            <a:noFill/>
            <a:miter lim="800000"/>
            <a:headEnd/>
            <a:tailEnd/>
          </a:ln>
          <a:effectLst/>
        </p:spPr>
        <p:txBody>
          <a:bodyPr wrap="none" anchor="ctr"/>
          <a:lstStyle/>
          <a:p>
            <a:pPr algn="ctr"/>
            <a:r>
              <a:rPr lang="en-US" sz="2800" b="1">
                <a:solidFill>
                  <a:srgbClr val="006600"/>
                </a:solidFill>
                <a:effectLst>
                  <a:outerShdw blurRad="38100" dist="38100" dir="2700000" algn="tl">
                    <a:srgbClr val="000000"/>
                  </a:outerShdw>
                </a:effectLst>
                <a:latin typeface=".VnAvantH" pitchFamily="34" charset="0"/>
              </a:rPr>
              <a:t>g</a:t>
            </a:r>
          </a:p>
        </p:txBody>
      </p:sp>
      <p:sp>
        <p:nvSpPr>
          <p:cNvPr id="76816" name="AutoShape 16">
            <a:hlinkClick r:id="" action="ppaction://noaction" highlightClick="1"/>
          </p:cNvPr>
          <p:cNvSpPr>
            <a:spLocks noChangeArrowheads="1"/>
          </p:cNvSpPr>
          <p:nvPr/>
        </p:nvSpPr>
        <p:spPr bwMode="auto">
          <a:xfrm>
            <a:off x="4495800" y="2667000"/>
            <a:ext cx="457200" cy="457200"/>
          </a:xfrm>
          <a:prstGeom prst="actionButtonBlank">
            <a:avLst/>
          </a:prstGeom>
          <a:solidFill>
            <a:srgbClr val="CCCCFF"/>
          </a:solidFill>
          <a:ln w="9525">
            <a:noFill/>
            <a:miter lim="800000"/>
            <a:headEnd/>
            <a:tailEnd/>
          </a:ln>
          <a:effectLst/>
        </p:spPr>
        <p:txBody>
          <a:bodyPr wrap="none" anchor="ctr"/>
          <a:lstStyle/>
          <a:p>
            <a:pPr algn="ctr"/>
            <a:r>
              <a:rPr lang="en-US" sz="2800" b="1">
                <a:solidFill>
                  <a:srgbClr val="006600"/>
                </a:solidFill>
                <a:effectLst>
                  <a:outerShdw blurRad="38100" dist="38100" dir="2700000" algn="tl">
                    <a:srgbClr val="000000"/>
                  </a:outerShdw>
                </a:effectLst>
                <a:latin typeface=".VnAvantH" pitchFamily="34" charset="0"/>
              </a:rPr>
              <a:t>i</a:t>
            </a:r>
          </a:p>
        </p:txBody>
      </p:sp>
      <p:sp>
        <p:nvSpPr>
          <p:cNvPr id="76817" name="AutoShape 17">
            <a:hlinkClick r:id="" action="ppaction://noaction" highlightClick="1"/>
          </p:cNvPr>
          <p:cNvSpPr>
            <a:spLocks noChangeArrowheads="1"/>
          </p:cNvSpPr>
          <p:nvPr/>
        </p:nvSpPr>
        <p:spPr bwMode="auto">
          <a:xfrm>
            <a:off x="4953000" y="2667000"/>
            <a:ext cx="457200" cy="457200"/>
          </a:xfrm>
          <a:prstGeom prst="actionButtonBlank">
            <a:avLst/>
          </a:prstGeom>
          <a:solidFill>
            <a:srgbClr val="CCCCFF"/>
          </a:solidFill>
          <a:ln w="9525">
            <a:noFill/>
            <a:miter lim="800000"/>
            <a:headEnd/>
            <a:tailEnd/>
          </a:ln>
          <a:effectLst/>
        </p:spPr>
        <p:txBody>
          <a:bodyPr wrap="none" anchor="ctr"/>
          <a:lstStyle/>
          <a:p>
            <a:pPr algn="ctr"/>
            <a:r>
              <a:rPr lang="en-US" sz="2800" b="1">
                <a:solidFill>
                  <a:srgbClr val="006600"/>
                </a:solidFill>
                <a:effectLst>
                  <a:outerShdw blurRad="38100" dist="38100" dir="2700000" algn="tl">
                    <a:srgbClr val="000000"/>
                  </a:outerShdw>
                </a:effectLst>
                <a:latin typeface=".VnAvantH" pitchFamily="34" charset="0"/>
              </a:rPr>
              <a:t>a</a:t>
            </a:r>
          </a:p>
        </p:txBody>
      </p:sp>
      <p:sp>
        <p:nvSpPr>
          <p:cNvPr id="76818" name="AutoShape 18">
            <a:hlinkClick r:id="" action="ppaction://noaction" highlightClick="1"/>
          </p:cNvPr>
          <p:cNvSpPr>
            <a:spLocks noChangeArrowheads="1"/>
          </p:cNvSpPr>
          <p:nvPr/>
        </p:nvSpPr>
        <p:spPr bwMode="auto">
          <a:xfrm>
            <a:off x="4953000" y="3124200"/>
            <a:ext cx="457200" cy="457200"/>
          </a:xfrm>
          <a:prstGeom prst="actionButtonBlank">
            <a:avLst/>
          </a:prstGeom>
          <a:solidFill>
            <a:srgbClr val="CCCCFF"/>
          </a:solidFill>
          <a:ln w="9525">
            <a:noFill/>
            <a:miter lim="800000"/>
            <a:headEnd/>
            <a:tailEnd/>
          </a:ln>
          <a:effectLst/>
        </p:spPr>
        <p:txBody>
          <a:bodyPr wrap="none" anchor="ctr"/>
          <a:lstStyle/>
          <a:p>
            <a:pPr algn="ctr"/>
            <a:r>
              <a:rPr lang="en-US" sz="2800" b="1">
                <a:solidFill>
                  <a:srgbClr val="006600"/>
                </a:solidFill>
                <a:effectLst>
                  <a:outerShdw blurRad="38100" dist="38100" dir="2700000" algn="tl">
                    <a:srgbClr val="000000"/>
                  </a:outerShdw>
                </a:effectLst>
                <a:latin typeface=".VnAvantH" pitchFamily="34" charset="0"/>
              </a:rPr>
              <a:t>i</a:t>
            </a:r>
          </a:p>
        </p:txBody>
      </p:sp>
      <p:sp>
        <p:nvSpPr>
          <p:cNvPr id="76819" name="AutoShape 19">
            <a:hlinkClick r:id="" action="ppaction://noaction" highlightClick="1"/>
          </p:cNvPr>
          <p:cNvSpPr>
            <a:spLocks noChangeArrowheads="1"/>
          </p:cNvSpPr>
          <p:nvPr/>
        </p:nvSpPr>
        <p:spPr bwMode="auto">
          <a:xfrm>
            <a:off x="3124200" y="3581400"/>
            <a:ext cx="457200" cy="457200"/>
          </a:xfrm>
          <a:prstGeom prst="actionButtonBlank">
            <a:avLst/>
          </a:prstGeom>
          <a:solidFill>
            <a:srgbClr val="CCCCFF"/>
          </a:solidFill>
          <a:ln w="9525">
            <a:noFill/>
            <a:miter lim="800000"/>
            <a:headEnd/>
            <a:tailEnd/>
          </a:ln>
          <a:effectLst/>
        </p:spPr>
        <p:txBody>
          <a:bodyPr wrap="none" anchor="ctr"/>
          <a:lstStyle/>
          <a:p>
            <a:pPr algn="ctr"/>
            <a:r>
              <a:rPr lang="en-US" sz="2800" b="1">
                <a:solidFill>
                  <a:srgbClr val="006600"/>
                </a:solidFill>
                <a:effectLst>
                  <a:outerShdw blurRad="38100" dist="38100" dir="2700000" algn="tl">
                    <a:srgbClr val="000000"/>
                  </a:outerShdw>
                </a:effectLst>
                <a:latin typeface=".VnAvantH" pitchFamily="34" charset="0"/>
              </a:rPr>
              <a:t>m</a:t>
            </a:r>
          </a:p>
        </p:txBody>
      </p:sp>
      <p:sp>
        <p:nvSpPr>
          <p:cNvPr id="76820" name="AutoShape 20">
            <a:hlinkClick r:id="" action="ppaction://noaction" highlightClick="1"/>
          </p:cNvPr>
          <p:cNvSpPr>
            <a:spLocks noChangeArrowheads="1"/>
          </p:cNvSpPr>
          <p:nvPr/>
        </p:nvSpPr>
        <p:spPr bwMode="auto">
          <a:xfrm>
            <a:off x="3581400" y="3581400"/>
            <a:ext cx="457200" cy="457200"/>
          </a:xfrm>
          <a:prstGeom prst="actionButtonBlank">
            <a:avLst/>
          </a:prstGeom>
          <a:solidFill>
            <a:srgbClr val="CCCCFF"/>
          </a:solidFill>
          <a:ln w="9525">
            <a:noFill/>
            <a:miter lim="800000"/>
            <a:headEnd/>
            <a:tailEnd/>
          </a:ln>
          <a:effectLst/>
        </p:spPr>
        <p:txBody>
          <a:bodyPr wrap="none" anchor="ctr"/>
          <a:lstStyle/>
          <a:p>
            <a:pPr algn="ctr"/>
            <a:r>
              <a:rPr lang="en-US" sz="2800" b="1">
                <a:solidFill>
                  <a:srgbClr val="006600"/>
                </a:solidFill>
                <a:effectLst>
                  <a:outerShdw blurRad="38100" dist="38100" dir="2700000" algn="tl">
                    <a:srgbClr val="000000"/>
                  </a:outerShdw>
                </a:effectLst>
                <a:latin typeface=".VnAvantH" pitchFamily="34" charset="0"/>
              </a:rPr>
              <a:t>Þ</a:t>
            </a:r>
          </a:p>
        </p:txBody>
      </p:sp>
      <p:sp>
        <p:nvSpPr>
          <p:cNvPr id="76821" name="AutoShape 21">
            <a:hlinkClick r:id="" action="ppaction://noaction" highlightClick="1"/>
          </p:cNvPr>
          <p:cNvSpPr>
            <a:spLocks noChangeArrowheads="1"/>
          </p:cNvSpPr>
          <p:nvPr/>
        </p:nvSpPr>
        <p:spPr bwMode="auto">
          <a:xfrm>
            <a:off x="2663825" y="4038600"/>
            <a:ext cx="457200" cy="457200"/>
          </a:xfrm>
          <a:prstGeom prst="actionButtonBlank">
            <a:avLst/>
          </a:prstGeom>
          <a:solidFill>
            <a:srgbClr val="CCCCFF"/>
          </a:solidFill>
          <a:ln w="9525">
            <a:noFill/>
            <a:miter lim="800000"/>
            <a:headEnd/>
            <a:tailEnd/>
          </a:ln>
          <a:effectLst/>
        </p:spPr>
        <p:txBody>
          <a:bodyPr wrap="none" anchor="ctr"/>
          <a:lstStyle/>
          <a:p>
            <a:pPr algn="ctr"/>
            <a:r>
              <a:rPr lang="en-US" sz="2800" b="1">
                <a:solidFill>
                  <a:srgbClr val="006600"/>
                </a:solidFill>
                <a:effectLst>
                  <a:outerShdw blurRad="38100" dist="38100" dir="2700000" algn="tl">
                    <a:srgbClr val="000000"/>
                  </a:outerShdw>
                </a:effectLst>
                <a:latin typeface=".VnAvantH" pitchFamily="34" charset="0"/>
              </a:rPr>
              <a:t>m</a:t>
            </a:r>
          </a:p>
        </p:txBody>
      </p:sp>
      <p:sp>
        <p:nvSpPr>
          <p:cNvPr id="76822" name="AutoShape 22">
            <a:hlinkClick r:id="" action="ppaction://noaction" highlightClick="1"/>
          </p:cNvPr>
          <p:cNvSpPr>
            <a:spLocks noChangeArrowheads="1"/>
          </p:cNvSpPr>
          <p:nvPr/>
        </p:nvSpPr>
        <p:spPr bwMode="auto">
          <a:xfrm>
            <a:off x="3121025" y="4038600"/>
            <a:ext cx="457200" cy="457200"/>
          </a:xfrm>
          <a:prstGeom prst="actionButtonBlank">
            <a:avLst/>
          </a:prstGeom>
          <a:solidFill>
            <a:srgbClr val="CCCCFF"/>
          </a:solidFill>
          <a:ln w="9525">
            <a:noFill/>
            <a:miter lim="800000"/>
            <a:headEnd/>
            <a:tailEnd/>
          </a:ln>
          <a:effectLst/>
        </p:spPr>
        <p:txBody>
          <a:bodyPr wrap="none" anchor="ctr"/>
          <a:lstStyle/>
          <a:p>
            <a:pPr algn="ctr"/>
            <a:r>
              <a:rPr lang="en-US" sz="2800" b="1">
                <a:solidFill>
                  <a:srgbClr val="006600"/>
                </a:solidFill>
                <a:effectLst>
                  <a:outerShdw blurRad="38100" dist="38100" dir="2700000" algn="tl">
                    <a:srgbClr val="000000"/>
                  </a:outerShdw>
                </a:effectLst>
                <a:latin typeface=".VnAvantH" pitchFamily="34" charset="0"/>
              </a:rPr>
              <a:t>x</a:t>
            </a:r>
          </a:p>
        </p:txBody>
      </p:sp>
      <p:sp>
        <p:nvSpPr>
          <p:cNvPr id="76823" name="AutoShape 23">
            <a:hlinkClick r:id="" action="ppaction://noaction" highlightClick="1"/>
          </p:cNvPr>
          <p:cNvSpPr>
            <a:spLocks noChangeArrowheads="1"/>
          </p:cNvSpPr>
          <p:nvPr/>
        </p:nvSpPr>
        <p:spPr bwMode="auto">
          <a:xfrm>
            <a:off x="3578225" y="4038600"/>
            <a:ext cx="457200" cy="457200"/>
          </a:xfrm>
          <a:prstGeom prst="actionButtonBlank">
            <a:avLst/>
          </a:prstGeom>
          <a:solidFill>
            <a:srgbClr val="CCCCFF"/>
          </a:solidFill>
          <a:ln w="9525">
            <a:noFill/>
            <a:miter lim="800000"/>
            <a:headEnd/>
            <a:tailEnd/>
          </a:ln>
          <a:effectLst/>
        </p:spPr>
        <p:txBody>
          <a:bodyPr wrap="none" anchor="ctr"/>
          <a:lstStyle/>
          <a:p>
            <a:pPr algn="ctr"/>
            <a:r>
              <a:rPr lang="en-US" sz="2800" b="1">
                <a:solidFill>
                  <a:srgbClr val="006600"/>
                </a:solidFill>
                <a:effectLst>
                  <a:outerShdw blurRad="38100" dist="38100" dir="2700000" algn="tl">
                    <a:srgbClr val="000000"/>
                  </a:outerShdw>
                </a:effectLst>
                <a:latin typeface=".VnAvantH" pitchFamily="34" charset="0"/>
              </a:rPr>
              <a:t>­</a:t>
            </a:r>
          </a:p>
        </p:txBody>
      </p:sp>
      <p:sp>
        <p:nvSpPr>
          <p:cNvPr id="76824" name="AutoShape 24">
            <a:hlinkClick r:id="" action="ppaction://noaction" highlightClick="1"/>
          </p:cNvPr>
          <p:cNvSpPr>
            <a:spLocks noChangeArrowheads="1"/>
          </p:cNvSpPr>
          <p:nvPr/>
        </p:nvSpPr>
        <p:spPr bwMode="auto">
          <a:xfrm>
            <a:off x="4035425" y="4038600"/>
            <a:ext cx="457200" cy="457200"/>
          </a:xfrm>
          <a:prstGeom prst="actionButtonBlank">
            <a:avLst/>
          </a:prstGeom>
          <a:solidFill>
            <a:srgbClr val="CCCCFF"/>
          </a:solidFill>
          <a:ln w="9525">
            <a:noFill/>
            <a:miter lim="800000"/>
            <a:headEnd/>
            <a:tailEnd/>
          </a:ln>
          <a:effectLst/>
        </p:spPr>
        <p:txBody>
          <a:bodyPr wrap="none" anchor="ctr"/>
          <a:lstStyle/>
          <a:p>
            <a:pPr algn="ctr"/>
            <a:r>
              <a:rPr lang="en-US" sz="2800" b="1">
                <a:solidFill>
                  <a:srgbClr val="006600"/>
                </a:solidFill>
                <a:effectLst>
                  <a:outerShdw blurRad="38100" dist="38100" dir="2700000" algn="tl">
                    <a:srgbClr val="000000"/>
                  </a:outerShdw>
                </a:effectLst>
                <a:latin typeface=".VnAvantH" pitchFamily="34" charset="0"/>
              </a:rPr>
              <a:t>¬</a:t>
            </a:r>
          </a:p>
        </p:txBody>
      </p:sp>
      <p:sp>
        <p:nvSpPr>
          <p:cNvPr id="76825" name="AutoShape 25">
            <a:hlinkClick r:id="" action="ppaction://noaction" highlightClick="1"/>
          </p:cNvPr>
          <p:cNvSpPr>
            <a:spLocks noChangeArrowheads="1"/>
          </p:cNvSpPr>
          <p:nvPr/>
        </p:nvSpPr>
        <p:spPr bwMode="auto">
          <a:xfrm>
            <a:off x="4492625" y="4038600"/>
            <a:ext cx="457200" cy="457200"/>
          </a:xfrm>
          <a:prstGeom prst="actionButtonBlank">
            <a:avLst/>
          </a:prstGeom>
          <a:solidFill>
            <a:srgbClr val="FF99FF"/>
          </a:solidFill>
          <a:ln w="9525">
            <a:noFill/>
            <a:miter lim="800000"/>
            <a:headEnd/>
            <a:tailEnd/>
          </a:ln>
          <a:effectLst/>
        </p:spPr>
        <p:txBody>
          <a:bodyPr wrap="none" anchor="ctr"/>
          <a:lstStyle/>
          <a:p>
            <a:pPr algn="ctr"/>
            <a:r>
              <a:rPr lang="en-US" sz="2800" b="1">
                <a:solidFill>
                  <a:srgbClr val="CC0000"/>
                </a:solidFill>
                <a:effectLst>
                  <a:outerShdw blurRad="38100" dist="38100" dir="2700000" algn="tl">
                    <a:srgbClr val="000000"/>
                  </a:outerShdw>
                </a:effectLst>
                <a:latin typeface=".VnAvantH" pitchFamily="34" charset="0"/>
              </a:rPr>
              <a:t>n</a:t>
            </a:r>
          </a:p>
        </p:txBody>
      </p:sp>
      <p:sp>
        <p:nvSpPr>
          <p:cNvPr id="76826" name="AutoShape 26">
            <a:hlinkClick r:id="" action="ppaction://noaction" highlightClick="1"/>
          </p:cNvPr>
          <p:cNvSpPr>
            <a:spLocks noChangeArrowheads="1"/>
          </p:cNvSpPr>
          <p:nvPr/>
        </p:nvSpPr>
        <p:spPr bwMode="auto">
          <a:xfrm>
            <a:off x="4949825" y="4038600"/>
            <a:ext cx="457200" cy="457200"/>
          </a:xfrm>
          <a:prstGeom prst="actionButtonBlank">
            <a:avLst/>
          </a:prstGeom>
          <a:solidFill>
            <a:srgbClr val="FF99FF"/>
          </a:solidFill>
          <a:ln w="9525">
            <a:noFill/>
            <a:miter lim="800000"/>
            <a:headEnd/>
            <a:tailEnd/>
          </a:ln>
          <a:effectLst/>
        </p:spPr>
        <p:txBody>
          <a:bodyPr wrap="none" anchor="ctr"/>
          <a:lstStyle/>
          <a:p>
            <a:pPr algn="ctr"/>
            <a:r>
              <a:rPr lang="en-US" sz="2800" b="1">
                <a:solidFill>
                  <a:srgbClr val="CC0000"/>
                </a:solidFill>
                <a:effectLst>
                  <a:outerShdw blurRad="38100" dist="38100" dir="2700000" algn="tl">
                    <a:srgbClr val="000000"/>
                  </a:outerShdw>
                </a:effectLst>
                <a:latin typeface=".VnAvantH" pitchFamily="34" charset="0"/>
              </a:rPr>
              <a:t>g</a:t>
            </a:r>
          </a:p>
        </p:txBody>
      </p:sp>
      <p:sp>
        <p:nvSpPr>
          <p:cNvPr id="76827" name="AutoShape 27">
            <a:hlinkClick r:id="" action="ppaction://noaction" highlightClick="1"/>
          </p:cNvPr>
          <p:cNvSpPr>
            <a:spLocks noChangeArrowheads="1"/>
          </p:cNvSpPr>
          <p:nvPr/>
        </p:nvSpPr>
        <p:spPr bwMode="auto">
          <a:xfrm>
            <a:off x="3581400" y="4495800"/>
            <a:ext cx="457200" cy="457200"/>
          </a:xfrm>
          <a:prstGeom prst="actionButtonBlank">
            <a:avLst/>
          </a:prstGeom>
          <a:solidFill>
            <a:srgbClr val="CCCCFF"/>
          </a:solidFill>
          <a:ln w="9525">
            <a:noFill/>
            <a:miter lim="800000"/>
            <a:headEnd/>
            <a:tailEnd/>
          </a:ln>
          <a:effectLst/>
        </p:spPr>
        <p:txBody>
          <a:bodyPr wrap="none" anchor="ctr"/>
          <a:lstStyle/>
          <a:p>
            <a:pPr algn="ctr"/>
            <a:r>
              <a:rPr lang="en-US" sz="2800" b="1">
                <a:solidFill>
                  <a:srgbClr val="006600"/>
                </a:solidFill>
                <a:effectLst>
                  <a:outerShdw blurRad="38100" dist="38100" dir="2700000" algn="tl">
                    <a:srgbClr val="000000"/>
                  </a:outerShdw>
                </a:effectLst>
                <a:latin typeface=".VnAvantH" pitchFamily="34" charset="0"/>
              </a:rPr>
              <a:t>n</a:t>
            </a:r>
          </a:p>
        </p:txBody>
      </p:sp>
      <p:sp>
        <p:nvSpPr>
          <p:cNvPr id="76828" name="AutoShape 28">
            <a:hlinkClick r:id="" action="ppaction://noaction" highlightClick="1"/>
          </p:cNvPr>
          <p:cNvSpPr>
            <a:spLocks noChangeArrowheads="1"/>
          </p:cNvSpPr>
          <p:nvPr/>
        </p:nvSpPr>
        <p:spPr bwMode="auto">
          <a:xfrm>
            <a:off x="4038600" y="4495800"/>
            <a:ext cx="457200" cy="457200"/>
          </a:xfrm>
          <a:prstGeom prst="actionButtonBlank">
            <a:avLst/>
          </a:prstGeom>
          <a:solidFill>
            <a:srgbClr val="CCCCFF"/>
          </a:solidFill>
          <a:ln w="9525">
            <a:noFill/>
            <a:miter lim="800000"/>
            <a:headEnd/>
            <a:tailEnd/>
          </a:ln>
          <a:effectLst/>
        </p:spPr>
        <p:txBody>
          <a:bodyPr wrap="none" anchor="ctr"/>
          <a:lstStyle/>
          <a:p>
            <a:pPr algn="ctr"/>
            <a:r>
              <a:rPr lang="en-US" sz="2800" b="1">
                <a:solidFill>
                  <a:srgbClr val="006600"/>
                </a:solidFill>
                <a:effectLst>
                  <a:outerShdw blurRad="38100" dist="38100" dir="2700000" algn="tl">
                    <a:srgbClr val="000000"/>
                  </a:outerShdw>
                </a:effectLst>
                <a:latin typeface=".VnAvantH" pitchFamily="34" charset="0"/>
              </a:rPr>
              <a:t>k</a:t>
            </a:r>
          </a:p>
        </p:txBody>
      </p:sp>
      <p:sp>
        <p:nvSpPr>
          <p:cNvPr id="76829" name="AutoShape 29">
            <a:hlinkClick r:id="" action="ppaction://noaction" highlightClick="1"/>
          </p:cNvPr>
          <p:cNvSpPr>
            <a:spLocks noChangeArrowheads="1"/>
          </p:cNvSpPr>
          <p:nvPr/>
        </p:nvSpPr>
        <p:spPr bwMode="auto">
          <a:xfrm>
            <a:off x="4495800" y="4495800"/>
            <a:ext cx="457200" cy="457200"/>
          </a:xfrm>
          <a:prstGeom prst="actionButtonBlank">
            <a:avLst/>
          </a:prstGeom>
          <a:solidFill>
            <a:srgbClr val="CCCCFF"/>
          </a:solidFill>
          <a:ln w="9525">
            <a:noFill/>
            <a:miter lim="800000"/>
            <a:headEnd/>
            <a:tailEnd/>
          </a:ln>
          <a:effectLst/>
        </p:spPr>
        <p:txBody>
          <a:bodyPr wrap="none" anchor="ctr"/>
          <a:lstStyle/>
          <a:p>
            <a:pPr algn="ctr"/>
            <a:r>
              <a:rPr lang="en-US" sz="2800" b="1">
                <a:solidFill>
                  <a:srgbClr val="006600"/>
                </a:solidFill>
                <a:effectLst>
                  <a:outerShdw blurRad="38100" dist="38100" dir="2700000" algn="tl">
                    <a:srgbClr val="000000"/>
                  </a:outerShdw>
                </a:effectLst>
                <a:latin typeface=".VnAvantH" pitchFamily="34" charset="0"/>
              </a:rPr>
              <a:t>×</a:t>
            </a:r>
          </a:p>
        </p:txBody>
      </p:sp>
      <p:sp>
        <p:nvSpPr>
          <p:cNvPr id="76830" name="AutoShape 30">
            <a:hlinkClick r:id="" action="ppaction://noaction" highlightClick="1"/>
          </p:cNvPr>
          <p:cNvSpPr>
            <a:spLocks noChangeArrowheads="1"/>
          </p:cNvSpPr>
          <p:nvPr/>
        </p:nvSpPr>
        <p:spPr bwMode="auto">
          <a:xfrm>
            <a:off x="4953000" y="4495800"/>
            <a:ext cx="457200" cy="457200"/>
          </a:xfrm>
          <a:prstGeom prst="actionButtonBlank">
            <a:avLst/>
          </a:prstGeom>
          <a:solidFill>
            <a:srgbClr val="CCCCFF"/>
          </a:solidFill>
          <a:ln w="9525">
            <a:noFill/>
            <a:miter lim="800000"/>
            <a:headEnd/>
            <a:tailEnd/>
          </a:ln>
          <a:effectLst/>
        </p:spPr>
        <p:txBody>
          <a:bodyPr wrap="none" anchor="ctr"/>
          <a:lstStyle/>
          <a:p>
            <a:pPr algn="ctr"/>
            <a:r>
              <a:rPr lang="en-US" sz="2800" b="1">
                <a:solidFill>
                  <a:srgbClr val="006600"/>
                </a:solidFill>
                <a:effectLst>
                  <a:outerShdw blurRad="38100" dist="38100" dir="2700000" algn="tl">
                    <a:srgbClr val="000000"/>
                  </a:outerShdw>
                </a:effectLst>
                <a:latin typeface=".VnAvantH" pitchFamily="34" charset="0"/>
              </a:rPr>
              <a:t>m</a:t>
            </a:r>
          </a:p>
        </p:txBody>
      </p:sp>
      <p:sp>
        <p:nvSpPr>
          <p:cNvPr id="76831" name="AutoShape 31">
            <a:hlinkClick r:id="" action="ppaction://noaction" highlightClick="1"/>
          </p:cNvPr>
          <p:cNvSpPr>
            <a:spLocks noChangeArrowheads="1"/>
          </p:cNvSpPr>
          <p:nvPr/>
        </p:nvSpPr>
        <p:spPr bwMode="auto">
          <a:xfrm>
            <a:off x="5410200" y="4495800"/>
            <a:ext cx="457200" cy="457200"/>
          </a:xfrm>
          <a:prstGeom prst="actionButtonBlank">
            <a:avLst/>
          </a:prstGeom>
          <a:solidFill>
            <a:srgbClr val="CCCCFF"/>
          </a:solidFill>
          <a:ln w="9525">
            <a:noFill/>
            <a:miter lim="800000"/>
            <a:headEnd/>
            <a:tailEnd/>
          </a:ln>
          <a:effectLst/>
        </p:spPr>
        <p:txBody>
          <a:bodyPr wrap="none" anchor="ctr"/>
          <a:lstStyle/>
          <a:p>
            <a:pPr algn="ctr"/>
            <a:r>
              <a:rPr lang="en-US" sz="2800" b="1">
                <a:solidFill>
                  <a:srgbClr val="006600"/>
                </a:solidFill>
                <a:effectLst>
                  <a:outerShdw blurRad="38100" dist="38100" dir="2700000" algn="tl">
                    <a:srgbClr val="000000"/>
                  </a:outerShdw>
                </a:effectLst>
                <a:latin typeface=".VnAvantH" pitchFamily="34" charset="0"/>
              </a:rPr>
              <a:t>¹</a:t>
            </a:r>
          </a:p>
        </p:txBody>
      </p:sp>
      <p:sp>
        <p:nvSpPr>
          <p:cNvPr id="76832" name="AutoShape 32">
            <a:hlinkClick r:id="" action="ppaction://noaction" highlightClick="1"/>
          </p:cNvPr>
          <p:cNvSpPr>
            <a:spLocks noChangeArrowheads="1"/>
          </p:cNvSpPr>
          <p:nvPr/>
        </p:nvSpPr>
        <p:spPr bwMode="auto">
          <a:xfrm>
            <a:off x="2663825" y="4951413"/>
            <a:ext cx="457200" cy="457200"/>
          </a:xfrm>
          <a:prstGeom prst="actionButtonBlank">
            <a:avLst/>
          </a:prstGeom>
          <a:solidFill>
            <a:srgbClr val="CCCCFF"/>
          </a:solidFill>
          <a:ln w="9525">
            <a:noFill/>
            <a:miter lim="800000"/>
            <a:headEnd/>
            <a:tailEnd/>
          </a:ln>
          <a:effectLst/>
        </p:spPr>
        <p:txBody>
          <a:bodyPr wrap="none" anchor="ctr"/>
          <a:lstStyle/>
          <a:p>
            <a:pPr algn="ctr"/>
            <a:r>
              <a:rPr lang="en-US" sz="2800" b="1">
                <a:solidFill>
                  <a:srgbClr val="006600"/>
                </a:solidFill>
                <a:effectLst>
                  <a:outerShdw blurRad="38100" dist="38100" dir="2700000" algn="tl">
                    <a:srgbClr val="000000"/>
                  </a:outerShdw>
                </a:effectLst>
                <a:latin typeface=".VnAvantH" pitchFamily="34" charset="0"/>
              </a:rPr>
              <a:t>c</a:t>
            </a:r>
          </a:p>
        </p:txBody>
      </p:sp>
      <p:sp>
        <p:nvSpPr>
          <p:cNvPr id="76833" name="AutoShape 33">
            <a:hlinkClick r:id="" action="ppaction://noaction" highlightClick="1"/>
          </p:cNvPr>
          <p:cNvSpPr>
            <a:spLocks noChangeArrowheads="1"/>
          </p:cNvSpPr>
          <p:nvPr/>
        </p:nvSpPr>
        <p:spPr bwMode="auto">
          <a:xfrm>
            <a:off x="3121025" y="4945063"/>
            <a:ext cx="457200" cy="457200"/>
          </a:xfrm>
          <a:prstGeom prst="actionButtonBlank">
            <a:avLst/>
          </a:prstGeom>
          <a:solidFill>
            <a:srgbClr val="CCCCFF"/>
          </a:solidFill>
          <a:ln w="9525">
            <a:noFill/>
            <a:miter lim="800000"/>
            <a:headEnd/>
            <a:tailEnd/>
          </a:ln>
          <a:effectLst/>
        </p:spPr>
        <p:txBody>
          <a:bodyPr wrap="none" anchor="ctr"/>
          <a:lstStyle/>
          <a:p>
            <a:pPr algn="ctr"/>
            <a:r>
              <a:rPr lang="en-US" sz="2800" b="1">
                <a:solidFill>
                  <a:srgbClr val="006600"/>
                </a:solidFill>
                <a:effectLst>
                  <a:outerShdw blurRad="38100" dist="38100" dir="2700000" algn="tl">
                    <a:srgbClr val="000000"/>
                  </a:outerShdw>
                </a:effectLst>
                <a:latin typeface=".VnAvantH" pitchFamily="34" charset="0"/>
              </a:rPr>
              <a:t>ï</a:t>
            </a:r>
          </a:p>
        </p:txBody>
      </p:sp>
      <p:sp>
        <p:nvSpPr>
          <p:cNvPr id="76834" name="AutoShape 34">
            <a:hlinkClick r:id="" action="ppaction://noaction" highlightClick="1"/>
          </p:cNvPr>
          <p:cNvSpPr>
            <a:spLocks noChangeArrowheads="1"/>
          </p:cNvSpPr>
          <p:nvPr/>
        </p:nvSpPr>
        <p:spPr bwMode="auto">
          <a:xfrm>
            <a:off x="3578225" y="4945063"/>
            <a:ext cx="457200" cy="457200"/>
          </a:xfrm>
          <a:prstGeom prst="actionButtonBlank">
            <a:avLst/>
          </a:prstGeom>
          <a:solidFill>
            <a:srgbClr val="CCCCFF"/>
          </a:solidFill>
          <a:ln w="9525">
            <a:noFill/>
            <a:miter lim="800000"/>
            <a:headEnd/>
            <a:tailEnd/>
          </a:ln>
          <a:effectLst/>
        </p:spPr>
        <p:txBody>
          <a:bodyPr wrap="none" anchor="ctr"/>
          <a:lstStyle/>
          <a:p>
            <a:pPr algn="ctr"/>
            <a:r>
              <a:rPr lang="en-US" sz="2800" b="1">
                <a:solidFill>
                  <a:srgbClr val="006600"/>
                </a:solidFill>
                <a:effectLst>
                  <a:outerShdw blurRad="38100" dist="38100" dir="2700000" algn="tl">
                    <a:srgbClr val="000000"/>
                  </a:outerShdw>
                </a:effectLst>
                <a:latin typeface=".VnAvantH" pitchFamily="34" charset="0"/>
              </a:rPr>
              <a:t>n</a:t>
            </a:r>
          </a:p>
        </p:txBody>
      </p:sp>
      <p:sp>
        <p:nvSpPr>
          <p:cNvPr id="76835" name="AutoShape 35">
            <a:hlinkClick r:id="" action="ppaction://noaction" highlightClick="1"/>
          </p:cNvPr>
          <p:cNvSpPr>
            <a:spLocks noChangeArrowheads="1"/>
          </p:cNvSpPr>
          <p:nvPr/>
        </p:nvSpPr>
        <p:spPr bwMode="auto">
          <a:xfrm>
            <a:off x="2209800" y="1752600"/>
            <a:ext cx="457200" cy="457200"/>
          </a:xfrm>
          <a:prstGeom prst="actionButtonBlank">
            <a:avLst/>
          </a:prstGeom>
          <a:solidFill>
            <a:srgbClr val="CCCCFF"/>
          </a:solidFill>
          <a:ln w="9525">
            <a:noFill/>
            <a:miter lim="800000"/>
            <a:headEnd/>
            <a:tailEnd/>
          </a:ln>
          <a:effectLst/>
        </p:spPr>
        <p:txBody>
          <a:bodyPr wrap="none" anchor="ctr"/>
          <a:lstStyle/>
          <a:p>
            <a:pPr algn="ctr"/>
            <a:r>
              <a:rPr lang="en-US" sz="2800" b="1">
                <a:solidFill>
                  <a:srgbClr val="006600"/>
                </a:solidFill>
                <a:effectLst>
                  <a:outerShdw blurRad="38100" dist="38100" dir="2700000" algn="tl">
                    <a:srgbClr val="000000"/>
                  </a:outerShdw>
                </a:effectLst>
                <a:latin typeface=".VnAvantH" pitchFamily="34" charset="0"/>
              </a:rPr>
              <a:t>l</a:t>
            </a:r>
          </a:p>
        </p:txBody>
      </p:sp>
      <p:sp>
        <p:nvSpPr>
          <p:cNvPr id="76836" name="AutoShape 36">
            <a:hlinkClick r:id="" action="ppaction://noaction" highlightClick="1"/>
          </p:cNvPr>
          <p:cNvSpPr>
            <a:spLocks noChangeArrowheads="1"/>
          </p:cNvSpPr>
          <p:nvPr/>
        </p:nvSpPr>
        <p:spPr bwMode="auto">
          <a:xfrm>
            <a:off x="3581400" y="2209800"/>
            <a:ext cx="457200" cy="457200"/>
          </a:xfrm>
          <a:prstGeom prst="actionButtonBlank">
            <a:avLst/>
          </a:prstGeom>
          <a:solidFill>
            <a:srgbClr val="CCCCFF"/>
          </a:solidFill>
          <a:ln w="9525">
            <a:noFill/>
            <a:miter lim="800000"/>
            <a:headEnd/>
            <a:tailEnd/>
          </a:ln>
          <a:effectLst/>
        </p:spPr>
        <p:txBody>
          <a:bodyPr wrap="none" anchor="ctr"/>
          <a:lstStyle/>
          <a:p>
            <a:pPr algn="ctr"/>
            <a:r>
              <a:rPr lang="en-US" sz="2800" b="1">
                <a:solidFill>
                  <a:srgbClr val="006600"/>
                </a:solidFill>
                <a:effectLst>
                  <a:outerShdw blurRad="38100" dist="38100" dir="2700000" algn="tl">
                    <a:srgbClr val="000000"/>
                  </a:outerShdw>
                </a:effectLst>
                <a:latin typeface=".VnAvantH" pitchFamily="34" charset="0"/>
              </a:rPr>
              <a:t>®</a:t>
            </a:r>
          </a:p>
        </p:txBody>
      </p:sp>
      <p:sp>
        <p:nvSpPr>
          <p:cNvPr id="76837" name="AutoShape 37">
            <a:hlinkClick r:id="" action="ppaction://noaction" highlightClick="1"/>
          </p:cNvPr>
          <p:cNvSpPr>
            <a:spLocks noChangeArrowheads="1"/>
          </p:cNvSpPr>
          <p:nvPr/>
        </p:nvSpPr>
        <p:spPr bwMode="auto">
          <a:xfrm>
            <a:off x="3124200" y="2209800"/>
            <a:ext cx="457200" cy="457200"/>
          </a:xfrm>
          <a:prstGeom prst="actionButtonBlank">
            <a:avLst/>
          </a:prstGeom>
          <a:solidFill>
            <a:srgbClr val="CCCCFF"/>
          </a:solidFill>
          <a:ln w="9525">
            <a:noFill/>
            <a:miter lim="800000"/>
            <a:headEnd/>
            <a:tailEnd/>
          </a:ln>
          <a:effectLst/>
        </p:spPr>
        <p:txBody>
          <a:bodyPr wrap="none" anchor="ctr"/>
          <a:lstStyle/>
          <a:p>
            <a:pPr algn="ctr"/>
            <a:r>
              <a:rPr lang="en-US" sz="2800" b="1">
                <a:solidFill>
                  <a:srgbClr val="006600"/>
                </a:solidFill>
                <a:effectLst>
                  <a:outerShdw blurRad="38100" dist="38100" dir="2700000" algn="tl">
                    <a:srgbClr val="000000"/>
                  </a:outerShdw>
                </a:effectLst>
                <a:latin typeface=".VnAvantH" pitchFamily="34" charset="0"/>
              </a:rPr>
              <a:t>Ð</a:t>
            </a:r>
          </a:p>
        </p:txBody>
      </p:sp>
      <p:sp>
        <p:nvSpPr>
          <p:cNvPr id="76838" name="AutoShape 38">
            <a:hlinkClick r:id="" action="ppaction://noaction" highlightClick="1"/>
          </p:cNvPr>
          <p:cNvSpPr>
            <a:spLocks noChangeArrowheads="1"/>
          </p:cNvSpPr>
          <p:nvPr/>
        </p:nvSpPr>
        <p:spPr bwMode="auto">
          <a:xfrm>
            <a:off x="2667000" y="2209800"/>
            <a:ext cx="457200" cy="457200"/>
          </a:xfrm>
          <a:prstGeom prst="actionButtonBlank">
            <a:avLst/>
          </a:prstGeom>
          <a:solidFill>
            <a:srgbClr val="FF99FF"/>
          </a:solidFill>
          <a:ln w="9525">
            <a:noFill/>
            <a:miter lim="800000"/>
            <a:headEnd/>
            <a:tailEnd/>
          </a:ln>
          <a:effectLst/>
        </p:spPr>
        <p:txBody>
          <a:bodyPr wrap="none" anchor="ctr"/>
          <a:lstStyle/>
          <a:p>
            <a:pPr algn="ctr"/>
            <a:r>
              <a:rPr lang="en-US" sz="2800" b="1">
                <a:solidFill>
                  <a:srgbClr val="CC0000"/>
                </a:solidFill>
                <a:effectLst>
                  <a:outerShdw blurRad="38100" dist="38100" dir="2700000" algn="tl">
                    <a:srgbClr val="000000"/>
                  </a:outerShdw>
                </a:effectLst>
                <a:latin typeface=".VnAvantH" pitchFamily="34" charset="0"/>
              </a:rPr>
              <a:t>b</a:t>
            </a:r>
          </a:p>
        </p:txBody>
      </p:sp>
      <p:sp>
        <p:nvSpPr>
          <p:cNvPr id="76839" name="AutoShape 39">
            <a:hlinkClick r:id="" action="ppaction://noaction" highlightClick="1"/>
          </p:cNvPr>
          <p:cNvSpPr>
            <a:spLocks noChangeArrowheads="1"/>
          </p:cNvSpPr>
          <p:nvPr/>
        </p:nvSpPr>
        <p:spPr bwMode="auto">
          <a:xfrm>
            <a:off x="3124200" y="2667000"/>
            <a:ext cx="457200" cy="457200"/>
          </a:xfrm>
          <a:prstGeom prst="actionButtonBlank">
            <a:avLst/>
          </a:prstGeom>
          <a:solidFill>
            <a:srgbClr val="CCCCFF"/>
          </a:solidFill>
          <a:ln w="9525">
            <a:noFill/>
            <a:miter lim="800000"/>
            <a:headEnd/>
            <a:tailEnd/>
          </a:ln>
          <a:effectLst/>
        </p:spPr>
        <p:txBody>
          <a:bodyPr wrap="none" anchor="ctr"/>
          <a:lstStyle/>
          <a:p>
            <a:pPr algn="ctr"/>
            <a:r>
              <a:rPr lang="en-US" sz="2800" b="1">
                <a:solidFill>
                  <a:srgbClr val="006600"/>
                </a:solidFill>
                <a:effectLst>
                  <a:outerShdw blurRad="38100" dist="38100" dir="2700000" algn="tl">
                    <a:srgbClr val="000000"/>
                  </a:outerShdw>
                </a:effectLst>
                <a:latin typeface=".VnAvantH" pitchFamily="34" charset="0"/>
              </a:rPr>
              <a:t>n</a:t>
            </a:r>
          </a:p>
        </p:txBody>
      </p:sp>
      <p:sp>
        <p:nvSpPr>
          <p:cNvPr id="76840" name="AutoShape 40">
            <a:hlinkClick r:id="" action="ppaction://noaction" highlightClick="1"/>
          </p:cNvPr>
          <p:cNvSpPr>
            <a:spLocks noChangeArrowheads="1"/>
          </p:cNvSpPr>
          <p:nvPr/>
        </p:nvSpPr>
        <p:spPr bwMode="auto">
          <a:xfrm>
            <a:off x="2667000" y="2667000"/>
            <a:ext cx="457200" cy="457200"/>
          </a:xfrm>
          <a:prstGeom prst="actionButtonBlank">
            <a:avLst/>
          </a:prstGeom>
          <a:solidFill>
            <a:srgbClr val="CCCCFF"/>
          </a:solidFill>
          <a:ln w="9525">
            <a:noFill/>
            <a:miter lim="800000"/>
            <a:headEnd/>
            <a:tailEnd/>
          </a:ln>
          <a:effectLst/>
        </p:spPr>
        <p:txBody>
          <a:bodyPr wrap="none" anchor="ctr"/>
          <a:lstStyle/>
          <a:p>
            <a:pPr algn="ctr"/>
            <a:r>
              <a:rPr lang="en-US" sz="2800" b="1">
                <a:solidFill>
                  <a:srgbClr val="006600"/>
                </a:solidFill>
                <a:effectLst>
                  <a:outerShdw blurRad="38100" dist="38100" dir="2700000" algn="tl">
                    <a:srgbClr val="000000"/>
                  </a:outerShdw>
                </a:effectLst>
                <a:latin typeface=".VnAvantH" pitchFamily="34" charset="0"/>
              </a:rPr>
              <a:t>µ</a:t>
            </a:r>
          </a:p>
        </p:txBody>
      </p:sp>
      <p:sp>
        <p:nvSpPr>
          <p:cNvPr id="76841" name="AutoShape 41">
            <a:hlinkClick r:id="" action="ppaction://noaction" highlightClick="1"/>
          </p:cNvPr>
          <p:cNvSpPr>
            <a:spLocks noChangeArrowheads="1"/>
          </p:cNvSpPr>
          <p:nvPr/>
        </p:nvSpPr>
        <p:spPr bwMode="auto">
          <a:xfrm>
            <a:off x="2209800" y="2667000"/>
            <a:ext cx="457200" cy="457200"/>
          </a:xfrm>
          <a:prstGeom prst="actionButtonBlank">
            <a:avLst/>
          </a:prstGeom>
          <a:solidFill>
            <a:srgbClr val="FF99FF"/>
          </a:solidFill>
          <a:ln w="9525">
            <a:noFill/>
            <a:miter lim="800000"/>
            <a:headEnd/>
            <a:tailEnd/>
          </a:ln>
          <a:effectLst/>
        </p:spPr>
        <p:txBody>
          <a:bodyPr wrap="none" anchor="ctr"/>
          <a:lstStyle/>
          <a:p>
            <a:pPr algn="ctr"/>
            <a:r>
              <a:rPr lang="en-US" sz="2800" b="1">
                <a:solidFill>
                  <a:srgbClr val="CC0000"/>
                </a:solidFill>
                <a:effectLst>
                  <a:outerShdw blurRad="38100" dist="38100" dir="2700000" algn="tl">
                    <a:srgbClr val="000000"/>
                  </a:outerShdw>
                </a:effectLst>
                <a:latin typeface=".VnAvantH" pitchFamily="34" charset="0"/>
              </a:rPr>
              <a:t>o</a:t>
            </a:r>
          </a:p>
        </p:txBody>
      </p:sp>
      <p:sp>
        <p:nvSpPr>
          <p:cNvPr id="76842" name="AutoShape 42">
            <a:hlinkClick r:id="" action="ppaction://noaction" highlightClick="1"/>
          </p:cNvPr>
          <p:cNvSpPr>
            <a:spLocks noChangeArrowheads="1"/>
          </p:cNvSpPr>
          <p:nvPr/>
        </p:nvSpPr>
        <p:spPr bwMode="auto">
          <a:xfrm>
            <a:off x="1752600" y="2667000"/>
            <a:ext cx="457200" cy="457200"/>
          </a:xfrm>
          <a:prstGeom prst="actionButtonBlank">
            <a:avLst/>
          </a:prstGeom>
          <a:solidFill>
            <a:srgbClr val="FF99FF"/>
          </a:solidFill>
          <a:ln w="9525">
            <a:noFill/>
            <a:miter lim="800000"/>
            <a:headEnd/>
            <a:tailEnd/>
          </a:ln>
          <a:effectLst/>
        </p:spPr>
        <p:txBody>
          <a:bodyPr wrap="none" anchor="ctr"/>
          <a:lstStyle/>
          <a:p>
            <a:pPr algn="ctr"/>
            <a:r>
              <a:rPr lang="en-US" sz="2800" b="1">
                <a:solidFill>
                  <a:srgbClr val="CC0000"/>
                </a:solidFill>
                <a:effectLst>
                  <a:outerShdw blurRad="38100" dist="38100" dir="2700000" algn="tl">
                    <a:srgbClr val="000000"/>
                  </a:outerShdw>
                </a:effectLst>
                <a:latin typeface=".VnAvantH" pitchFamily="34" charset="0"/>
              </a:rPr>
              <a:t>h</a:t>
            </a:r>
          </a:p>
        </p:txBody>
      </p:sp>
      <p:sp>
        <p:nvSpPr>
          <p:cNvPr id="76843" name="AutoShape 43">
            <a:hlinkClick r:id="" action="ppaction://noaction" highlightClick="1"/>
          </p:cNvPr>
          <p:cNvSpPr>
            <a:spLocks noChangeArrowheads="1"/>
          </p:cNvSpPr>
          <p:nvPr/>
        </p:nvSpPr>
        <p:spPr bwMode="auto">
          <a:xfrm>
            <a:off x="4038600" y="3124200"/>
            <a:ext cx="457200" cy="457200"/>
          </a:xfrm>
          <a:prstGeom prst="actionButtonBlank">
            <a:avLst/>
          </a:prstGeom>
          <a:solidFill>
            <a:srgbClr val="CCCCFF"/>
          </a:solidFill>
          <a:ln w="9525">
            <a:noFill/>
            <a:miter lim="800000"/>
            <a:headEnd/>
            <a:tailEnd/>
          </a:ln>
          <a:effectLst/>
        </p:spPr>
        <p:txBody>
          <a:bodyPr wrap="none" anchor="ctr"/>
          <a:lstStyle/>
          <a:p>
            <a:pPr algn="ctr"/>
            <a:r>
              <a:rPr lang="en-US" sz="2800" b="1">
                <a:solidFill>
                  <a:srgbClr val="006600"/>
                </a:solidFill>
                <a:effectLst>
                  <a:outerShdw blurRad="38100" dist="38100" dir="2700000" algn="tl">
                    <a:srgbClr val="000000"/>
                  </a:outerShdw>
                </a:effectLst>
                <a:latin typeface=".VnAvantH" pitchFamily="34" charset="0"/>
              </a:rPr>
              <a:t>p</a:t>
            </a:r>
          </a:p>
        </p:txBody>
      </p:sp>
      <p:sp>
        <p:nvSpPr>
          <p:cNvPr id="76844" name="AutoShape 44">
            <a:hlinkClick r:id="" action="ppaction://noaction" highlightClick="1"/>
          </p:cNvPr>
          <p:cNvSpPr>
            <a:spLocks noChangeArrowheads="1"/>
          </p:cNvSpPr>
          <p:nvPr/>
        </p:nvSpPr>
        <p:spPr bwMode="auto">
          <a:xfrm>
            <a:off x="3581400" y="3124200"/>
            <a:ext cx="457200" cy="457200"/>
          </a:xfrm>
          <a:prstGeom prst="actionButtonBlank">
            <a:avLst/>
          </a:prstGeom>
          <a:solidFill>
            <a:srgbClr val="CCCCFF"/>
          </a:solidFill>
          <a:ln w="9525">
            <a:noFill/>
            <a:miter lim="800000"/>
            <a:headEnd/>
            <a:tailEnd/>
          </a:ln>
          <a:effectLst/>
        </p:spPr>
        <p:txBody>
          <a:bodyPr wrap="none" anchor="ctr"/>
          <a:lstStyle/>
          <a:p>
            <a:pPr algn="ctr"/>
            <a:r>
              <a:rPr lang="en-US" sz="2800" b="1">
                <a:solidFill>
                  <a:srgbClr val="006600"/>
                </a:solidFill>
                <a:effectLst>
                  <a:outerShdw blurRad="38100" dist="38100" dir="2700000" algn="tl">
                    <a:srgbClr val="000000"/>
                  </a:outerShdw>
                </a:effectLst>
                <a:latin typeface=".VnAvantH" pitchFamily="34" charset="0"/>
              </a:rPr>
              <a:t>h</a:t>
            </a:r>
          </a:p>
        </p:txBody>
      </p:sp>
      <p:sp>
        <p:nvSpPr>
          <p:cNvPr id="76845" name="AutoShape 45">
            <a:hlinkClick r:id="" action="ppaction://noaction" highlightClick="1"/>
          </p:cNvPr>
          <p:cNvSpPr>
            <a:spLocks noChangeArrowheads="1"/>
          </p:cNvSpPr>
          <p:nvPr/>
        </p:nvSpPr>
        <p:spPr bwMode="auto">
          <a:xfrm>
            <a:off x="3124200" y="3124200"/>
            <a:ext cx="457200" cy="457200"/>
          </a:xfrm>
          <a:prstGeom prst="actionButtonBlank">
            <a:avLst/>
          </a:prstGeom>
          <a:solidFill>
            <a:srgbClr val="FF99FF"/>
          </a:solidFill>
          <a:ln w="9525">
            <a:noFill/>
            <a:miter lim="800000"/>
            <a:headEnd/>
            <a:tailEnd/>
          </a:ln>
          <a:effectLst/>
        </p:spPr>
        <p:txBody>
          <a:bodyPr wrap="none" anchor="ctr"/>
          <a:lstStyle/>
          <a:p>
            <a:pPr algn="ctr"/>
            <a:r>
              <a:rPr lang="en-US" sz="2800" b="1">
                <a:solidFill>
                  <a:srgbClr val="CC0000"/>
                </a:solidFill>
                <a:effectLst>
                  <a:outerShdw blurRad="38100" dist="38100" dir="2700000" algn="tl">
                    <a:srgbClr val="000000"/>
                  </a:outerShdw>
                </a:effectLst>
                <a:latin typeface=".VnAvantH" pitchFamily="34" charset="0"/>
              </a:rPr>
              <a:t>n</a:t>
            </a:r>
          </a:p>
        </p:txBody>
      </p:sp>
      <p:sp>
        <p:nvSpPr>
          <p:cNvPr id="76846" name="AutoShape 46">
            <a:hlinkClick r:id="" action="ppaction://noaction" highlightClick="1"/>
          </p:cNvPr>
          <p:cNvSpPr>
            <a:spLocks noChangeArrowheads="1"/>
          </p:cNvSpPr>
          <p:nvPr/>
        </p:nvSpPr>
        <p:spPr bwMode="auto">
          <a:xfrm>
            <a:off x="2667000" y="3124200"/>
            <a:ext cx="457200" cy="457200"/>
          </a:xfrm>
          <a:prstGeom prst="actionButtonBlank">
            <a:avLst/>
          </a:prstGeom>
          <a:solidFill>
            <a:srgbClr val="FF99FF"/>
          </a:solidFill>
          <a:ln w="9525">
            <a:noFill/>
            <a:miter lim="800000"/>
            <a:headEnd/>
            <a:tailEnd/>
          </a:ln>
          <a:effectLst/>
        </p:spPr>
        <p:txBody>
          <a:bodyPr wrap="none" anchor="ctr"/>
          <a:lstStyle/>
          <a:p>
            <a:pPr algn="ctr"/>
            <a:r>
              <a:rPr lang="en-US" sz="2800" b="1">
                <a:solidFill>
                  <a:srgbClr val="CC0000"/>
                </a:solidFill>
                <a:effectLst>
                  <a:outerShdw blurRad="38100" dist="38100" dir="2700000" algn="tl">
                    <a:srgbClr val="000000"/>
                  </a:outerShdw>
                </a:effectLst>
                <a:latin typeface=".VnAvantH" pitchFamily="34" charset="0"/>
              </a:rPr>
              <a:t>i</a:t>
            </a:r>
          </a:p>
        </p:txBody>
      </p:sp>
      <p:sp>
        <p:nvSpPr>
          <p:cNvPr id="76847" name="AutoShape 47">
            <a:hlinkClick r:id="" action="ppaction://noaction" highlightClick="1"/>
          </p:cNvPr>
          <p:cNvSpPr>
            <a:spLocks noChangeArrowheads="1"/>
          </p:cNvSpPr>
          <p:nvPr/>
        </p:nvSpPr>
        <p:spPr bwMode="auto">
          <a:xfrm>
            <a:off x="2209800" y="3124200"/>
            <a:ext cx="457200" cy="457200"/>
          </a:xfrm>
          <a:prstGeom prst="actionButtonBlank">
            <a:avLst/>
          </a:prstGeom>
          <a:solidFill>
            <a:srgbClr val="CCCCFF"/>
          </a:solidFill>
          <a:ln w="9525">
            <a:noFill/>
            <a:miter lim="800000"/>
            <a:headEnd/>
            <a:tailEnd/>
          </a:ln>
          <a:effectLst/>
        </p:spPr>
        <p:txBody>
          <a:bodyPr wrap="none" anchor="ctr"/>
          <a:lstStyle/>
          <a:p>
            <a:pPr algn="ctr"/>
            <a:r>
              <a:rPr lang="en-US" sz="2800" b="1">
                <a:solidFill>
                  <a:srgbClr val="006600"/>
                </a:solidFill>
                <a:effectLst>
                  <a:outerShdw blurRad="38100" dist="38100" dir="2700000" algn="tl">
                    <a:srgbClr val="000000"/>
                  </a:outerShdw>
                </a:effectLst>
                <a:latin typeface=".VnAvantH" pitchFamily="34" charset="0"/>
              </a:rPr>
              <a:t>l</a:t>
            </a:r>
          </a:p>
        </p:txBody>
      </p:sp>
      <p:sp>
        <p:nvSpPr>
          <p:cNvPr id="76848" name="AutoShape 48">
            <a:hlinkClick r:id="" action="ppaction://noaction" highlightClick="1"/>
          </p:cNvPr>
          <p:cNvSpPr>
            <a:spLocks noChangeArrowheads="1"/>
          </p:cNvSpPr>
          <p:nvPr/>
        </p:nvSpPr>
        <p:spPr bwMode="auto">
          <a:xfrm>
            <a:off x="2209800" y="3581400"/>
            <a:ext cx="457200" cy="457200"/>
          </a:xfrm>
          <a:prstGeom prst="actionButtonBlank">
            <a:avLst/>
          </a:prstGeom>
          <a:solidFill>
            <a:srgbClr val="CCCCFF"/>
          </a:solidFill>
          <a:ln w="9525">
            <a:noFill/>
            <a:miter lim="800000"/>
            <a:headEnd/>
            <a:tailEnd/>
          </a:ln>
          <a:effectLst/>
        </p:spPr>
        <p:txBody>
          <a:bodyPr wrap="none" anchor="ctr"/>
          <a:lstStyle/>
          <a:p>
            <a:pPr algn="ctr"/>
            <a:r>
              <a:rPr lang="en-US" sz="2800" b="1">
                <a:solidFill>
                  <a:srgbClr val="006600"/>
                </a:solidFill>
                <a:effectLst>
                  <a:outerShdw blurRad="38100" dist="38100" dir="2700000" algn="tl">
                    <a:srgbClr val="000000"/>
                  </a:outerShdw>
                </a:effectLst>
                <a:latin typeface=".VnAvantH" pitchFamily="34" charset="0"/>
              </a:rPr>
              <a:t>ä</a:t>
            </a:r>
          </a:p>
        </p:txBody>
      </p:sp>
      <p:sp>
        <p:nvSpPr>
          <p:cNvPr id="76849" name="AutoShape 49">
            <a:hlinkClick r:id="" action="ppaction://noaction" highlightClick="1"/>
          </p:cNvPr>
          <p:cNvSpPr>
            <a:spLocks noChangeArrowheads="1"/>
          </p:cNvSpPr>
          <p:nvPr/>
        </p:nvSpPr>
        <p:spPr bwMode="auto">
          <a:xfrm>
            <a:off x="1752600" y="3581400"/>
            <a:ext cx="457200" cy="457200"/>
          </a:xfrm>
          <a:prstGeom prst="actionButtonBlank">
            <a:avLst/>
          </a:prstGeom>
          <a:solidFill>
            <a:srgbClr val="CCCCFF"/>
          </a:solidFill>
          <a:ln w="9525">
            <a:noFill/>
            <a:miter lim="800000"/>
            <a:headEnd/>
            <a:tailEnd/>
          </a:ln>
          <a:effectLst/>
        </p:spPr>
        <p:txBody>
          <a:bodyPr wrap="none" anchor="ctr"/>
          <a:lstStyle/>
          <a:p>
            <a:pPr algn="ctr"/>
            <a:r>
              <a:rPr lang="en-US" sz="2800" b="1">
                <a:solidFill>
                  <a:srgbClr val="006600"/>
                </a:solidFill>
                <a:effectLst>
                  <a:outerShdw blurRad="38100" dist="38100" dir="2700000" algn="tl">
                    <a:srgbClr val="000000"/>
                  </a:outerShdw>
                </a:effectLst>
                <a:latin typeface=".VnAvantH" pitchFamily="34" charset="0"/>
              </a:rPr>
              <a:t>g</a:t>
            </a:r>
          </a:p>
        </p:txBody>
      </p:sp>
      <p:sp>
        <p:nvSpPr>
          <p:cNvPr id="76850" name="AutoShape 50">
            <a:hlinkClick r:id="" action="ppaction://noaction" highlightClick="1"/>
          </p:cNvPr>
          <p:cNvSpPr>
            <a:spLocks noChangeArrowheads="1"/>
          </p:cNvSpPr>
          <p:nvPr/>
        </p:nvSpPr>
        <p:spPr bwMode="auto">
          <a:xfrm>
            <a:off x="1295400" y="3581400"/>
            <a:ext cx="457200" cy="457200"/>
          </a:xfrm>
          <a:prstGeom prst="actionButtonBlank">
            <a:avLst/>
          </a:prstGeom>
          <a:solidFill>
            <a:srgbClr val="CCCCFF"/>
          </a:solidFill>
          <a:ln w="9525">
            <a:noFill/>
            <a:miter lim="800000"/>
            <a:headEnd/>
            <a:tailEnd/>
          </a:ln>
          <a:effectLst/>
        </p:spPr>
        <p:txBody>
          <a:bodyPr wrap="none" anchor="ctr"/>
          <a:lstStyle/>
          <a:p>
            <a:pPr algn="ctr"/>
            <a:r>
              <a:rPr lang="en-US" sz="2800" b="1">
                <a:solidFill>
                  <a:srgbClr val="006600"/>
                </a:solidFill>
                <a:effectLst>
                  <a:outerShdw blurRad="38100" dist="38100" dir="2700000" algn="tl">
                    <a:srgbClr val="000000"/>
                  </a:outerShdw>
                </a:effectLst>
                <a:latin typeface=".VnAvantH" pitchFamily="34" charset="0"/>
              </a:rPr>
              <a:t>n</a:t>
            </a:r>
          </a:p>
        </p:txBody>
      </p:sp>
      <p:sp>
        <p:nvSpPr>
          <p:cNvPr id="76851" name="AutoShape 51">
            <a:hlinkClick r:id="" action="ppaction://noaction" highlightClick="1"/>
          </p:cNvPr>
          <p:cNvSpPr>
            <a:spLocks noChangeArrowheads="1"/>
          </p:cNvSpPr>
          <p:nvPr/>
        </p:nvSpPr>
        <p:spPr bwMode="auto">
          <a:xfrm>
            <a:off x="1749425" y="4038600"/>
            <a:ext cx="457200" cy="457200"/>
          </a:xfrm>
          <a:prstGeom prst="actionButtonBlank">
            <a:avLst/>
          </a:prstGeom>
          <a:solidFill>
            <a:srgbClr val="CCCCFF"/>
          </a:solidFill>
          <a:ln w="9525">
            <a:noFill/>
            <a:miter lim="800000"/>
            <a:headEnd/>
            <a:tailEnd/>
          </a:ln>
          <a:effectLst/>
        </p:spPr>
        <p:txBody>
          <a:bodyPr wrap="none" anchor="ctr"/>
          <a:lstStyle/>
          <a:p>
            <a:pPr algn="ctr"/>
            <a:r>
              <a:rPr lang="en-US" sz="2800" b="1">
                <a:solidFill>
                  <a:srgbClr val="006600"/>
                </a:solidFill>
                <a:effectLst>
                  <a:outerShdw blurRad="38100" dist="38100" dir="2700000" algn="tl">
                    <a:srgbClr val="000000"/>
                  </a:outerShdw>
                </a:effectLst>
                <a:latin typeface=".VnAvantH" pitchFamily="34" charset="0"/>
              </a:rPr>
              <a:t>n</a:t>
            </a:r>
          </a:p>
        </p:txBody>
      </p:sp>
      <p:sp>
        <p:nvSpPr>
          <p:cNvPr id="76852" name="AutoShape 52">
            <a:hlinkClick r:id="" action="ppaction://noaction" highlightClick="1"/>
          </p:cNvPr>
          <p:cNvSpPr>
            <a:spLocks noChangeArrowheads="1"/>
          </p:cNvSpPr>
          <p:nvPr/>
        </p:nvSpPr>
        <p:spPr bwMode="auto">
          <a:xfrm>
            <a:off x="2667000" y="4495800"/>
            <a:ext cx="457200" cy="457200"/>
          </a:xfrm>
          <a:prstGeom prst="actionButtonBlank">
            <a:avLst/>
          </a:prstGeom>
          <a:solidFill>
            <a:srgbClr val="CCCCFF"/>
          </a:solidFill>
          <a:ln w="9525">
            <a:noFill/>
            <a:miter lim="800000"/>
            <a:headEnd/>
            <a:tailEnd/>
          </a:ln>
          <a:effectLst/>
        </p:spPr>
        <p:txBody>
          <a:bodyPr wrap="none" anchor="ctr"/>
          <a:lstStyle/>
          <a:p>
            <a:pPr algn="ctr"/>
            <a:r>
              <a:rPr lang="en-US" sz="2800" b="1">
                <a:solidFill>
                  <a:srgbClr val="006600"/>
                </a:solidFill>
                <a:effectLst>
                  <a:outerShdw blurRad="38100" dist="38100" dir="2700000" algn="tl">
                    <a:srgbClr val="000000"/>
                  </a:outerShdw>
                </a:effectLst>
                <a:latin typeface=".VnAvantH" pitchFamily="34" charset="0"/>
              </a:rPr>
              <a:t>y</a:t>
            </a:r>
          </a:p>
        </p:txBody>
      </p:sp>
      <p:sp>
        <p:nvSpPr>
          <p:cNvPr id="76853" name="AutoShape 53">
            <a:hlinkClick r:id="" action="ppaction://noaction" highlightClick="1"/>
          </p:cNvPr>
          <p:cNvSpPr>
            <a:spLocks noChangeArrowheads="1"/>
          </p:cNvSpPr>
          <p:nvPr/>
        </p:nvSpPr>
        <p:spPr bwMode="auto">
          <a:xfrm>
            <a:off x="2209800" y="4495800"/>
            <a:ext cx="457200" cy="457200"/>
          </a:xfrm>
          <a:prstGeom prst="actionButtonBlank">
            <a:avLst/>
          </a:prstGeom>
          <a:solidFill>
            <a:srgbClr val="CCCCFF"/>
          </a:solidFill>
          <a:ln w="9525">
            <a:noFill/>
            <a:miter lim="800000"/>
            <a:headEnd/>
            <a:tailEnd/>
          </a:ln>
          <a:effectLst/>
        </p:spPr>
        <p:txBody>
          <a:bodyPr wrap="none" anchor="ctr"/>
          <a:lstStyle/>
          <a:p>
            <a:pPr algn="ctr"/>
            <a:r>
              <a:rPr lang="en-US" sz="2800" b="1">
                <a:solidFill>
                  <a:srgbClr val="006600"/>
                </a:solidFill>
                <a:effectLst>
                  <a:outerShdw blurRad="38100" dist="38100" dir="2700000" algn="tl">
                    <a:srgbClr val="000000"/>
                  </a:outerShdw>
                </a:effectLst>
                <a:latin typeface=".VnAvantH" pitchFamily="34" charset="0"/>
              </a:rPr>
              <a:t>u</a:t>
            </a:r>
          </a:p>
        </p:txBody>
      </p:sp>
      <p:sp>
        <p:nvSpPr>
          <p:cNvPr id="76854" name="AutoShape 54">
            <a:hlinkClick r:id="" action="ppaction://noaction" highlightClick="1"/>
          </p:cNvPr>
          <p:cNvSpPr>
            <a:spLocks noChangeArrowheads="1"/>
          </p:cNvSpPr>
          <p:nvPr/>
        </p:nvSpPr>
        <p:spPr bwMode="auto">
          <a:xfrm>
            <a:off x="1752600" y="4495800"/>
            <a:ext cx="457200" cy="457200"/>
          </a:xfrm>
          <a:prstGeom prst="actionButtonBlank">
            <a:avLst/>
          </a:prstGeom>
          <a:solidFill>
            <a:srgbClr val="CCCCFF"/>
          </a:solidFill>
          <a:ln w="9525">
            <a:noFill/>
            <a:miter lim="800000"/>
            <a:headEnd/>
            <a:tailEnd/>
          </a:ln>
          <a:effectLst/>
        </p:spPr>
        <p:txBody>
          <a:bodyPr wrap="none" anchor="ctr"/>
          <a:lstStyle/>
          <a:p>
            <a:pPr algn="ctr"/>
            <a:r>
              <a:rPr lang="en-US" sz="2800" b="1">
                <a:solidFill>
                  <a:srgbClr val="006600"/>
                </a:solidFill>
                <a:effectLst>
                  <a:outerShdw blurRad="38100" dist="38100" dir="2700000" algn="tl">
                    <a:srgbClr val="000000"/>
                  </a:outerShdw>
                </a:effectLst>
                <a:latin typeface=".VnAvantH" pitchFamily="34" charset="0"/>
              </a:rPr>
              <a:t>r</a:t>
            </a:r>
          </a:p>
        </p:txBody>
      </p:sp>
      <p:sp>
        <p:nvSpPr>
          <p:cNvPr id="76855" name="AutoShape 55">
            <a:hlinkClick r:id="" action="ppaction://noaction" highlightClick="1"/>
          </p:cNvPr>
          <p:cNvSpPr>
            <a:spLocks noChangeArrowheads="1"/>
          </p:cNvSpPr>
          <p:nvPr/>
        </p:nvSpPr>
        <p:spPr bwMode="auto">
          <a:xfrm>
            <a:off x="1295400" y="4495800"/>
            <a:ext cx="457200" cy="457200"/>
          </a:xfrm>
          <a:prstGeom prst="actionButtonBlank">
            <a:avLst/>
          </a:prstGeom>
          <a:solidFill>
            <a:srgbClr val="FF99FF"/>
          </a:solidFill>
          <a:ln w="9525">
            <a:noFill/>
            <a:miter lim="800000"/>
            <a:headEnd/>
            <a:tailEnd/>
          </a:ln>
          <a:effectLst/>
        </p:spPr>
        <p:txBody>
          <a:bodyPr wrap="none" anchor="ctr"/>
          <a:lstStyle/>
          <a:p>
            <a:pPr algn="ctr"/>
            <a:r>
              <a:rPr lang="en-US" sz="2800" b="1">
                <a:solidFill>
                  <a:srgbClr val="CC0000"/>
                </a:solidFill>
                <a:effectLst>
                  <a:outerShdw blurRad="38100" dist="38100" dir="2700000" algn="tl">
                    <a:srgbClr val="000000"/>
                  </a:outerShdw>
                </a:effectLst>
                <a:latin typeface=".VnAvantH" pitchFamily="34" charset="0"/>
              </a:rPr>
              <a:t>t</a:t>
            </a:r>
          </a:p>
        </p:txBody>
      </p:sp>
      <p:sp>
        <p:nvSpPr>
          <p:cNvPr id="76856" name="AutoShape 56">
            <a:hlinkClick r:id="" action="ppaction://noaction" highlightClick="1"/>
          </p:cNvPr>
          <p:cNvSpPr>
            <a:spLocks noChangeArrowheads="1"/>
          </p:cNvSpPr>
          <p:nvPr/>
        </p:nvSpPr>
        <p:spPr bwMode="auto">
          <a:xfrm>
            <a:off x="1749425" y="4945063"/>
            <a:ext cx="457200" cy="457200"/>
          </a:xfrm>
          <a:prstGeom prst="actionButtonBlank">
            <a:avLst/>
          </a:prstGeom>
          <a:solidFill>
            <a:srgbClr val="CCCCFF"/>
          </a:solidFill>
          <a:ln w="9525">
            <a:noFill/>
            <a:miter lim="800000"/>
            <a:headEnd/>
            <a:tailEnd/>
          </a:ln>
          <a:effectLst/>
        </p:spPr>
        <p:txBody>
          <a:bodyPr wrap="none" anchor="ctr"/>
          <a:lstStyle/>
          <a:p>
            <a:pPr algn="ctr"/>
            <a:r>
              <a:rPr lang="en-US" sz="2800" b="1">
                <a:solidFill>
                  <a:srgbClr val="006600"/>
                </a:solidFill>
                <a:effectLst>
                  <a:outerShdw blurRad="38100" dist="38100" dir="2700000" algn="tl">
                    <a:srgbClr val="000000"/>
                  </a:outerShdw>
                </a:effectLst>
                <a:latin typeface=".VnAvantH" pitchFamily="34" charset="0"/>
              </a:rPr>
              <a:t>s</a:t>
            </a:r>
          </a:p>
        </p:txBody>
      </p:sp>
      <p:sp>
        <p:nvSpPr>
          <p:cNvPr id="76857" name="Oval 57"/>
          <p:cNvSpPr>
            <a:spLocks noChangeArrowheads="1"/>
          </p:cNvSpPr>
          <p:nvPr/>
        </p:nvSpPr>
        <p:spPr bwMode="auto">
          <a:xfrm>
            <a:off x="8077200" y="1782763"/>
            <a:ext cx="609600" cy="381000"/>
          </a:xfrm>
          <a:prstGeom prst="ellipse">
            <a:avLst/>
          </a:prstGeom>
          <a:noFill/>
          <a:ln w="28575">
            <a:solidFill>
              <a:srgbClr val="000099"/>
            </a:solidFill>
            <a:round/>
            <a:headEnd/>
            <a:tailEnd/>
          </a:ln>
          <a:effectLst/>
        </p:spPr>
        <p:txBody>
          <a:bodyPr wrap="none" anchor="ctr"/>
          <a:lstStyle/>
          <a:p>
            <a:pPr algn="ctr"/>
            <a:r>
              <a:rPr lang="en-US" sz="2800" b="1">
                <a:solidFill>
                  <a:srgbClr val="800080"/>
                </a:solidFill>
                <a:effectLst>
                  <a:outerShdw blurRad="38100" dist="38100" dir="2700000" algn="tl">
                    <a:srgbClr val="C0C0C0"/>
                  </a:outerShdw>
                </a:effectLst>
                <a:latin typeface=".VnAvantH" pitchFamily="34" charset="0"/>
              </a:rPr>
              <a:t>6</a:t>
            </a:r>
          </a:p>
        </p:txBody>
      </p:sp>
      <p:sp>
        <p:nvSpPr>
          <p:cNvPr id="76858" name="Oval 58"/>
          <p:cNvSpPr>
            <a:spLocks noChangeArrowheads="1"/>
          </p:cNvSpPr>
          <p:nvPr/>
        </p:nvSpPr>
        <p:spPr bwMode="auto">
          <a:xfrm>
            <a:off x="8077200" y="2184400"/>
            <a:ext cx="609600" cy="381000"/>
          </a:xfrm>
          <a:prstGeom prst="ellipse">
            <a:avLst/>
          </a:prstGeom>
          <a:noFill/>
          <a:ln w="28575">
            <a:solidFill>
              <a:srgbClr val="000099"/>
            </a:solidFill>
            <a:round/>
            <a:headEnd/>
            <a:tailEnd/>
          </a:ln>
          <a:effectLst/>
        </p:spPr>
        <p:txBody>
          <a:bodyPr wrap="none" anchor="ctr"/>
          <a:lstStyle/>
          <a:p>
            <a:pPr algn="ctr"/>
            <a:r>
              <a:rPr lang="en-US" sz="2800" b="1">
                <a:solidFill>
                  <a:srgbClr val="800080"/>
                </a:solidFill>
                <a:effectLst>
                  <a:outerShdw blurRad="38100" dist="38100" dir="2700000" algn="tl">
                    <a:srgbClr val="C0C0C0"/>
                  </a:outerShdw>
                </a:effectLst>
                <a:latin typeface=".VnAvantH" pitchFamily="34" charset="0"/>
              </a:rPr>
              <a:t>5</a:t>
            </a:r>
          </a:p>
        </p:txBody>
      </p:sp>
      <p:sp>
        <p:nvSpPr>
          <p:cNvPr id="76859" name="Rectangle 59"/>
          <p:cNvSpPr>
            <a:spLocks noChangeArrowheads="1"/>
          </p:cNvSpPr>
          <p:nvPr/>
        </p:nvSpPr>
        <p:spPr bwMode="auto">
          <a:xfrm>
            <a:off x="152400" y="803275"/>
            <a:ext cx="8839200" cy="720725"/>
          </a:xfrm>
          <a:prstGeom prst="rect">
            <a:avLst/>
          </a:prstGeom>
          <a:solidFill>
            <a:srgbClr val="CCFFCC"/>
          </a:solidFill>
          <a:ln w="19050">
            <a:solidFill>
              <a:srgbClr val="000099"/>
            </a:solidFill>
            <a:miter lim="800000"/>
            <a:headEnd/>
            <a:tailEnd/>
          </a:ln>
          <a:effectLst/>
        </p:spPr>
        <p:txBody>
          <a:bodyPr wrap="none" anchor="ctr"/>
          <a:lstStyle/>
          <a:p>
            <a:pPr algn="ctr"/>
            <a:r>
              <a:rPr lang="en-US" sz="3600">
                <a:solidFill>
                  <a:srgbClr val="800080"/>
                </a:solidFill>
                <a:effectLst>
                  <a:outerShdw blurRad="38100" dist="38100" dir="2700000" algn="tl">
                    <a:srgbClr val="000000"/>
                  </a:outerShdw>
                </a:effectLst>
                <a:latin typeface=".VnHelvetIns" pitchFamily="34" charset="0"/>
              </a:rPr>
              <a:t>2.Nçi oan Vò N­¬ng b¾t ®Çu tõ nh©n vËt nµy ?</a:t>
            </a:r>
          </a:p>
        </p:txBody>
      </p:sp>
      <p:sp>
        <p:nvSpPr>
          <p:cNvPr id="76860" name="Oval 60"/>
          <p:cNvSpPr>
            <a:spLocks noChangeArrowheads="1"/>
          </p:cNvSpPr>
          <p:nvPr/>
        </p:nvSpPr>
        <p:spPr bwMode="auto">
          <a:xfrm>
            <a:off x="8077200" y="2586038"/>
            <a:ext cx="609600" cy="436562"/>
          </a:xfrm>
          <a:prstGeom prst="ellipse">
            <a:avLst/>
          </a:prstGeom>
          <a:noFill/>
          <a:ln w="28575">
            <a:solidFill>
              <a:srgbClr val="000099"/>
            </a:solidFill>
            <a:round/>
            <a:headEnd/>
            <a:tailEnd/>
          </a:ln>
          <a:effectLst/>
        </p:spPr>
        <p:txBody>
          <a:bodyPr wrap="none" anchor="ctr"/>
          <a:lstStyle/>
          <a:p>
            <a:pPr algn="ctr"/>
            <a:r>
              <a:rPr lang="en-US" sz="2800" b="1">
                <a:solidFill>
                  <a:srgbClr val="800080"/>
                </a:solidFill>
                <a:effectLst>
                  <a:outerShdw blurRad="38100" dist="38100" dir="2700000" algn="tl">
                    <a:srgbClr val="C0C0C0"/>
                  </a:outerShdw>
                </a:effectLst>
                <a:latin typeface=".VnAvantH" pitchFamily="34" charset="0"/>
              </a:rPr>
              <a:t>10</a:t>
            </a:r>
          </a:p>
        </p:txBody>
      </p:sp>
      <p:sp>
        <p:nvSpPr>
          <p:cNvPr id="76861" name="Rectangle 61"/>
          <p:cNvSpPr>
            <a:spLocks noChangeArrowheads="1"/>
          </p:cNvSpPr>
          <p:nvPr/>
        </p:nvSpPr>
        <p:spPr bwMode="auto">
          <a:xfrm>
            <a:off x="152400" y="803275"/>
            <a:ext cx="8839200" cy="720725"/>
          </a:xfrm>
          <a:prstGeom prst="rect">
            <a:avLst/>
          </a:prstGeom>
          <a:solidFill>
            <a:srgbClr val="CCFFCC"/>
          </a:solidFill>
          <a:ln w="19050">
            <a:solidFill>
              <a:srgbClr val="000099"/>
            </a:solidFill>
            <a:miter lim="800000"/>
            <a:headEnd/>
            <a:tailEnd/>
          </a:ln>
          <a:effectLst/>
        </p:spPr>
        <p:txBody>
          <a:bodyPr wrap="none" anchor="ctr"/>
          <a:lstStyle/>
          <a:p>
            <a:pPr algn="ctr"/>
            <a:r>
              <a:rPr lang="en-US" sz="3600">
                <a:solidFill>
                  <a:srgbClr val="800080"/>
                </a:solidFill>
                <a:effectLst>
                  <a:outerShdw blurRad="38100" dist="38100" dir="2700000" algn="tl">
                    <a:srgbClr val="000000"/>
                  </a:outerShdw>
                </a:effectLst>
                <a:latin typeface=".VnHelvetIns" pitchFamily="34" charset="0"/>
              </a:rPr>
              <a:t>3.N¬i Vò N­¬ng gieo m×nh tù vÉn ? </a:t>
            </a:r>
          </a:p>
        </p:txBody>
      </p:sp>
      <p:sp>
        <p:nvSpPr>
          <p:cNvPr id="76862" name="AutoShape 62"/>
          <p:cNvSpPr>
            <a:spLocks noChangeArrowheads="1"/>
          </p:cNvSpPr>
          <p:nvPr/>
        </p:nvSpPr>
        <p:spPr bwMode="auto">
          <a:xfrm>
            <a:off x="457200" y="1752600"/>
            <a:ext cx="533400" cy="457200"/>
          </a:xfrm>
          <a:prstGeom prst="octagon">
            <a:avLst>
              <a:gd name="adj" fmla="val 29287"/>
            </a:avLst>
          </a:prstGeom>
          <a:noFill/>
          <a:ln w="28575">
            <a:solidFill>
              <a:srgbClr val="000099"/>
            </a:solidFill>
            <a:miter lim="800000"/>
            <a:headEnd/>
            <a:tailEnd/>
          </a:ln>
          <a:effectLst/>
        </p:spPr>
        <p:txBody>
          <a:bodyPr wrap="none" anchor="ctr"/>
          <a:lstStyle/>
          <a:p>
            <a:pPr algn="ctr"/>
            <a:r>
              <a:rPr lang="en-US" sz="2800" b="1">
                <a:solidFill>
                  <a:srgbClr val="CC3300"/>
                </a:solidFill>
                <a:effectLst>
                  <a:outerShdw blurRad="38100" dist="38100" dir="2700000" algn="tl">
                    <a:srgbClr val="C0C0C0"/>
                  </a:outerShdw>
                </a:effectLst>
                <a:latin typeface=".VnBahamasBH" pitchFamily="34" charset="0"/>
              </a:rPr>
              <a:t>1</a:t>
            </a:r>
          </a:p>
        </p:txBody>
      </p:sp>
      <p:sp>
        <p:nvSpPr>
          <p:cNvPr id="76863" name="AutoShape 63"/>
          <p:cNvSpPr>
            <a:spLocks noChangeArrowheads="1"/>
          </p:cNvSpPr>
          <p:nvPr/>
        </p:nvSpPr>
        <p:spPr bwMode="auto">
          <a:xfrm>
            <a:off x="457200" y="2209800"/>
            <a:ext cx="533400" cy="457200"/>
          </a:xfrm>
          <a:prstGeom prst="octagon">
            <a:avLst>
              <a:gd name="adj" fmla="val 29287"/>
            </a:avLst>
          </a:prstGeom>
          <a:noFill/>
          <a:ln w="28575">
            <a:solidFill>
              <a:srgbClr val="000099"/>
            </a:solidFill>
            <a:miter lim="800000"/>
            <a:headEnd/>
            <a:tailEnd/>
          </a:ln>
          <a:effectLst/>
        </p:spPr>
        <p:txBody>
          <a:bodyPr wrap="none" anchor="ctr"/>
          <a:lstStyle/>
          <a:p>
            <a:pPr algn="ctr"/>
            <a:r>
              <a:rPr lang="en-US" sz="2800" b="1">
                <a:solidFill>
                  <a:srgbClr val="CC3300"/>
                </a:solidFill>
                <a:effectLst>
                  <a:outerShdw blurRad="38100" dist="38100" dir="2700000" algn="tl">
                    <a:srgbClr val="C0C0C0"/>
                  </a:outerShdw>
                </a:effectLst>
                <a:latin typeface=".VnBahamasBH" pitchFamily="34" charset="0"/>
              </a:rPr>
              <a:t>2</a:t>
            </a:r>
          </a:p>
        </p:txBody>
      </p:sp>
      <p:sp>
        <p:nvSpPr>
          <p:cNvPr id="76864" name="AutoShape 64"/>
          <p:cNvSpPr>
            <a:spLocks noChangeArrowheads="1"/>
          </p:cNvSpPr>
          <p:nvPr/>
        </p:nvSpPr>
        <p:spPr bwMode="auto">
          <a:xfrm>
            <a:off x="457200" y="2667000"/>
            <a:ext cx="533400" cy="457200"/>
          </a:xfrm>
          <a:prstGeom prst="octagon">
            <a:avLst>
              <a:gd name="adj" fmla="val 29287"/>
            </a:avLst>
          </a:prstGeom>
          <a:noFill/>
          <a:ln w="28575">
            <a:solidFill>
              <a:srgbClr val="000099"/>
            </a:solidFill>
            <a:miter lim="800000"/>
            <a:headEnd/>
            <a:tailEnd/>
          </a:ln>
          <a:effectLst/>
        </p:spPr>
        <p:txBody>
          <a:bodyPr wrap="none" anchor="ctr"/>
          <a:lstStyle/>
          <a:p>
            <a:pPr algn="ctr"/>
            <a:r>
              <a:rPr lang="en-US" sz="2800" b="1">
                <a:solidFill>
                  <a:srgbClr val="CC3300"/>
                </a:solidFill>
                <a:effectLst>
                  <a:outerShdw blurRad="38100" dist="38100" dir="2700000" algn="tl">
                    <a:srgbClr val="C0C0C0"/>
                  </a:outerShdw>
                </a:effectLst>
                <a:latin typeface=".VnBahamasBH" pitchFamily="34" charset="0"/>
              </a:rPr>
              <a:t>3</a:t>
            </a:r>
          </a:p>
        </p:txBody>
      </p:sp>
      <p:sp>
        <p:nvSpPr>
          <p:cNvPr id="76865" name="AutoShape 65"/>
          <p:cNvSpPr>
            <a:spLocks noChangeArrowheads="1"/>
          </p:cNvSpPr>
          <p:nvPr/>
        </p:nvSpPr>
        <p:spPr bwMode="auto">
          <a:xfrm>
            <a:off x="457200" y="3124200"/>
            <a:ext cx="533400" cy="457200"/>
          </a:xfrm>
          <a:prstGeom prst="octagon">
            <a:avLst>
              <a:gd name="adj" fmla="val 29287"/>
            </a:avLst>
          </a:prstGeom>
          <a:noFill/>
          <a:ln w="28575">
            <a:solidFill>
              <a:srgbClr val="000099"/>
            </a:solidFill>
            <a:miter lim="800000"/>
            <a:headEnd/>
            <a:tailEnd/>
          </a:ln>
          <a:effectLst/>
        </p:spPr>
        <p:txBody>
          <a:bodyPr wrap="none" anchor="ctr"/>
          <a:lstStyle/>
          <a:p>
            <a:pPr algn="ctr"/>
            <a:r>
              <a:rPr lang="en-US" sz="2800" b="1">
                <a:solidFill>
                  <a:srgbClr val="CC3300"/>
                </a:solidFill>
                <a:effectLst>
                  <a:outerShdw blurRad="38100" dist="38100" dir="2700000" algn="tl">
                    <a:srgbClr val="C0C0C0"/>
                  </a:outerShdw>
                </a:effectLst>
                <a:latin typeface=".VnBahamasBH" pitchFamily="34" charset="0"/>
              </a:rPr>
              <a:t>4</a:t>
            </a:r>
          </a:p>
        </p:txBody>
      </p:sp>
      <p:sp>
        <p:nvSpPr>
          <p:cNvPr id="76866" name="Rectangle 66"/>
          <p:cNvSpPr>
            <a:spLocks noChangeArrowheads="1"/>
          </p:cNvSpPr>
          <p:nvPr/>
        </p:nvSpPr>
        <p:spPr bwMode="auto">
          <a:xfrm>
            <a:off x="152400" y="803275"/>
            <a:ext cx="8839200" cy="720725"/>
          </a:xfrm>
          <a:prstGeom prst="rect">
            <a:avLst/>
          </a:prstGeom>
          <a:solidFill>
            <a:srgbClr val="CCFFCC"/>
          </a:solidFill>
          <a:ln w="19050">
            <a:solidFill>
              <a:srgbClr val="000099"/>
            </a:solidFill>
            <a:miter lim="800000"/>
            <a:headEnd/>
            <a:tailEnd/>
          </a:ln>
          <a:effectLst/>
        </p:spPr>
        <p:txBody>
          <a:bodyPr wrap="none" anchor="ctr"/>
          <a:lstStyle/>
          <a:p>
            <a:pPr algn="ctr"/>
            <a:r>
              <a:rPr lang="en-US" sz="3600">
                <a:solidFill>
                  <a:srgbClr val="800080"/>
                </a:solidFill>
                <a:effectLst>
                  <a:outerShdw blurRad="38100" dist="38100" dir="2700000" algn="tl">
                    <a:srgbClr val="000000"/>
                  </a:outerShdw>
                </a:effectLst>
                <a:latin typeface=".VnHelvetIns" pitchFamily="34" charset="0"/>
              </a:rPr>
              <a:t> 4.Ng­êi cøu gióp Vò N­¬ng ?</a:t>
            </a:r>
          </a:p>
        </p:txBody>
      </p:sp>
      <p:sp>
        <p:nvSpPr>
          <p:cNvPr id="76867" name="AutoShape 67"/>
          <p:cNvSpPr>
            <a:spLocks noChangeArrowheads="1"/>
          </p:cNvSpPr>
          <p:nvPr/>
        </p:nvSpPr>
        <p:spPr bwMode="auto">
          <a:xfrm>
            <a:off x="457200" y="4035425"/>
            <a:ext cx="533400" cy="457200"/>
          </a:xfrm>
          <a:prstGeom prst="octagon">
            <a:avLst>
              <a:gd name="adj" fmla="val 29287"/>
            </a:avLst>
          </a:prstGeom>
          <a:noFill/>
          <a:ln w="28575">
            <a:solidFill>
              <a:srgbClr val="000099"/>
            </a:solidFill>
            <a:miter lim="800000"/>
            <a:headEnd/>
            <a:tailEnd/>
          </a:ln>
          <a:effectLst/>
        </p:spPr>
        <p:txBody>
          <a:bodyPr wrap="none" anchor="ctr"/>
          <a:lstStyle/>
          <a:p>
            <a:pPr algn="ctr"/>
            <a:r>
              <a:rPr lang="en-US" sz="2800" b="1">
                <a:solidFill>
                  <a:srgbClr val="CC3300"/>
                </a:solidFill>
                <a:effectLst>
                  <a:outerShdw blurRad="38100" dist="38100" dir="2700000" algn="tl">
                    <a:srgbClr val="C0C0C0"/>
                  </a:outerShdw>
                </a:effectLst>
                <a:latin typeface=".VnBahamasBH" pitchFamily="34" charset="0"/>
              </a:rPr>
              <a:t>6</a:t>
            </a:r>
          </a:p>
        </p:txBody>
      </p:sp>
      <p:sp>
        <p:nvSpPr>
          <p:cNvPr id="76868" name="AutoShape 68"/>
          <p:cNvSpPr>
            <a:spLocks noChangeArrowheads="1"/>
          </p:cNvSpPr>
          <p:nvPr/>
        </p:nvSpPr>
        <p:spPr bwMode="auto">
          <a:xfrm>
            <a:off x="457200" y="4495800"/>
            <a:ext cx="533400" cy="457200"/>
          </a:xfrm>
          <a:prstGeom prst="octagon">
            <a:avLst>
              <a:gd name="adj" fmla="val 29287"/>
            </a:avLst>
          </a:prstGeom>
          <a:noFill/>
          <a:ln w="28575">
            <a:solidFill>
              <a:srgbClr val="000099"/>
            </a:solidFill>
            <a:miter lim="800000"/>
            <a:headEnd/>
            <a:tailEnd/>
          </a:ln>
          <a:effectLst/>
        </p:spPr>
        <p:txBody>
          <a:bodyPr wrap="none" anchor="ctr"/>
          <a:lstStyle/>
          <a:p>
            <a:pPr algn="ctr"/>
            <a:r>
              <a:rPr lang="en-US" sz="2800" b="1">
                <a:solidFill>
                  <a:srgbClr val="CC3300"/>
                </a:solidFill>
                <a:effectLst>
                  <a:outerShdw blurRad="38100" dist="38100" dir="2700000" algn="tl">
                    <a:srgbClr val="C0C0C0"/>
                  </a:outerShdw>
                </a:effectLst>
                <a:latin typeface=".VnBahamasBH" pitchFamily="34" charset="0"/>
              </a:rPr>
              <a:t>7</a:t>
            </a:r>
          </a:p>
        </p:txBody>
      </p:sp>
      <p:sp>
        <p:nvSpPr>
          <p:cNvPr id="76869" name="AutoShape 69"/>
          <p:cNvSpPr>
            <a:spLocks noChangeArrowheads="1"/>
          </p:cNvSpPr>
          <p:nvPr/>
        </p:nvSpPr>
        <p:spPr bwMode="auto">
          <a:xfrm>
            <a:off x="457200" y="4953000"/>
            <a:ext cx="533400" cy="457200"/>
          </a:xfrm>
          <a:prstGeom prst="octagon">
            <a:avLst>
              <a:gd name="adj" fmla="val 29287"/>
            </a:avLst>
          </a:prstGeom>
          <a:noFill/>
          <a:ln w="28575">
            <a:solidFill>
              <a:srgbClr val="000099"/>
            </a:solidFill>
            <a:miter lim="800000"/>
            <a:headEnd/>
            <a:tailEnd/>
          </a:ln>
          <a:effectLst/>
        </p:spPr>
        <p:txBody>
          <a:bodyPr wrap="none" anchor="ctr"/>
          <a:lstStyle/>
          <a:p>
            <a:pPr algn="ctr"/>
            <a:r>
              <a:rPr lang="en-US" sz="2800" b="1">
                <a:solidFill>
                  <a:srgbClr val="CC3300"/>
                </a:solidFill>
                <a:effectLst>
                  <a:outerShdw blurRad="38100" dist="38100" dir="2700000" algn="tl">
                    <a:srgbClr val="C0C0C0"/>
                  </a:outerShdw>
                </a:effectLst>
                <a:latin typeface=".VnBahamasBH" pitchFamily="34" charset="0"/>
              </a:rPr>
              <a:t>8</a:t>
            </a:r>
          </a:p>
        </p:txBody>
      </p:sp>
      <p:sp>
        <p:nvSpPr>
          <p:cNvPr id="76870" name="Oval 70"/>
          <p:cNvSpPr>
            <a:spLocks noChangeArrowheads="1"/>
          </p:cNvSpPr>
          <p:nvPr/>
        </p:nvSpPr>
        <p:spPr bwMode="auto">
          <a:xfrm>
            <a:off x="8077200" y="3043238"/>
            <a:ext cx="609600" cy="436562"/>
          </a:xfrm>
          <a:prstGeom prst="ellipse">
            <a:avLst/>
          </a:prstGeom>
          <a:noFill/>
          <a:ln w="28575">
            <a:solidFill>
              <a:srgbClr val="000099"/>
            </a:solidFill>
            <a:round/>
            <a:headEnd/>
            <a:tailEnd/>
          </a:ln>
          <a:effectLst/>
        </p:spPr>
        <p:txBody>
          <a:bodyPr wrap="none" anchor="ctr"/>
          <a:lstStyle/>
          <a:p>
            <a:pPr algn="ctr"/>
            <a:r>
              <a:rPr lang="en-US" sz="2800" b="1">
                <a:solidFill>
                  <a:srgbClr val="800080"/>
                </a:solidFill>
                <a:effectLst>
                  <a:outerShdw blurRad="38100" dist="38100" dir="2700000" algn="tl">
                    <a:srgbClr val="C0C0C0"/>
                  </a:outerShdw>
                </a:effectLst>
                <a:latin typeface=".VnAvantH" pitchFamily="34" charset="0"/>
              </a:rPr>
              <a:t>7</a:t>
            </a:r>
          </a:p>
        </p:txBody>
      </p:sp>
      <p:sp>
        <p:nvSpPr>
          <p:cNvPr id="76871" name="Oval 71"/>
          <p:cNvSpPr>
            <a:spLocks noChangeArrowheads="1"/>
          </p:cNvSpPr>
          <p:nvPr/>
        </p:nvSpPr>
        <p:spPr bwMode="auto">
          <a:xfrm>
            <a:off x="8077200" y="3506788"/>
            <a:ext cx="609600" cy="436562"/>
          </a:xfrm>
          <a:prstGeom prst="ellipse">
            <a:avLst/>
          </a:prstGeom>
          <a:noFill/>
          <a:ln w="28575">
            <a:solidFill>
              <a:srgbClr val="000099"/>
            </a:solidFill>
            <a:round/>
            <a:headEnd/>
            <a:tailEnd/>
          </a:ln>
          <a:effectLst/>
        </p:spPr>
        <p:txBody>
          <a:bodyPr wrap="none" anchor="ctr"/>
          <a:lstStyle/>
          <a:p>
            <a:pPr algn="ctr"/>
            <a:r>
              <a:rPr lang="en-US" sz="2800" b="1">
                <a:solidFill>
                  <a:srgbClr val="800080"/>
                </a:solidFill>
                <a:effectLst>
                  <a:outerShdw blurRad="38100" dist="38100" dir="2700000" algn="tl">
                    <a:srgbClr val="C0C0C0"/>
                  </a:outerShdw>
                </a:effectLst>
                <a:latin typeface=".VnAvantH" pitchFamily="34" charset="0"/>
              </a:rPr>
              <a:t>11</a:t>
            </a:r>
          </a:p>
        </p:txBody>
      </p:sp>
      <p:sp>
        <p:nvSpPr>
          <p:cNvPr id="76872" name="Oval 72"/>
          <p:cNvSpPr>
            <a:spLocks noChangeArrowheads="1"/>
          </p:cNvSpPr>
          <p:nvPr/>
        </p:nvSpPr>
        <p:spPr bwMode="auto">
          <a:xfrm>
            <a:off x="8077200" y="3962400"/>
            <a:ext cx="609600" cy="436563"/>
          </a:xfrm>
          <a:prstGeom prst="ellipse">
            <a:avLst/>
          </a:prstGeom>
          <a:noFill/>
          <a:ln w="28575">
            <a:solidFill>
              <a:srgbClr val="000099"/>
            </a:solidFill>
            <a:round/>
            <a:headEnd/>
            <a:tailEnd/>
          </a:ln>
          <a:effectLst/>
        </p:spPr>
        <p:txBody>
          <a:bodyPr wrap="none" anchor="ctr"/>
          <a:lstStyle/>
          <a:p>
            <a:pPr algn="ctr"/>
            <a:r>
              <a:rPr lang="en-US" sz="2800" b="1">
                <a:solidFill>
                  <a:srgbClr val="800080"/>
                </a:solidFill>
                <a:effectLst>
                  <a:outerShdw blurRad="38100" dist="38100" dir="2700000" algn="tl">
                    <a:srgbClr val="C0C0C0"/>
                  </a:outerShdw>
                </a:effectLst>
                <a:latin typeface=".VnAvantH" pitchFamily="34" charset="0"/>
              </a:rPr>
              <a:t>8</a:t>
            </a:r>
          </a:p>
        </p:txBody>
      </p:sp>
      <p:sp>
        <p:nvSpPr>
          <p:cNvPr id="76873" name="Oval 73"/>
          <p:cNvSpPr>
            <a:spLocks noChangeArrowheads="1"/>
          </p:cNvSpPr>
          <p:nvPr/>
        </p:nvSpPr>
        <p:spPr bwMode="auto">
          <a:xfrm>
            <a:off x="8077200" y="4419600"/>
            <a:ext cx="609600" cy="436563"/>
          </a:xfrm>
          <a:prstGeom prst="ellipse">
            <a:avLst/>
          </a:prstGeom>
          <a:noFill/>
          <a:ln w="28575">
            <a:solidFill>
              <a:srgbClr val="000099"/>
            </a:solidFill>
            <a:round/>
            <a:headEnd/>
            <a:tailEnd/>
          </a:ln>
          <a:effectLst/>
        </p:spPr>
        <p:txBody>
          <a:bodyPr wrap="none" anchor="ctr"/>
          <a:lstStyle/>
          <a:p>
            <a:pPr algn="ctr"/>
            <a:r>
              <a:rPr lang="en-US" sz="2800" b="1">
                <a:solidFill>
                  <a:srgbClr val="800080"/>
                </a:solidFill>
                <a:effectLst>
                  <a:outerShdw blurRad="38100" dist="38100" dir="2700000" algn="tl">
                    <a:srgbClr val="C0C0C0"/>
                  </a:outerShdw>
                </a:effectLst>
                <a:latin typeface=".VnAvantH" pitchFamily="34" charset="0"/>
              </a:rPr>
              <a:t>14</a:t>
            </a:r>
          </a:p>
        </p:txBody>
      </p:sp>
      <p:sp>
        <p:nvSpPr>
          <p:cNvPr id="76874" name="Oval 74"/>
          <p:cNvSpPr>
            <a:spLocks noChangeArrowheads="1"/>
          </p:cNvSpPr>
          <p:nvPr/>
        </p:nvSpPr>
        <p:spPr bwMode="auto">
          <a:xfrm>
            <a:off x="8077200" y="4876800"/>
            <a:ext cx="609600" cy="436563"/>
          </a:xfrm>
          <a:prstGeom prst="ellipse">
            <a:avLst/>
          </a:prstGeom>
          <a:noFill/>
          <a:ln w="28575">
            <a:solidFill>
              <a:srgbClr val="000099"/>
            </a:solidFill>
            <a:round/>
            <a:headEnd/>
            <a:tailEnd/>
          </a:ln>
          <a:effectLst/>
        </p:spPr>
        <p:txBody>
          <a:bodyPr wrap="none" anchor="ctr"/>
          <a:lstStyle/>
          <a:p>
            <a:pPr algn="ctr"/>
            <a:r>
              <a:rPr lang="en-US" sz="2800" b="1">
                <a:solidFill>
                  <a:srgbClr val="800080"/>
                </a:solidFill>
                <a:effectLst>
                  <a:outerShdw blurRad="38100" dist="38100" dir="2700000" algn="tl">
                    <a:srgbClr val="C0C0C0"/>
                  </a:outerShdw>
                </a:effectLst>
                <a:latin typeface=".VnAvantH" pitchFamily="34" charset="0"/>
              </a:rPr>
              <a:t>13</a:t>
            </a:r>
          </a:p>
        </p:txBody>
      </p:sp>
      <p:sp>
        <p:nvSpPr>
          <p:cNvPr id="76875" name="AutoShape 75"/>
          <p:cNvSpPr>
            <a:spLocks noChangeArrowheads="1"/>
          </p:cNvSpPr>
          <p:nvPr/>
        </p:nvSpPr>
        <p:spPr bwMode="auto">
          <a:xfrm>
            <a:off x="457200" y="3581400"/>
            <a:ext cx="533400" cy="457200"/>
          </a:xfrm>
          <a:prstGeom prst="octagon">
            <a:avLst>
              <a:gd name="adj" fmla="val 29287"/>
            </a:avLst>
          </a:prstGeom>
          <a:noFill/>
          <a:ln w="28575">
            <a:solidFill>
              <a:srgbClr val="000099"/>
            </a:solidFill>
            <a:miter lim="800000"/>
            <a:headEnd/>
            <a:tailEnd/>
          </a:ln>
          <a:effectLst/>
        </p:spPr>
        <p:txBody>
          <a:bodyPr wrap="none" anchor="ctr"/>
          <a:lstStyle/>
          <a:p>
            <a:pPr algn="ctr"/>
            <a:r>
              <a:rPr lang="en-US" sz="2800" b="1">
                <a:solidFill>
                  <a:srgbClr val="CC3300"/>
                </a:solidFill>
                <a:effectLst>
                  <a:outerShdw blurRad="38100" dist="38100" dir="2700000" algn="tl">
                    <a:srgbClr val="C0C0C0"/>
                  </a:outerShdw>
                </a:effectLst>
                <a:latin typeface=".VnBahamasBH" pitchFamily="34" charset="0"/>
              </a:rPr>
              <a:t>5</a:t>
            </a:r>
          </a:p>
        </p:txBody>
      </p:sp>
      <p:sp>
        <p:nvSpPr>
          <p:cNvPr id="76876" name="Rectangle 76"/>
          <p:cNvSpPr>
            <a:spLocks noChangeArrowheads="1"/>
          </p:cNvSpPr>
          <p:nvPr/>
        </p:nvSpPr>
        <p:spPr bwMode="auto">
          <a:xfrm>
            <a:off x="152400" y="803275"/>
            <a:ext cx="8839200" cy="720725"/>
          </a:xfrm>
          <a:prstGeom prst="rect">
            <a:avLst/>
          </a:prstGeom>
          <a:solidFill>
            <a:srgbClr val="CCFFCC"/>
          </a:solidFill>
          <a:ln w="19050">
            <a:solidFill>
              <a:srgbClr val="000099"/>
            </a:solidFill>
            <a:miter lim="800000"/>
            <a:headEnd/>
            <a:tailEnd/>
          </a:ln>
          <a:effectLst/>
        </p:spPr>
        <p:txBody>
          <a:bodyPr wrap="none" anchor="ctr"/>
          <a:lstStyle/>
          <a:p>
            <a:pPr algn="ctr"/>
            <a:r>
              <a:rPr lang="en-US" sz="3600">
                <a:solidFill>
                  <a:srgbClr val="800080"/>
                </a:solidFill>
                <a:effectLst>
                  <a:outerShdw blurRad="38100" dist="38100" dir="2700000" algn="tl">
                    <a:srgbClr val="000000"/>
                  </a:outerShdw>
                </a:effectLst>
                <a:latin typeface=".VnHelvetIns" pitchFamily="34" charset="0"/>
              </a:rPr>
              <a:t>5.Tªn gäi liªn quan ®Õn MÞ Ch©u-Träng Thuû ?</a:t>
            </a:r>
          </a:p>
        </p:txBody>
      </p:sp>
      <p:sp>
        <p:nvSpPr>
          <p:cNvPr id="76877" name="Rectangle 77"/>
          <p:cNvSpPr>
            <a:spLocks noChangeArrowheads="1"/>
          </p:cNvSpPr>
          <p:nvPr/>
        </p:nvSpPr>
        <p:spPr bwMode="auto">
          <a:xfrm>
            <a:off x="152400" y="803275"/>
            <a:ext cx="8839200" cy="720725"/>
          </a:xfrm>
          <a:prstGeom prst="rect">
            <a:avLst/>
          </a:prstGeom>
          <a:solidFill>
            <a:srgbClr val="CCFFCC"/>
          </a:solidFill>
          <a:ln w="19050">
            <a:solidFill>
              <a:srgbClr val="000099"/>
            </a:solidFill>
            <a:miter lim="800000"/>
            <a:headEnd/>
            <a:tailEnd/>
          </a:ln>
          <a:effectLst/>
        </p:spPr>
        <p:txBody>
          <a:bodyPr wrap="none" anchor="ctr"/>
          <a:lstStyle/>
          <a:p>
            <a:pPr algn="ctr"/>
            <a:r>
              <a:rPr lang="en-US" sz="3600">
                <a:solidFill>
                  <a:srgbClr val="800080"/>
                </a:solidFill>
                <a:effectLst>
                  <a:outerShdw blurRad="38100" dist="38100" dir="2700000" algn="tl">
                    <a:srgbClr val="000000"/>
                  </a:outerShdw>
                </a:effectLst>
                <a:latin typeface=".VnHelvetIns" pitchFamily="34" charset="0"/>
              </a:rPr>
              <a:t>6.§Þa danh nµy n»m trong c©u chuyÖn ?</a:t>
            </a:r>
          </a:p>
        </p:txBody>
      </p:sp>
      <p:sp>
        <p:nvSpPr>
          <p:cNvPr id="76878" name="Rectangle 78"/>
          <p:cNvSpPr>
            <a:spLocks noChangeArrowheads="1"/>
          </p:cNvSpPr>
          <p:nvPr/>
        </p:nvSpPr>
        <p:spPr bwMode="auto">
          <a:xfrm>
            <a:off x="152400" y="803275"/>
            <a:ext cx="8839200" cy="720725"/>
          </a:xfrm>
          <a:prstGeom prst="rect">
            <a:avLst/>
          </a:prstGeom>
          <a:solidFill>
            <a:srgbClr val="CCFFCC"/>
          </a:solidFill>
          <a:ln w="19050">
            <a:solidFill>
              <a:srgbClr val="000099"/>
            </a:solidFill>
            <a:miter lim="800000"/>
            <a:headEnd/>
            <a:tailEnd/>
          </a:ln>
          <a:effectLst/>
        </p:spPr>
        <p:txBody>
          <a:bodyPr wrap="none" anchor="ctr"/>
          <a:lstStyle/>
          <a:p>
            <a:pPr algn="ctr"/>
            <a:r>
              <a:rPr lang="en-US" sz="3200">
                <a:solidFill>
                  <a:srgbClr val="800080"/>
                </a:solidFill>
                <a:effectLst>
                  <a:outerShdw blurRad="38100" dist="38100" dir="2700000" algn="tl">
                    <a:srgbClr val="000000"/>
                  </a:outerShdw>
                </a:effectLst>
                <a:latin typeface=".VnHelvetIns" pitchFamily="34" charset="0"/>
              </a:rPr>
              <a:t>7. </a:t>
            </a:r>
            <a:r>
              <a:rPr lang="en-US" sz="3200">
                <a:solidFill>
                  <a:srgbClr val="006666"/>
                </a:solidFill>
                <a:effectLst>
                  <a:outerShdw blurRad="38100" dist="38100" dir="2700000" algn="tl">
                    <a:srgbClr val="000000"/>
                  </a:outerShdw>
                </a:effectLst>
                <a:latin typeface=".VnHelvetIns" pitchFamily="34" charset="0"/>
              </a:rPr>
              <a:t>ChuyÖn ng­êi con g¸i Nam X­¬ng</a:t>
            </a:r>
            <a:r>
              <a:rPr lang="en-US" sz="3200">
                <a:solidFill>
                  <a:srgbClr val="800080"/>
                </a:solidFill>
                <a:effectLst>
                  <a:outerShdw blurRad="38100" dist="38100" dir="2700000" algn="tl">
                    <a:srgbClr val="000000"/>
                  </a:outerShdw>
                </a:effectLst>
                <a:latin typeface=".VnHelvetIns" pitchFamily="34" charset="0"/>
              </a:rPr>
              <a:t> trÝch tõ TP nµy?</a:t>
            </a:r>
          </a:p>
        </p:txBody>
      </p:sp>
      <p:sp>
        <p:nvSpPr>
          <p:cNvPr id="76879" name="Rectangle 79"/>
          <p:cNvSpPr>
            <a:spLocks noChangeArrowheads="1"/>
          </p:cNvSpPr>
          <p:nvPr/>
        </p:nvSpPr>
        <p:spPr bwMode="auto">
          <a:xfrm>
            <a:off x="228600" y="838200"/>
            <a:ext cx="8686800" cy="609600"/>
          </a:xfrm>
          <a:prstGeom prst="rect">
            <a:avLst/>
          </a:prstGeom>
          <a:solidFill>
            <a:srgbClr val="CCFFCC"/>
          </a:solidFill>
          <a:ln w="19050">
            <a:solidFill>
              <a:srgbClr val="000099"/>
            </a:solidFill>
            <a:miter lim="800000"/>
            <a:headEnd/>
            <a:tailEnd/>
          </a:ln>
          <a:effectLst/>
        </p:spPr>
        <p:txBody>
          <a:bodyPr wrap="none" anchor="ctr"/>
          <a:lstStyle/>
          <a:p>
            <a:pPr algn="ctr"/>
            <a:r>
              <a:rPr lang="en-US" sz="3600">
                <a:solidFill>
                  <a:srgbClr val="800080"/>
                </a:solidFill>
                <a:effectLst>
                  <a:outerShdw blurRad="38100" dist="38100" dir="2700000" algn="tl">
                    <a:srgbClr val="000000"/>
                  </a:outerShdw>
                </a:effectLst>
                <a:latin typeface=".VnHelvetIns" pitchFamily="34" charset="0"/>
              </a:rPr>
              <a:t>8.Côm tõ nãi : “mÖnh ®· hÕt, søc ®· c¹n”</a:t>
            </a:r>
            <a:endParaRPr lang="en-US" sz="3600">
              <a:solidFill>
                <a:srgbClr val="006666"/>
              </a:solidFill>
              <a:effectLst>
                <a:outerShdw blurRad="38100" dist="38100" dir="2700000" algn="tl">
                  <a:srgbClr val="000000"/>
                </a:outerShdw>
              </a:effectLst>
              <a:latin typeface=".VnHelvetIns" pitchFamily="34" charset="0"/>
            </a:endParaRPr>
          </a:p>
        </p:txBody>
      </p:sp>
      <p:sp>
        <p:nvSpPr>
          <p:cNvPr id="76880" name="Oval 80"/>
          <p:cNvSpPr>
            <a:spLocks noChangeArrowheads="1"/>
          </p:cNvSpPr>
          <p:nvPr/>
        </p:nvSpPr>
        <p:spPr bwMode="auto">
          <a:xfrm>
            <a:off x="6858000" y="1697038"/>
            <a:ext cx="838200" cy="838200"/>
          </a:xfrm>
          <a:prstGeom prst="ellipse">
            <a:avLst/>
          </a:prstGeom>
          <a:solidFill>
            <a:srgbClr val="99CCFF"/>
          </a:solidFill>
          <a:ln w="38100" cmpd="dbl">
            <a:solidFill>
              <a:srgbClr val="660033"/>
            </a:solidFill>
            <a:round/>
            <a:headEnd type="none" w="sm" len="sm"/>
            <a:tailEnd type="none" w="sm" len="sm"/>
          </a:ln>
          <a:effectLst/>
        </p:spPr>
        <p:txBody>
          <a:bodyPr wrap="none" anchor="ctr"/>
          <a:lstStyle/>
          <a:p>
            <a:pPr algn="ctr" eaLnBrk="0" hangingPunct="0"/>
            <a:r>
              <a:rPr lang="en-US" sz="4800">
                <a:solidFill>
                  <a:srgbClr val="FF0000"/>
                </a:solidFill>
                <a:latin typeface="Times New Roman" pitchFamily="18" charset="0"/>
              </a:rPr>
              <a:t>1</a:t>
            </a:r>
          </a:p>
        </p:txBody>
      </p:sp>
      <p:sp>
        <p:nvSpPr>
          <p:cNvPr id="76881" name="Oval 81"/>
          <p:cNvSpPr>
            <a:spLocks noChangeArrowheads="1"/>
          </p:cNvSpPr>
          <p:nvPr/>
        </p:nvSpPr>
        <p:spPr bwMode="auto">
          <a:xfrm>
            <a:off x="6858000" y="1697038"/>
            <a:ext cx="838200" cy="838200"/>
          </a:xfrm>
          <a:prstGeom prst="ellipse">
            <a:avLst/>
          </a:prstGeom>
          <a:solidFill>
            <a:srgbClr val="99CCFF"/>
          </a:solidFill>
          <a:ln w="38100" cmpd="dbl">
            <a:solidFill>
              <a:srgbClr val="660033"/>
            </a:solidFill>
            <a:round/>
            <a:headEnd type="none" w="sm" len="sm"/>
            <a:tailEnd type="none" w="sm" len="sm"/>
          </a:ln>
          <a:effectLst/>
        </p:spPr>
        <p:txBody>
          <a:bodyPr wrap="none" anchor="ctr"/>
          <a:lstStyle/>
          <a:p>
            <a:pPr algn="ctr" eaLnBrk="0" hangingPunct="0"/>
            <a:r>
              <a:rPr lang="en-US" sz="4800">
                <a:solidFill>
                  <a:srgbClr val="FF0000"/>
                </a:solidFill>
                <a:latin typeface="Times New Roman" pitchFamily="18" charset="0"/>
              </a:rPr>
              <a:t>2</a:t>
            </a:r>
          </a:p>
        </p:txBody>
      </p:sp>
      <p:sp>
        <p:nvSpPr>
          <p:cNvPr id="76882" name="Oval 82"/>
          <p:cNvSpPr>
            <a:spLocks noChangeArrowheads="1"/>
          </p:cNvSpPr>
          <p:nvPr/>
        </p:nvSpPr>
        <p:spPr bwMode="auto">
          <a:xfrm>
            <a:off x="6858000" y="1697038"/>
            <a:ext cx="838200" cy="838200"/>
          </a:xfrm>
          <a:prstGeom prst="ellipse">
            <a:avLst/>
          </a:prstGeom>
          <a:solidFill>
            <a:srgbClr val="99CCFF"/>
          </a:solidFill>
          <a:ln w="38100" cmpd="dbl">
            <a:solidFill>
              <a:srgbClr val="660033"/>
            </a:solidFill>
            <a:round/>
            <a:headEnd type="none" w="sm" len="sm"/>
            <a:tailEnd type="none" w="sm" len="sm"/>
          </a:ln>
          <a:effectLst/>
        </p:spPr>
        <p:txBody>
          <a:bodyPr wrap="none" anchor="ctr"/>
          <a:lstStyle/>
          <a:p>
            <a:pPr algn="ctr" eaLnBrk="0" hangingPunct="0"/>
            <a:r>
              <a:rPr lang="en-US" sz="4800">
                <a:solidFill>
                  <a:srgbClr val="FF0000"/>
                </a:solidFill>
                <a:latin typeface="Times New Roman" pitchFamily="18" charset="0"/>
              </a:rPr>
              <a:t>3</a:t>
            </a:r>
          </a:p>
        </p:txBody>
      </p:sp>
      <p:sp>
        <p:nvSpPr>
          <p:cNvPr id="76883" name="Oval 83"/>
          <p:cNvSpPr>
            <a:spLocks noChangeArrowheads="1"/>
          </p:cNvSpPr>
          <p:nvPr/>
        </p:nvSpPr>
        <p:spPr bwMode="auto">
          <a:xfrm>
            <a:off x="6858000" y="1697038"/>
            <a:ext cx="838200" cy="838200"/>
          </a:xfrm>
          <a:prstGeom prst="ellipse">
            <a:avLst/>
          </a:prstGeom>
          <a:solidFill>
            <a:srgbClr val="99CCFF"/>
          </a:solidFill>
          <a:ln w="38100" cmpd="dbl">
            <a:solidFill>
              <a:srgbClr val="660033"/>
            </a:solidFill>
            <a:round/>
            <a:headEnd type="none" w="sm" len="sm"/>
            <a:tailEnd type="none" w="sm" len="sm"/>
          </a:ln>
          <a:effectLst/>
        </p:spPr>
        <p:txBody>
          <a:bodyPr wrap="none" anchor="ctr"/>
          <a:lstStyle/>
          <a:p>
            <a:pPr algn="ctr" eaLnBrk="0" hangingPunct="0"/>
            <a:r>
              <a:rPr lang="en-US" sz="4800">
                <a:solidFill>
                  <a:srgbClr val="FF0000"/>
                </a:solidFill>
                <a:latin typeface="Times New Roman" pitchFamily="18" charset="0"/>
              </a:rPr>
              <a:t>4</a:t>
            </a:r>
          </a:p>
        </p:txBody>
      </p:sp>
      <p:sp>
        <p:nvSpPr>
          <p:cNvPr id="76884" name="Oval 84"/>
          <p:cNvSpPr>
            <a:spLocks noChangeArrowheads="1"/>
          </p:cNvSpPr>
          <p:nvPr/>
        </p:nvSpPr>
        <p:spPr bwMode="auto">
          <a:xfrm>
            <a:off x="6858000" y="1697038"/>
            <a:ext cx="838200" cy="838200"/>
          </a:xfrm>
          <a:prstGeom prst="ellipse">
            <a:avLst/>
          </a:prstGeom>
          <a:solidFill>
            <a:srgbClr val="99CCFF"/>
          </a:solidFill>
          <a:ln w="38100" cmpd="dbl">
            <a:solidFill>
              <a:srgbClr val="660033"/>
            </a:solidFill>
            <a:round/>
            <a:headEnd type="none" w="sm" len="sm"/>
            <a:tailEnd type="none" w="sm" len="sm"/>
          </a:ln>
          <a:effectLst/>
        </p:spPr>
        <p:txBody>
          <a:bodyPr wrap="none" anchor="ctr"/>
          <a:lstStyle/>
          <a:p>
            <a:pPr algn="ctr" eaLnBrk="0" hangingPunct="0"/>
            <a:r>
              <a:rPr lang="en-US" sz="4800">
                <a:solidFill>
                  <a:srgbClr val="FF0000"/>
                </a:solidFill>
                <a:latin typeface="Times New Roman" pitchFamily="18" charset="0"/>
              </a:rPr>
              <a:t>5</a:t>
            </a:r>
          </a:p>
        </p:txBody>
      </p:sp>
      <p:sp>
        <p:nvSpPr>
          <p:cNvPr id="76885" name="Oval 85"/>
          <p:cNvSpPr>
            <a:spLocks noChangeArrowheads="1"/>
          </p:cNvSpPr>
          <p:nvPr/>
        </p:nvSpPr>
        <p:spPr bwMode="auto">
          <a:xfrm>
            <a:off x="6858000" y="1711325"/>
            <a:ext cx="838200" cy="838200"/>
          </a:xfrm>
          <a:prstGeom prst="ellipse">
            <a:avLst/>
          </a:prstGeom>
          <a:solidFill>
            <a:srgbClr val="99CCFF"/>
          </a:solidFill>
          <a:ln w="38100" cmpd="dbl">
            <a:solidFill>
              <a:srgbClr val="660033"/>
            </a:solidFill>
            <a:round/>
            <a:headEnd type="none" w="sm" len="sm"/>
            <a:tailEnd type="none" w="sm" len="sm"/>
          </a:ln>
          <a:effectLst/>
        </p:spPr>
        <p:txBody>
          <a:bodyPr wrap="none" anchor="ctr"/>
          <a:lstStyle/>
          <a:p>
            <a:pPr algn="ctr" eaLnBrk="0" hangingPunct="0"/>
            <a:r>
              <a:rPr lang="en-US" sz="4800">
                <a:solidFill>
                  <a:srgbClr val="FF0000"/>
                </a:solidFill>
                <a:latin typeface="Times New Roman" pitchFamily="18" charset="0"/>
              </a:rPr>
              <a:t>6</a:t>
            </a:r>
          </a:p>
        </p:txBody>
      </p:sp>
      <p:sp>
        <p:nvSpPr>
          <p:cNvPr id="76886" name="Oval 86"/>
          <p:cNvSpPr>
            <a:spLocks noChangeArrowheads="1"/>
          </p:cNvSpPr>
          <p:nvPr/>
        </p:nvSpPr>
        <p:spPr bwMode="auto">
          <a:xfrm>
            <a:off x="6858000" y="1697038"/>
            <a:ext cx="838200" cy="838200"/>
          </a:xfrm>
          <a:prstGeom prst="ellipse">
            <a:avLst/>
          </a:prstGeom>
          <a:solidFill>
            <a:srgbClr val="99CCFF"/>
          </a:solidFill>
          <a:ln w="38100" cmpd="dbl">
            <a:solidFill>
              <a:srgbClr val="660033"/>
            </a:solidFill>
            <a:round/>
            <a:headEnd type="none" w="sm" len="sm"/>
            <a:tailEnd type="none" w="sm" len="sm"/>
          </a:ln>
          <a:effectLst/>
        </p:spPr>
        <p:txBody>
          <a:bodyPr wrap="none" anchor="ctr"/>
          <a:lstStyle/>
          <a:p>
            <a:pPr algn="ctr" eaLnBrk="0" hangingPunct="0"/>
            <a:r>
              <a:rPr lang="en-US" sz="4800">
                <a:solidFill>
                  <a:srgbClr val="FF0000"/>
                </a:solidFill>
                <a:latin typeface="Times New Roman" pitchFamily="18" charset="0"/>
              </a:rPr>
              <a:t>7</a:t>
            </a:r>
          </a:p>
        </p:txBody>
      </p:sp>
      <p:sp>
        <p:nvSpPr>
          <p:cNvPr id="76887" name="Oval 87"/>
          <p:cNvSpPr>
            <a:spLocks noChangeArrowheads="1"/>
          </p:cNvSpPr>
          <p:nvPr/>
        </p:nvSpPr>
        <p:spPr bwMode="auto">
          <a:xfrm>
            <a:off x="6858000" y="1697038"/>
            <a:ext cx="838200" cy="838200"/>
          </a:xfrm>
          <a:prstGeom prst="ellipse">
            <a:avLst/>
          </a:prstGeom>
          <a:solidFill>
            <a:srgbClr val="99CCFF"/>
          </a:solidFill>
          <a:ln w="38100" cmpd="dbl">
            <a:solidFill>
              <a:srgbClr val="660033"/>
            </a:solidFill>
            <a:round/>
            <a:headEnd type="none" w="sm" len="sm"/>
            <a:tailEnd type="none" w="sm" len="sm"/>
          </a:ln>
          <a:effectLst/>
        </p:spPr>
        <p:txBody>
          <a:bodyPr wrap="none" anchor="ctr"/>
          <a:lstStyle/>
          <a:p>
            <a:pPr algn="ctr" eaLnBrk="0" hangingPunct="0"/>
            <a:r>
              <a:rPr lang="en-US" sz="4800">
                <a:solidFill>
                  <a:srgbClr val="FF0000"/>
                </a:solidFill>
                <a:latin typeface="Times New Roman" pitchFamily="18" charset="0"/>
              </a:rPr>
              <a:t>8</a:t>
            </a:r>
          </a:p>
        </p:txBody>
      </p:sp>
      <p:sp>
        <p:nvSpPr>
          <p:cNvPr id="76888" name="Oval 88"/>
          <p:cNvSpPr>
            <a:spLocks noChangeArrowheads="1"/>
          </p:cNvSpPr>
          <p:nvPr/>
        </p:nvSpPr>
        <p:spPr bwMode="auto">
          <a:xfrm>
            <a:off x="6858000" y="1697038"/>
            <a:ext cx="838200" cy="838200"/>
          </a:xfrm>
          <a:prstGeom prst="ellipse">
            <a:avLst/>
          </a:prstGeom>
          <a:solidFill>
            <a:srgbClr val="99CCFF"/>
          </a:solidFill>
          <a:ln w="38100" cmpd="dbl">
            <a:solidFill>
              <a:srgbClr val="660033"/>
            </a:solidFill>
            <a:round/>
            <a:headEnd type="none" w="sm" len="sm"/>
            <a:tailEnd type="none" w="sm" len="sm"/>
          </a:ln>
          <a:effectLst/>
        </p:spPr>
        <p:txBody>
          <a:bodyPr wrap="none" anchor="ctr"/>
          <a:lstStyle/>
          <a:p>
            <a:pPr algn="ctr" eaLnBrk="0" hangingPunct="0"/>
            <a:r>
              <a:rPr lang="en-US" sz="4800">
                <a:solidFill>
                  <a:srgbClr val="FF0000"/>
                </a:solidFill>
                <a:latin typeface="Times New Roman" pitchFamily="18" charset="0"/>
              </a:rPr>
              <a:t>9</a:t>
            </a:r>
          </a:p>
        </p:txBody>
      </p:sp>
      <p:sp>
        <p:nvSpPr>
          <p:cNvPr id="76889" name="Oval 89"/>
          <p:cNvSpPr>
            <a:spLocks noChangeArrowheads="1"/>
          </p:cNvSpPr>
          <p:nvPr/>
        </p:nvSpPr>
        <p:spPr bwMode="auto">
          <a:xfrm>
            <a:off x="6858000" y="1695450"/>
            <a:ext cx="838200" cy="838200"/>
          </a:xfrm>
          <a:prstGeom prst="ellipse">
            <a:avLst/>
          </a:prstGeom>
          <a:solidFill>
            <a:srgbClr val="99CCFF"/>
          </a:solidFill>
          <a:ln w="38100" cmpd="dbl">
            <a:solidFill>
              <a:srgbClr val="660033"/>
            </a:solidFill>
            <a:round/>
            <a:headEnd type="none" w="sm" len="sm"/>
            <a:tailEnd type="none" w="sm" len="sm"/>
          </a:ln>
          <a:effectLst/>
        </p:spPr>
        <p:txBody>
          <a:bodyPr wrap="none" anchor="ctr"/>
          <a:lstStyle/>
          <a:p>
            <a:pPr algn="ctr" eaLnBrk="0" hangingPunct="0"/>
            <a:r>
              <a:rPr lang="en-US" sz="4800">
                <a:solidFill>
                  <a:srgbClr val="FF0000"/>
                </a:solidFill>
                <a:latin typeface="Times New Roman" pitchFamily="18" charset="0"/>
              </a:rPr>
              <a:t>10</a:t>
            </a:r>
          </a:p>
        </p:txBody>
      </p:sp>
      <p:pic>
        <p:nvPicPr>
          <p:cNvPr id="76890" name="Picture 90" descr="AG00174_"/>
          <p:cNvPicPr>
            <a:picLocks noChangeAspect="1" noChangeArrowheads="1" noCrop="1"/>
          </p:cNvPicPr>
          <p:nvPr/>
        </p:nvPicPr>
        <p:blipFill>
          <a:blip r:embed="rId8" cstate="print"/>
          <a:srcRect/>
          <a:stretch>
            <a:fillRect/>
          </a:stretch>
        </p:blipFill>
        <p:spPr bwMode="auto">
          <a:xfrm>
            <a:off x="6996113" y="2628900"/>
            <a:ext cx="571500" cy="571500"/>
          </a:xfrm>
          <a:prstGeom prst="rect">
            <a:avLst/>
          </a:prstGeom>
          <a:noFill/>
        </p:spPr>
      </p:pic>
      <p:pic>
        <p:nvPicPr>
          <p:cNvPr id="76891" name="Picture 91" descr="sun14[1]"/>
          <p:cNvPicPr>
            <a:picLocks noChangeAspect="1" noChangeArrowheads="1" noCrop="1"/>
          </p:cNvPicPr>
          <p:nvPr/>
        </p:nvPicPr>
        <p:blipFill>
          <a:blip r:embed="rId9" cstate="print"/>
          <a:srcRect/>
          <a:stretch>
            <a:fillRect/>
          </a:stretch>
        </p:blipFill>
        <p:spPr bwMode="auto">
          <a:xfrm>
            <a:off x="6670675" y="1600200"/>
            <a:ext cx="1219200" cy="1054100"/>
          </a:xfrm>
          <a:prstGeom prst="rect">
            <a:avLst/>
          </a:prstGeom>
          <a:noFill/>
          <a:ln w="9525">
            <a:noFill/>
            <a:miter lim="800000"/>
            <a:headEnd/>
            <a:tailEnd/>
          </a:ln>
        </p:spPr>
      </p:pic>
      <p:sp>
        <p:nvSpPr>
          <p:cNvPr id="76892" name="AutoShape 92">
            <a:hlinkClick r:id="" action="ppaction://noaction" highlightClick="1"/>
          </p:cNvPr>
          <p:cNvSpPr>
            <a:spLocks noChangeArrowheads="1"/>
          </p:cNvSpPr>
          <p:nvPr/>
        </p:nvSpPr>
        <p:spPr bwMode="auto">
          <a:xfrm>
            <a:off x="4495800" y="1760538"/>
            <a:ext cx="457200" cy="457200"/>
          </a:xfrm>
          <a:prstGeom prst="actionButtonBlank">
            <a:avLst/>
          </a:prstGeom>
          <a:solidFill>
            <a:srgbClr val="CCCCFF"/>
          </a:solidFill>
          <a:ln w="9525">
            <a:noFill/>
            <a:miter lim="800000"/>
            <a:headEnd/>
            <a:tailEnd/>
          </a:ln>
          <a:effectLst/>
        </p:spPr>
        <p:txBody>
          <a:bodyPr wrap="none" anchor="ctr"/>
          <a:lstStyle/>
          <a:p>
            <a:pPr algn="ctr"/>
            <a:r>
              <a:rPr lang="en-US" sz="2800" b="1">
                <a:solidFill>
                  <a:srgbClr val="006600"/>
                </a:solidFill>
                <a:effectLst>
                  <a:outerShdw blurRad="38100" dist="38100" dir="2700000" algn="tl">
                    <a:srgbClr val="000000"/>
                  </a:outerShdw>
                </a:effectLst>
                <a:latin typeface=".VnAvantH" pitchFamily="34" charset="0"/>
              </a:rPr>
              <a:t>n</a:t>
            </a:r>
          </a:p>
        </p:txBody>
      </p:sp>
      <p:sp>
        <p:nvSpPr>
          <p:cNvPr id="76893" name="AutoShape 93">
            <a:hlinkClick r:id="" action="ppaction://noaction" highlightClick="1"/>
          </p:cNvPr>
          <p:cNvSpPr>
            <a:spLocks noChangeArrowheads="1"/>
          </p:cNvSpPr>
          <p:nvPr/>
        </p:nvSpPr>
        <p:spPr bwMode="auto">
          <a:xfrm>
            <a:off x="5410200" y="2662238"/>
            <a:ext cx="457200" cy="457200"/>
          </a:xfrm>
          <a:prstGeom prst="actionButtonBlank">
            <a:avLst/>
          </a:prstGeom>
          <a:solidFill>
            <a:srgbClr val="CCCCFF"/>
          </a:solidFill>
          <a:ln w="9525">
            <a:noFill/>
            <a:miter lim="800000"/>
            <a:headEnd/>
            <a:tailEnd/>
          </a:ln>
          <a:effectLst/>
        </p:spPr>
        <p:txBody>
          <a:bodyPr wrap="none" anchor="ctr"/>
          <a:lstStyle/>
          <a:p>
            <a:pPr algn="ctr"/>
            <a:r>
              <a:rPr lang="en-US" sz="2800" b="1">
                <a:solidFill>
                  <a:srgbClr val="006600"/>
                </a:solidFill>
                <a:effectLst>
                  <a:outerShdw blurRad="38100" dist="38100" dir="2700000" algn="tl">
                    <a:srgbClr val="000000"/>
                  </a:outerShdw>
                </a:effectLst>
                <a:latin typeface=".VnAvantH" pitchFamily="34" charset="0"/>
              </a:rPr>
              <a:t>n</a:t>
            </a:r>
          </a:p>
        </p:txBody>
      </p:sp>
      <p:sp>
        <p:nvSpPr>
          <p:cNvPr id="76894" name="AutoShape 94">
            <a:hlinkClick r:id="" action="ppaction://noaction" highlightClick="1"/>
          </p:cNvPr>
          <p:cNvSpPr>
            <a:spLocks noChangeArrowheads="1"/>
          </p:cNvSpPr>
          <p:nvPr/>
        </p:nvSpPr>
        <p:spPr bwMode="auto">
          <a:xfrm>
            <a:off x="5867400" y="2654300"/>
            <a:ext cx="457200" cy="457200"/>
          </a:xfrm>
          <a:prstGeom prst="actionButtonBlank">
            <a:avLst/>
          </a:prstGeom>
          <a:solidFill>
            <a:srgbClr val="CCCCFF"/>
          </a:solidFill>
          <a:ln w="9525">
            <a:noFill/>
            <a:miter lim="800000"/>
            <a:headEnd/>
            <a:tailEnd/>
          </a:ln>
          <a:effectLst/>
        </p:spPr>
        <p:txBody>
          <a:bodyPr wrap="none" anchor="ctr"/>
          <a:lstStyle/>
          <a:p>
            <a:pPr algn="ctr"/>
            <a:r>
              <a:rPr lang="en-US" sz="2800" b="1">
                <a:solidFill>
                  <a:srgbClr val="006600"/>
                </a:solidFill>
                <a:effectLst>
                  <a:outerShdw blurRad="38100" dist="38100" dir="2700000" algn="tl">
                    <a:srgbClr val="000000"/>
                  </a:outerShdw>
                </a:effectLst>
                <a:latin typeface=".VnAvantH" pitchFamily="34" charset="0"/>
              </a:rPr>
              <a:t>g</a:t>
            </a:r>
          </a:p>
        </p:txBody>
      </p:sp>
      <p:sp>
        <p:nvSpPr>
          <p:cNvPr id="76895" name="AutoShape 95">
            <a:hlinkClick r:id="" action="ppaction://noaction" highlightClick="1"/>
          </p:cNvPr>
          <p:cNvSpPr>
            <a:spLocks noChangeArrowheads="1"/>
          </p:cNvSpPr>
          <p:nvPr/>
        </p:nvSpPr>
        <p:spPr bwMode="auto">
          <a:xfrm>
            <a:off x="1784350" y="5638800"/>
            <a:ext cx="457200" cy="457200"/>
          </a:xfrm>
          <a:prstGeom prst="actionButtonBlank">
            <a:avLst/>
          </a:prstGeom>
          <a:solidFill>
            <a:srgbClr val="000099"/>
          </a:solidFill>
          <a:ln w="9525">
            <a:noFill/>
            <a:miter lim="800000"/>
            <a:headEnd/>
            <a:tailEnd/>
          </a:ln>
          <a:effectLst/>
        </p:spPr>
        <p:txBody>
          <a:bodyPr wrap="none" anchor="ctr"/>
          <a:lstStyle/>
          <a:p>
            <a:pPr algn="ctr"/>
            <a:r>
              <a:rPr lang="en-US" sz="2800" b="1">
                <a:solidFill>
                  <a:srgbClr val="FF9900"/>
                </a:solidFill>
                <a:effectLst>
                  <a:outerShdw blurRad="38100" dist="38100" dir="2700000" algn="tl">
                    <a:srgbClr val="000000"/>
                  </a:outerShdw>
                </a:effectLst>
                <a:latin typeface=".VnAvantH" pitchFamily="34" charset="0"/>
              </a:rPr>
              <a:t>©</a:t>
            </a:r>
          </a:p>
        </p:txBody>
      </p:sp>
      <p:sp>
        <p:nvSpPr>
          <p:cNvPr id="76896" name="AutoShape 96">
            <a:hlinkClick r:id="" action="ppaction://noaction" highlightClick="1"/>
          </p:cNvPr>
          <p:cNvSpPr>
            <a:spLocks noChangeArrowheads="1"/>
          </p:cNvSpPr>
          <p:nvPr/>
        </p:nvSpPr>
        <p:spPr bwMode="auto">
          <a:xfrm>
            <a:off x="1352550" y="5638800"/>
            <a:ext cx="457200" cy="457200"/>
          </a:xfrm>
          <a:prstGeom prst="actionButtonBlank">
            <a:avLst/>
          </a:prstGeom>
          <a:solidFill>
            <a:srgbClr val="000099"/>
          </a:solidFill>
          <a:ln w="9525">
            <a:noFill/>
            <a:miter lim="800000"/>
            <a:headEnd/>
            <a:tailEnd/>
          </a:ln>
          <a:effectLst/>
        </p:spPr>
        <p:txBody>
          <a:bodyPr wrap="none" anchor="ctr"/>
          <a:lstStyle/>
          <a:p>
            <a:pPr algn="ctr"/>
            <a:r>
              <a:rPr lang="en-US" sz="2800" b="1">
                <a:solidFill>
                  <a:srgbClr val="FF9900"/>
                </a:solidFill>
                <a:effectLst>
                  <a:outerShdw blurRad="38100" dist="38100" dir="2700000" algn="tl">
                    <a:srgbClr val="000000"/>
                  </a:outerShdw>
                </a:effectLst>
                <a:latin typeface=".VnAvantH" pitchFamily="34" charset="0"/>
              </a:rPr>
              <a:t>i</a:t>
            </a:r>
          </a:p>
        </p:txBody>
      </p:sp>
      <p:sp>
        <p:nvSpPr>
          <p:cNvPr id="76897" name="AutoShape 97">
            <a:hlinkClick r:id="" action="ppaction://noaction" highlightClick="1"/>
          </p:cNvPr>
          <p:cNvSpPr>
            <a:spLocks noChangeArrowheads="1"/>
          </p:cNvSpPr>
          <p:nvPr/>
        </p:nvSpPr>
        <p:spPr bwMode="auto">
          <a:xfrm>
            <a:off x="2241550" y="5638800"/>
            <a:ext cx="457200" cy="457200"/>
          </a:xfrm>
          <a:prstGeom prst="actionButtonBlank">
            <a:avLst/>
          </a:prstGeom>
          <a:solidFill>
            <a:srgbClr val="000099"/>
          </a:solidFill>
          <a:ln w="9525">
            <a:noFill/>
            <a:miter lim="800000"/>
            <a:headEnd/>
            <a:tailEnd/>
          </a:ln>
          <a:effectLst/>
        </p:spPr>
        <p:txBody>
          <a:bodyPr wrap="none" anchor="ctr"/>
          <a:lstStyle/>
          <a:p>
            <a:pPr algn="ctr"/>
            <a:r>
              <a:rPr lang="en-US" sz="2800" b="1">
                <a:solidFill>
                  <a:srgbClr val="FF9900"/>
                </a:solidFill>
                <a:effectLst>
                  <a:outerShdw blurRad="38100" dist="38100" dir="2700000" algn="tl">
                    <a:srgbClr val="000000"/>
                  </a:outerShdw>
                </a:effectLst>
                <a:latin typeface=".VnAvantH" pitchFamily="34" charset="0"/>
              </a:rPr>
              <a:t>b</a:t>
            </a:r>
          </a:p>
        </p:txBody>
      </p:sp>
      <p:sp>
        <p:nvSpPr>
          <p:cNvPr id="76898" name="AutoShape 98">
            <a:hlinkClick r:id="" action="ppaction://noaction" highlightClick="1"/>
          </p:cNvPr>
          <p:cNvSpPr>
            <a:spLocks noChangeArrowheads="1"/>
          </p:cNvSpPr>
          <p:nvPr/>
        </p:nvSpPr>
        <p:spPr bwMode="auto">
          <a:xfrm>
            <a:off x="3155950" y="5638800"/>
            <a:ext cx="457200" cy="457200"/>
          </a:xfrm>
          <a:prstGeom prst="actionButtonBlank">
            <a:avLst/>
          </a:prstGeom>
          <a:solidFill>
            <a:srgbClr val="000099"/>
          </a:solidFill>
          <a:ln w="9525">
            <a:noFill/>
            <a:miter lim="800000"/>
            <a:headEnd/>
            <a:tailEnd/>
          </a:ln>
          <a:effectLst/>
        </p:spPr>
        <p:txBody>
          <a:bodyPr wrap="none" anchor="ctr"/>
          <a:lstStyle/>
          <a:p>
            <a:pPr algn="ctr"/>
            <a:r>
              <a:rPr lang="en-US" sz="2800" b="1">
                <a:solidFill>
                  <a:srgbClr val="FF9900"/>
                </a:solidFill>
                <a:effectLst>
                  <a:outerShdw blurRad="38100" dist="38100" dir="2700000" algn="tl">
                    <a:srgbClr val="000000"/>
                  </a:outerShdw>
                </a:effectLst>
                <a:latin typeface=".VnAvantH" pitchFamily="34" charset="0"/>
              </a:rPr>
              <a:t>h</a:t>
            </a:r>
          </a:p>
        </p:txBody>
      </p:sp>
      <p:sp>
        <p:nvSpPr>
          <p:cNvPr id="76899" name="AutoShape 99">
            <a:hlinkClick r:id="" action="ppaction://noaction" highlightClick="1"/>
          </p:cNvPr>
          <p:cNvSpPr>
            <a:spLocks noChangeArrowheads="1"/>
          </p:cNvSpPr>
          <p:nvPr/>
        </p:nvSpPr>
        <p:spPr bwMode="auto">
          <a:xfrm>
            <a:off x="2698750" y="5634038"/>
            <a:ext cx="457200" cy="461962"/>
          </a:xfrm>
          <a:prstGeom prst="actionButtonBlank">
            <a:avLst/>
          </a:prstGeom>
          <a:solidFill>
            <a:srgbClr val="000099"/>
          </a:solidFill>
          <a:ln w="9525">
            <a:noFill/>
            <a:miter lim="800000"/>
            <a:headEnd/>
            <a:tailEnd/>
          </a:ln>
          <a:effectLst/>
        </p:spPr>
        <p:txBody>
          <a:bodyPr wrap="none" anchor="ctr"/>
          <a:lstStyle/>
          <a:p>
            <a:pPr algn="ctr"/>
            <a:r>
              <a:rPr lang="en-US" sz="2800" b="1">
                <a:solidFill>
                  <a:srgbClr val="FF9900"/>
                </a:solidFill>
                <a:effectLst>
                  <a:outerShdw blurRad="38100" dist="38100" dir="2700000" algn="tl">
                    <a:srgbClr val="000000"/>
                  </a:outerShdw>
                </a:effectLst>
                <a:latin typeface=".VnAvantH" pitchFamily="34" charset="0"/>
              </a:rPr>
              <a:t>a</a:t>
            </a:r>
          </a:p>
        </p:txBody>
      </p:sp>
      <p:sp>
        <p:nvSpPr>
          <p:cNvPr id="76900" name="AutoShape 100">
            <a:hlinkClick r:id="" action="ppaction://noaction" highlightClick="1"/>
          </p:cNvPr>
          <p:cNvSpPr>
            <a:spLocks noChangeArrowheads="1"/>
          </p:cNvSpPr>
          <p:nvPr/>
        </p:nvSpPr>
        <p:spPr bwMode="auto">
          <a:xfrm>
            <a:off x="3613150" y="5638800"/>
            <a:ext cx="457200" cy="457200"/>
          </a:xfrm>
          <a:prstGeom prst="actionButtonBlank">
            <a:avLst/>
          </a:prstGeom>
          <a:solidFill>
            <a:srgbClr val="000099"/>
          </a:solidFill>
          <a:ln w="9525">
            <a:noFill/>
            <a:miter lim="800000"/>
            <a:headEnd/>
            <a:tailEnd/>
          </a:ln>
          <a:effectLst/>
        </p:spPr>
        <p:txBody>
          <a:bodyPr wrap="none" anchor="ctr"/>
          <a:lstStyle/>
          <a:p>
            <a:pPr algn="ctr"/>
            <a:r>
              <a:rPr lang="en-US" sz="2800" b="1">
                <a:solidFill>
                  <a:srgbClr val="FF9900"/>
                </a:solidFill>
                <a:effectLst>
                  <a:outerShdw blurRad="38100" dist="38100" dir="2700000" algn="tl">
                    <a:srgbClr val="000000"/>
                  </a:outerShdw>
                </a:effectLst>
                <a:latin typeface=".VnAvantH" pitchFamily="34" charset="0"/>
              </a:rPr>
              <a:t>o</a:t>
            </a:r>
          </a:p>
        </p:txBody>
      </p:sp>
      <p:sp>
        <p:nvSpPr>
          <p:cNvPr id="76901" name="AutoShape 101">
            <a:hlinkClick r:id="" action="ppaction://noaction" highlightClick="1"/>
          </p:cNvPr>
          <p:cNvSpPr>
            <a:spLocks noChangeArrowheads="1"/>
          </p:cNvSpPr>
          <p:nvPr/>
        </p:nvSpPr>
        <p:spPr bwMode="auto">
          <a:xfrm>
            <a:off x="4070350" y="5638800"/>
            <a:ext cx="457200" cy="457200"/>
          </a:xfrm>
          <a:prstGeom prst="actionButtonBlank">
            <a:avLst/>
          </a:prstGeom>
          <a:solidFill>
            <a:srgbClr val="000099"/>
          </a:solidFill>
          <a:ln w="9525">
            <a:noFill/>
            <a:miter lim="800000"/>
            <a:headEnd/>
            <a:tailEnd/>
          </a:ln>
          <a:effectLst/>
        </p:spPr>
        <p:txBody>
          <a:bodyPr wrap="none" anchor="ctr"/>
          <a:lstStyle/>
          <a:p>
            <a:pPr algn="ctr"/>
            <a:r>
              <a:rPr lang="en-US" sz="2800" b="1">
                <a:solidFill>
                  <a:srgbClr val="FF9900"/>
                </a:solidFill>
                <a:effectLst>
                  <a:outerShdw blurRad="38100" dist="38100" dir="2700000" algn="tl">
                    <a:srgbClr val="000000"/>
                  </a:outerShdw>
                </a:effectLst>
                <a:latin typeface=".VnAvantH" pitchFamily="34" charset="0"/>
              </a:rPr>
              <a:t>i</a:t>
            </a:r>
          </a:p>
        </p:txBody>
      </p:sp>
      <p:sp>
        <p:nvSpPr>
          <p:cNvPr id="76902" name="AutoShape 102">
            <a:hlinkClick r:id="" action="ppaction://noaction" highlightClick="1"/>
          </p:cNvPr>
          <p:cNvSpPr>
            <a:spLocks noChangeArrowheads="1"/>
          </p:cNvSpPr>
          <p:nvPr/>
        </p:nvSpPr>
        <p:spPr bwMode="auto">
          <a:xfrm>
            <a:off x="4527550" y="5638800"/>
            <a:ext cx="457200" cy="457200"/>
          </a:xfrm>
          <a:prstGeom prst="actionButtonBlank">
            <a:avLst/>
          </a:prstGeom>
          <a:solidFill>
            <a:srgbClr val="000099"/>
          </a:solidFill>
          <a:ln w="9525">
            <a:noFill/>
            <a:miter lim="800000"/>
            <a:headEnd/>
            <a:tailEnd/>
          </a:ln>
          <a:effectLst/>
        </p:spPr>
        <p:txBody>
          <a:bodyPr wrap="none" anchor="ctr"/>
          <a:lstStyle/>
          <a:p>
            <a:pPr algn="ctr"/>
            <a:r>
              <a:rPr lang="en-US" sz="2800" b="1">
                <a:solidFill>
                  <a:srgbClr val="FF9900"/>
                </a:solidFill>
                <a:effectLst>
                  <a:outerShdw blurRad="38100" dist="38100" dir="2700000" algn="tl">
                    <a:srgbClr val="000000"/>
                  </a:outerShdw>
                </a:effectLst>
                <a:latin typeface=".VnAvantH" pitchFamily="34" charset="0"/>
              </a:rPr>
              <a:t>n</a:t>
            </a:r>
          </a:p>
        </p:txBody>
      </p:sp>
      <p:sp>
        <p:nvSpPr>
          <p:cNvPr id="76903" name="AutoShape 103">
            <a:hlinkClick r:id="" action="ppaction://noaction" highlightClick="1"/>
          </p:cNvPr>
          <p:cNvSpPr>
            <a:spLocks noChangeArrowheads="1"/>
          </p:cNvSpPr>
          <p:nvPr/>
        </p:nvSpPr>
        <p:spPr bwMode="auto">
          <a:xfrm>
            <a:off x="4984750" y="5638800"/>
            <a:ext cx="457200" cy="457200"/>
          </a:xfrm>
          <a:prstGeom prst="actionButtonBlank">
            <a:avLst/>
          </a:prstGeom>
          <a:solidFill>
            <a:srgbClr val="000099"/>
          </a:solidFill>
          <a:ln w="9525">
            <a:noFill/>
            <a:miter lim="800000"/>
            <a:headEnd/>
            <a:tailEnd/>
          </a:ln>
          <a:effectLst/>
        </p:spPr>
        <p:txBody>
          <a:bodyPr wrap="none" anchor="ctr"/>
          <a:lstStyle/>
          <a:p>
            <a:pPr algn="ctr"/>
            <a:r>
              <a:rPr lang="en-US" sz="2800" b="1">
                <a:solidFill>
                  <a:srgbClr val="FF9900"/>
                </a:solidFill>
                <a:effectLst>
                  <a:outerShdw blurRad="38100" dist="38100" dir="2700000" algn="tl">
                    <a:srgbClr val="000000"/>
                  </a:outerShdw>
                </a:effectLst>
                <a:latin typeface=".VnAvantH" pitchFamily="34" charset="0"/>
              </a:rPr>
              <a:t>c</a:t>
            </a:r>
          </a:p>
        </p:txBody>
      </p:sp>
      <p:sp>
        <p:nvSpPr>
          <p:cNvPr id="76904" name="AutoShape 104">
            <a:hlinkClick r:id="" action="ppaction://noaction" highlightClick="1"/>
          </p:cNvPr>
          <p:cNvSpPr>
            <a:spLocks noChangeArrowheads="1"/>
          </p:cNvSpPr>
          <p:nvPr/>
        </p:nvSpPr>
        <p:spPr bwMode="auto">
          <a:xfrm>
            <a:off x="5432425" y="5638800"/>
            <a:ext cx="457200" cy="457200"/>
          </a:xfrm>
          <a:prstGeom prst="actionButtonBlank">
            <a:avLst/>
          </a:prstGeom>
          <a:solidFill>
            <a:srgbClr val="000099"/>
          </a:solidFill>
          <a:ln w="9525">
            <a:noFill/>
            <a:miter lim="800000"/>
            <a:headEnd/>
            <a:tailEnd/>
          </a:ln>
          <a:effectLst/>
        </p:spPr>
        <p:txBody>
          <a:bodyPr wrap="none" anchor="ctr"/>
          <a:lstStyle/>
          <a:p>
            <a:pPr algn="ctr"/>
            <a:r>
              <a:rPr lang="en-US" sz="2800" b="1">
                <a:solidFill>
                  <a:srgbClr val="FF9900"/>
                </a:solidFill>
                <a:effectLst>
                  <a:outerShdw blurRad="38100" dist="38100" dir="2700000" algn="tl">
                    <a:srgbClr val="000000"/>
                  </a:outerShdw>
                </a:effectLst>
                <a:latin typeface=".VnAvantH" pitchFamily="34" charset="0"/>
              </a:rPr>
              <a:t>n</a:t>
            </a:r>
          </a:p>
        </p:txBody>
      </p:sp>
      <p:sp>
        <p:nvSpPr>
          <p:cNvPr id="76905" name="Rectangle 105"/>
          <p:cNvSpPr>
            <a:spLocks noChangeArrowheads="1"/>
          </p:cNvSpPr>
          <p:nvPr/>
        </p:nvSpPr>
        <p:spPr bwMode="auto">
          <a:xfrm>
            <a:off x="7981950" y="5581650"/>
            <a:ext cx="990600" cy="512763"/>
          </a:xfrm>
          <a:prstGeom prst="rect">
            <a:avLst/>
          </a:prstGeom>
          <a:gradFill rotWithShape="1">
            <a:gsLst>
              <a:gs pos="0">
                <a:srgbClr val="CCCCFF"/>
              </a:gs>
              <a:gs pos="9000">
                <a:srgbClr val="99CCFF"/>
              </a:gs>
              <a:gs pos="18000">
                <a:srgbClr val="9966FF"/>
              </a:gs>
              <a:gs pos="30500">
                <a:srgbClr val="CC99FF"/>
              </a:gs>
              <a:gs pos="41001">
                <a:srgbClr val="99CCFF"/>
              </a:gs>
              <a:gs pos="50000">
                <a:srgbClr val="CCCCFF"/>
              </a:gs>
              <a:gs pos="59000">
                <a:srgbClr val="99CCFF"/>
              </a:gs>
              <a:gs pos="69500">
                <a:srgbClr val="CC99FF"/>
              </a:gs>
              <a:gs pos="82000">
                <a:srgbClr val="9966FF"/>
              </a:gs>
              <a:gs pos="91001">
                <a:srgbClr val="99CCFF"/>
              </a:gs>
              <a:gs pos="100000">
                <a:srgbClr val="CCCCFF"/>
              </a:gs>
            </a:gsLst>
            <a:lin ang="5400000" scaled="1"/>
          </a:gradFill>
          <a:ln w="28575">
            <a:solidFill>
              <a:srgbClr val="0000FF"/>
            </a:solidFill>
            <a:miter lim="800000"/>
            <a:headEnd/>
            <a:tailEnd/>
          </a:ln>
          <a:effectLst/>
        </p:spPr>
        <p:txBody>
          <a:bodyPr wrap="none" anchor="ctr"/>
          <a:lstStyle/>
          <a:p>
            <a:pPr algn="ctr"/>
            <a:r>
              <a:rPr lang="en-US" sz="3200">
                <a:solidFill>
                  <a:srgbClr val="0000FF"/>
                </a:solidFill>
                <a:effectLst>
                  <a:outerShdw blurRad="38100" dist="38100" dir="2700000" algn="tl">
                    <a:srgbClr val="000000"/>
                  </a:outerShdw>
                </a:effectLst>
                <a:latin typeface=".VnHelvetIns" pitchFamily="34" charset="0"/>
              </a:rPr>
              <a:t> </a:t>
            </a:r>
            <a:r>
              <a:rPr lang="en-US" sz="2400">
                <a:solidFill>
                  <a:srgbClr val="0000FF"/>
                </a:solidFill>
                <a:effectLst>
                  <a:outerShdw blurRad="38100" dist="38100" dir="2700000" algn="tl">
                    <a:srgbClr val="000000"/>
                  </a:outerShdw>
                </a:effectLst>
                <a:latin typeface=".VnHelvetIns" pitchFamily="34" charset="0"/>
              </a:rPr>
              <a:t>XÕp l¹i</a:t>
            </a:r>
            <a:r>
              <a:rPr lang="en-US" sz="3200">
                <a:solidFill>
                  <a:srgbClr val="0000FF"/>
                </a:solidFill>
                <a:effectLst>
                  <a:outerShdw blurRad="38100" dist="38100" dir="2700000" algn="tl">
                    <a:srgbClr val="000000"/>
                  </a:outerShdw>
                </a:effectLst>
                <a:latin typeface=".VnHelvetIns" pitchFamily="34" charset="0"/>
              </a:rPr>
              <a:t> </a:t>
            </a:r>
          </a:p>
        </p:txBody>
      </p:sp>
      <p:sp>
        <p:nvSpPr>
          <p:cNvPr id="76906" name="AutoShape 106">
            <a:hlinkClick r:id="" action="ppaction://noaction" highlightClick="1"/>
          </p:cNvPr>
          <p:cNvSpPr>
            <a:spLocks noChangeArrowheads="1"/>
          </p:cNvSpPr>
          <p:nvPr/>
        </p:nvSpPr>
        <p:spPr bwMode="auto">
          <a:xfrm>
            <a:off x="5881688" y="5638800"/>
            <a:ext cx="457200" cy="457200"/>
          </a:xfrm>
          <a:prstGeom prst="actionButtonBlank">
            <a:avLst/>
          </a:prstGeom>
          <a:solidFill>
            <a:srgbClr val="000099"/>
          </a:solidFill>
          <a:ln w="9525">
            <a:noFill/>
            <a:miter lim="800000"/>
            <a:headEnd/>
            <a:tailEnd/>
          </a:ln>
          <a:effectLst/>
        </p:spPr>
        <p:txBody>
          <a:bodyPr wrap="none" anchor="ctr"/>
          <a:lstStyle/>
          <a:p>
            <a:pPr algn="ctr"/>
            <a:r>
              <a:rPr lang="en-US" sz="2800" b="1">
                <a:solidFill>
                  <a:srgbClr val="FF9900"/>
                </a:solidFill>
                <a:effectLst>
                  <a:outerShdw blurRad="38100" dist="38100" dir="2700000" algn="tl">
                    <a:srgbClr val="000000"/>
                  </a:outerShdw>
                </a:effectLst>
                <a:latin typeface=".VnAvantH" pitchFamily="34" charset="0"/>
              </a:rPr>
              <a:t>n</a:t>
            </a:r>
          </a:p>
        </p:txBody>
      </p:sp>
      <p:sp>
        <p:nvSpPr>
          <p:cNvPr id="76907" name="AutoShape 107">
            <a:hlinkClick r:id="" action="ppaction://noaction" highlightClick="1"/>
          </p:cNvPr>
          <p:cNvSpPr>
            <a:spLocks noChangeArrowheads="1"/>
          </p:cNvSpPr>
          <p:nvPr/>
        </p:nvSpPr>
        <p:spPr bwMode="auto">
          <a:xfrm>
            <a:off x="1352550" y="6172200"/>
            <a:ext cx="457200" cy="457200"/>
          </a:xfrm>
          <a:prstGeom prst="actionButtonBlank">
            <a:avLst/>
          </a:prstGeom>
          <a:solidFill>
            <a:srgbClr val="FF99FF"/>
          </a:solidFill>
          <a:ln w="9525">
            <a:noFill/>
            <a:miter lim="800000"/>
            <a:headEnd/>
            <a:tailEnd/>
          </a:ln>
          <a:effectLst/>
        </p:spPr>
        <p:txBody>
          <a:bodyPr wrap="none" anchor="ctr"/>
          <a:lstStyle/>
          <a:p>
            <a:pPr algn="ctr"/>
            <a:r>
              <a:rPr lang="en-US" sz="2800" b="1">
                <a:solidFill>
                  <a:srgbClr val="CC0000"/>
                </a:solidFill>
                <a:effectLst>
                  <a:outerShdw blurRad="38100" dist="38100" dir="2700000" algn="tl">
                    <a:srgbClr val="000000"/>
                  </a:outerShdw>
                </a:effectLst>
                <a:latin typeface=".VnBahamasBH" pitchFamily="34" charset="0"/>
              </a:rPr>
              <a:t>t</a:t>
            </a:r>
          </a:p>
        </p:txBody>
      </p:sp>
      <p:sp>
        <p:nvSpPr>
          <p:cNvPr id="76908" name="AutoShape 108">
            <a:hlinkClick r:id="" action="ppaction://noaction" highlightClick="1"/>
          </p:cNvPr>
          <p:cNvSpPr>
            <a:spLocks noChangeArrowheads="1"/>
          </p:cNvSpPr>
          <p:nvPr/>
        </p:nvSpPr>
        <p:spPr bwMode="auto">
          <a:xfrm>
            <a:off x="1809750" y="6172200"/>
            <a:ext cx="457200" cy="457200"/>
          </a:xfrm>
          <a:prstGeom prst="actionButtonBlank">
            <a:avLst/>
          </a:prstGeom>
          <a:solidFill>
            <a:srgbClr val="FF99FF"/>
          </a:solidFill>
          <a:ln w="9525">
            <a:noFill/>
            <a:miter lim="800000"/>
            <a:headEnd/>
            <a:tailEnd/>
          </a:ln>
          <a:effectLst/>
        </p:spPr>
        <p:txBody>
          <a:bodyPr wrap="none" anchor="ctr"/>
          <a:lstStyle/>
          <a:p>
            <a:pPr algn="ctr"/>
            <a:r>
              <a:rPr lang="en-US" sz="2800" b="1">
                <a:solidFill>
                  <a:srgbClr val="CC0000"/>
                </a:solidFill>
                <a:effectLst>
                  <a:outerShdw blurRad="38100" dist="38100" dir="2700000" algn="tl">
                    <a:srgbClr val="000000"/>
                  </a:outerShdw>
                </a:effectLst>
                <a:latin typeface=".VnBahamasBH" pitchFamily="34" charset="0"/>
              </a:rPr>
              <a:t>é</a:t>
            </a:r>
          </a:p>
        </p:txBody>
      </p:sp>
      <p:sp>
        <p:nvSpPr>
          <p:cNvPr id="76909" name="AutoShape 109">
            <a:hlinkClick r:id="" action="ppaction://noaction" highlightClick="1"/>
          </p:cNvPr>
          <p:cNvSpPr>
            <a:spLocks noChangeArrowheads="1"/>
          </p:cNvSpPr>
          <p:nvPr/>
        </p:nvSpPr>
        <p:spPr bwMode="auto">
          <a:xfrm>
            <a:off x="2266950" y="6172200"/>
            <a:ext cx="457200" cy="457200"/>
          </a:xfrm>
          <a:prstGeom prst="actionButtonBlank">
            <a:avLst/>
          </a:prstGeom>
          <a:solidFill>
            <a:srgbClr val="FF99FF"/>
          </a:solidFill>
          <a:ln w="9525">
            <a:noFill/>
            <a:miter lim="800000"/>
            <a:headEnd/>
            <a:tailEnd/>
          </a:ln>
          <a:effectLst/>
        </p:spPr>
        <p:txBody>
          <a:bodyPr wrap="none" anchor="ctr"/>
          <a:lstStyle/>
          <a:p>
            <a:pPr algn="ctr"/>
            <a:r>
              <a:rPr lang="en-US" sz="2800" b="1">
                <a:solidFill>
                  <a:srgbClr val="CC0000"/>
                </a:solidFill>
                <a:effectLst>
                  <a:outerShdw blurRad="38100" dist="38100" dir="2700000" algn="tl">
                    <a:srgbClr val="000000"/>
                  </a:outerShdw>
                </a:effectLst>
                <a:latin typeface=".VnBahamasBH" pitchFamily="34" charset="0"/>
              </a:rPr>
              <a:t>i</a:t>
            </a:r>
          </a:p>
        </p:txBody>
      </p:sp>
      <p:sp>
        <p:nvSpPr>
          <p:cNvPr id="76910" name="AutoShape 110">
            <a:hlinkClick r:id="" action="ppaction://noaction" highlightClick="1"/>
          </p:cNvPr>
          <p:cNvSpPr>
            <a:spLocks noChangeArrowheads="1"/>
          </p:cNvSpPr>
          <p:nvPr/>
        </p:nvSpPr>
        <p:spPr bwMode="auto">
          <a:xfrm>
            <a:off x="2724150" y="6172200"/>
            <a:ext cx="457200" cy="457200"/>
          </a:xfrm>
          <a:prstGeom prst="actionButtonBlank">
            <a:avLst/>
          </a:prstGeom>
          <a:solidFill>
            <a:srgbClr val="FF99FF"/>
          </a:solidFill>
          <a:ln w="9525">
            <a:noFill/>
            <a:miter lim="800000"/>
            <a:headEnd/>
            <a:tailEnd/>
          </a:ln>
          <a:effectLst/>
        </p:spPr>
        <p:txBody>
          <a:bodyPr wrap="none" anchor="ctr"/>
          <a:lstStyle/>
          <a:p>
            <a:pPr algn="ctr"/>
            <a:r>
              <a:rPr lang="en-US" sz="2800" b="1">
                <a:solidFill>
                  <a:srgbClr val="CC0000"/>
                </a:solidFill>
                <a:effectLst>
                  <a:outerShdw blurRad="38100" dist="38100" dir="2700000" algn="tl">
                    <a:srgbClr val="000000"/>
                  </a:outerShdw>
                </a:effectLst>
                <a:latin typeface=".VnBahamasBH" pitchFamily="34" charset="0"/>
              </a:rPr>
              <a:t>n</a:t>
            </a:r>
          </a:p>
        </p:txBody>
      </p:sp>
      <p:sp>
        <p:nvSpPr>
          <p:cNvPr id="76911" name="AutoShape 111">
            <a:hlinkClick r:id="" action="ppaction://noaction" highlightClick="1"/>
          </p:cNvPr>
          <p:cNvSpPr>
            <a:spLocks noChangeArrowheads="1"/>
          </p:cNvSpPr>
          <p:nvPr/>
        </p:nvSpPr>
        <p:spPr bwMode="auto">
          <a:xfrm>
            <a:off x="3181350" y="6172200"/>
            <a:ext cx="457200" cy="457200"/>
          </a:xfrm>
          <a:prstGeom prst="actionButtonBlank">
            <a:avLst/>
          </a:prstGeom>
          <a:solidFill>
            <a:srgbClr val="FF99FF"/>
          </a:solidFill>
          <a:ln w="9525">
            <a:noFill/>
            <a:miter lim="800000"/>
            <a:headEnd/>
            <a:tailEnd/>
          </a:ln>
          <a:effectLst/>
        </p:spPr>
        <p:txBody>
          <a:bodyPr wrap="none" anchor="ctr"/>
          <a:lstStyle/>
          <a:p>
            <a:pPr algn="ctr"/>
            <a:r>
              <a:rPr lang="en-US" sz="2800" b="1">
                <a:solidFill>
                  <a:srgbClr val="CC0000"/>
                </a:solidFill>
                <a:effectLst>
                  <a:outerShdw blurRad="38100" dist="38100" dir="2700000" algn="tl">
                    <a:srgbClr val="000000"/>
                  </a:outerShdw>
                </a:effectLst>
                <a:latin typeface=".VnBahamasBH" pitchFamily="34" charset="0"/>
              </a:rPr>
              <a:t>h</a:t>
            </a:r>
          </a:p>
        </p:txBody>
      </p:sp>
      <p:sp>
        <p:nvSpPr>
          <p:cNvPr id="76912" name="AutoShape 112">
            <a:hlinkClick r:id="" action="ppaction://noaction" highlightClick="1"/>
          </p:cNvPr>
          <p:cNvSpPr>
            <a:spLocks noChangeArrowheads="1"/>
          </p:cNvSpPr>
          <p:nvPr/>
        </p:nvSpPr>
        <p:spPr bwMode="auto">
          <a:xfrm>
            <a:off x="3638550" y="6172200"/>
            <a:ext cx="457200" cy="457200"/>
          </a:xfrm>
          <a:prstGeom prst="actionButtonBlank">
            <a:avLst/>
          </a:prstGeom>
          <a:solidFill>
            <a:srgbClr val="FF99FF"/>
          </a:solidFill>
          <a:ln w="9525">
            <a:noFill/>
            <a:miter lim="800000"/>
            <a:headEnd/>
            <a:tailEnd/>
          </a:ln>
          <a:effectLst/>
        </p:spPr>
        <p:txBody>
          <a:bodyPr wrap="none" anchor="ctr"/>
          <a:lstStyle/>
          <a:p>
            <a:pPr algn="ctr"/>
            <a:r>
              <a:rPr lang="en-US" sz="2800" b="1">
                <a:solidFill>
                  <a:srgbClr val="CC0000"/>
                </a:solidFill>
                <a:effectLst>
                  <a:outerShdw blurRad="38100" dist="38100" dir="2700000" algn="tl">
                    <a:srgbClr val="000000"/>
                  </a:outerShdw>
                </a:effectLst>
                <a:latin typeface=".VnBahamasBH" pitchFamily="34" charset="0"/>
              </a:rPr>
              <a:t>©</a:t>
            </a:r>
          </a:p>
        </p:txBody>
      </p:sp>
      <p:sp>
        <p:nvSpPr>
          <p:cNvPr id="76913" name="AutoShape 113">
            <a:hlinkClick r:id="" action="ppaction://noaction" highlightClick="1"/>
          </p:cNvPr>
          <p:cNvSpPr>
            <a:spLocks noChangeArrowheads="1"/>
          </p:cNvSpPr>
          <p:nvPr/>
        </p:nvSpPr>
        <p:spPr bwMode="auto">
          <a:xfrm>
            <a:off x="4095750" y="6172200"/>
            <a:ext cx="457200" cy="457200"/>
          </a:xfrm>
          <a:prstGeom prst="actionButtonBlank">
            <a:avLst/>
          </a:prstGeom>
          <a:solidFill>
            <a:srgbClr val="FF99FF"/>
          </a:solidFill>
          <a:ln w="9525">
            <a:noFill/>
            <a:miter lim="800000"/>
            <a:headEnd/>
            <a:tailEnd/>
          </a:ln>
          <a:effectLst/>
        </p:spPr>
        <p:txBody>
          <a:bodyPr wrap="none" anchor="ctr"/>
          <a:lstStyle/>
          <a:p>
            <a:pPr algn="ctr"/>
            <a:r>
              <a:rPr lang="en-US" sz="2800" b="1">
                <a:solidFill>
                  <a:srgbClr val="CC0000"/>
                </a:solidFill>
                <a:effectLst>
                  <a:outerShdw blurRad="38100" dist="38100" dir="2700000" algn="tl">
                    <a:srgbClr val="000000"/>
                  </a:outerShdw>
                </a:effectLst>
                <a:latin typeface=".VnBahamasBH" pitchFamily="34" charset="0"/>
              </a:rPr>
              <a:t>n</a:t>
            </a:r>
          </a:p>
        </p:txBody>
      </p:sp>
      <p:sp>
        <p:nvSpPr>
          <p:cNvPr id="76914" name="AutoShape 114">
            <a:hlinkClick r:id="" action="ppaction://noaction" highlightClick="1"/>
          </p:cNvPr>
          <p:cNvSpPr>
            <a:spLocks noChangeArrowheads="1"/>
          </p:cNvSpPr>
          <p:nvPr/>
        </p:nvSpPr>
        <p:spPr bwMode="auto">
          <a:xfrm>
            <a:off x="4552950" y="6172200"/>
            <a:ext cx="457200" cy="457200"/>
          </a:xfrm>
          <a:prstGeom prst="actionButtonBlank">
            <a:avLst/>
          </a:prstGeom>
          <a:solidFill>
            <a:srgbClr val="FF99FF"/>
          </a:solidFill>
          <a:ln w="9525">
            <a:noFill/>
            <a:miter lim="800000"/>
            <a:headEnd/>
            <a:tailEnd/>
          </a:ln>
          <a:effectLst/>
        </p:spPr>
        <p:txBody>
          <a:bodyPr wrap="none" anchor="ctr"/>
          <a:lstStyle/>
          <a:p>
            <a:pPr algn="ctr"/>
            <a:r>
              <a:rPr lang="en-US" sz="2800" b="1">
                <a:solidFill>
                  <a:srgbClr val="CC0000"/>
                </a:solidFill>
                <a:effectLst>
                  <a:outerShdw blurRad="38100" dist="38100" dir="2700000" algn="tl">
                    <a:srgbClr val="000000"/>
                  </a:outerShdw>
                </a:effectLst>
                <a:latin typeface=".VnBahamasBH" pitchFamily="34" charset="0"/>
              </a:rPr>
              <a:t>c</a:t>
            </a:r>
          </a:p>
        </p:txBody>
      </p:sp>
      <p:sp>
        <p:nvSpPr>
          <p:cNvPr id="76915" name="AutoShape 115">
            <a:hlinkClick r:id="" action="ppaction://noaction" highlightClick="1"/>
          </p:cNvPr>
          <p:cNvSpPr>
            <a:spLocks noChangeArrowheads="1"/>
          </p:cNvSpPr>
          <p:nvPr/>
        </p:nvSpPr>
        <p:spPr bwMode="auto">
          <a:xfrm>
            <a:off x="5010150" y="6172200"/>
            <a:ext cx="457200" cy="457200"/>
          </a:xfrm>
          <a:prstGeom prst="actionButtonBlank">
            <a:avLst/>
          </a:prstGeom>
          <a:solidFill>
            <a:srgbClr val="FF99FF"/>
          </a:solidFill>
          <a:ln w="9525">
            <a:noFill/>
            <a:miter lim="800000"/>
            <a:headEnd/>
            <a:tailEnd/>
          </a:ln>
          <a:effectLst/>
        </p:spPr>
        <p:txBody>
          <a:bodyPr wrap="none" anchor="ctr"/>
          <a:lstStyle/>
          <a:p>
            <a:pPr algn="ctr"/>
            <a:r>
              <a:rPr lang="en-US" sz="2800" b="1">
                <a:solidFill>
                  <a:srgbClr val="CC0000"/>
                </a:solidFill>
                <a:effectLst>
                  <a:outerShdw blurRad="38100" dist="38100" dir="2700000" algn="tl">
                    <a:srgbClr val="000000"/>
                  </a:outerShdw>
                </a:effectLst>
                <a:latin typeface=".VnBahamasBH" pitchFamily="34" charset="0"/>
              </a:rPr>
              <a:t>¸</a:t>
            </a:r>
          </a:p>
        </p:txBody>
      </p:sp>
      <p:sp>
        <p:nvSpPr>
          <p:cNvPr id="76916" name="AutoShape 116">
            <a:hlinkClick r:id="" action="ppaction://noaction" highlightClick="1"/>
          </p:cNvPr>
          <p:cNvSpPr>
            <a:spLocks noChangeArrowheads="1"/>
          </p:cNvSpPr>
          <p:nvPr/>
        </p:nvSpPr>
        <p:spPr bwMode="auto">
          <a:xfrm>
            <a:off x="5467350" y="6172200"/>
            <a:ext cx="457200" cy="457200"/>
          </a:xfrm>
          <a:prstGeom prst="actionButtonBlank">
            <a:avLst/>
          </a:prstGeom>
          <a:solidFill>
            <a:srgbClr val="FF99FF"/>
          </a:solidFill>
          <a:ln w="9525">
            <a:noFill/>
            <a:miter lim="800000"/>
            <a:headEnd/>
            <a:tailEnd/>
          </a:ln>
          <a:effectLst/>
        </p:spPr>
        <p:txBody>
          <a:bodyPr wrap="none" anchor="ctr"/>
          <a:lstStyle/>
          <a:p>
            <a:pPr algn="ctr"/>
            <a:r>
              <a:rPr lang="en-US" sz="2800" b="1">
                <a:solidFill>
                  <a:srgbClr val="CC0000"/>
                </a:solidFill>
                <a:effectLst>
                  <a:outerShdw blurRad="38100" dist="38100" dir="2700000" algn="tl">
                    <a:srgbClr val="000000"/>
                  </a:outerShdw>
                </a:effectLst>
                <a:latin typeface=".VnBahamasBH" pitchFamily="34" charset="0"/>
              </a:rPr>
              <a:t>i</a:t>
            </a:r>
          </a:p>
        </p:txBody>
      </p:sp>
      <p:sp>
        <p:nvSpPr>
          <p:cNvPr id="76917" name="AutoShape 117">
            <a:hlinkClick r:id="" action="ppaction://noaction" highlightClick="1"/>
          </p:cNvPr>
          <p:cNvSpPr>
            <a:spLocks noChangeArrowheads="1"/>
          </p:cNvSpPr>
          <p:nvPr/>
        </p:nvSpPr>
        <p:spPr bwMode="auto">
          <a:xfrm>
            <a:off x="5924550" y="6172200"/>
            <a:ext cx="457200" cy="457200"/>
          </a:xfrm>
          <a:prstGeom prst="actionButtonBlank">
            <a:avLst/>
          </a:prstGeom>
          <a:solidFill>
            <a:srgbClr val="FF99FF"/>
          </a:solidFill>
          <a:ln w="9525">
            <a:noFill/>
            <a:miter lim="800000"/>
            <a:headEnd/>
            <a:tailEnd/>
          </a:ln>
          <a:effectLst/>
        </p:spPr>
        <p:txBody>
          <a:bodyPr wrap="none" anchor="ctr"/>
          <a:lstStyle/>
          <a:p>
            <a:pPr algn="ctr"/>
            <a:r>
              <a:rPr lang="en-US" sz="2800" b="1">
                <a:solidFill>
                  <a:srgbClr val="CC0000"/>
                </a:solidFill>
                <a:effectLst>
                  <a:outerShdw blurRad="38100" dist="38100" dir="2700000" algn="tl">
                    <a:srgbClr val="000000"/>
                  </a:outerShdw>
                </a:effectLst>
                <a:latin typeface=".VnBahamasBH" pitchFamily="34" charset="0"/>
              </a:rPr>
              <a:t>b</a:t>
            </a:r>
          </a:p>
        </p:txBody>
      </p:sp>
      <p:sp>
        <p:nvSpPr>
          <p:cNvPr id="76918" name="Rectangle 118"/>
          <p:cNvSpPr>
            <a:spLocks noChangeArrowheads="1"/>
          </p:cNvSpPr>
          <p:nvPr/>
        </p:nvSpPr>
        <p:spPr bwMode="auto">
          <a:xfrm>
            <a:off x="0" y="762000"/>
            <a:ext cx="9144000" cy="723900"/>
          </a:xfrm>
          <a:prstGeom prst="rect">
            <a:avLst/>
          </a:prstGeom>
          <a:solidFill>
            <a:srgbClr val="FFCCFF"/>
          </a:solidFill>
          <a:ln w="19050">
            <a:solidFill>
              <a:srgbClr val="000099"/>
            </a:solidFill>
            <a:miter lim="800000"/>
            <a:headEnd/>
            <a:tailEnd/>
          </a:ln>
          <a:effectLst/>
        </p:spPr>
        <p:txBody>
          <a:bodyPr wrap="none" anchor="ctr"/>
          <a:lstStyle/>
          <a:p>
            <a:pPr algn="ctr"/>
            <a:r>
              <a:rPr lang="en-US" sz="3600">
                <a:solidFill>
                  <a:srgbClr val="0000CC"/>
                </a:solidFill>
                <a:effectLst>
                  <a:outerShdw blurRad="38100" dist="38100" dir="2700000" algn="tl">
                    <a:srgbClr val="000000"/>
                  </a:outerShdw>
                </a:effectLst>
                <a:latin typeface=".VnHelvetIns" pitchFamily="34" charset="0"/>
              </a:rPr>
              <a:t>§èi t­îng nµy ®em ®Õn nçi oan cho Vò N­¬ng</a:t>
            </a:r>
          </a:p>
        </p:txBody>
      </p:sp>
      <p:sp>
        <p:nvSpPr>
          <p:cNvPr id="76919" name="AutoShape 119"/>
          <p:cNvSpPr>
            <a:spLocks noChangeArrowheads="1"/>
          </p:cNvSpPr>
          <p:nvPr/>
        </p:nvSpPr>
        <p:spPr bwMode="auto">
          <a:xfrm>
            <a:off x="1219200" y="0"/>
            <a:ext cx="6781800" cy="666750"/>
          </a:xfrm>
          <a:prstGeom prst="plaque">
            <a:avLst>
              <a:gd name="adj" fmla="val 16667"/>
            </a:avLst>
          </a:prstGeom>
          <a:gradFill rotWithShape="1">
            <a:gsLst>
              <a:gs pos="0">
                <a:srgbClr val="5E9EFF"/>
              </a:gs>
              <a:gs pos="20000">
                <a:srgbClr val="85C2FF"/>
              </a:gs>
              <a:gs pos="35000">
                <a:srgbClr val="C4D6EB"/>
              </a:gs>
              <a:gs pos="50000">
                <a:srgbClr val="FFEBFA"/>
              </a:gs>
              <a:gs pos="65000">
                <a:srgbClr val="C4D6EB"/>
              </a:gs>
              <a:gs pos="80001">
                <a:srgbClr val="85C2FF"/>
              </a:gs>
              <a:gs pos="100000">
                <a:srgbClr val="5E9EFF"/>
              </a:gs>
            </a:gsLst>
            <a:lin ang="5400000" scaled="1"/>
          </a:gradFill>
          <a:ln w="28575">
            <a:solidFill>
              <a:srgbClr val="CC0000"/>
            </a:solidFill>
            <a:miter lim="800000"/>
            <a:headEnd/>
            <a:tailEnd/>
          </a:ln>
          <a:effectLst/>
        </p:spPr>
        <p:txBody>
          <a:bodyPr wrap="none" anchor="ctr"/>
          <a:lstStyle/>
          <a:p>
            <a:endParaRPr lang="en-US"/>
          </a:p>
        </p:txBody>
      </p:sp>
      <p:sp>
        <p:nvSpPr>
          <p:cNvPr id="76921" name="AutoShape 121">
            <a:hlinkClick r:id="" action="ppaction://noaction" highlightClick="1"/>
          </p:cNvPr>
          <p:cNvSpPr>
            <a:spLocks noChangeArrowheads="1"/>
          </p:cNvSpPr>
          <p:nvPr/>
        </p:nvSpPr>
        <p:spPr bwMode="auto">
          <a:xfrm>
            <a:off x="4038600" y="3581400"/>
            <a:ext cx="457200" cy="457200"/>
          </a:xfrm>
          <a:prstGeom prst="actionButtonBlank">
            <a:avLst/>
          </a:prstGeom>
          <a:solidFill>
            <a:srgbClr val="FF99FF"/>
          </a:solidFill>
          <a:ln w="9525">
            <a:noFill/>
            <a:miter lim="800000"/>
            <a:headEnd/>
            <a:tailEnd/>
          </a:ln>
          <a:effectLst/>
        </p:spPr>
        <p:txBody>
          <a:bodyPr wrap="none" anchor="ctr"/>
          <a:lstStyle/>
          <a:p>
            <a:pPr algn="ctr"/>
            <a:r>
              <a:rPr lang="en-US" sz="2800" b="1">
                <a:solidFill>
                  <a:srgbClr val="CC0000"/>
                </a:solidFill>
                <a:effectLst>
                  <a:outerShdw blurRad="38100" dist="38100" dir="2700000" algn="tl">
                    <a:srgbClr val="000000"/>
                  </a:outerShdw>
                </a:effectLst>
                <a:latin typeface=".VnAvantH" pitchFamily="34" charset="0"/>
              </a:rPr>
              <a:t>n</a:t>
            </a:r>
          </a:p>
        </p:txBody>
      </p:sp>
      <p:sp>
        <p:nvSpPr>
          <p:cNvPr id="76922" name="AutoShape 122">
            <a:hlinkClick r:id="" action="ppaction://noaction" highlightClick="1"/>
          </p:cNvPr>
          <p:cNvSpPr>
            <a:spLocks noChangeArrowheads="1"/>
          </p:cNvSpPr>
          <p:nvPr/>
        </p:nvSpPr>
        <p:spPr bwMode="auto">
          <a:xfrm>
            <a:off x="4046538" y="4953000"/>
            <a:ext cx="457200" cy="457200"/>
          </a:xfrm>
          <a:prstGeom prst="actionButtonBlank">
            <a:avLst/>
          </a:prstGeom>
          <a:solidFill>
            <a:srgbClr val="CCCCFF"/>
          </a:solidFill>
          <a:ln w="9525">
            <a:noFill/>
            <a:miter lim="800000"/>
            <a:headEnd/>
            <a:tailEnd/>
          </a:ln>
          <a:effectLst/>
        </p:spPr>
        <p:txBody>
          <a:bodyPr wrap="none" anchor="ctr"/>
          <a:lstStyle/>
          <a:p>
            <a:pPr algn="ctr"/>
            <a:r>
              <a:rPr lang="en-US" sz="2800" b="1">
                <a:solidFill>
                  <a:srgbClr val="006600"/>
                </a:solidFill>
                <a:effectLst>
                  <a:outerShdw blurRad="38100" dist="38100" dir="2700000" algn="tl">
                    <a:srgbClr val="000000"/>
                  </a:outerShdw>
                </a:effectLst>
                <a:latin typeface=".VnAvantH" pitchFamily="34" charset="0"/>
              </a:rPr>
              <a:t>g</a:t>
            </a:r>
          </a:p>
        </p:txBody>
      </p:sp>
      <p:sp>
        <p:nvSpPr>
          <p:cNvPr id="76923" name="AutoShape 123">
            <a:hlinkClick r:id="" action="ppaction://noaction" highlightClick="1"/>
          </p:cNvPr>
          <p:cNvSpPr>
            <a:spLocks noChangeArrowheads="1"/>
          </p:cNvSpPr>
          <p:nvPr/>
        </p:nvSpPr>
        <p:spPr bwMode="auto">
          <a:xfrm>
            <a:off x="6342063" y="5638800"/>
            <a:ext cx="457200" cy="457200"/>
          </a:xfrm>
          <a:prstGeom prst="actionButtonBlank">
            <a:avLst/>
          </a:prstGeom>
          <a:solidFill>
            <a:srgbClr val="000099"/>
          </a:solidFill>
          <a:ln w="9525">
            <a:noFill/>
            <a:miter lim="800000"/>
            <a:headEnd/>
            <a:tailEnd/>
          </a:ln>
          <a:effectLst/>
        </p:spPr>
        <p:txBody>
          <a:bodyPr wrap="none" anchor="ctr"/>
          <a:lstStyle/>
          <a:p>
            <a:pPr algn="ctr"/>
            <a:r>
              <a:rPr lang="en-US" sz="2800" b="1">
                <a:solidFill>
                  <a:srgbClr val="FF9900"/>
                </a:solidFill>
                <a:effectLst>
                  <a:outerShdw blurRad="38100" dist="38100" dir="2700000" algn="tl">
                    <a:srgbClr val="000000"/>
                  </a:outerShdw>
                </a:effectLst>
                <a:latin typeface=".VnAvantH" pitchFamily="34" charset="0"/>
              </a:rPr>
              <a:t>g</a:t>
            </a:r>
          </a:p>
        </p:txBody>
      </p:sp>
      <p:sp>
        <p:nvSpPr>
          <p:cNvPr id="76924" name="AutoShape 124">
            <a:hlinkClick r:id="" action="ppaction://noaction" highlightClick="1"/>
          </p:cNvPr>
          <p:cNvSpPr>
            <a:spLocks noChangeArrowheads="1"/>
          </p:cNvSpPr>
          <p:nvPr/>
        </p:nvSpPr>
        <p:spPr bwMode="auto">
          <a:xfrm>
            <a:off x="5867400" y="4495800"/>
            <a:ext cx="457200" cy="457200"/>
          </a:xfrm>
          <a:prstGeom prst="actionButtonBlank">
            <a:avLst/>
          </a:prstGeom>
          <a:solidFill>
            <a:srgbClr val="CCCCFF"/>
          </a:solidFill>
          <a:ln w="9525">
            <a:noFill/>
            <a:miter lim="800000"/>
            <a:headEnd/>
            <a:tailEnd/>
          </a:ln>
          <a:effectLst/>
        </p:spPr>
        <p:txBody>
          <a:bodyPr wrap="none" anchor="ctr"/>
          <a:lstStyle/>
          <a:p>
            <a:pPr algn="ctr"/>
            <a:r>
              <a:rPr lang="en-US" sz="2800" b="1">
                <a:solidFill>
                  <a:srgbClr val="006600"/>
                </a:solidFill>
                <a:effectLst>
                  <a:outerShdw blurRad="38100" dist="38100" dir="2700000" algn="tl">
                    <a:srgbClr val="000000"/>
                  </a:outerShdw>
                </a:effectLst>
                <a:latin typeface=".VnAvantH" pitchFamily="34" charset="0"/>
              </a:rPr>
              <a:t>n</a:t>
            </a:r>
          </a:p>
        </p:txBody>
      </p:sp>
      <p:sp>
        <p:nvSpPr>
          <p:cNvPr id="76925" name="AutoShape 125">
            <a:hlinkClick r:id="" action="ppaction://noaction" highlightClick="1"/>
          </p:cNvPr>
          <p:cNvSpPr>
            <a:spLocks noChangeArrowheads="1"/>
          </p:cNvSpPr>
          <p:nvPr/>
        </p:nvSpPr>
        <p:spPr bwMode="auto">
          <a:xfrm>
            <a:off x="6324600" y="4495800"/>
            <a:ext cx="457200" cy="457200"/>
          </a:xfrm>
          <a:prstGeom prst="actionButtonBlank">
            <a:avLst/>
          </a:prstGeom>
          <a:solidFill>
            <a:srgbClr val="CCCCFF"/>
          </a:solidFill>
          <a:ln w="9525">
            <a:noFill/>
            <a:miter lim="800000"/>
            <a:headEnd/>
            <a:tailEnd/>
          </a:ln>
          <a:effectLst/>
        </p:spPr>
        <p:txBody>
          <a:bodyPr wrap="none" anchor="ctr"/>
          <a:lstStyle/>
          <a:p>
            <a:pPr algn="ctr"/>
            <a:r>
              <a:rPr lang="en-US" sz="2800" b="1">
                <a:solidFill>
                  <a:srgbClr val="006600"/>
                </a:solidFill>
                <a:effectLst>
                  <a:outerShdw blurRad="38100" dist="38100" dir="2700000" algn="tl">
                    <a:srgbClr val="000000"/>
                  </a:outerShdw>
                </a:effectLst>
                <a:latin typeface=".VnAvantH" pitchFamily="34" charset="0"/>
              </a:rPr>
              <a:t>l</a:t>
            </a:r>
          </a:p>
        </p:txBody>
      </p:sp>
      <p:sp>
        <p:nvSpPr>
          <p:cNvPr id="76926" name="AutoShape 126">
            <a:hlinkClick r:id="" action="ppaction://noaction" highlightClick="1"/>
          </p:cNvPr>
          <p:cNvSpPr>
            <a:spLocks noChangeArrowheads="1"/>
          </p:cNvSpPr>
          <p:nvPr/>
        </p:nvSpPr>
        <p:spPr bwMode="auto">
          <a:xfrm>
            <a:off x="6781800" y="4495800"/>
            <a:ext cx="457200" cy="457200"/>
          </a:xfrm>
          <a:prstGeom prst="actionButtonBlank">
            <a:avLst/>
          </a:prstGeom>
          <a:solidFill>
            <a:srgbClr val="CCCCFF"/>
          </a:solidFill>
          <a:ln w="9525">
            <a:noFill/>
            <a:miter lim="800000"/>
            <a:headEnd/>
            <a:tailEnd/>
          </a:ln>
          <a:effectLst/>
        </p:spPr>
        <p:txBody>
          <a:bodyPr wrap="none" anchor="ctr"/>
          <a:lstStyle/>
          <a:p>
            <a:pPr algn="ctr"/>
            <a:r>
              <a:rPr lang="en-US" sz="2800" b="1">
                <a:solidFill>
                  <a:srgbClr val="006600"/>
                </a:solidFill>
                <a:effectLst>
                  <a:outerShdw blurRad="38100" dist="38100" dir="2700000" algn="tl">
                    <a:srgbClr val="000000"/>
                  </a:outerShdw>
                </a:effectLst>
                <a:latin typeface=".VnAvantH" pitchFamily="34" charset="0"/>
              </a:rPr>
              <a:t>ô</a:t>
            </a:r>
          </a:p>
        </p:txBody>
      </p:sp>
      <p:sp>
        <p:nvSpPr>
          <p:cNvPr id="76927" name="AutoShape 127">
            <a:hlinkClick r:id="" action="ppaction://noaction" highlightClick="1"/>
          </p:cNvPr>
          <p:cNvSpPr>
            <a:spLocks noChangeArrowheads="1"/>
          </p:cNvSpPr>
          <p:nvPr/>
        </p:nvSpPr>
        <p:spPr bwMode="auto">
          <a:xfrm>
            <a:off x="7235825" y="4495800"/>
            <a:ext cx="457200" cy="457200"/>
          </a:xfrm>
          <a:prstGeom prst="actionButtonBlank">
            <a:avLst/>
          </a:prstGeom>
          <a:solidFill>
            <a:srgbClr val="CCCCFF"/>
          </a:solidFill>
          <a:ln w="9525">
            <a:noFill/>
            <a:miter lim="800000"/>
            <a:headEnd/>
            <a:tailEnd/>
          </a:ln>
          <a:effectLst/>
        </p:spPr>
        <p:txBody>
          <a:bodyPr wrap="none" anchor="ctr"/>
          <a:lstStyle/>
          <a:p>
            <a:pPr algn="ctr"/>
            <a:r>
              <a:rPr lang="en-US" sz="2800" b="1">
                <a:solidFill>
                  <a:srgbClr val="006600"/>
                </a:solidFill>
                <a:effectLst>
                  <a:outerShdw blurRad="38100" dist="38100" dir="2700000" algn="tl">
                    <a:srgbClr val="000000"/>
                  </a:outerShdw>
                </a:effectLst>
                <a:latin typeface=".VnAvantH" pitchFamily="34" charset="0"/>
              </a:rPr>
              <a:t>c</a:t>
            </a:r>
          </a:p>
        </p:txBody>
      </p:sp>
      <p:sp>
        <p:nvSpPr>
          <p:cNvPr id="76928" name="AutoShape 128">
            <a:hlinkClick r:id="" action="ppaction://noaction" highlightClick="1"/>
          </p:cNvPr>
          <p:cNvSpPr>
            <a:spLocks noChangeArrowheads="1"/>
          </p:cNvSpPr>
          <p:nvPr/>
        </p:nvSpPr>
        <p:spPr bwMode="auto">
          <a:xfrm>
            <a:off x="6781800" y="5638800"/>
            <a:ext cx="457200" cy="457200"/>
          </a:xfrm>
          <a:prstGeom prst="actionButtonBlank">
            <a:avLst/>
          </a:prstGeom>
          <a:solidFill>
            <a:srgbClr val="000099"/>
          </a:solidFill>
          <a:ln w="9525">
            <a:noFill/>
            <a:miter lim="800000"/>
            <a:headEnd/>
            <a:tailEnd/>
          </a:ln>
          <a:effectLst/>
        </p:spPr>
        <p:txBody>
          <a:bodyPr wrap="none" anchor="ctr"/>
          <a:lstStyle/>
          <a:p>
            <a:pPr algn="ctr"/>
            <a:r>
              <a:rPr lang="en-US" sz="2800" b="1">
                <a:solidFill>
                  <a:srgbClr val="FF9900"/>
                </a:solidFill>
                <a:effectLst>
                  <a:outerShdw blurRad="38100" dist="38100" dir="2700000" algn="tl">
                    <a:srgbClr val="000000"/>
                  </a:outerShdw>
                </a:effectLst>
                <a:latin typeface=".VnAvantH" pitchFamily="34" charset="0"/>
              </a:rPr>
              <a:t>t</a:t>
            </a:r>
          </a:p>
        </p:txBody>
      </p:sp>
      <p:sp>
        <p:nvSpPr>
          <p:cNvPr id="76929" name="AutoShape 129">
            <a:hlinkClick r:id="" action="ppaction://noaction" highlightClick="1"/>
          </p:cNvPr>
          <p:cNvSpPr>
            <a:spLocks noChangeArrowheads="1"/>
          </p:cNvSpPr>
          <p:nvPr/>
        </p:nvSpPr>
        <p:spPr bwMode="auto">
          <a:xfrm>
            <a:off x="6376988" y="6172200"/>
            <a:ext cx="457200" cy="457200"/>
          </a:xfrm>
          <a:prstGeom prst="actionButtonBlank">
            <a:avLst/>
          </a:prstGeom>
          <a:solidFill>
            <a:srgbClr val="FF99FF"/>
          </a:solidFill>
          <a:ln w="9525">
            <a:noFill/>
            <a:miter lim="800000"/>
            <a:headEnd/>
            <a:tailEnd/>
          </a:ln>
          <a:effectLst/>
        </p:spPr>
        <p:txBody>
          <a:bodyPr wrap="none" anchor="ctr"/>
          <a:lstStyle/>
          <a:p>
            <a:pPr algn="ctr"/>
            <a:r>
              <a:rPr lang="en-US" sz="2800" b="1">
                <a:solidFill>
                  <a:srgbClr val="CC0000"/>
                </a:solidFill>
                <a:effectLst>
                  <a:outerShdw blurRad="38100" dist="38100" dir="2700000" algn="tl">
                    <a:srgbClr val="000000"/>
                  </a:outerShdw>
                </a:effectLst>
                <a:latin typeface=".VnBahamasBH" pitchFamily="34" charset="0"/>
              </a:rPr>
              <a:t>ã</a:t>
            </a:r>
          </a:p>
        </p:txBody>
      </p:sp>
      <p:sp>
        <p:nvSpPr>
          <p:cNvPr id="76930" name="AutoShape 130">
            <a:hlinkClick r:id="" action="ppaction://noaction" highlightClick="1"/>
          </p:cNvPr>
          <p:cNvSpPr>
            <a:spLocks noChangeArrowheads="1"/>
          </p:cNvSpPr>
          <p:nvPr/>
        </p:nvSpPr>
        <p:spPr bwMode="auto">
          <a:xfrm>
            <a:off x="6815138" y="6172200"/>
            <a:ext cx="457200" cy="457200"/>
          </a:xfrm>
          <a:prstGeom prst="actionButtonBlank">
            <a:avLst/>
          </a:prstGeom>
          <a:solidFill>
            <a:srgbClr val="FF99FF"/>
          </a:solidFill>
          <a:ln w="9525">
            <a:noFill/>
            <a:miter lim="800000"/>
            <a:headEnd/>
            <a:tailEnd/>
          </a:ln>
          <a:effectLst/>
        </p:spPr>
        <p:txBody>
          <a:bodyPr wrap="none" anchor="ctr"/>
          <a:lstStyle/>
          <a:p>
            <a:pPr algn="ctr"/>
            <a:r>
              <a:rPr lang="en-US" sz="2800" b="1">
                <a:solidFill>
                  <a:srgbClr val="CC0000"/>
                </a:solidFill>
                <a:effectLst>
                  <a:outerShdw blurRad="38100" dist="38100" dir="2700000" algn="tl">
                    <a:srgbClr val="000000"/>
                  </a:outerShdw>
                </a:effectLst>
                <a:latin typeface=".VnBahamasBH" pitchFamily="34" charset="0"/>
              </a:rPr>
              <a:t>n</a:t>
            </a:r>
          </a:p>
        </p:txBody>
      </p:sp>
      <p:pic>
        <p:nvPicPr>
          <p:cNvPr id="76931" name="01 TCS.wma">
            <a:hlinkClick r:id="" action="ppaction://media"/>
          </p:cNvPr>
          <p:cNvPicPr>
            <a:picLocks noRot="1" noChangeAspect="1" noChangeArrowheads="1"/>
          </p:cNvPicPr>
          <p:nvPr>
            <a:audioFile r:link="rId1"/>
          </p:nvPr>
        </p:nvPicPr>
        <p:blipFill>
          <a:blip r:embed="rId10" cstate="print"/>
          <a:srcRect/>
          <a:stretch>
            <a:fillRect/>
          </a:stretch>
        </p:blipFill>
        <p:spPr bwMode="auto">
          <a:xfrm>
            <a:off x="609600" y="6019800"/>
            <a:ext cx="76200" cy="76200"/>
          </a:xfrm>
          <a:prstGeom prst="rect">
            <a:avLst/>
          </a:prstGeom>
          <a:noFill/>
        </p:spPr>
      </p:pic>
      <p:pic>
        <p:nvPicPr>
          <p:cNvPr id="76932" name="02 TCS.wma">
            <a:hlinkClick r:id="" action="ppaction://media"/>
          </p:cNvPr>
          <p:cNvPicPr>
            <a:picLocks noRot="1" noChangeAspect="1" noChangeArrowheads="1"/>
          </p:cNvPicPr>
          <p:nvPr>
            <a:audioFile r:link="rId2"/>
          </p:nvPr>
        </p:nvPicPr>
        <p:blipFill>
          <a:blip r:embed="rId10" cstate="print"/>
          <a:srcRect/>
          <a:stretch>
            <a:fillRect/>
          </a:stretch>
        </p:blipFill>
        <p:spPr bwMode="auto">
          <a:xfrm>
            <a:off x="609600" y="6019800"/>
            <a:ext cx="76200" cy="76200"/>
          </a:xfrm>
          <a:prstGeom prst="rect">
            <a:avLst/>
          </a:prstGeom>
          <a:noFill/>
        </p:spPr>
      </p:pic>
      <p:pic>
        <p:nvPicPr>
          <p:cNvPr id="76933" name="03 TCS.wma">
            <a:hlinkClick r:id="" action="ppaction://media"/>
          </p:cNvPr>
          <p:cNvPicPr>
            <a:picLocks noRot="1" noChangeAspect="1" noChangeArrowheads="1"/>
          </p:cNvPicPr>
          <p:nvPr>
            <a:audioFile r:link="rId3"/>
          </p:nvPr>
        </p:nvPicPr>
        <p:blipFill>
          <a:blip r:embed="rId10" cstate="print"/>
          <a:srcRect/>
          <a:stretch>
            <a:fillRect/>
          </a:stretch>
        </p:blipFill>
        <p:spPr bwMode="auto">
          <a:xfrm>
            <a:off x="609600" y="6019800"/>
            <a:ext cx="76200" cy="76200"/>
          </a:xfrm>
          <a:prstGeom prst="rect">
            <a:avLst/>
          </a:prstGeom>
          <a:noFill/>
        </p:spPr>
      </p:pic>
      <p:pic>
        <p:nvPicPr>
          <p:cNvPr id="76934" name="04 TCS.wma">
            <a:hlinkClick r:id="" action="ppaction://media"/>
          </p:cNvPr>
          <p:cNvPicPr>
            <a:picLocks noRot="1" noChangeAspect="1" noChangeArrowheads="1"/>
          </p:cNvPicPr>
          <p:nvPr>
            <a:audioFile r:link="rId4"/>
          </p:nvPr>
        </p:nvPicPr>
        <p:blipFill>
          <a:blip r:embed="rId10" cstate="print"/>
          <a:srcRect/>
          <a:stretch>
            <a:fillRect/>
          </a:stretch>
        </p:blipFill>
        <p:spPr bwMode="auto">
          <a:xfrm>
            <a:off x="609600" y="6019800"/>
            <a:ext cx="76200" cy="76200"/>
          </a:xfrm>
          <a:prstGeom prst="rect">
            <a:avLst/>
          </a:prstGeom>
          <a:noFill/>
        </p:spPr>
      </p:pic>
      <p:pic>
        <p:nvPicPr>
          <p:cNvPr id="76935" name="Picture 135" descr="kpfoxtail"/>
          <p:cNvPicPr>
            <a:picLocks noChangeAspect="1" noChangeArrowheads="1" noCrop="1"/>
          </p:cNvPicPr>
          <p:nvPr/>
        </p:nvPicPr>
        <p:blipFill>
          <a:blip r:embed="rId11" cstate="print"/>
          <a:srcRect/>
          <a:stretch>
            <a:fillRect/>
          </a:stretch>
        </p:blipFill>
        <p:spPr bwMode="auto">
          <a:xfrm>
            <a:off x="228600" y="5410200"/>
            <a:ext cx="1219200" cy="1219200"/>
          </a:xfrm>
          <a:prstGeom prst="rect">
            <a:avLst/>
          </a:prstGeom>
          <a:noFill/>
          <a:ln w="9525">
            <a:noFill/>
            <a:miter lim="800000"/>
            <a:headEnd/>
            <a:tailEnd/>
          </a:ln>
        </p:spPr>
      </p:pic>
      <p:sp>
        <p:nvSpPr>
          <p:cNvPr id="76936" name="AutoShape 136">
            <a:hlinkClick r:id="" action="ppaction://noaction" highlightClick="1"/>
          </p:cNvPr>
          <p:cNvSpPr>
            <a:spLocks noChangeArrowheads="1"/>
          </p:cNvSpPr>
          <p:nvPr/>
        </p:nvSpPr>
        <p:spPr bwMode="auto">
          <a:xfrm>
            <a:off x="7239000" y="5638800"/>
            <a:ext cx="457200" cy="457200"/>
          </a:xfrm>
          <a:prstGeom prst="actionButtonBlank">
            <a:avLst/>
          </a:prstGeom>
          <a:solidFill>
            <a:srgbClr val="000099"/>
          </a:solidFill>
          <a:ln w="9525">
            <a:noFill/>
            <a:miter lim="800000"/>
            <a:headEnd/>
            <a:tailEnd/>
          </a:ln>
          <a:effectLst/>
        </p:spPr>
        <p:txBody>
          <a:bodyPr wrap="none" anchor="ctr"/>
          <a:lstStyle/>
          <a:p>
            <a:pPr algn="ctr"/>
            <a:r>
              <a:rPr lang="en-US" sz="2800" b="1">
                <a:solidFill>
                  <a:srgbClr val="FF9900"/>
                </a:solidFill>
                <a:effectLst>
                  <a:outerShdw blurRad="38100" dist="38100" dir="2700000" algn="tl">
                    <a:srgbClr val="000000"/>
                  </a:outerShdw>
                </a:effectLst>
                <a:latin typeface=".VnAvantH" pitchFamily="34" charset="0"/>
              </a:rPr>
              <a:t>«</a:t>
            </a:r>
          </a:p>
        </p:txBody>
      </p:sp>
      <p:sp>
        <p:nvSpPr>
          <p:cNvPr id="76937" name="AutoShape 137">
            <a:hlinkClick r:id="" action="ppaction://noaction" highlightClick="1"/>
          </p:cNvPr>
          <p:cNvSpPr>
            <a:spLocks noChangeArrowheads="1"/>
          </p:cNvSpPr>
          <p:nvPr/>
        </p:nvSpPr>
        <p:spPr bwMode="auto">
          <a:xfrm>
            <a:off x="4492625" y="4948238"/>
            <a:ext cx="457200" cy="457200"/>
          </a:xfrm>
          <a:prstGeom prst="actionButtonBlank">
            <a:avLst/>
          </a:prstGeom>
          <a:solidFill>
            <a:srgbClr val="CCCCFF"/>
          </a:solidFill>
          <a:ln w="9525">
            <a:noFill/>
            <a:miter lim="800000"/>
            <a:headEnd/>
            <a:tailEnd/>
          </a:ln>
          <a:effectLst/>
        </p:spPr>
        <p:txBody>
          <a:bodyPr wrap="none" anchor="ctr"/>
          <a:lstStyle/>
          <a:p>
            <a:pPr algn="ctr"/>
            <a:r>
              <a:rPr lang="en-US" sz="2800" b="1">
                <a:solidFill>
                  <a:srgbClr val="006600"/>
                </a:solidFill>
                <a:effectLst>
                  <a:outerShdw blurRad="38100" dist="38100" dir="2700000" algn="tl">
                    <a:srgbClr val="000000"/>
                  </a:outerShdw>
                </a:effectLst>
                <a:latin typeface=".VnAvantH" pitchFamily="34" charset="0"/>
              </a:rPr>
              <a:t>l</a:t>
            </a:r>
          </a:p>
        </p:txBody>
      </p:sp>
      <p:sp>
        <p:nvSpPr>
          <p:cNvPr id="76938" name="AutoShape 138">
            <a:hlinkClick r:id="" action="ppaction://noaction" highlightClick="1"/>
          </p:cNvPr>
          <p:cNvSpPr>
            <a:spLocks noChangeArrowheads="1"/>
          </p:cNvSpPr>
          <p:nvPr/>
        </p:nvSpPr>
        <p:spPr bwMode="auto">
          <a:xfrm>
            <a:off x="4949825" y="4948238"/>
            <a:ext cx="457200" cy="457200"/>
          </a:xfrm>
          <a:prstGeom prst="actionButtonBlank">
            <a:avLst/>
          </a:prstGeom>
          <a:solidFill>
            <a:srgbClr val="CCCCFF"/>
          </a:solidFill>
          <a:ln w="9525">
            <a:noFill/>
            <a:miter lim="800000"/>
            <a:headEnd/>
            <a:tailEnd/>
          </a:ln>
          <a:effectLst/>
        </p:spPr>
        <p:txBody>
          <a:bodyPr wrap="none" anchor="ctr"/>
          <a:lstStyle/>
          <a:p>
            <a:pPr algn="ctr"/>
            <a:r>
              <a:rPr lang="en-US" sz="2800" b="1">
                <a:solidFill>
                  <a:srgbClr val="006600"/>
                </a:solidFill>
                <a:effectLst>
                  <a:outerShdw blurRad="38100" dist="38100" dir="2700000" algn="tl">
                    <a:srgbClr val="000000"/>
                  </a:outerShdw>
                </a:effectLst>
                <a:latin typeface=".VnAvantH" pitchFamily="34" charset="0"/>
              </a:rPr>
              <a:t>ù</a:t>
            </a:r>
          </a:p>
        </p:txBody>
      </p:sp>
      <p:sp>
        <p:nvSpPr>
          <p:cNvPr id="76939" name="AutoShape 139">
            <a:hlinkClick r:id="" action="ppaction://noaction" highlightClick="1"/>
          </p:cNvPr>
          <p:cNvSpPr>
            <a:spLocks noChangeArrowheads="1"/>
          </p:cNvSpPr>
          <p:nvPr/>
        </p:nvSpPr>
        <p:spPr bwMode="auto">
          <a:xfrm>
            <a:off x="5407025" y="4948238"/>
            <a:ext cx="457200" cy="457200"/>
          </a:xfrm>
          <a:prstGeom prst="actionButtonBlank">
            <a:avLst/>
          </a:prstGeom>
          <a:solidFill>
            <a:srgbClr val="CCCCFF"/>
          </a:solidFill>
          <a:ln w="9525">
            <a:noFill/>
            <a:miter lim="800000"/>
            <a:headEnd/>
            <a:tailEnd/>
          </a:ln>
          <a:effectLst/>
        </p:spPr>
        <p:txBody>
          <a:bodyPr wrap="none" anchor="ctr"/>
          <a:lstStyle/>
          <a:p>
            <a:pPr algn="ctr"/>
            <a:r>
              <a:rPr lang="en-US" sz="2800" b="1">
                <a:solidFill>
                  <a:srgbClr val="006600"/>
                </a:solidFill>
                <a:effectLst>
                  <a:outerShdw blurRad="38100" dist="38100" dir="2700000" algn="tl">
                    <a:srgbClr val="000000"/>
                  </a:outerShdw>
                </a:effectLst>
                <a:latin typeface=".VnAvantH" pitchFamily="34" charset="0"/>
              </a:rPr>
              <a:t>c</a:t>
            </a:r>
          </a:p>
        </p:txBody>
      </p:sp>
      <p:sp>
        <p:nvSpPr>
          <p:cNvPr id="76940" name="AutoShape 140">
            <a:hlinkClick r:id="" action="ppaction://noaction" highlightClick="1"/>
          </p:cNvPr>
          <p:cNvSpPr>
            <a:spLocks noChangeArrowheads="1"/>
          </p:cNvSpPr>
          <p:nvPr/>
        </p:nvSpPr>
        <p:spPr bwMode="auto">
          <a:xfrm>
            <a:off x="5864225" y="4948238"/>
            <a:ext cx="457200" cy="457200"/>
          </a:xfrm>
          <a:prstGeom prst="actionButtonBlank">
            <a:avLst/>
          </a:prstGeom>
          <a:solidFill>
            <a:srgbClr val="CCCCFF"/>
          </a:solidFill>
          <a:ln w="9525">
            <a:noFill/>
            <a:miter lim="800000"/>
            <a:headEnd/>
            <a:tailEnd/>
          </a:ln>
          <a:effectLst/>
        </p:spPr>
        <p:txBody>
          <a:bodyPr wrap="none" anchor="ctr"/>
          <a:lstStyle/>
          <a:p>
            <a:pPr algn="ctr"/>
            <a:r>
              <a:rPr lang="en-US" sz="2800" b="1">
                <a:solidFill>
                  <a:srgbClr val="006600"/>
                </a:solidFill>
                <a:effectLst>
                  <a:outerShdw blurRad="38100" dist="38100" dir="2700000" algn="tl">
                    <a:srgbClr val="000000"/>
                  </a:outerShdw>
                </a:effectLst>
                <a:latin typeface=".VnAvantH" pitchFamily="34" charset="0"/>
              </a:rPr>
              <a:t>k</a:t>
            </a:r>
          </a:p>
        </p:txBody>
      </p:sp>
      <p:sp>
        <p:nvSpPr>
          <p:cNvPr id="76941" name="AutoShape 141">
            <a:hlinkClick r:id="" action="ppaction://noaction" highlightClick="1"/>
          </p:cNvPr>
          <p:cNvSpPr>
            <a:spLocks noChangeArrowheads="1"/>
          </p:cNvSpPr>
          <p:nvPr/>
        </p:nvSpPr>
        <p:spPr bwMode="auto">
          <a:xfrm>
            <a:off x="6321425" y="4948238"/>
            <a:ext cx="457200" cy="457200"/>
          </a:xfrm>
          <a:prstGeom prst="actionButtonBlank">
            <a:avLst/>
          </a:prstGeom>
          <a:solidFill>
            <a:srgbClr val="CCCCFF"/>
          </a:solidFill>
          <a:ln w="9525">
            <a:noFill/>
            <a:miter lim="800000"/>
            <a:headEnd/>
            <a:tailEnd/>
          </a:ln>
          <a:effectLst/>
        </p:spPr>
        <p:txBody>
          <a:bodyPr wrap="none" anchor="ctr"/>
          <a:lstStyle/>
          <a:p>
            <a:pPr algn="ctr"/>
            <a:r>
              <a:rPr lang="en-US" sz="2800" b="1">
                <a:solidFill>
                  <a:srgbClr val="006600"/>
                </a:solidFill>
                <a:effectLst>
                  <a:outerShdw blurRad="38100" dist="38100" dir="2700000" algn="tl">
                    <a:srgbClr val="000000"/>
                  </a:outerShdw>
                </a:effectLst>
                <a:latin typeface=".VnAvantH" pitchFamily="34" charset="0"/>
              </a:rPr>
              <a:t>i</a:t>
            </a:r>
          </a:p>
        </p:txBody>
      </p:sp>
      <p:sp>
        <p:nvSpPr>
          <p:cNvPr id="76942" name="AutoShape 142">
            <a:hlinkClick r:id="" action="ppaction://noaction" highlightClick="1"/>
          </p:cNvPr>
          <p:cNvSpPr>
            <a:spLocks noChangeArrowheads="1"/>
          </p:cNvSpPr>
          <p:nvPr/>
        </p:nvSpPr>
        <p:spPr bwMode="auto">
          <a:xfrm>
            <a:off x="6778625" y="4948238"/>
            <a:ext cx="457200" cy="457200"/>
          </a:xfrm>
          <a:prstGeom prst="actionButtonBlank">
            <a:avLst/>
          </a:prstGeom>
          <a:solidFill>
            <a:srgbClr val="CCCCFF"/>
          </a:solidFill>
          <a:ln w="9525">
            <a:noFill/>
            <a:miter lim="800000"/>
            <a:headEnd/>
            <a:tailEnd/>
          </a:ln>
          <a:effectLst/>
        </p:spPr>
        <p:txBody>
          <a:bodyPr wrap="none" anchor="ctr"/>
          <a:lstStyle/>
          <a:p>
            <a:pPr algn="ctr"/>
            <a:r>
              <a:rPr lang="en-US" sz="2800" b="1">
                <a:solidFill>
                  <a:srgbClr val="006600"/>
                </a:solidFill>
                <a:effectLst>
                  <a:outerShdw blurRad="38100" dist="38100" dir="2700000" algn="tl">
                    <a:srgbClr val="000000"/>
                  </a:outerShdw>
                </a:effectLst>
                <a:latin typeface=".VnAvantH" pitchFamily="34" charset="0"/>
              </a:rPr>
              <a:t>Ö</a:t>
            </a:r>
          </a:p>
        </p:txBody>
      </p:sp>
      <p:sp>
        <p:nvSpPr>
          <p:cNvPr id="76943" name="AutoShape 143">
            <a:hlinkClick r:id="" action="ppaction://noaction" highlightClick="1"/>
          </p:cNvPr>
          <p:cNvSpPr>
            <a:spLocks noChangeArrowheads="1"/>
          </p:cNvSpPr>
          <p:nvPr/>
        </p:nvSpPr>
        <p:spPr bwMode="auto">
          <a:xfrm>
            <a:off x="7235825" y="4948238"/>
            <a:ext cx="457200" cy="457200"/>
          </a:xfrm>
          <a:prstGeom prst="actionButtonBlank">
            <a:avLst/>
          </a:prstGeom>
          <a:solidFill>
            <a:srgbClr val="CCCCFF"/>
          </a:solidFill>
          <a:ln w="9525">
            <a:noFill/>
            <a:miter lim="800000"/>
            <a:headEnd/>
            <a:tailEnd/>
          </a:ln>
          <a:effectLst/>
        </p:spPr>
        <p:txBody>
          <a:bodyPr wrap="none" anchor="ctr"/>
          <a:lstStyle/>
          <a:p>
            <a:pPr algn="ctr"/>
            <a:r>
              <a:rPr lang="en-US" sz="2800" b="1">
                <a:solidFill>
                  <a:srgbClr val="006600"/>
                </a:solidFill>
                <a:effectLst>
                  <a:outerShdw blurRad="38100" dist="38100" dir="2700000" algn="tl">
                    <a:srgbClr val="000000"/>
                  </a:outerShdw>
                </a:effectLst>
                <a:latin typeface=".VnAvantH" pitchFamily="34" charset="0"/>
              </a:rPr>
              <a:t>t</a:t>
            </a:r>
          </a:p>
        </p:txBody>
      </p:sp>
      <p:sp>
        <p:nvSpPr>
          <p:cNvPr id="76944" name="AutoShape 144">
            <a:hlinkClick r:id="" action="ppaction://noaction" highlightClick="1"/>
          </p:cNvPr>
          <p:cNvSpPr>
            <a:spLocks noChangeArrowheads="1"/>
          </p:cNvSpPr>
          <p:nvPr/>
        </p:nvSpPr>
        <p:spPr bwMode="auto">
          <a:xfrm>
            <a:off x="7258050" y="6172200"/>
            <a:ext cx="457200" cy="457200"/>
          </a:xfrm>
          <a:prstGeom prst="actionButtonBlank">
            <a:avLst/>
          </a:prstGeom>
          <a:solidFill>
            <a:srgbClr val="FF99FF"/>
          </a:solidFill>
          <a:ln w="9525">
            <a:noFill/>
            <a:miter lim="800000"/>
            <a:headEnd/>
            <a:tailEnd/>
          </a:ln>
          <a:effectLst/>
        </p:spPr>
        <p:txBody>
          <a:bodyPr wrap="none" anchor="ctr"/>
          <a:lstStyle/>
          <a:p>
            <a:pPr algn="ctr"/>
            <a:r>
              <a:rPr lang="en-US" sz="2800" b="1">
                <a:solidFill>
                  <a:srgbClr val="CC0000"/>
                </a:solidFill>
                <a:effectLst>
                  <a:outerShdw blurRad="38100" dist="38100" dir="2700000" algn="tl">
                    <a:srgbClr val="000000"/>
                  </a:outerShdw>
                </a:effectLst>
                <a:latin typeface=".VnBahamasBH" pitchFamily="34" charset="0"/>
              </a:rPr>
              <a:t>g</a:t>
            </a:r>
          </a:p>
        </p:txBody>
      </p:sp>
      <p:sp>
        <p:nvSpPr>
          <p:cNvPr id="76945" name="AutoShape 145">
            <a:hlinkClick r:id="" action="ppaction://noaction" highlightClick="1"/>
          </p:cNvPr>
          <p:cNvSpPr>
            <a:spLocks noChangeArrowheads="1"/>
          </p:cNvSpPr>
          <p:nvPr/>
        </p:nvSpPr>
        <p:spPr bwMode="auto">
          <a:xfrm>
            <a:off x="4495800" y="3581400"/>
            <a:ext cx="457200" cy="457200"/>
          </a:xfrm>
          <a:prstGeom prst="actionButtonBlank">
            <a:avLst/>
          </a:prstGeom>
          <a:solidFill>
            <a:srgbClr val="CCCCFF"/>
          </a:solidFill>
          <a:ln w="9525">
            <a:noFill/>
            <a:miter lim="800000"/>
            <a:headEnd/>
            <a:tailEnd/>
          </a:ln>
          <a:effectLst/>
        </p:spPr>
        <p:txBody>
          <a:bodyPr wrap="none" anchor="ctr"/>
          <a:lstStyle/>
          <a:p>
            <a:pPr algn="ctr"/>
            <a:r>
              <a:rPr lang="en-US" sz="2800" b="1">
                <a:solidFill>
                  <a:srgbClr val="006600"/>
                </a:solidFill>
                <a:effectLst>
                  <a:outerShdw blurRad="38100" dist="38100" dir="2700000" algn="tl">
                    <a:srgbClr val="000000"/>
                  </a:outerShdw>
                </a:effectLst>
                <a:latin typeface=".VnAvantH" pitchFamily="34" charset="0"/>
              </a:rPr>
              <a:t>­</a:t>
            </a:r>
          </a:p>
        </p:txBody>
      </p:sp>
      <p:sp>
        <p:nvSpPr>
          <p:cNvPr id="76946" name="AutoShape 146">
            <a:hlinkClick r:id="" action="ppaction://noaction" highlightClick="1"/>
          </p:cNvPr>
          <p:cNvSpPr>
            <a:spLocks noChangeArrowheads="1"/>
          </p:cNvSpPr>
          <p:nvPr/>
        </p:nvSpPr>
        <p:spPr bwMode="auto">
          <a:xfrm>
            <a:off x="4953000" y="3581400"/>
            <a:ext cx="457200" cy="457200"/>
          </a:xfrm>
          <a:prstGeom prst="actionButtonBlank">
            <a:avLst/>
          </a:prstGeom>
          <a:solidFill>
            <a:srgbClr val="CCCCFF"/>
          </a:solidFill>
          <a:ln w="9525">
            <a:noFill/>
            <a:miter lim="800000"/>
            <a:headEnd/>
            <a:tailEnd/>
          </a:ln>
          <a:effectLst/>
        </p:spPr>
        <p:txBody>
          <a:bodyPr wrap="none" anchor="ctr"/>
          <a:lstStyle/>
          <a:p>
            <a:pPr algn="ctr"/>
            <a:r>
              <a:rPr lang="en-US" sz="2800" b="1">
                <a:solidFill>
                  <a:srgbClr val="006600"/>
                </a:solidFill>
                <a:effectLst>
                  <a:outerShdw blurRad="38100" dist="38100" dir="2700000" algn="tl">
                    <a:srgbClr val="000000"/>
                  </a:outerShdw>
                </a:effectLst>
                <a:latin typeface=".VnAvantH" pitchFamily="34" charset="0"/>
              </a:rPr>
              <a:t>¬</a:t>
            </a:r>
          </a:p>
        </p:txBody>
      </p:sp>
      <p:sp>
        <p:nvSpPr>
          <p:cNvPr id="76947" name="AutoShape 147">
            <a:hlinkClick r:id="" action="ppaction://noaction" highlightClick="1"/>
          </p:cNvPr>
          <p:cNvSpPr>
            <a:spLocks noChangeArrowheads="1"/>
          </p:cNvSpPr>
          <p:nvPr/>
        </p:nvSpPr>
        <p:spPr bwMode="auto">
          <a:xfrm>
            <a:off x="5410200" y="3581400"/>
            <a:ext cx="457200" cy="457200"/>
          </a:xfrm>
          <a:prstGeom prst="actionButtonBlank">
            <a:avLst/>
          </a:prstGeom>
          <a:solidFill>
            <a:srgbClr val="CCCCFF"/>
          </a:solidFill>
          <a:ln w="9525">
            <a:noFill/>
            <a:miter lim="800000"/>
            <a:headEnd/>
            <a:tailEnd/>
          </a:ln>
          <a:effectLst/>
        </p:spPr>
        <p:txBody>
          <a:bodyPr wrap="none" anchor="ctr"/>
          <a:lstStyle/>
          <a:p>
            <a:pPr algn="ctr"/>
            <a:r>
              <a:rPr lang="en-US" sz="2800" b="1">
                <a:solidFill>
                  <a:srgbClr val="006600"/>
                </a:solidFill>
                <a:effectLst>
                  <a:outerShdw blurRad="38100" dist="38100" dir="2700000" algn="tl">
                    <a:srgbClr val="000000"/>
                  </a:outerShdw>
                </a:effectLst>
                <a:latin typeface=".VnAvantH" pitchFamily="34" charset="0"/>
              </a:rPr>
              <a:t>n</a:t>
            </a:r>
          </a:p>
        </p:txBody>
      </p:sp>
      <p:sp>
        <p:nvSpPr>
          <p:cNvPr id="76948" name="AutoShape 148">
            <a:hlinkClick r:id="" action="ppaction://noaction" highlightClick="1"/>
          </p:cNvPr>
          <p:cNvSpPr>
            <a:spLocks noChangeArrowheads="1"/>
          </p:cNvSpPr>
          <p:nvPr/>
        </p:nvSpPr>
        <p:spPr bwMode="auto">
          <a:xfrm>
            <a:off x="5867400" y="3581400"/>
            <a:ext cx="457200" cy="457200"/>
          </a:xfrm>
          <a:prstGeom prst="actionButtonBlank">
            <a:avLst/>
          </a:prstGeom>
          <a:solidFill>
            <a:srgbClr val="CCCCFF"/>
          </a:solidFill>
          <a:ln w="9525">
            <a:noFill/>
            <a:miter lim="800000"/>
            <a:headEnd/>
            <a:tailEnd/>
          </a:ln>
          <a:effectLst/>
        </p:spPr>
        <p:txBody>
          <a:bodyPr wrap="none" anchor="ctr"/>
          <a:lstStyle/>
          <a:p>
            <a:pPr algn="ctr"/>
            <a:r>
              <a:rPr lang="en-US" sz="2800" b="1">
                <a:solidFill>
                  <a:srgbClr val="006600"/>
                </a:solidFill>
                <a:effectLst>
                  <a:outerShdw blurRad="38100" dist="38100" dir="2700000" algn="tl">
                    <a:srgbClr val="000000"/>
                  </a:outerShdw>
                </a:effectLst>
                <a:latin typeface=".VnAvantH" pitchFamily="34" charset="0"/>
              </a:rPr>
              <a:t>g</a:t>
            </a:r>
          </a:p>
        </p:txBody>
      </p:sp>
      <p:sp>
        <p:nvSpPr>
          <p:cNvPr id="76949" name="Oval 149"/>
          <p:cNvSpPr>
            <a:spLocks noChangeArrowheads="1"/>
          </p:cNvSpPr>
          <p:nvPr/>
        </p:nvSpPr>
        <p:spPr bwMode="auto">
          <a:xfrm>
            <a:off x="7962900" y="6149975"/>
            <a:ext cx="990600" cy="554038"/>
          </a:xfrm>
          <a:prstGeom prst="ellipse">
            <a:avLst/>
          </a:prstGeom>
          <a:gradFill rotWithShape="1">
            <a:gsLst>
              <a:gs pos="0">
                <a:srgbClr val="5E9EFF"/>
              </a:gs>
              <a:gs pos="20000">
                <a:srgbClr val="85C2FF"/>
              </a:gs>
              <a:gs pos="35000">
                <a:srgbClr val="C4D6EB"/>
              </a:gs>
              <a:gs pos="50000">
                <a:srgbClr val="FFEBFA"/>
              </a:gs>
              <a:gs pos="65000">
                <a:srgbClr val="C4D6EB"/>
              </a:gs>
              <a:gs pos="80001">
                <a:srgbClr val="85C2FF"/>
              </a:gs>
              <a:gs pos="100000">
                <a:srgbClr val="5E9EFF"/>
              </a:gs>
            </a:gsLst>
            <a:lin ang="5400000" scaled="1"/>
          </a:gradFill>
          <a:ln w="28575">
            <a:solidFill>
              <a:srgbClr val="0033CC"/>
            </a:solidFill>
            <a:miter lim="800000"/>
            <a:headEnd/>
            <a:tailEnd/>
          </a:ln>
          <a:effectLst/>
        </p:spPr>
        <p:txBody>
          <a:bodyPr wrap="none" anchor="ctr"/>
          <a:lstStyle/>
          <a:p>
            <a:pPr algn="ctr"/>
            <a:r>
              <a:rPr lang="en-US" sz="2800" b="1">
                <a:solidFill>
                  <a:srgbClr val="CC0000"/>
                </a:solidFill>
                <a:effectLst>
                  <a:outerShdw blurRad="38100" dist="38100" dir="2700000" algn="tl">
                    <a:srgbClr val="000000"/>
                  </a:outerShdw>
                </a:effectLst>
                <a:latin typeface=".VnAvant" pitchFamily="34" charset="0"/>
              </a:rPr>
              <a:t>14 ¤</a:t>
            </a:r>
            <a:endParaRPr lang="en-US" sz="1800" b="1">
              <a:latin typeface="Arial" charset="0"/>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76905"/>
                                        </p:tgtEl>
                                        <p:attrNameLst>
                                          <p:attrName>style.visibility</p:attrName>
                                        </p:attrNameLst>
                                      </p:cBhvr>
                                      <p:to>
                                        <p:strVal val="visible"/>
                                      </p:to>
                                    </p:set>
                                    <p:anim calcmode="lin" valueType="num">
                                      <p:cBhvr>
                                        <p:cTn id="7" dur="500" fill="hold"/>
                                        <p:tgtEl>
                                          <p:spTgt spid="76905"/>
                                        </p:tgtEl>
                                        <p:attrNameLst>
                                          <p:attrName>ppt_w</p:attrName>
                                        </p:attrNameLst>
                                      </p:cBhvr>
                                      <p:tavLst>
                                        <p:tav tm="0">
                                          <p:val>
                                            <p:fltVal val="0"/>
                                          </p:val>
                                        </p:tav>
                                        <p:tav tm="100000">
                                          <p:val>
                                            <p:strVal val="#ppt_w"/>
                                          </p:val>
                                        </p:tav>
                                      </p:tavLst>
                                    </p:anim>
                                    <p:anim calcmode="lin" valueType="num">
                                      <p:cBhvr>
                                        <p:cTn id="8" dur="500" fill="hold"/>
                                        <p:tgtEl>
                                          <p:spTgt spid="76905"/>
                                        </p:tgtEl>
                                        <p:attrNameLst>
                                          <p:attrName>ppt_h</p:attrName>
                                        </p:attrNameLst>
                                      </p:cBhvr>
                                      <p:tavLst>
                                        <p:tav tm="0">
                                          <p:val>
                                            <p:fltVal val="0"/>
                                          </p:val>
                                        </p:tav>
                                        <p:tav tm="100000">
                                          <p:val>
                                            <p:strVal val="#ppt_h"/>
                                          </p:val>
                                        </p:tav>
                                      </p:tavLst>
                                    </p:anim>
                                    <p:animEffect transition="in" filter="fade">
                                      <p:cBhvr>
                                        <p:cTn id="9" dur="500"/>
                                        <p:tgtEl>
                                          <p:spTgt spid="76905"/>
                                        </p:tgtEl>
                                      </p:cBhvr>
                                    </p:animEffect>
                                  </p:childTnLst>
                                </p:cTn>
                              </p:par>
                              <p:par>
                                <p:cTn id="10" presetID="4" presetClass="entr" presetSubtype="16" fill="hold" grpId="0" nodeType="withEffect">
                                  <p:stCondLst>
                                    <p:cond delay="0"/>
                                  </p:stCondLst>
                                  <p:childTnLst>
                                    <p:set>
                                      <p:cBhvr>
                                        <p:cTn id="11" dur="1" fill="hold">
                                          <p:stCondLst>
                                            <p:cond delay="0"/>
                                          </p:stCondLst>
                                        </p:cTn>
                                        <p:tgtEl>
                                          <p:spTgt spid="76949"/>
                                        </p:tgtEl>
                                        <p:attrNameLst>
                                          <p:attrName>style.visibility</p:attrName>
                                        </p:attrNameLst>
                                      </p:cBhvr>
                                      <p:to>
                                        <p:strVal val="visible"/>
                                      </p:to>
                                    </p:set>
                                    <p:animEffect transition="in" filter="box(in)">
                                      <p:cBhvr>
                                        <p:cTn id="12" dur="500"/>
                                        <p:tgtEl>
                                          <p:spTgt spid="76949"/>
                                        </p:tgtEl>
                                      </p:cBhvr>
                                    </p:animEffect>
                                  </p:childTnLst>
                                </p:cTn>
                              </p:par>
                            </p:childTnLst>
                          </p:cTn>
                        </p:par>
                        <p:par>
                          <p:cTn id="13" fill="hold">
                            <p:stCondLst>
                              <p:cond delay="500"/>
                            </p:stCondLst>
                            <p:childTnLst>
                              <p:par>
                                <p:cTn id="14" presetID="1" presetClass="mediacall" presetSubtype="0" fill="hold" nodeType="afterEffect">
                                  <p:stCondLst>
                                    <p:cond delay="0"/>
                                  </p:stCondLst>
                                  <p:childTnLst>
                                    <p:cmd type="call" cmd="playFrom(0.0)">
                                      <p:cBhvr>
                                        <p:cTn id="15" dur="495466" fill="hold"/>
                                        <p:tgtEl>
                                          <p:spTgt spid="76931"/>
                                        </p:tgtEl>
                                      </p:cBhvr>
                                    </p:cmd>
                                  </p:childTnLst>
                                </p:cTn>
                              </p:par>
                            </p:childTnLst>
                          </p:cTn>
                        </p:par>
                        <p:par>
                          <p:cTn id="16" fill="hold">
                            <p:stCondLst>
                              <p:cond delay="495966"/>
                            </p:stCondLst>
                            <p:childTnLst>
                              <p:par>
                                <p:cTn id="17" presetID="1" presetClass="mediacall" presetSubtype="0" fill="hold" nodeType="afterEffect">
                                  <p:stCondLst>
                                    <p:cond delay="0"/>
                                  </p:stCondLst>
                                  <p:childTnLst>
                                    <p:cmd type="call" cmd="playFrom(0.0)">
                                      <p:cBhvr>
                                        <p:cTn id="18" dur="309652" fill="hold"/>
                                        <p:tgtEl>
                                          <p:spTgt spid="76932"/>
                                        </p:tgtEl>
                                      </p:cBhvr>
                                    </p:cmd>
                                  </p:childTnLst>
                                </p:cTn>
                              </p:par>
                            </p:childTnLst>
                          </p:cTn>
                        </p:par>
                        <p:par>
                          <p:cTn id="19" fill="hold">
                            <p:stCondLst>
                              <p:cond delay="805618"/>
                            </p:stCondLst>
                            <p:childTnLst>
                              <p:par>
                                <p:cTn id="20" presetID="1" presetClass="mediacall" presetSubtype="0" fill="hold" nodeType="afterEffect">
                                  <p:stCondLst>
                                    <p:cond delay="0"/>
                                  </p:stCondLst>
                                  <p:childTnLst>
                                    <p:cmd type="call" cmd="playFrom(0.0)">
                                      <p:cBhvr>
                                        <p:cTn id="21" dur="354080" fill="hold"/>
                                        <p:tgtEl>
                                          <p:spTgt spid="76933"/>
                                        </p:tgtEl>
                                      </p:cBhvr>
                                    </p:cmd>
                                  </p:childTnLst>
                                </p:cTn>
                              </p:par>
                            </p:childTnLst>
                          </p:cTn>
                        </p:par>
                        <p:par>
                          <p:cTn id="22" fill="hold">
                            <p:stCondLst>
                              <p:cond delay="1159698"/>
                            </p:stCondLst>
                            <p:childTnLst>
                              <p:par>
                                <p:cTn id="23" presetID="1" presetClass="mediacall" presetSubtype="0" fill="hold" nodeType="afterEffect">
                                  <p:stCondLst>
                                    <p:cond delay="0"/>
                                  </p:stCondLst>
                                  <p:childTnLst>
                                    <p:cmd type="call" cmd="playFrom(0.0)">
                                      <p:cBhvr>
                                        <p:cTn id="24" dur="293346" fill="hold"/>
                                        <p:tgtEl>
                                          <p:spTgt spid="7693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76857"/>
                    </p:tgtEl>
                  </p:cond>
                </p:stCondLst>
                <p:endSync evt="end" delay="0">
                  <p:rtn val="all"/>
                </p:endSync>
                <p:childTnLst>
                  <p:par>
                    <p:cTn id="26" fill="hold">
                      <p:stCondLst>
                        <p:cond delay="0"/>
                      </p:stCondLst>
                      <p:childTnLst>
                        <p:par>
                          <p:cTn id="27" fill="hold">
                            <p:stCondLst>
                              <p:cond delay="0"/>
                            </p:stCondLst>
                            <p:childTnLst>
                              <p:par>
                                <p:cTn id="28" presetID="31" presetClass="entr" presetSubtype="0" fill="hold" nodeType="withEffect">
                                  <p:stCondLst>
                                    <p:cond delay="0"/>
                                  </p:stCondLst>
                                  <p:iterate type="lt">
                                    <p:tmPct val="5000"/>
                                  </p:iterate>
                                  <p:childTnLst>
                                    <p:set>
                                      <p:cBhvr>
                                        <p:cTn id="29" dur="1" fill="hold">
                                          <p:stCondLst>
                                            <p:cond delay="0"/>
                                          </p:stCondLst>
                                        </p:cTn>
                                        <p:tgtEl>
                                          <p:spTgt spid="76835">
                                            <p:txEl>
                                              <p:pRg st="0" end="0"/>
                                            </p:txEl>
                                          </p:spTgt>
                                        </p:tgtEl>
                                        <p:attrNameLst>
                                          <p:attrName>style.visibility</p:attrName>
                                        </p:attrNameLst>
                                      </p:cBhvr>
                                      <p:to>
                                        <p:strVal val="visible"/>
                                      </p:to>
                                    </p:set>
                                    <p:anim calcmode="lin" valueType="num">
                                      <p:cBhvr>
                                        <p:cTn id="30" dur="1000" fill="hold"/>
                                        <p:tgtEl>
                                          <p:spTgt spid="76835">
                                            <p:txEl>
                                              <p:pRg st="0" end="0"/>
                                            </p:txEl>
                                          </p:spTgt>
                                        </p:tgtEl>
                                        <p:attrNameLst>
                                          <p:attrName>ppt_w</p:attrName>
                                        </p:attrNameLst>
                                      </p:cBhvr>
                                      <p:tavLst>
                                        <p:tav tm="0">
                                          <p:val>
                                            <p:fltVal val="0"/>
                                          </p:val>
                                        </p:tav>
                                        <p:tav tm="100000">
                                          <p:val>
                                            <p:strVal val="#ppt_w"/>
                                          </p:val>
                                        </p:tav>
                                      </p:tavLst>
                                    </p:anim>
                                    <p:anim calcmode="lin" valueType="num">
                                      <p:cBhvr>
                                        <p:cTn id="31" dur="1000" fill="hold"/>
                                        <p:tgtEl>
                                          <p:spTgt spid="76835">
                                            <p:txEl>
                                              <p:pRg st="0" end="0"/>
                                            </p:txEl>
                                          </p:spTgt>
                                        </p:tgtEl>
                                        <p:attrNameLst>
                                          <p:attrName>ppt_h</p:attrName>
                                        </p:attrNameLst>
                                      </p:cBhvr>
                                      <p:tavLst>
                                        <p:tav tm="0">
                                          <p:val>
                                            <p:fltVal val="0"/>
                                          </p:val>
                                        </p:tav>
                                        <p:tav tm="100000">
                                          <p:val>
                                            <p:strVal val="#ppt_h"/>
                                          </p:val>
                                        </p:tav>
                                      </p:tavLst>
                                    </p:anim>
                                    <p:anim calcmode="lin" valueType="num">
                                      <p:cBhvr>
                                        <p:cTn id="32" dur="1000" fill="hold"/>
                                        <p:tgtEl>
                                          <p:spTgt spid="76835">
                                            <p:txEl>
                                              <p:pRg st="0" end="0"/>
                                            </p:txEl>
                                          </p:spTgt>
                                        </p:tgtEl>
                                        <p:attrNameLst>
                                          <p:attrName>style.rotation</p:attrName>
                                        </p:attrNameLst>
                                      </p:cBhvr>
                                      <p:tavLst>
                                        <p:tav tm="0">
                                          <p:val>
                                            <p:fltVal val="90"/>
                                          </p:val>
                                        </p:tav>
                                        <p:tav tm="100000">
                                          <p:val>
                                            <p:fltVal val="0"/>
                                          </p:val>
                                        </p:tav>
                                      </p:tavLst>
                                    </p:anim>
                                    <p:animEffect transition="in" filter="fade">
                                      <p:cBhvr>
                                        <p:cTn id="33" dur="1000"/>
                                        <p:tgtEl>
                                          <p:spTgt spid="76835">
                                            <p:txEl>
                                              <p:pRg st="0" end="0"/>
                                            </p:txEl>
                                          </p:spTgt>
                                        </p:tgtEl>
                                      </p:cBhvr>
                                    </p:animEffect>
                                  </p:childTnLst>
                                </p:cTn>
                              </p:par>
                              <p:par>
                                <p:cTn id="34" presetID="31" presetClass="entr" presetSubtype="0" fill="hold" nodeType="withEffect">
                                  <p:stCondLst>
                                    <p:cond delay="0"/>
                                  </p:stCondLst>
                                  <p:iterate type="lt">
                                    <p:tmPct val="5000"/>
                                  </p:iterate>
                                  <p:childTnLst>
                                    <p:set>
                                      <p:cBhvr>
                                        <p:cTn id="35" dur="1" fill="hold">
                                          <p:stCondLst>
                                            <p:cond delay="0"/>
                                          </p:stCondLst>
                                        </p:cTn>
                                        <p:tgtEl>
                                          <p:spTgt spid="76803">
                                            <p:txEl>
                                              <p:pRg st="0" end="0"/>
                                            </p:txEl>
                                          </p:spTgt>
                                        </p:tgtEl>
                                        <p:attrNameLst>
                                          <p:attrName>style.visibility</p:attrName>
                                        </p:attrNameLst>
                                      </p:cBhvr>
                                      <p:to>
                                        <p:strVal val="visible"/>
                                      </p:to>
                                    </p:set>
                                    <p:anim calcmode="lin" valueType="num">
                                      <p:cBhvr>
                                        <p:cTn id="36" dur="1000" fill="hold"/>
                                        <p:tgtEl>
                                          <p:spTgt spid="76803">
                                            <p:txEl>
                                              <p:pRg st="0" end="0"/>
                                            </p:txEl>
                                          </p:spTgt>
                                        </p:tgtEl>
                                        <p:attrNameLst>
                                          <p:attrName>ppt_w</p:attrName>
                                        </p:attrNameLst>
                                      </p:cBhvr>
                                      <p:tavLst>
                                        <p:tav tm="0">
                                          <p:val>
                                            <p:fltVal val="0"/>
                                          </p:val>
                                        </p:tav>
                                        <p:tav tm="100000">
                                          <p:val>
                                            <p:strVal val="#ppt_w"/>
                                          </p:val>
                                        </p:tav>
                                      </p:tavLst>
                                    </p:anim>
                                    <p:anim calcmode="lin" valueType="num">
                                      <p:cBhvr>
                                        <p:cTn id="37" dur="1000" fill="hold"/>
                                        <p:tgtEl>
                                          <p:spTgt spid="76803">
                                            <p:txEl>
                                              <p:pRg st="0" end="0"/>
                                            </p:txEl>
                                          </p:spTgt>
                                        </p:tgtEl>
                                        <p:attrNameLst>
                                          <p:attrName>ppt_h</p:attrName>
                                        </p:attrNameLst>
                                      </p:cBhvr>
                                      <p:tavLst>
                                        <p:tav tm="0">
                                          <p:val>
                                            <p:fltVal val="0"/>
                                          </p:val>
                                        </p:tav>
                                        <p:tav tm="100000">
                                          <p:val>
                                            <p:strVal val="#ppt_h"/>
                                          </p:val>
                                        </p:tav>
                                      </p:tavLst>
                                    </p:anim>
                                    <p:anim calcmode="lin" valueType="num">
                                      <p:cBhvr>
                                        <p:cTn id="38" dur="1000" fill="hold"/>
                                        <p:tgtEl>
                                          <p:spTgt spid="76803">
                                            <p:txEl>
                                              <p:pRg st="0" end="0"/>
                                            </p:txEl>
                                          </p:spTgt>
                                        </p:tgtEl>
                                        <p:attrNameLst>
                                          <p:attrName>style.rotation</p:attrName>
                                        </p:attrNameLst>
                                      </p:cBhvr>
                                      <p:tavLst>
                                        <p:tav tm="0">
                                          <p:val>
                                            <p:fltVal val="90"/>
                                          </p:val>
                                        </p:tav>
                                        <p:tav tm="100000">
                                          <p:val>
                                            <p:fltVal val="0"/>
                                          </p:val>
                                        </p:tav>
                                      </p:tavLst>
                                    </p:anim>
                                    <p:animEffect transition="in" filter="fade">
                                      <p:cBhvr>
                                        <p:cTn id="39" dur="1000"/>
                                        <p:tgtEl>
                                          <p:spTgt spid="76803">
                                            <p:txEl>
                                              <p:pRg st="0" end="0"/>
                                            </p:txEl>
                                          </p:spTgt>
                                        </p:tgtEl>
                                      </p:cBhvr>
                                    </p:animEffect>
                                  </p:childTnLst>
                                </p:cTn>
                              </p:par>
                              <p:par>
                                <p:cTn id="40" presetID="31" presetClass="entr" presetSubtype="0" fill="hold" nodeType="withEffect">
                                  <p:stCondLst>
                                    <p:cond delay="0"/>
                                  </p:stCondLst>
                                  <p:iterate type="lt">
                                    <p:tmPct val="5000"/>
                                  </p:iterate>
                                  <p:childTnLst>
                                    <p:set>
                                      <p:cBhvr>
                                        <p:cTn id="41" dur="1" fill="hold">
                                          <p:stCondLst>
                                            <p:cond delay="0"/>
                                          </p:stCondLst>
                                        </p:cTn>
                                        <p:tgtEl>
                                          <p:spTgt spid="76804">
                                            <p:txEl>
                                              <p:pRg st="0" end="0"/>
                                            </p:txEl>
                                          </p:spTgt>
                                        </p:tgtEl>
                                        <p:attrNameLst>
                                          <p:attrName>style.visibility</p:attrName>
                                        </p:attrNameLst>
                                      </p:cBhvr>
                                      <p:to>
                                        <p:strVal val="visible"/>
                                      </p:to>
                                    </p:set>
                                    <p:anim calcmode="lin" valueType="num">
                                      <p:cBhvr>
                                        <p:cTn id="42" dur="1000" fill="hold"/>
                                        <p:tgtEl>
                                          <p:spTgt spid="76804">
                                            <p:txEl>
                                              <p:pRg st="0" end="0"/>
                                            </p:txEl>
                                          </p:spTgt>
                                        </p:tgtEl>
                                        <p:attrNameLst>
                                          <p:attrName>ppt_w</p:attrName>
                                        </p:attrNameLst>
                                      </p:cBhvr>
                                      <p:tavLst>
                                        <p:tav tm="0">
                                          <p:val>
                                            <p:fltVal val="0"/>
                                          </p:val>
                                        </p:tav>
                                        <p:tav tm="100000">
                                          <p:val>
                                            <p:strVal val="#ppt_w"/>
                                          </p:val>
                                        </p:tav>
                                      </p:tavLst>
                                    </p:anim>
                                    <p:anim calcmode="lin" valueType="num">
                                      <p:cBhvr>
                                        <p:cTn id="43" dur="1000" fill="hold"/>
                                        <p:tgtEl>
                                          <p:spTgt spid="76804">
                                            <p:txEl>
                                              <p:pRg st="0" end="0"/>
                                            </p:txEl>
                                          </p:spTgt>
                                        </p:tgtEl>
                                        <p:attrNameLst>
                                          <p:attrName>ppt_h</p:attrName>
                                        </p:attrNameLst>
                                      </p:cBhvr>
                                      <p:tavLst>
                                        <p:tav tm="0">
                                          <p:val>
                                            <p:fltVal val="0"/>
                                          </p:val>
                                        </p:tav>
                                        <p:tav tm="100000">
                                          <p:val>
                                            <p:strVal val="#ppt_h"/>
                                          </p:val>
                                        </p:tav>
                                      </p:tavLst>
                                    </p:anim>
                                    <p:anim calcmode="lin" valueType="num">
                                      <p:cBhvr>
                                        <p:cTn id="44" dur="1000" fill="hold"/>
                                        <p:tgtEl>
                                          <p:spTgt spid="76804">
                                            <p:txEl>
                                              <p:pRg st="0" end="0"/>
                                            </p:txEl>
                                          </p:spTgt>
                                        </p:tgtEl>
                                        <p:attrNameLst>
                                          <p:attrName>style.rotation</p:attrName>
                                        </p:attrNameLst>
                                      </p:cBhvr>
                                      <p:tavLst>
                                        <p:tav tm="0">
                                          <p:val>
                                            <p:fltVal val="90"/>
                                          </p:val>
                                        </p:tav>
                                        <p:tav tm="100000">
                                          <p:val>
                                            <p:fltVal val="0"/>
                                          </p:val>
                                        </p:tav>
                                      </p:tavLst>
                                    </p:anim>
                                    <p:animEffect transition="in" filter="fade">
                                      <p:cBhvr>
                                        <p:cTn id="45" dur="1000"/>
                                        <p:tgtEl>
                                          <p:spTgt spid="76804">
                                            <p:txEl>
                                              <p:pRg st="0" end="0"/>
                                            </p:txEl>
                                          </p:spTgt>
                                        </p:tgtEl>
                                      </p:cBhvr>
                                    </p:animEffect>
                                  </p:childTnLst>
                                </p:cTn>
                              </p:par>
                              <p:par>
                                <p:cTn id="46" presetID="31" presetClass="entr" presetSubtype="0" fill="hold" nodeType="withEffect">
                                  <p:stCondLst>
                                    <p:cond delay="0"/>
                                  </p:stCondLst>
                                  <p:iterate type="lt">
                                    <p:tmPct val="5000"/>
                                  </p:iterate>
                                  <p:childTnLst>
                                    <p:set>
                                      <p:cBhvr>
                                        <p:cTn id="47" dur="1" fill="hold">
                                          <p:stCondLst>
                                            <p:cond delay="0"/>
                                          </p:stCondLst>
                                        </p:cTn>
                                        <p:tgtEl>
                                          <p:spTgt spid="76813">
                                            <p:txEl>
                                              <p:pRg st="0" end="0"/>
                                            </p:txEl>
                                          </p:spTgt>
                                        </p:tgtEl>
                                        <p:attrNameLst>
                                          <p:attrName>style.visibility</p:attrName>
                                        </p:attrNameLst>
                                      </p:cBhvr>
                                      <p:to>
                                        <p:strVal val="visible"/>
                                      </p:to>
                                    </p:set>
                                    <p:anim calcmode="lin" valueType="num">
                                      <p:cBhvr>
                                        <p:cTn id="48" dur="1000" fill="hold"/>
                                        <p:tgtEl>
                                          <p:spTgt spid="76813">
                                            <p:txEl>
                                              <p:pRg st="0" end="0"/>
                                            </p:txEl>
                                          </p:spTgt>
                                        </p:tgtEl>
                                        <p:attrNameLst>
                                          <p:attrName>ppt_w</p:attrName>
                                        </p:attrNameLst>
                                      </p:cBhvr>
                                      <p:tavLst>
                                        <p:tav tm="0">
                                          <p:val>
                                            <p:fltVal val="0"/>
                                          </p:val>
                                        </p:tav>
                                        <p:tav tm="100000">
                                          <p:val>
                                            <p:strVal val="#ppt_w"/>
                                          </p:val>
                                        </p:tav>
                                      </p:tavLst>
                                    </p:anim>
                                    <p:anim calcmode="lin" valueType="num">
                                      <p:cBhvr>
                                        <p:cTn id="49" dur="1000" fill="hold"/>
                                        <p:tgtEl>
                                          <p:spTgt spid="76813">
                                            <p:txEl>
                                              <p:pRg st="0" end="0"/>
                                            </p:txEl>
                                          </p:spTgt>
                                        </p:tgtEl>
                                        <p:attrNameLst>
                                          <p:attrName>ppt_h</p:attrName>
                                        </p:attrNameLst>
                                      </p:cBhvr>
                                      <p:tavLst>
                                        <p:tav tm="0">
                                          <p:val>
                                            <p:fltVal val="0"/>
                                          </p:val>
                                        </p:tav>
                                        <p:tav tm="100000">
                                          <p:val>
                                            <p:strVal val="#ppt_h"/>
                                          </p:val>
                                        </p:tav>
                                      </p:tavLst>
                                    </p:anim>
                                    <p:anim calcmode="lin" valueType="num">
                                      <p:cBhvr>
                                        <p:cTn id="50" dur="1000" fill="hold"/>
                                        <p:tgtEl>
                                          <p:spTgt spid="76813">
                                            <p:txEl>
                                              <p:pRg st="0" end="0"/>
                                            </p:txEl>
                                          </p:spTgt>
                                        </p:tgtEl>
                                        <p:attrNameLst>
                                          <p:attrName>style.rotation</p:attrName>
                                        </p:attrNameLst>
                                      </p:cBhvr>
                                      <p:tavLst>
                                        <p:tav tm="0">
                                          <p:val>
                                            <p:fltVal val="90"/>
                                          </p:val>
                                        </p:tav>
                                        <p:tav tm="100000">
                                          <p:val>
                                            <p:fltVal val="0"/>
                                          </p:val>
                                        </p:tav>
                                      </p:tavLst>
                                    </p:anim>
                                    <p:animEffect transition="in" filter="fade">
                                      <p:cBhvr>
                                        <p:cTn id="51" dur="1000"/>
                                        <p:tgtEl>
                                          <p:spTgt spid="76813">
                                            <p:txEl>
                                              <p:pRg st="0" end="0"/>
                                            </p:txEl>
                                          </p:spTgt>
                                        </p:tgtEl>
                                      </p:cBhvr>
                                    </p:animEffect>
                                  </p:childTnLst>
                                </p:cTn>
                              </p:par>
                              <p:par>
                                <p:cTn id="52" presetID="31" presetClass="entr" presetSubtype="0" fill="hold" nodeType="withEffect">
                                  <p:stCondLst>
                                    <p:cond delay="0"/>
                                  </p:stCondLst>
                                  <p:iterate type="lt">
                                    <p:tmPct val="5000"/>
                                  </p:iterate>
                                  <p:childTnLst>
                                    <p:set>
                                      <p:cBhvr>
                                        <p:cTn id="53" dur="1" fill="hold">
                                          <p:stCondLst>
                                            <p:cond delay="0"/>
                                          </p:stCondLst>
                                        </p:cTn>
                                        <p:tgtEl>
                                          <p:spTgt spid="76814">
                                            <p:txEl>
                                              <p:pRg st="0" end="0"/>
                                            </p:txEl>
                                          </p:spTgt>
                                        </p:tgtEl>
                                        <p:attrNameLst>
                                          <p:attrName>style.visibility</p:attrName>
                                        </p:attrNameLst>
                                      </p:cBhvr>
                                      <p:to>
                                        <p:strVal val="visible"/>
                                      </p:to>
                                    </p:set>
                                    <p:anim calcmode="lin" valueType="num">
                                      <p:cBhvr>
                                        <p:cTn id="54" dur="1000" fill="hold"/>
                                        <p:tgtEl>
                                          <p:spTgt spid="76814">
                                            <p:txEl>
                                              <p:pRg st="0" end="0"/>
                                            </p:txEl>
                                          </p:spTgt>
                                        </p:tgtEl>
                                        <p:attrNameLst>
                                          <p:attrName>ppt_w</p:attrName>
                                        </p:attrNameLst>
                                      </p:cBhvr>
                                      <p:tavLst>
                                        <p:tav tm="0">
                                          <p:val>
                                            <p:fltVal val="0"/>
                                          </p:val>
                                        </p:tav>
                                        <p:tav tm="100000">
                                          <p:val>
                                            <p:strVal val="#ppt_w"/>
                                          </p:val>
                                        </p:tav>
                                      </p:tavLst>
                                    </p:anim>
                                    <p:anim calcmode="lin" valueType="num">
                                      <p:cBhvr>
                                        <p:cTn id="55" dur="1000" fill="hold"/>
                                        <p:tgtEl>
                                          <p:spTgt spid="76814">
                                            <p:txEl>
                                              <p:pRg st="0" end="0"/>
                                            </p:txEl>
                                          </p:spTgt>
                                        </p:tgtEl>
                                        <p:attrNameLst>
                                          <p:attrName>ppt_h</p:attrName>
                                        </p:attrNameLst>
                                      </p:cBhvr>
                                      <p:tavLst>
                                        <p:tav tm="0">
                                          <p:val>
                                            <p:fltVal val="0"/>
                                          </p:val>
                                        </p:tav>
                                        <p:tav tm="100000">
                                          <p:val>
                                            <p:strVal val="#ppt_h"/>
                                          </p:val>
                                        </p:tav>
                                      </p:tavLst>
                                    </p:anim>
                                    <p:anim calcmode="lin" valueType="num">
                                      <p:cBhvr>
                                        <p:cTn id="56" dur="1000" fill="hold"/>
                                        <p:tgtEl>
                                          <p:spTgt spid="76814">
                                            <p:txEl>
                                              <p:pRg st="0" end="0"/>
                                            </p:txEl>
                                          </p:spTgt>
                                        </p:tgtEl>
                                        <p:attrNameLst>
                                          <p:attrName>style.rotation</p:attrName>
                                        </p:attrNameLst>
                                      </p:cBhvr>
                                      <p:tavLst>
                                        <p:tav tm="0">
                                          <p:val>
                                            <p:fltVal val="90"/>
                                          </p:val>
                                        </p:tav>
                                        <p:tav tm="100000">
                                          <p:val>
                                            <p:fltVal val="0"/>
                                          </p:val>
                                        </p:tav>
                                      </p:tavLst>
                                    </p:anim>
                                    <p:animEffect transition="in" filter="fade">
                                      <p:cBhvr>
                                        <p:cTn id="57" dur="1000"/>
                                        <p:tgtEl>
                                          <p:spTgt spid="76814">
                                            <p:txEl>
                                              <p:pRg st="0" end="0"/>
                                            </p:txEl>
                                          </p:spTgt>
                                        </p:tgtEl>
                                      </p:cBhvr>
                                    </p:animEffect>
                                  </p:childTnLst>
                                </p:cTn>
                              </p:par>
                              <p:par>
                                <p:cTn id="58" presetID="31" presetClass="entr" presetSubtype="0" fill="hold" nodeType="withEffect">
                                  <p:stCondLst>
                                    <p:cond delay="0"/>
                                  </p:stCondLst>
                                  <p:iterate type="lt">
                                    <p:tmPct val="5000"/>
                                  </p:iterate>
                                  <p:childTnLst>
                                    <p:set>
                                      <p:cBhvr>
                                        <p:cTn id="59" dur="1" fill="hold">
                                          <p:stCondLst>
                                            <p:cond delay="0"/>
                                          </p:stCondLst>
                                        </p:cTn>
                                        <p:tgtEl>
                                          <p:spTgt spid="76892">
                                            <p:txEl>
                                              <p:pRg st="0" end="0"/>
                                            </p:txEl>
                                          </p:spTgt>
                                        </p:tgtEl>
                                        <p:attrNameLst>
                                          <p:attrName>style.visibility</p:attrName>
                                        </p:attrNameLst>
                                      </p:cBhvr>
                                      <p:to>
                                        <p:strVal val="visible"/>
                                      </p:to>
                                    </p:set>
                                    <p:anim calcmode="lin" valueType="num">
                                      <p:cBhvr>
                                        <p:cTn id="60" dur="1000" fill="hold"/>
                                        <p:tgtEl>
                                          <p:spTgt spid="76892">
                                            <p:txEl>
                                              <p:pRg st="0" end="0"/>
                                            </p:txEl>
                                          </p:spTgt>
                                        </p:tgtEl>
                                        <p:attrNameLst>
                                          <p:attrName>ppt_w</p:attrName>
                                        </p:attrNameLst>
                                      </p:cBhvr>
                                      <p:tavLst>
                                        <p:tav tm="0">
                                          <p:val>
                                            <p:fltVal val="0"/>
                                          </p:val>
                                        </p:tav>
                                        <p:tav tm="100000">
                                          <p:val>
                                            <p:strVal val="#ppt_w"/>
                                          </p:val>
                                        </p:tav>
                                      </p:tavLst>
                                    </p:anim>
                                    <p:anim calcmode="lin" valueType="num">
                                      <p:cBhvr>
                                        <p:cTn id="61" dur="1000" fill="hold"/>
                                        <p:tgtEl>
                                          <p:spTgt spid="76892">
                                            <p:txEl>
                                              <p:pRg st="0" end="0"/>
                                            </p:txEl>
                                          </p:spTgt>
                                        </p:tgtEl>
                                        <p:attrNameLst>
                                          <p:attrName>ppt_h</p:attrName>
                                        </p:attrNameLst>
                                      </p:cBhvr>
                                      <p:tavLst>
                                        <p:tav tm="0">
                                          <p:val>
                                            <p:fltVal val="0"/>
                                          </p:val>
                                        </p:tav>
                                        <p:tav tm="100000">
                                          <p:val>
                                            <p:strVal val="#ppt_h"/>
                                          </p:val>
                                        </p:tav>
                                      </p:tavLst>
                                    </p:anim>
                                    <p:anim calcmode="lin" valueType="num">
                                      <p:cBhvr>
                                        <p:cTn id="62" dur="1000" fill="hold"/>
                                        <p:tgtEl>
                                          <p:spTgt spid="76892">
                                            <p:txEl>
                                              <p:pRg st="0" end="0"/>
                                            </p:txEl>
                                          </p:spTgt>
                                        </p:tgtEl>
                                        <p:attrNameLst>
                                          <p:attrName>style.rotation</p:attrName>
                                        </p:attrNameLst>
                                      </p:cBhvr>
                                      <p:tavLst>
                                        <p:tav tm="0">
                                          <p:val>
                                            <p:fltVal val="90"/>
                                          </p:val>
                                        </p:tav>
                                        <p:tav tm="100000">
                                          <p:val>
                                            <p:fltVal val="0"/>
                                          </p:val>
                                        </p:tav>
                                      </p:tavLst>
                                    </p:anim>
                                    <p:animEffect transition="in" filter="fade">
                                      <p:cBhvr>
                                        <p:cTn id="63" dur="1000"/>
                                        <p:tgtEl>
                                          <p:spTgt spid="76892">
                                            <p:txEl>
                                              <p:pRg st="0" end="0"/>
                                            </p:txEl>
                                          </p:spTgt>
                                        </p:tgtEl>
                                      </p:cBhvr>
                                    </p:animEffect>
                                  </p:childTnLst>
                                </p:cTn>
                              </p:par>
                              <p:par>
                                <p:cTn id="64" presetID="50" presetClass="entr" presetSubtype="0" decel="100000" fill="hold" grpId="0" nodeType="withEffect">
                                  <p:stCondLst>
                                    <p:cond delay="0"/>
                                  </p:stCondLst>
                                  <p:childTnLst>
                                    <p:set>
                                      <p:cBhvr>
                                        <p:cTn id="65" dur="1" fill="hold">
                                          <p:stCondLst>
                                            <p:cond delay="0"/>
                                          </p:stCondLst>
                                        </p:cTn>
                                        <p:tgtEl>
                                          <p:spTgt spid="76896"/>
                                        </p:tgtEl>
                                        <p:attrNameLst>
                                          <p:attrName>style.visibility</p:attrName>
                                        </p:attrNameLst>
                                      </p:cBhvr>
                                      <p:to>
                                        <p:strVal val="visible"/>
                                      </p:to>
                                    </p:set>
                                    <p:anim calcmode="lin" valueType="num">
                                      <p:cBhvr>
                                        <p:cTn id="66" dur="1000" fill="hold"/>
                                        <p:tgtEl>
                                          <p:spTgt spid="76896"/>
                                        </p:tgtEl>
                                        <p:attrNameLst>
                                          <p:attrName>ppt_w</p:attrName>
                                        </p:attrNameLst>
                                      </p:cBhvr>
                                      <p:tavLst>
                                        <p:tav tm="0">
                                          <p:val>
                                            <p:strVal val="#ppt_w+.3"/>
                                          </p:val>
                                        </p:tav>
                                        <p:tav tm="100000">
                                          <p:val>
                                            <p:strVal val="#ppt_w"/>
                                          </p:val>
                                        </p:tav>
                                      </p:tavLst>
                                    </p:anim>
                                    <p:anim calcmode="lin" valueType="num">
                                      <p:cBhvr>
                                        <p:cTn id="67" dur="1000" fill="hold"/>
                                        <p:tgtEl>
                                          <p:spTgt spid="76896"/>
                                        </p:tgtEl>
                                        <p:attrNameLst>
                                          <p:attrName>ppt_h</p:attrName>
                                        </p:attrNameLst>
                                      </p:cBhvr>
                                      <p:tavLst>
                                        <p:tav tm="0">
                                          <p:val>
                                            <p:strVal val="#ppt_h"/>
                                          </p:val>
                                        </p:tav>
                                        <p:tav tm="100000">
                                          <p:val>
                                            <p:strVal val="#ppt_h"/>
                                          </p:val>
                                        </p:tav>
                                      </p:tavLst>
                                    </p:anim>
                                    <p:animEffect transition="in" filter="fade">
                                      <p:cBhvr>
                                        <p:cTn id="68" dur="1000"/>
                                        <p:tgtEl>
                                          <p:spTgt spid="76896"/>
                                        </p:tgtEl>
                                      </p:cBhvr>
                                    </p:animEffect>
                                  </p:childTnLst>
                                </p:cTn>
                              </p:par>
                              <p:par>
                                <p:cTn id="69" presetID="50" presetClass="entr" presetSubtype="0" decel="100000" fill="hold" grpId="0" nodeType="withEffect">
                                  <p:stCondLst>
                                    <p:cond delay="0"/>
                                  </p:stCondLst>
                                  <p:childTnLst>
                                    <p:set>
                                      <p:cBhvr>
                                        <p:cTn id="70" dur="1" fill="hold">
                                          <p:stCondLst>
                                            <p:cond delay="0"/>
                                          </p:stCondLst>
                                        </p:cTn>
                                        <p:tgtEl>
                                          <p:spTgt spid="76895"/>
                                        </p:tgtEl>
                                        <p:attrNameLst>
                                          <p:attrName>style.visibility</p:attrName>
                                        </p:attrNameLst>
                                      </p:cBhvr>
                                      <p:to>
                                        <p:strVal val="visible"/>
                                      </p:to>
                                    </p:set>
                                    <p:anim calcmode="lin" valueType="num">
                                      <p:cBhvr>
                                        <p:cTn id="71" dur="1000" fill="hold"/>
                                        <p:tgtEl>
                                          <p:spTgt spid="76895"/>
                                        </p:tgtEl>
                                        <p:attrNameLst>
                                          <p:attrName>ppt_w</p:attrName>
                                        </p:attrNameLst>
                                      </p:cBhvr>
                                      <p:tavLst>
                                        <p:tav tm="0">
                                          <p:val>
                                            <p:strVal val="#ppt_w+.3"/>
                                          </p:val>
                                        </p:tav>
                                        <p:tav tm="100000">
                                          <p:val>
                                            <p:strVal val="#ppt_w"/>
                                          </p:val>
                                        </p:tav>
                                      </p:tavLst>
                                    </p:anim>
                                    <p:anim calcmode="lin" valueType="num">
                                      <p:cBhvr>
                                        <p:cTn id="72" dur="1000" fill="hold"/>
                                        <p:tgtEl>
                                          <p:spTgt spid="76895"/>
                                        </p:tgtEl>
                                        <p:attrNameLst>
                                          <p:attrName>ppt_h</p:attrName>
                                        </p:attrNameLst>
                                      </p:cBhvr>
                                      <p:tavLst>
                                        <p:tav tm="0">
                                          <p:val>
                                            <p:strVal val="#ppt_h"/>
                                          </p:val>
                                        </p:tav>
                                        <p:tav tm="100000">
                                          <p:val>
                                            <p:strVal val="#ppt_h"/>
                                          </p:val>
                                        </p:tav>
                                      </p:tavLst>
                                    </p:anim>
                                    <p:animEffect transition="in" filter="fade">
                                      <p:cBhvr>
                                        <p:cTn id="73" dur="1000"/>
                                        <p:tgtEl>
                                          <p:spTgt spid="76895"/>
                                        </p:tgtEl>
                                      </p:cBhvr>
                                    </p:animEffect>
                                  </p:childTnLst>
                                </p:cTn>
                              </p:par>
                            </p:childTnLst>
                          </p:cTn>
                        </p:par>
                      </p:childTnLst>
                    </p:cTn>
                  </p:par>
                </p:childTnLst>
              </p:cTn>
              <p:nextCondLst>
                <p:cond evt="onClick" delay="0">
                  <p:tgtEl>
                    <p:spTgt spid="76857"/>
                  </p:tgtEl>
                </p:cond>
              </p:nextCondLst>
            </p:seq>
            <p:seq concurrent="1" nextAc="seek">
              <p:cTn id="74" restart="whenNotActive" fill="hold" evtFilter="cancelBubble" nodeType="interactiveSeq">
                <p:stCondLst>
                  <p:cond evt="onClick" delay="0">
                    <p:tgtEl>
                      <p:spTgt spid="76858"/>
                    </p:tgtEl>
                  </p:cond>
                </p:stCondLst>
                <p:endSync evt="end" delay="0">
                  <p:rtn val="all"/>
                </p:endSync>
                <p:childTnLst>
                  <p:par>
                    <p:cTn id="75" fill="hold">
                      <p:stCondLst>
                        <p:cond delay="0"/>
                      </p:stCondLst>
                      <p:childTnLst>
                        <p:par>
                          <p:cTn id="76" fill="hold">
                            <p:stCondLst>
                              <p:cond delay="0"/>
                            </p:stCondLst>
                            <p:childTnLst>
                              <p:par>
                                <p:cTn id="77" presetID="17" presetClass="entr" presetSubtype="10" fill="hold" nodeType="withEffect">
                                  <p:stCondLst>
                                    <p:cond delay="0"/>
                                  </p:stCondLst>
                                  <p:childTnLst>
                                    <p:set>
                                      <p:cBhvr>
                                        <p:cTn id="78" dur="1" fill="hold">
                                          <p:stCondLst>
                                            <p:cond delay="0"/>
                                          </p:stCondLst>
                                        </p:cTn>
                                        <p:tgtEl>
                                          <p:spTgt spid="76838">
                                            <p:txEl>
                                              <p:pRg st="0" end="0"/>
                                            </p:txEl>
                                          </p:spTgt>
                                        </p:tgtEl>
                                        <p:attrNameLst>
                                          <p:attrName>style.visibility</p:attrName>
                                        </p:attrNameLst>
                                      </p:cBhvr>
                                      <p:to>
                                        <p:strVal val="visible"/>
                                      </p:to>
                                    </p:set>
                                    <p:anim calcmode="lin" valueType="num">
                                      <p:cBhvr>
                                        <p:cTn id="79" dur="1000" fill="hold"/>
                                        <p:tgtEl>
                                          <p:spTgt spid="76838">
                                            <p:txEl>
                                              <p:pRg st="0" end="0"/>
                                            </p:txEl>
                                          </p:spTgt>
                                        </p:tgtEl>
                                        <p:attrNameLst>
                                          <p:attrName>ppt_w</p:attrName>
                                        </p:attrNameLst>
                                      </p:cBhvr>
                                      <p:tavLst>
                                        <p:tav tm="0">
                                          <p:val>
                                            <p:fltVal val="0"/>
                                          </p:val>
                                        </p:tav>
                                        <p:tav tm="100000">
                                          <p:val>
                                            <p:strVal val="#ppt_w"/>
                                          </p:val>
                                        </p:tav>
                                      </p:tavLst>
                                    </p:anim>
                                    <p:anim calcmode="lin" valueType="num">
                                      <p:cBhvr>
                                        <p:cTn id="80" dur="1000" fill="hold"/>
                                        <p:tgtEl>
                                          <p:spTgt spid="76838">
                                            <p:txEl>
                                              <p:pRg st="0" end="0"/>
                                            </p:txEl>
                                          </p:spTgt>
                                        </p:tgtEl>
                                        <p:attrNameLst>
                                          <p:attrName>ppt_h</p:attrName>
                                        </p:attrNameLst>
                                      </p:cBhvr>
                                      <p:tavLst>
                                        <p:tav tm="0">
                                          <p:val>
                                            <p:strVal val="#ppt_h"/>
                                          </p:val>
                                        </p:tav>
                                        <p:tav tm="100000">
                                          <p:val>
                                            <p:strVal val="#ppt_h"/>
                                          </p:val>
                                        </p:tav>
                                      </p:tavLst>
                                    </p:anim>
                                  </p:childTnLst>
                                </p:cTn>
                              </p:par>
                              <p:par>
                                <p:cTn id="81" presetID="17" presetClass="entr" presetSubtype="10" fill="hold" nodeType="withEffect">
                                  <p:stCondLst>
                                    <p:cond delay="0"/>
                                  </p:stCondLst>
                                  <p:childTnLst>
                                    <p:set>
                                      <p:cBhvr>
                                        <p:cTn id="82" dur="1" fill="hold">
                                          <p:stCondLst>
                                            <p:cond delay="0"/>
                                          </p:stCondLst>
                                        </p:cTn>
                                        <p:tgtEl>
                                          <p:spTgt spid="76837">
                                            <p:txEl>
                                              <p:pRg st="0" end="0"/>
                                            </p:txEl>
                                          </p:spTgt>
                                        </p:tgtEl>
                                        <p:attrNameLst>
                                          <p:attrName>style.visibility</p:attrName>
                                        </p:attrNameLst>
                                      </p:cBhvr>
                                      <p:to>
                                        <p:strVal val="visible"/>
                                      </p:to>
                                    </p:set>
                                    <p:anim calcmode="lin" valueType="num">
                                      <p:cBhvr>
                                        <p:cTn id="83" dur="1000" fill="hold"/>
                                        <p:tgtEl>
                                          <p:spTgt spid="76837">
                                            <p:txEl>
                                              <p:pRg st="0" end="0"/>
                                            </p:txEl>
                                          </p:spTgt>
                                        </p:tgtEl>
                                        <p:attrNameLst>
                                          <p:attrName>ppt_w</p:attrName>
                                        </p:attrNameLst>
                                      </p:cBhvr>
                                      <p:tavLst>
                                        <p:tav tm="0">
                                          <p:val>
                                            <p:fltVal val="0"/>
                                          </p:val>
                                        </p:tav>
                                        <p:tav tm="100000">
                                          <p:val>
                                            <p:strVal val="#ppt_w"/>
                                          </p:val>
                                        </p:tav>
                                      </p:tavLst>
                                    </p:anim>
                                    <p:anim calcmode="lin" valueType="num">
                                      <p:cBhvr>
                                        <p:cTn id="84" dur="1000" fill="hold"/>
                                        <p:tgtEl>
                                          <p:spTgt spid="76837">
                                            <p:txEl>
                                              <p:pRg st="0" end="0"/>
                                            </p:txEl>
                                          </p:spTgt>
                                        </p:tgtEl>
                                        <p:attrNameLst>
                                          <p:attrName>ppt_h</p:attrName>
                                        </p:attrNameLst>
                                      </p:cBhvr>
                                      <p:tavLst>
                                        <p:tav tm="0">
                                          <p:val>
                                            <p:strVal val="#ppt_h"/>
                                          </p:val>
                                        </p:tav>
                                        <p:tav tm="100000">
                                          <p:val>
                                            <p:strVal val="#ppt_h"/>
                                          </p:val>
                                        </p:tav>
                                      </p:tavLst>
                                    </p:anim>
                                  </p:childTnLst>
                                </p:cTn>
                              </p:par>
                              <p:par>
                                <p:cTn id="85" presetID="17" presetClass="entr" presetSubtype="10" fill="hold" nodeType="withEffect">
                                  <p:stCondLst>
                                    <p:cond delay="0"/>
                                  </p:stCondLst>
                                  <p:childTnLst>
                                    <p:set>
                                      <p:cBhvr>
                                        <p:cTn id="86" dur="1" fill="hold">
                                          <p:stCondLst>
                                            <p:cond delay="0"/>
                                          </p:stCondLst>
                                        </p:cTn>
                                        <p:tgtEl>
                                          <p:spTgt spid="76836">
                                            <p:txEl>
                                              <p:pRg st="0" end="0"/>
                                            </p:txEl>
                                          </p:spTgt>
                                        </p:tgtEl>
                                        <p:attrNameLst>
                                          <p:attrName>style.visibility</p:attrName>
                                        </p:attrNameLst>
                                      </p:cBhvr>
                                      <p:to>
                                        <p:strVal val="visible"/>
                                      </p:to>
                                    </p:set>
                                    <p:anim calcmode="lin" valueType="num">
                                      <p:cBhvr>
                                        <p:cTn id="87" dur="1000" fill="hold"/>
                                        <p:tgtEl>
                                          <p:spTgt spid="76836">
                                            <p:txEl>
                                              <p:pRg st="0" end="0"/>
                                            </p:txEl>
                                          </p:spTgt>
                                        </p:tgtEl>
                                        <p:attrNameLst>
                                          <p:attrName>ppt_w</p:attrName>
                                        </p:attrNameLst>
                                      </p:cBhvr>
                                      <p:tavLst>
                                        <p:tav tm="0">
                                          <p:val>
                                            <p:fltVal val="0"/>
                                          </p:val>
                                        </p:tav>
                                        <p:tav tm="100000">
                                          <p:val>
                                            <p:strVal val="#ppt_w"/>
                                          </p:val>
                                        </p:tav>
                                      </p:tavLst>
                                    </p:anim>
                                    <p:anim calcmode="lin" valueType="num">
                                      <p:cBhvr>
                                        <p:cTn id="88" dur="1000" fill="hold"/>
                                        <p:tgtEl>
                                          <p:spTgt spid="76836">
                                            <p:txEl>
                                              <p:pRg st="0" end="0"/>
                                            </p:txEl>
                                          </p:spTgt>
                                        </p:tgtEl>
                                        <p:attrNameLst>
                                          <p:attrName>ppt_h</p:attrName>
                                        </p:attrNameLst>
                                      </p:cBhvr>
                                      <p:tavLst>
                                        <p:tav tm="0">
                                          <p:val>
                                            <p:strVal val="#ppt_h"/>
                                          </p:val>
                                        </p:tav>
                                        <p:tav tm="100000">
                                          <p:val>
                                            <p:strVal val="#ppt_h"/>
                                          </p:val>
                                        </p:tav>
                                      </p:tavLst>
                                    </p:anim>
                                  </p:childTnLst>
                                </p:cTn>
                              </p:par>
                              <p:par>
                                <p:cTn id="89" presetID="17" presetClass="entr" presetSubtype="10" fill="hold" nodeType="withEffect">
                                  <p:stCondLst>
                                    <p:cond delay="0"/>
                                  </p:stCondLst>
                                  <p:childTnLst>
                                    <p:set>
                                      <p:cBhvr>
                                        <p:cTn id="90" dur="1" fill="hold">
                                          <p:stCondLst>
                                            <p:cond delay="0"/>
                                          </p:stCondLst>
                                        </p:cTn>
                                        <p:tgtEl>
                                          <p:spTgt spid="76805">
                                            <p:txEl>
                                              <p:pRg st="0" end="0"/>
                                            </p:txEl>
                                          </p:spTgt>
                                        </p:tgtEl>
                                        <p:attrNameLst>
                                          <p:attrName>style.visibility</p:attrName>
                                        </p:attrNameLst>
                                      </p:cBhvr>
                                      <p:to>
                                        <p:strVal val="visible"/>
                                      </p:to>
                                    </p:set>
                                    <p:anim calcmode="lin" valueType="num">
                                      <p:cBhvr>
                                        <p:cTn id="91" dur="1000" fill="hold"/>
                                        <p:tgtEl>
                                          <p:spTgt spid="76805">
                                            <p:txEl>
                                              <p:pRg st="0" end="0"/>
                                            </p:txEl>
                                          </p:spTgt>
                                        </p:tgtEl>
                                        <p:attrNameLst>
                                          <p:attrName>ppt_w</p:attrName>
                                        </p:attrNameLst>
                                      </p:cBhvr>
                                      <p:tavLst>
                                        <p:tav tm="0">
                                          <p:val>
                                            <p:fltVal val="0"/>
                                          </p:val>
                                        </p:tav>
                                        <p:tav tm="100000">
                                          <p:val>
                                            <p:strVal val="#ppt_w"/>
                                          </p:val>
                                        </p:tav>
                                      </p:tavLst>
                                    </p:anim>
                                    <p:anim calcmode="lin" valueType="num">
                                      <p:cBhvr>
                                        <p:cTn id="92" dur="1000" fill="hold"/>
                                        <p:tgtEl>
                                          <p:spTgt spid="76805">
                                            <p:txEl>
                                              <p:pRg st="0" end="0"/>
                                            </p:txEl>
                                          </p:spTgt>
                                        </p:tgtEl>
                                        <p:attrNameLst>
                                          <p:attrName>ppt_h</p:attrName>
                                        </p:attrNameLst>
                                      </p:cBhvr>
                                      <p:tavLst>
                                        <p:tav tm="0">
                                          <p:val>
                                            <p:strVal val="#ppt_h"/>
                                          </p:val>
                                        </p:tav>
                                        <p:tav tm="100000">
                                          <p:val>
                                            <p:strVal val="#ppt_h"/>
                                          </p:val>
                                        </p:tav>
                                      </p:tavLst>
                                    </p:anim>
                                  </p:childTnLst>
                                </p:cTn>
                              </p:par>
                              <p:par>
                                <p:cTn id="93" presetID="17" presetClass="entr" presetSubtype="10" fill="hold" nodeType="withEffect">
                                  <p:stCondLst>
                                    <p:cond delay="0"/>
                                  </p:stCondLst>
                                  <p:childTnLst>
                                    <p:set>
                                      <p:cBhvr>
                                        <p:cTn id="94" dur="1" fill="hold">
                                          <p:stCondLst>
                                            <p:cond delay="0"/>
                                          </p:stCondLst>
                                        </p:cTn>
                                        <p:tgtEl>
                                          <p:spTgt spid="76812">
                                            <p:txEl>
                                              <p:pRg st="0" end="0"/>
                                            </p:txEl>
                                          </p:spTgt>
                                        </p:tgtEl>
                                        <p:attrNameLst>
                                          <p:attrName>style.visibility</p:attrName>
                                        </p:attrNameLst>
                                      </p:cBhvr>
                                      <p:to>
                                        <p:strVal val="visible"/>
                                      </p:to>
                                    </p:set>
                                    <p:anim calcmode="lin" valueType="num">
                                      <p:cBhvr>
                                        <p:cTn id="95" dur="1000" fill="hold"/>
                                        <p:tgtEl>
                                          <p:spTgt spid="76812">
                                            <p:txEl>
                                              <p:pRg st="0" end="0"/>
                                            </p:txEl>
                                          </p:spTgt>
                                        </p:tgtEl>
                                        <p:attrNameLst>
                                          <p:attrName>ppt_w</p:attrName>
                                        </p:attrNameLst>
                                      </p:cBhvr>
                                      <p:tavLst>
                                        <p:tav tm="0">
                                          <p:val>
                                            <p:fltVal val="0"/>
                                          </p:val>
                                        </p:tav>
                                        <p:tav tm="100000">
                                          <p:val>
                                            <p:strVal val="#ppt_w"/>
                                          </p:val>
                                        </p:tav>
                                      </p:tavLst>
                                    </p:anim>
                                    <p:anim calcmode="lin" valueType="num">
                                      <p:cBhvr>
                                        <p:cTn id="96" dur="1000" fill="hold"/>
                                        <p:tgtEl>
                                          <p:spTgt spid="76812">
                                            <p:txEl>
                                              <p:pRg st="0" end="0"/>
                                            </p:txEl>
                                          </p:spTgt>
                                        </p:tgtEl>
                                        <p:attrNameLst>
                                          <p:attrName>ppt_h</p:attrName>
                                        </p:attrNameLst>
                                      </p:cBhvr>
                                      <p:tavLst>
                                        <p:tav tm="0">
                                          <p:val>
                                            <p:strVal val="#ppt_h"/>
                                          </p:val>
                                        </p:tav>
                                        <p:tav tm="100000">
                                          <p:val>
                                            <p:strVal val="#ppt_h"/>
                                          </p:val>
                                        </p:tav>
                                      </p:tavLst>
                                    </p:anim>
                                  </p:childTnLst>
                                </p:cTn>
                              </p:par>
                              <p:par>
                                <p:cTn id="97" presetID="50" presetClass="entr" presetSubtype="0" decel="100000" fill="hold" grpId="0" nodeType="withEffect">
                                  <p:stCondLst>
                                    <p:cond delay="0"/>
                                  </p:stCondLst>
                                  <p:childTnLst>
                                    <p:set>
                                      <p:cBhvr>
                                        <p:cTn id="98" dur="1" fill="hold">
                                          <p:stCondLst>
                                            <p:cond delay="0"/>
                                          </p:stCondLst>
                                        </p:cTn>
                                        <p:tgtEl>
                                          <p:spTgt spid="76897"/>
                                        </p:tgtEl>
                                        <p:attrNameLst>
                                          <p:attrName>style.visibility</p:attrName>
                                        </p:attrNameLst>
                                      </p:cBhvr>
                                      <p:to>
                                        <p:strVal val="visible"/>
                                      </p:to>
                                    </p:set>
                                    <p:anim calcmode="lin" valueType="num">
                                      <p:cBhvr>
                                        <p:cTn id="99" dur="1000" fill="hold"/>
                                        <p:tgtEl>
                                          <p:spTgt spid="76897"/>
                                        </p:tgtEl>
                                        <p:attrNameLst>
                                          <p:attrName>ppt_w</p:attrName>
                                        </p:attrNameLst>
                                      </p:cBhvr>
                                      <p:tavLst>
                                        <p:tav tm="0">
                                          <p:val>
                                            <p:strVal val="#ppt_w+.3"/>
                                          </p:val>
                                        </p:tav>
                                        <p:tav tm="100000">
                                          <p:val>
                                            <p:strVal val="#ppt_w"/>
                                          </p:val>
                                        </p:tav>
                                      </p:tavLst>
                                    </p:anim>
                                    <p:anim calcmode="lin" valueType="num">
                                      <p:cBhvr>
                                        <p:cTn id="100" dur="1000" fill="hold"/>
                                        <p:tgtEl>
                                          <p:spTgt spid="76897"/>
                                        </p:tgtEl>
                                        <p:attrNameLst>
                                          <p:attrName>ppt_h</p:attrName>
                                        </p:attrNameLst>
                                      </p:cBhvr>
                                      <p:tavLst>
                                        <p:tav tm="0">
                                          <p:val>
                                            <p:strVal val="#ppt_h"/>
                                          </p:val>
                                        </p:tav>
                                        <p:tav tm="100000">
                                          <p:val>
                                            <p:strVal val="#ppt_h"/>
                                          </p:val>
                                        </p:tav>
                                      </p:tavLst>
                                    </p:anim>
                                    <p:animEffect transition="in" filter="fade">
                                      <p:cBhvr>
                                        <p:cTn id="101" dur="1000"/>
                                        <p:tgtEl>
                                          <p:spTgt spid="76897"/>
                                        </p:tgtEl>
                                      </p:cBhvr>
                                    </p:animEffect>
                                  </p:childTnLst>
                                </p:cTn>
                              </p:par>
                              <p:par>
                                <p:cTn id="102" presetID="50" presetClass="entr" presetSubtype="0" decel="100000" fill="hold" grpId="0" nodeType="withEffect">
                                  <p:stCondLst>
                                    <p:cond delay="0"/>
                                  </p:stCondLst>
                                  <p:childTnLst>
                                    <p:set>
                                      <p:cBhvr>
                                        <p:cTn id="103" dur="1" fill="hold">
                                          <p:stCondLst>
                                            <p:cond delay="0"/>
                                          </p:stCondLst>
                                        </p:cTn>
                                        <p:tgtEl>
                                          <p:spTgt spid="76899"/>
                                        </p:tgtEl>
                                        <p:attrNameLst>
                                          <p:attrName>style.visibility</p:attrName>
                                        </p:attrNameLst>
                                      </p:cBhvr>
                                      <p:to>
                                        <p:strVal val="visible"/>
                                      </p:to>
                                    </p:set>
                                    <p:anim calcmode="lin" valueType="num">
                                      <p:cBhvr>
                                        <p:cTn id="104" dur="1000" fill="hold"/>
                                        <p:tgtEl>
                                          <p:spTgt spid="76899"/>
                                        </p:tgtEl>
                                        <p:attrNameLst>
                                          <p:attrName>ppt_w</p:attrName>
                                        </p:attrNameLst>
                                      </p:cBhvr>
                                      <p:tavLst>
                                        <p:tav tm="0">
                                          <p:val>
                                            <p:strVal val="#ppt_w+.3"/>
                                          </p:val>
                                        </p:tav>
                                        <p:tav tm="100000">
                                          <p:val>
                                            <p:strVal val="#ppt_w"/>
                                          </p:val>
                                        </p:tav>
                                      </p:tavLst>
                                    </p:anim>
                                    <p:anim calcmode="lin" valueType="num">
                                      <p:cBhvr>
                                        <p:cTn id="105" dur="1000" fill="hold"/>
                                        <p:tgtEl>
                                          <p:spTgt spid="76899"/>
                                        </p:tgtEl>
                                        <p:attrNameLst>
                                          <p:attrName>ppt_h</p:attrName>
                                        </p:attrNameLst>
                                      </p:cBhvr>
                                      <p:tavLst>
                                        <p:tav tm="0">
                                          <p:val>
                                            <p:strVal val="#ppt_h"/>
                                          </p:val>
                                        </p:tav>
                                        <p:tav tm="100000">
                                          <p:val>
                                            <p:strVal val="#ppt_h"/>
                                          </p:val>
                                        </p:tav>
                                      </p:tavLst>
                                    </p:anim>
                                    <p:animEffect transition="in" filter="fade">
                                      <p:cBhvr>
                                        <p:cTn id="106" dur="1000"/>
                                        <p:tgtEl>
                                          <p:spTgt spid="76899"/>
                                        </p:tgtEl>
                                      </p:cBhvr>
                                    </p:animEffect>
                                  </p:childTnLst>
                                </p:cTn>
                              </p:par>
                            </p:childTnLst>
                          </p:cTn>
                        </p:par>
                      </p:childTnLst>
                    </p:cTn>
                  </p:par>
                </p:childTnLst>
              </p:cTn>
              <p:nextCondLst>
                <p:cond evt="onClick" delay="0">
                  <p:tgtEl>
                    <p:spTgt spid="76858"/>
                  </p:tgtEl>
                </p:cond>
              </p:nextCondLst>
            </p:seq>
            <p:seq concurrent="1" nextAc="seek">
              <p:cTn id="107" restart="whenNotActive" fill="hold" evtFilter="cancelBubble" nodeType="interactiveSeq">
                <p:stCondLst>
                  <p:cond evt="onClick" delay="0">
                    <p:tgtEl>
                      <p:spTgt spid="76860"/>
                    </p:tgtEl>
                  </p:cond>
                </p:stCondLst>
                <p:endSync evt="end" delay="0">
                  <p:rtn val="all"/>
                </p:endSync>
                <p:childTnLst>
                  <p:par>
                    <p:cTn id="108" fill="hold">
                      <p:stCondLst>
                        <p:cond delay="0"/>
                      </p:stCondLst>
                      <p:childTnLst>
                        <p:par>
                          <p:cTn id="109" fill="hold">
                            <p:stCondLst>
                              <p:cond delay="0"/>
                            </p:stCondLst>
                            <p:childTnLst>
                              <p:par>
                                <p:cTn id="110" presetID="51" presetClass="entr" presetSubtype="0" fill="hold" nodeType="withEffect">
                                  <p:stCondLst>
                                    <p:cond delay="0"/>
                                  </p:stCondLst>
                                  <p:childTnLst>
                                    <p:set>
                                      <p:cBhvr>
                                        <p:cTn id="111" dur="1" fill="hold">
                                          <p:stCondLst>
                                            <p:cond delay="0"/>
                                          </p:stCondLst>
                                        </p:cTn>
                                        <p:tgtEl>
                                          <p:spTgt spid="76842">
                                            <p:txEl>
                                              <p:pRg st="0" end="0"/>
                                            </p:txEl>
                                          </p:spTgt>
                                        </p:tgtEl>
                                        <p:attrNameLst>
                                          <p:attrName>style.visibility</p:attrName>
                                        </p:attrNameLst>
                                      </p:cBhvr>
                                      <p:to>
                                        <p:strVal val="visible"/>
                                      </p:to>
                                    </p:set>
                                    <p:animEffect transition="in" filter="fade">
                                      <p:cBhvr>
                                        <p:cTn id="112" dur="385" decel="100000"/>
                                        <p:tgtEl>
                                          <p:spTgt spid="76842">
                                            <p:txEl>
                                              <p:pRg st="0" end="0"/>
                                            </p:txEl>
                                          </p:spTgt>
                                        </p:tgtEl>
                                      </p:cBhvr>
                                    </p:animEffect>
                                    <p:animScale>
                                      <p:cBhvr>
                                        <p:cTn id="113" dur="385" decel="100000"/>
                                        <p:tgtEl>
                                          <p:spTgt spid="76842">
                                            <p:txEl>
                                              <p:pRg st="0" end="0"/>
                                            </p:txEl>
                                          </p:spTgt>
                                        </p:tgtEl>
                                      </p:cBhvr>
                                      <p:from x="10000" y="10000"/>
                                      <p:to x="200000" y="450000"/>
                                    </p:animScale>
                                    <p:animScale>
                                      <p:cBhvr>
                                        <p:cTn id="114" dur="615" accel="100000" fill="hold">
                                          <p:stCondLst>
                                            <p:cond delay="385"/>
                                          </p:stCondLst>
                                        </p:cTn>
                                        <p:tgtEl>
                                          <p:spTgt spid="76842">
                                            <p:txEl>
                                              <p:pRg st="0" end="0"/>
                                            </p:txEl>
                                          </p:spTgt>
                                        </p:tgtEl>
                                      </p:cBhvr>
                                      <p:from x="200000" y="450000"/>
                                      <p:to x="100000" y="100000"/>
                                    </p:animScale>
                                    <p:set>
                                      <p:cBhvr>
                                        <p:cTn id="115" dur="385" fill="hold"/>
                                        <p:tgtEl>
                                          <p:spTgt spid="76842">
                                            <p:txEl>
                                              <p:pRg st="0" end="0"/>
                                            </p:txEl>
                                          </p:spTgt>
                                        </p:tgtEl>
                                        <p:attrNameLst>
                                          <p:attrName>ppt_x</p:attrName>
                                        </p:attrNameLst>
                                      </p:cBhvr>
                                      <p:to>
                                        <p:strVal val="(0.5)"/>
                                      </p:to>
                                    </p:set>
                                    <p:anim from="(0.5)" to="(#ppt_x)" calcmode="lin" valueType="num">
                                      <p:cBhvr>
                                        <p:cTn id="116" dur="615" accel="100000" fill="hold">
                                          <p:stCondLst>
                                            <p:cond delay="385"/>
                                          </p:stCondLst>
                                        </p:cTn>
                                        <p:tgtEl>
                                          <p:spTgt spid="76842">
                                            <p:txEl>
                                              <p:pRg st="0" end="0"/>
                                            </p:txEl>
                                          </p:spTgt>
                                        </p:tgtEl>
                                        <p:attrNameLst>
                                          <p:attrName>ppt_x</p:attrName>
                                        </p:attrNameLst>
                                      </p:cBhvr>
                                    </p:anim>
                                    <p:set>
                                      <p:cBhvr>
                                        <p:cTn id="117" dur="385" fill="hold"/>
                                        <p:tgtEl>
                                          <p:spTgt spid="76842">
                                            <p:txEl>
                                              <p:pRg st="0" end="0"/>
                                            </p:txEl>
                                          </p:spTgt>
                                        </p:tgtEl>
                                        <p:attrNameLst>
                                          <p:attrName>ppt_y</p:attrName>
                                        </p:attrNameLst>
                                      </p:cBhvr>
                                      <p:to>
                                        <p:strVal val="(#ppt_y+0.4)"/>
                                      </p:to>
                                    </p:set>
                                    <p:anim from="(#ppt_y+0.4)" to="(#ppt_y)" calcmode="lin" valueType="num">
                                      <p:cBhvr>
                                        <p:cTn id="118" dur="615" accel="100000" fill="hold">
                                          <p:stCondLst>
                                            <p:cond delay="385"/>
                                          </p:stCondLst>
                                        </p:cTn>
                                        <p:tgtEl>
                                          <p:spTgt spid="76842">
                                            <p:txEl>
                                              <p:pRg st="0" end="0"/>
                                            </p:txEl>
                                          </p:spTgt>
                                        </p:tgtEl>
                                        <p:attrNameLst>
                                          <p:attrName>ppt_y</p:attrName>
                                        </p:attrNameLst>
                                      </p:cBhvr>
                                    </p:anim>
                                  </p:childTnLst>
                                </p:cTn>
                              </p:par>
                              <p:par>
                                <p:cTn id="119" presetID="51" presetClass="entr" presetSubtype="0" fill="hold" nodeType="withEffect">
                                  <p:stCondLst>
                                    <p:cond delay="0"/>
                                  </p:stCondLst>
                                  <p:childTnLst>
                                    <p:set>
                                      <p:cBhvr>
                                        <p:cTn id="120" dur="1" fill="hold">
                                          <p:stCondLst>
                                            <p:cond delay="0"/>
                                          </p:stCondLst>
                                        </p:cTn>
                                        <p:tgtEl>
                                          <p:spTgt spid="76841">
                                            <p:txEl>
                                              <p:pRg st="0" end="0"/>
                                            </p:txEl>
                                          </p:spTgt>
                                        </p:tgtEl>
                                        <p:attrNameLst>
                                          <p:attrName>style.visibility</p:attrName>
                                        </p:attrNameLst>
                                      </p:cBhvr>
                                      <p:to>
                                        <p:strVal val="visible"/>
                                      </p:to>
                                    </p:set>
                                    <p:animEffect transition="in" filter="fade">
                                      <p:cBhvr>
                                        <p:cTn id="121" dur="385" decel="100000"/>
                                        <p:tgtEl>
                                          <p:spTgt spid="76841">
                                            <p:txEl>
                                              <p:pRg st="0" end="0"/>
                                            </p:txEl>
                                          </p:spTgt>
                                        </p:tgtEl>
                                      </p:cBhvr>
                                    </p:animEffect>
                                    <p:animScale>
                                      <p:cBhvr>
                                        <p:cTn id="122" dur="385" decel="100000"/>
                                        <p:tgtEl>
                                          <p:spTgt spid="76841">
                                            <p:txEl>
                                              <p:pRg st="0" end="0"/>
                                            </p:txEl>
                                          </p:spTgt>
                                        </p:tgtEl>
                                      </p:cBhvr>
                                      <p:from x="10000" y="10000"/>
                                      <p:to x="200000" y="450000"/>
                                    </p:animScale>
                                    <p:animScale>
                                      <p:cBhvr>
                                        <p:cTn id="123" dur="615" accel="100000" fill="hold">
                                          <p:stCondLst>
                                            <p:cond delay="385"/>
                                          </p:stCondLst>
                                        </p:cTn>
                                        <p:tgtEl>
                                          <p:spTgt spid="76841">
                                            <p:txEl>
                                              <p:pRg st="0" end="0"/>
                                            </p:txEl>
                                          </p:spTgt>
                                        </p:tgtEl>
                                      </p:cBhvr>
                                      <p:from x="200000" y="450000"/>
                                      <p:to x="100000" y="100000"/>
                                    </p:animScale>
                                    <p:set>
                                      <p:cBhvr>
                                        <p:cTn id="124" dur="385" fill="hold"/>
                                        <p:tgtEl>
                                          <p:spTgt spid="76841">
                                            <p:txEl>
                                              <p:pRg st="0" end="0"/>
                                            </p:txEl>
                                          </p:spTgt>
                                        </p:tgtEl>
                                        <p:attrNameLst>
                                          <p:attrName>ppt_x</p:attrName>
                                        </p:attrNameLst>
                                      </p:cBhvr>
                                      <p:to>
                                        <p:strVal val="(0.5)"/>
                                      </p:to>
                                    </p:set>
                                    <p:anim from="(0.5)" to="(#ppt_x)" calcmode="lin" valueType="num">
                                      <p:cBhvr>
                                        <p:cTn id="125" dur="615" accel="100000" fill="hold">
                                          <p:stCondLst>
                                            <p:cond delay="385"/>
                                          </p:stCondLst>
                                        </p:cTn>
                                        <p:tgtEl>
                                          <p:spTgt spid="76841">
                                            <p:txEl>
                                              <p:pRg st="0" end="0"/>
                                            </p:txEl>
                                          </p:spTgt>
                                        </p:tgtEl>
                                        <p:attrNameLst>
                                          <p:attrName>ppt_x</p:attrName>
                                        </p:attrNameLst>
                                      </p:cBhvr>
                                    </p:anim>
                                    <p:set>
                                      <p:cBhvr>
                                        <p:cTn id="126" dur="385" fill="hold"/>
                                        <p:tgtEl>
                                          <p:spTgt spid="76841">
                                            <p:txEl>
                                              <p:pRg st="0" end="0"/>
                                            </p:txEl>
                                          </p:spTgt>
                                        </p:tgtEl>
                                        <p:attrNameLst>
                                          <p:attrName>ppt_y</p:attrName>
                                        </p:attrNameLst>
                                      </p:cBhvr>
                                      <p:to>
                                        <p:strVal val="(#ppt_y+0.4)"/>
                                      </p:to>
                                    </p:set>
                                    <p:anim from="(#ppt_y+0.4)" to="(#ppt_y)" calcmode="lin" valueType="num">
                                      <p:cBhvr>
                                        <p:cTn id="127" dur="615" accel="100000" fill="hold">
                                          <p:stCondLst>
                                            <p:cond delay="385"/>
                                          </p:stCondLst>
                                        </p:cTn>
                                        <p:tgtEl>
                                          <p:spTgt spid="76841">
                                            <p:txEl>
                                              <p:pRg st="0" end="0"/>
                                            </p:txEl>
                                          </p:spTgt>
                                        </p:tgtEl>
                                        <p:attrNameLst>
                                          <p:attrName>ppt_y</p:attrName>
                                        </p:attrNameLst>
                                      </p:cBhvr>
                                    </p:anim>
                                  </p:childTnLst>
                                </p:cTn>
                              </p:par>
                              <p:par>
                                <p:cTn id="128" presetID="51" presetClass="entr" presetSubtype="0" fill="hold" nodeType="withEffect">
                                  <p:stCondLst>
                                    <p:cond delay="0"/>
                                  </p:stCondLst>
                                  <p:childTnLst>
                                    <p:set>
                                      <p:cBhvr>
                                        <p:cTn id="129" dur="1" fill="hold">
                                          <p:stCondLst>
                                            <p:cond delay="0"/>
                                          </p:stCondLst>
                                        </p:cTn>
                                        <p:tgtEl>
                                          <p:spTgt spid="76840">
                                            <p:txEl>
                                              <p:pRg st="0" end="0"/>
                                            </p:txEl>
                                          </p:spTgt>
                                        </p:tgtEl>
                                        <p:attrNameLst>
                                          <p:attrName>style.visibility</p:attrName>
                                        </p:attrNameLst>
                                      </p:cBhvr>
                                      <p:to>
                                        <p:strVal val="visible"/>
                                      </p:to>
                                    </p:set>
                                    <p:animEffect transition="in" filter="fade">
                                      <p:cBhvr>
                                        <p:cTn id="130" dur="385" decel="100000"/>
                                        <p:tgtEl>
                                          <p:spTgt spid="76840">
                                            <p:txEl>
                                              <p:pRg st="0" end="0"/>
                                            </p:txEl>
                                          </p:spTgt>
                                        </p:tgtEl>
                                      </p:cBhvr>
                                    </p:animEffect>
                                    <p:animScale>
                                      <p:cBhvr>
                                        <p:cTn id="131" dur="385" decel="100000"/>
                                        <p:tgtEl>
                                          <p:spTgt spid="76840">
                                            <p:txEl>
                                              <p:pRg st="0" end="0"/>
                                            </p:txEl>
                                          </p:spTgt>
                                        </p:tgtEl>
                                      </p:cBhvr>
                                      <p:from x="10000" y="10000"/>
                                      <p:to x="200000" y="450000"/>
                                    </p:animScale>
                                    <p:animScale>
                                      <p:cBhvr>
                                        <p:cTn id="132" dur="615" accel="100000" fill="hold">
                                          <p:stCondLst>
                                            <p:cond delay="385"/>
                                          </p:stCondLst>
                                        </p:cTn>
                                        <p:tgtEl>
                                          <p:spTgt spid="76840">
                                            <p:txEl>
                                              <p:pRg st="0" end="0"/>
                                            </p:txEl>
                                          </p:spTgt>
                                        </p:tgtEl>
                                      </p:cBhvr>
                                      <p:from x="200000" y="450000"/>
                                      <p:to x="100000" y="100000"/>
                                    </p:animScale>
                                    <p:set>
                                      <p:cBhvr>
                                        <p:cTn id="133" dur="385" fill="hold"/>
                                        <p:tgtEl>
                                          <p:spTgt spid="76840">
                                            <p:txEl>
                                              <p:pRg st="0" end="0"/>
                                            </p:txEl>
                                          </p:spTgt>
                                        </p:tgtEl>
                                        <p:attrNameLst>
                                          <p:attrName>ppt_x</p:attrName>
                                        </p:attrNameLst>
                                      </p:cBhvr>
                                      <p:to>
                                        <p:strVal val="(0.5)"/>
                                      </p:to>
                                    </p:set>
                                    <p:anim from="(0.5)" to="(#ppt_x)" calcmode="lin" valueType="num">
                                      <p:cBhvr>
                                        <p:cTn id="134" dur="615" accel="100000" fill="hold">
                                          <p:stCondLst>
                                            <p:cond delay="385"/>
                                          </p:stCondLst>
                                        </p:cTn>
                                        <p:tgtEl>
                                          <p:spTgt spid="76840">
                                            <p:txEl>
                                              <p:pRg st="0" end="0"/>
                                            </p:txEl>
                                          </p:spTgt>
                                        </p:tgtEl>
                                        <p:attrNameLst>
                                          <p:attrName>ppt_x</p:attrName>
                                        </p:attrNameLst>
                                      </p:cBhvr>
                                    </p:anim>
                                    <p:set>
                                      <p:cBhvr>
                                        <p:cTn id="135" dur="385" fill="hold"/>
                                        <p:tgtEl>
                                          <p:spTgt spid="76840">
                                            <p:txEl>
                                              <p:pRg st="0" end="0"/>
                                            </p:txEl>
                                          </p:spTgt>
                                        </p:tgtEl>
                                        <p:attrNameLst>
                                          <p:attrName>ppt_y</p:attrName>
                                        </p:attrNameLst>
                                      </p:cBhvr>
                                      <p:to>
                                        <p:strVal val="(#ppt_y+0.4)"/>
                                      </p:to>
                                    </p:set>
                                    <p:anim from="(#ppt_y+0.4)" to="(#ppt_y)" calcmode="lin" valueType="num">
                                      <p:cBhvr>
                                        <p:cTn id="136" dur="615" accel="100000" fill="hold">
                                          <p:stCondLst>
                                            <p:cond delay="385"/>
                                          </p:stCondLst>
                                        </p:cTn>
                                        <p:tgtEl>
                                          <p:spTgt spid="76840">
                                            <p:txEl>
                                              <p:pRg st="0" end="0"/>
                                            </p:txEl>
                                          </p:spTgt>
                                        </p:tgtEl>
                                        <p:attrNameLst>
                                          <p:attrName>ppt_y</p:attrName>
                                        </p:attrNameLst>
                                      </p:cBhvr>
                                    </p:anim>
                                  </p:childTnLst>
                                </p:cTn>
                              </p:par>
                              <p:par>
                                <p:cTn id="137" presetID="51" presetClass="entr" presetSubtype="0" fill="hold" nodeType="withEffect">
                                  <p:stCondLst>
                                    <p:cond delay="0"/>
                                  </p:stCondLst>
                                  <p:childTnLst>
                                    <p:set>
                                      <p:cBhvr>
                                        <p:cTn id="138" dur="1" fill="hold">
                                          <p:stCondLst>
                                            <p:cond delay="0"/>
                                          </p:stCondLst>
                                        </p:cTn>
                                        <p:tgtEl>
                                          <p:spTgt spid="76839">
                                            <p:txEl>
                                              <p:pRg st="0" end="0"/>
                                            </p:txEl>
                                          </p:spTgt>
                                        </p:tgtEl>
                                        <p:attrNameLst>
                                          <p:attrName>style.visibility</p:attrName>
                                        </p:attrNameLst>
                                      </p:cBhvr>
                                      <p:to>
                                        <p:strVal val="visible"/>
                                      </p:to>
                                    </p:set>
                                    <p:animEffect transition="in" filter="fade">
                                      <p:cBhvr>
                                        <p:cTn id="139" dur="385" decel="100000"/>
                                        <p:tgtEl>
                                          <p:spTgt spid="76839">
                                            <p:txEl>
                                              <p:pRg st="0" end="0"/>
                                            </p:txEl>
                                          </p:spTgt>
                                        </p:tgtEl>
                                      </p:cBhvr>
                                    </p:animEffect>
                                    <p:animScale>
                                      <p:cBhvr>
                                        <p:cTn id="140" dur="385" decel="100000"/>
                                        <p:tgtEl>
                                          <p:spTgt spid="76839">
                                            <p:txEl>
                                              <p:pRg st="0" end="0"/>
                                            </p:txEl>
                                          </p:spTgt>
                                        </p:tgtEl>
                                      </p:cBhvr>
                                      <p:from x="10000" y="10000"/>
                                      <p:to x="200000" y="450000"/>
                                    </p:animScale>
                                    <p:animScale>
                                      <p:cBhvr>
                                        <p:cTn id="141" dur="615" accel="100000" fill="hold">
                                          <p:stCondLst>
                                            <p:cond delay="385"/>
                                          </p:stCondLst>
                                        </p:cTn>
                                        <p:tgtEl>
                                          <p:spTgt spid="76839">
                                            <p:txEl>
                                              <p:pRg st="0" end="0"/>
                                            </p:txEl>
                                          </p:spTgt>
                                        </p:tgtEl>
                                      </p:cBhvr>
                                      <p:from x="200000" y="450000"/>
                                      <p:to x="100000" y="100000"/>
                                    </p:animScale>
                                    <p:set>
                                      <p:cBhvr>
                                        <p:cTn id="142" dur="385" fill="hold"/>
                                        <p:tgtEl>
                                          <p:spTgt spid="76839">
                                            <p:txEl>
                                              <p:pRg st="0" end="0"/>
                                            </p:txEl>
                                          </p:spTgt>
                                        </p:tgtEl>
                                        <p:attrNameLst>
                                          <p:attrName>ppt_x</p:attrName>
                                        </p:attrNameLst>
                                      </p:cBhvr>
                                      <p:to>
                                        <p:strVal val="(0.5)"/>
                                      </p:to>
                                    </p:set>
                                    <p:anim from="(0.5)" to="(#ppt_x)" calcmode="lin" valueType="num">
                                      <p:cBhvr>
                                        <p:cTn id="143" dur="615" accel="100000" fill="hold">
                                          <p:stCondLst>
                                            <p:cond delay="385"/>
                                          </p:stCondLst>
                                        </p:cTn>
                                        <p:tgtEl>
                                          <p:spTgt spid="76839">
                                            <p:txEl>
                                              <p:pRg st="0" end="0"/>
                                            </p:txEl>
                                          </p:spTgt>
                                        </p:tgtEl>
                                        <p:attrNameLst>
                                          <p:attrName>ppt_x</p:attrName>
                                        </p:attrNameLst>
                                      </p:cBhvr>
                                    </p:anim>
                                    <p:set>
                                      <p:cBhvr>
                                        <p:cTn id="144" dur="385" fill="hold"/>
                                        <p:tgtEl>
                                          <p:spTgt spid="76839">
                                            <p:txEl>
                                              <p:pRg st="0" end="0"/>
                                            </p:txEl>
                                          </p:spTgt>
                                        </p:tgtEl>
                                        <p:attrNameLst>
                                          <p:attrName>ppt_y</p:attrName>
                                        </p:attrNameLst>
                                      </p:cBhvr>
                                      <p:to>
                                        <p:strVal val="(#ppt_y+0.4)"/>
                                      </p:to>
                                    </p:set>
                                    <p:anim from="(#ppt_y+0.4)" to="(#ppt_y)" calcmode="lin" valueType="num">
                                      <p:cBhvr>
                                        <p:cTn id="145" dur="615" accel="100000" fill="hold">
                                          <p:stCondLst>
                                            <p:cond delay="385"/>
                                          </p:stCondLst>
                                        </p:cTn>
                                        <p:tgtEl>
                                          <p:spTgt spid="76839">
                                            <p:txEl>
                                              <p:pRg st="0" end="0"/>
                                            </p:txEl>
                                          </p:spTgt>
                                        </p:tgtEl>
                                        <p:attrNameLst>
                                          <p:attrName>ppt_y</p:attrName>
                                        </p:attrNameLst>
                                      </p:cBhvr>
                                    </p:anim>
                                  </p:childTnLst>
                                </p:cTn>
                              </p:par>
                              <p:par>
                                <p:cTn id="146" presetID="51" presetClass="entr" presetSubtype="0" fill="hold" nodeType="withEffect">
                                  <p:stCondLst>
                                    <p:cond delay="0"/>
                                  </p:stCondLst>
                                  <p:childTnLst>
                                    <p:set>
                                      <p:cBhvr>
                                        <p:cTn id="147" dur="1" fill="hold">
                                          <p:stCondLst>
                                            <p:cond delay="0"/>
                                          </p:stCondLst>
                                        </p:cTn>
                                        <p:tgtEl>
                                          <p:spTgt spid="76806">
                                            <p:txEl>
                                              <p:pRg st="0" end="0"/>
                                            </p:txEl>
                                          </p:spTgt>
                                        </p:tgtEl>
                                        <p:attrNameLst>
                                          <p:attrName>style.visibility</p:attrName>
                                        </p:attrNameLst>
                                      </p:cBhvr>
                                      <p:to>
                                        <p:strVal val="visible"/>
                                      </p:to>
                                    </p:set>
                                    <p:animEffect transition="in" filter="fade">
                                      <p:cBhvr>
                                        <p:cTn id="148" dur="385" decel="100000"/>
                                        <p:tgtEl>
                                          <p:spTgt spid="76806">
                                            <p:txEl>
                                              <p:pRg st="0" end="0"/>
                                            </p:txEl>
                                          </p:spTgt>
                                        </p:tgtEl>
                                      </p:cBhvr>
                                    </p:animEffect>
                                    <p:animScale>
                                      <p:cBhvr>
                                        <p:cTn id="149" dur="385" decel="100000"/>
                                        <p:tgtEl>
                                          <p:spTgt spid="76806">
                                            <p:txEl>
                                              <p:pRg st="0" end="0"/>
                                            </p:txEl>
                                          </p:spTgt>
                                        </p:tgtEl>
                                      </p:cBhvr>
                                      <p:from x="10000" y="10000"/>
                                      <p:to x="200000" y="450000"/>
                                    </p:animScale>
                                    <p:animScale>
                                      <p:cBhvr>
                                        <p:cTn id="150" dur="615" accel="100000" fill="hold">
                                          <p:stCondLst>
                                            <p:cond delay="385"/>
                                          </p:stCondLst>
                                        </p:cTn>
                                        <p:tgtEl>
                                          <p:spTgt spid="76806">
                                            <p:txEl>
                                              <p:pRg st="0" end="0"/>
                                            </p:txEl>
                                          </p:spTgt>
                                        </p:tgtEl>
                                      </p:cBhvr>
                                      <p:from x="200000" y="450000"/>
                                      <p:to x="100000" y="100000"/>
                                    </p:animScale>
                                    <p:set>
                                      <p:cBhvr>
                                        <p:cTn id="151" dur="385" fill="hold"/>
                                        <p:tgtEl>
                                          <p:spTgt spid="76806">
                                            <p:txEl>
                                              <p:pRg st="0" end="0"/>
                                            </p:txEl>
                                          </p:spTgt>
                                        </p:tgtEl>
                                        <p:attrNameLst>
                                          <p:attrName>ppt_x</p:attrName>
                                        </p:attrNameLst>
                                      </p:cBhvr>
                                      <p:to>
                                        <p:strVal val="(0.5)"/>
                                      </p:to>
                                    </p:set>
                                    <p:anim from="(0.5)" to="(#ppt_x)" calcmode="lin" valueType="num">
                                      <p:cBhvr>
                                        <p:cTn id="152" dur="615" accel="100000" fill="hold">
                                          <p:stCondLst>
                                            <p:cond delay="385"/>
                                          </p:stCondLst>
                                        </p:cTn>
                                        <p:tgtEl>
                                          <p:spTgt spid="76806">
                                            <p:txEl>
                                              <p:pRg st="0" end="0"/>
                                            </p:txEl>
                                          </p:spTgt>
                                        </p:tgtEl>
                                        <p:attrNameLst>
                                          <p:attrName>ppt_x</p:attrName>
                                        </p:attrNameLst>
                                      </p:cBhvr>
                                    </p:anim>
                                    <p:set>
                                      <p:cBhvr>
                                        <p:cTn id="153" dur="385" fill="hold"/>
                                        <p:tgtEl>
                                          <p:spTgt spid="76806">
                                            <p:txEl>
                                              <p:pRg st="0" end="0"/>
                                            </p:txEl>
                                          </p:spTgt>
                                        </p:tgtEl>
                                        <p:attrNameLst>
                                          <p:attrName>ppt_y</p:attrName>
                                        </p:attrNameLst>
                                      </p:cBhvr>
                                      <p:to>
                                        <p:strVal val="(#ppt_y+0.4)"/>
                                      </p:to>
                                    </p:set>
                                    <p:anim from="(#ppt_y+0.4)" to="(#ppt_y)" calcmode="lin" valueType="num">
                                      <p:cBhvr>
                                        <p:cTn id="154" dur="615" accel="100000" fill="hold">
                                          <p:stCondLst>
                                            <p:cond delay="385"/>
                                          </p:stCondLst>
                                        </p:cTn>
                                        <p:tgtEl>
                                          <p:spTgt spid="76806">
                                            <p:txEl>
                                              <p:pRg st="0" end="0"/>
                                            </p:txEl>
                                          </p:spTgt>
                                        </p:tgtEl>
                                        <p:attrNameLst>
                                          <p:attrName>ppt_y</p:attrName>
                                        </p:attrNameLst>
                                      </p:cBhvr>
                                    </p:anim>
                                  </p:childTnLst>
                                </p:cTn>
                              </p:par>
                              <p:par>
                                <p:cTn id="155" presetID="51" presetClass="entr" presetSubtype="0" fill="hold" nodeType="withEffect">
                                  <p:stCondLst>
                                    <p:cond delay="0"/>
                                  </p:stCondLst>
                                  <p:childTnLst>
                                    <p:set>
                                      <p:cBhvr>
                                        <p:cTn id="156" dur="1" fill="hold">
                                          <p:stCondLst>
                                            <p:cond delay="0"/>
                                          </p:stCondLst>
                                        </p:cTn>
                                        <p:tgtEl>
                                          <p:spTgt spid="76815">
                                            <p:txEl>
                                              <p:pRg st="0" end="0"/>
                                            </p:txEl>
                                          </p:spTgt>
                                        </p:tgtEl>
                                        <p:attrNameLst>
                                          <p:attrName>style.visibility</p:attrName>
                                        </p:attrNameLst>
                                      </p:cBhvr>
                                      <p:to>
                                        <p:strVal val="visible"/>
                                      </p:to>
                                    </p:set>
                                    <p:animEffect transition="in" filter="fade">
                                      <p:cBhvr>
                                        <p:cTn id="157" dur="385" decel="100000"/>
                                        <p:tgtEl>
                                          <p:spTgt spid="76815">
                                            <p:txEl>
                                              <p:pRg st="0" end="0"/>
                                            </p:txEl>
                                          </p:spTgt>
                                        </p:tgtEl>
                                      </p:cBhvr>
                                    </p:animEffect>
                                    <p:animScale>
                                      <p:cBhvr>
                                        <p:cTn id="158" dur="385" decel="100000"/>
                                        <p:tgtEl>
                                          <p:spTgt spid="76815">
                                            <p:txEl>
                                              <p:pRg st="0" end="0"/>
                                            </p:txEl>
                                          </p:spTgt>
                                        </p:tgtEl>
                                      </p:cBhvr>
                                      <p:from x="10000" y="10000"/>
                                      <p:to x="200000" y="450000"/>
                                    </p:animScale>
                                    <p:animScale>
                                      <p:cBhvr>
                                        <p:cTn id="159" dur="615" accel="100000" fill="hold">
                                          <p:stCondLst>
                                            <p:cond delay="385"/>
                                          </p:stCondLst>
                                        </p:cTn>
                                        <p:tgtEl>
                                          <p:spTgt spid="76815">
                                            <p:txEl>
                                              <p:pRg st="0" end="0"/>
                                            </p:txEl>
                                          </p:spTgt>
                                        </p:tgtEl>
                                      </p:cBhvr>
                                      <p:from x="200000" y="450000"/>
                                      <p:to x="100000" y="100000"/>
                                    </p:animScale>
                                    <p:set>
                                      <p:cBhvr>
                                        <p:cTn id="160" dur="385" fill="hold"/>
                                        <p:tgtEl>
                                          <p:spTgt spid="76815">
                                            <p:txEl>
                                              <p:pRg st="0" end="0"/>
                                            </p:txEl>
                                          </p:spTgt>
                                        </p:tgtEl>
                                        <p:attrNameLst>
                                          <p:attrName>ppt_x</p:attrName>
                                        </p:attrNameLst>
                                      </p:cBhvr>
                                      <p:to>
                                        <p:strVal val="(0.5)"/>
                                      </p:to>
                                    </p:set>
                                    <p:anim from="(0.5)" to="(#ppt_x)" calcmode="lin" valueType="num">
                                      <p:cBhvr>
                                        <p:cTn id="161" dur="615" accel="100000" fill="hold">
                                          <p:stCondLst>
                                            <p:cond delay="385"/>
                                          </p:stCondLst>
                                        </p:cTn>
                                        <p:tgtEl>
                                          <p:spTgt spid="76815">
                                            <p:txEl>
                                              <p:pRg st="0" end="0"/>
                                            </p:txEl>
                                          </p:spTgt>
                                        </p:tgtEl>
                                        <p:attrNameLst>
                                          <p:attrName>ppt_x</p:attrName>
                                        </p:attrNameLst>
                                      </p:cBhvr>
                                    </p:anim>
                                    <p:set>
                                      <p:cBhvr>
                                        <p:cTn id="162" dur="385" fill="hold"/>
                                        <p:tgtEl>
                                          <p:spTgt spid="76815">
                                            <p:txEl>
                                              <p:pRg st="0" end="0"/>
                                            </p:txEl>
                                          </p:spTgt>
                                        </p:tgtEl>
                                        <p:attrNameLst>
                                          <p:attrName>ppt_y</p:attrName>
                                        </p:attrNameLst>
                                      </p:cBhvr>
                                      <p:to>
                                        <p:strVal val="(#ppt_y+0.4)"/>
                                      </p:to>
                                    </p:set>
                                    <p:anim from="(#ppt_y+0.4)" to="(#ppt_y)" calcmode="lin" valueType="num">
                                      <p:cBhvr>
                                        <p:cTn id="163" dur="615" accel="100000" fill="hold">
                                          <p:stCondLst>
                                            <p:cond delay="385"/>
                                          </p:stCondLst>
                                        </p:cTn>
                                        <p:tgtEl>
                                          <p:spTgt spid="76815">
                                            <p:txEl>
                                              <p:pRg st="0" end="0"/>
                                            </p:txEl>
                                          </p:spTgt>
                                        </p:tgtEl>
                                        <p:attrNameLst>
                                          <p:attrName>ppt_y</p:attrName>
                                        </p:attrNameLst>
                                      </p:cBhvr>
                                    </p:anim>
                                  </p:childTnLst>
                                </p:cTn>
                              </p:par>
                              <p:par>
                                <p:cTn id="164" presetID="51" presetClass="entr" presetSubtype="0" fill="hold" nodeType="withEffect">
                                  <p:stCondLst>
                                    <p:cond delay="0"/>
                                  </p:stCondLst>
                                  <p:childTnLst>
                                    <p:set>
                                      <p:cBhvr>
                                        <p:cTn id="165" dur="1" fill="hold">
                                          <p:stCondLst>
                                            <p:cond delay="0"/>
                                          </p:stCondLst>
                                        </p:cTn>
                                        <p:tgtEl>
                                          <p:spTgt spid="76816">
                                            <p:txEl>
                                              <p:pRg st="0" end="0"/>
                                            </p:txEl>
                                          </p:spTgt>
                                        </p:tgtEl>
                                        <p:attrNameLst>
                                          <p:attrName>style.visibility</p:attrName>
                                        </p:attrNameLst>
                                      </p:cBhvr>
                                      <p:to>
                                        <p:strVal val="visible"/>
                                      </p:to>
                                    </p:set>
                                    <p:animEffect transition="in" filter="fade">
                                      <p:cBhvr>
                                        <p:cTn id="166" dur="385" decel="100000"/>
                                        <p:tgtEl>
                                          <p:spTgt spid="76816">
                                            <p:txEl>
                                              <p:pRg st="0" end="0"/>
                                            </p:txEl>
                                          </p:spTgt>
                                        </p:tgtEl>
                                      </p:cBhvr>
                                    </p:animEffect>
                                    <p:animScale>
                                      <p:cBhvr>
                                        <p:cTn id="167" dur="385" decel="100000"/>
                                        <p:tgtEl>
                                          <p:spTgt spid="76816">
                                            <p:txEl>
                                              <p:pRg st="0" end="0"/>
                                            </p:txEl>
                                          </p:spTgt>
                                        </p:tgtEl>
                                      </p:cBhvr>
                                      <p:from x="10000" y="10000"/>
                                      <p:to x="200000" y="450000"/>
                                    </p:animScale>
                                    <p:animScale>
                                      <p:cBhvr>
                                        <p:cTn id="168" dur="615" accel="100000" fill="hold">
                                          <p:stCondLst>
                                            <p:cond delay="385"/>
                                          </p:stCondLst>
                                        </p:cTn>
                                        <p:tgtEl>
                                          <p:spTgt spid="76816">
                                            <p:txEl>
                                              <p:pRg st="0" end="0"/>
                                            </p:txEl>
                                          </p:spTgt>
                                        </p:tgtEl>
                                      </p:cBhvr>
                                      <p:from x="200000" y="450000"/>
                                      <p:to x="100000" y="100000"/>
                                    </p:animScale>
                                    <p:set>
                                      <p:cBhvr>
                                        <p:cTn id="169" dur="385" fill="hold"/>
                                        <p:tgtEl>
                                          <p:spTgt spid="76816">
                                            <p:txEl>
                                              <p:pRg st="0" end="0"/>
                                            </p:txEl>
                                          </p:spTgt>
                                        </p:tgtEl>
                                        <p:attrNameLst>
                                          <p:attrName>ppt_x</p:attrName>
                                        </p:attrNameLst>
                                      </p:cBhvr>
                                      <p:to>
                                        <p:strVal val="(0.5)"/>
                                      </p:to>
                                    </p:set>
                                    <p:anim from="(0.5)" to="(#ppt_x)" calcmode="lin" valueType="num">
                                      <p:cBhvr>
                                        <p:cTn id="170" dur="615" accel="100000" fill="hold">
                                          <p:stCondLst>
                                            <p:cond delay="385"/>
                                          </p:stCondLst>
                                        </p:cTn>
                                        <p:tgtEl>
                                          <p:spTgt spid="76816">
                                            <p:txEl>
                                              <p:pRg st="0" end="0"/>
                                            </p:txEl>
                                          </p:spTgt>
                                        </p:tgtEl>
                                        <p:attrNameLst>
                                          <p:attrName>ppt_x</p:attrName>
                                        </p:attrNameLst>
                                      </p:cBhvr>
                                    </p:anim>
                                    <p:set>
                                      <p:cBhvr>
                                        <p:cTn id="171" dur="385" fill="hold"/>
                                        <p:tgtEl>
                                          <p:spTgt spid="76816">
                                            <p:txEl>
                                              <p:pRg st="0" end="0"/>
                                            </p:txEl>
                                          </p:spTgt>
                                        </p:tgtEl>
                                        <p:attrNameLst>
                                          <p:attrName>ppt_y</p:attrName>
                                        </p:attrNameLst>
                                      </p:cBhvr>
                                      <p:to>
                                        <p:strVal val="(#ppt_y+0.4)"/>
                                      </p:to>
                                    </p:set>
                                    <p:anim from="(#ppt_y+0.4)" to="(#ppt_y)" calcmode="lin" valueType="num">
                                      <p:cBhvr>
                                        <p:cTn id="172" dur="615" accel="100000" fill="hold">
                                          <p:stCondLst>
                                            <p:cond delay="385"/>
                                          </p:stCondLst>
                                        </p:cTn>
                                        <p:tgtEl>
                                          <p:spTgt spid="76816">
                                            <p:txEl>
                                              <p:pRg st="0" end="0"/>
                                            </p:txEl>
                                          </p:spTgt>
                                        </p:tgtEl>
                                        <p:attrNameLst>
                                          <p:attrName>ppt_y</p:attrName>
                                        </p:attrNameLst>
                                      </p:cBhvr>
                                    </p:anim>
                                  </p:childTnLst>
                                </p:cTn>
                              </p:par>
                              <p:par>
                                <p:cTn id="173" presetID="51" presetClass="entr" presetSubtype="0" fill="hold" nodeType="withEffect">
                                  <p:stCondLst>
                                    <p:cond delay="0"/>
                                  </p:stCondLst>
                                  <p:childTnLst>
                                    <p:set>
                                      <p:cBhvr>
                                        <p:cTn id="174" dur="1" fill="hold">
                                          <p:stCondLst>
                                            <p:cond delay="0"/>
                                          </p:stCondLst>
                                        </p:cTn>
                                        <p:tgtEl>
                                          <p:spTgt spid="76817">
                                            <p:txEl>
                                              <p:pRg st="0" end="0"/>
                                            </p:txEl>
                                          </p:spTgt>
                                        </p:tgtEl>
                                        <p:attrNameLst>
                                          <p:attrName>style.visibility</p:attrName>
                                        </p:attrNameLst>
                                      </p:cBhvr>
                                      <p:to>
                                        <p:strVal val="visible"/>
                                      </p:to>
                                    </p:set>
                                    <p:animEffect transition="in" filter="fade">
                                      <p:cBhvr>
                                        <p:cTn id="175" dur="385" decel="100000"/>
                                        <p:tgtEl>
                                          <p:spTgt spid="76817">
                                            <p:txEl>
                                              <p:pRg st="0" end="0"/>
                                            </p:txEl>
                                          </p:spTgt>
                                        </p:tgtEl>
                                      </p:cBhvr>
                                    </p:animEffect>
                                    <p:animScale>
                                      <p:cBhvr>
                                        <p:cTn id="176" dur="385" decel="100000"/>
                                        <p:tgtEl>
                                          <p:spTgt spid="76817">
                                            <p:txEl>
                                              <p:pRg st="0" end="0"/>
                                            </p:txEl>
                                          </p:spTgt>
                                        </p:tgtEl>
                                      </p:cBhvr>
                                      <p:from x="10000" y="10000"/>
                                      <p:to x="200000" y="450000"/>
                                    </p:animScale>
                                    <p:animScale>
                                      <p:cBhvr>
                                        <p:cTn id="177" dur="615" accel="100000" fill="hold">
                                          <p:stCondLst>
                                            <p:cond delay="385"/>
                                          </p:stCondLst>
                                        </p:cTn>
                                        <p:tgtEl>
                                          <p:spTgt spid="76817">
                                            <p:txEl>
                                              <p:pRg st="0" end="0"/>
                                            </p:txEl>
                                          </p:spTgt>
                                        </p:tgtEl>
                                      </p:cBhvr>
                                      <p:from x="200000" y="450000"/>
                                      <p:to x="100000" y="100000"/>
                                    </p:animScale>
                                    <p:set>
                                      <p:cBhvr>
                                        <p:cTn id="178" dur="385" fill="hold"/>
                                        <p:tgtEl>
                                          <p:spTgt spid="76817">
                                            <p:txEl>
                                              <p:pRg st="0" end="0"/>
                                            </p:txEl>
                                          </p:spTgt>
                                        </p:tgtEl>
                                        <p:attrNameLst>
                                          <p:attrName>ppt_x</p:attrName>
                                        </p:attrNameLst>
                                      </p:cBhvr>
                                      <p:to>
                                        <p:strVal val="(0.5)"/>
                                      </p:to>
                                    </p:set>
                                    <p:anim from="(0.5)" to="(#ppt_x)" calcmode="lin" valueType="num">
                                      <p:cBhvr>
                                        <p:cTn id="179" dur="615" accel="100000" fill="hold">
                                          <p:stCondLst>
                                            <p:cond delay="385"/>
                                          </p:stCondLst>
                                        </p:cTn>
                                        <p:tgtEl>
                                          <p:spTgt spid="76817">
                                            <p:txEl>
                                              <p:pRg st="0" end="0"/>
                                            </p:txEl>
                                          </p:spTgt>
                                        </p:tgtEl>
                                        <p:attrNameLst>
                                          <p:attrName>ppt_x</p:attrName>
                                        </p:attrNameLst>
                                      </p:cBhvr>
                                    </p:anim>
                                    <p:set>
                                      <p:cBhvr>
                                        <p:cTn id="180" dur="385" fill="hold"/>
                                        <p:tgtEl>
                                          <p:spTgt spid="76817">
                                            <p:txEl>
                                              <p:pRg st="0" end="0"/>
                                            </p:txEl>
                                          </p:spTgt>
                                        </p:tgtEl>
                                        <p:attrNameLst>
                                          <p:attrName>ppt_y</p:attrName>
                                        </p:attrNameLst>
                                      </p:cBhvr>
                                      <p:to>
                                        <p:strVal val="(#ppt_y+0.4)"/>
                                      </p:to>
                                    </p:set>
                                    <p:anim from="(#ppt_y+0.4)" to="(#ppt_y)" calcmode="lin" valueType="num">
                                      <p:cBhvr>
                                        <p:cTn id="181" dur="615" accel="100000" fill="hold">
                                          <p:stCondLst>
                                            <p:cond delay="385"/>
                                          </p:stCondLst>
                                        </p:cTn>
                                        <p:tgtEl>
                                          <p:spTgt spid="76817">
                                            <p:txEl>
                                              <p:pRg st="0" end="0"/>
                                            </p:txEl>
                                          </p:spTgt>
                                        </p:tgtEl>
                                        <p:attrNameLst>
                                          <p:attrName>ppt_y</p:attrName>
                                        </p:attrNameLst>
                                      </p:cBhvr>
                                    </p:anim>
                                  </p:childTnLst>
                                </p:cTn>
                              </p:par>
                              <p:par>
                                <p:cTn id="182" presetID="51" presetClass="entr" presetSubtype="0" fill="hold" nodeType="withEffect">
                                  <p:stCondLst>
                                    <p:cond delay="0"/>
                                  </p:stCondLst>
                                  <p:childTnLst>
                                    <p:set>
                                      <p:cBhvr>
                                        <p:cTn id="183" dur="1" fill="hold">
                                          <p:stCondLst>
                                            <p:cond delay="0"/>
                                          </p:stCondLst>
                                        </p:cTn>
                                        <p:tgtEl>
                                          <p:spTgt spid="76893">
                                            <p:txEl>
                                              <p:pRg st="0" end="0"/>
                                            </p:txEl>
                                          </p:spTgt>
                                        </p:tgtEl>
                                        <p:attrNameLst>
                                          <p:attrName>style.visibility</p:attrName>
                                        </p:attrNameLst>
                                      </p:cBhvr>
                                      <p:to>
                                        <p:strVal val="visible"/>
                                      </p:to>
                                    </p:set>
                                    <p:animEffect transition="in" filter="fade">
                                      <p:cBhvr>
                                        <p:cTn id="184" dur="385" decel="100000"/>
                                        <p:tgtEl>
                                          <p:spTgt spid="76893">
                                            <p:txEl>
                                              <p:pRg st="0" end="0"/>
                                            </p:txEl>
                                          </p:spTgt>
                                        </p:tgtEl>
                                      </p:cBhvr>
                                    </p:animEffect>
                                    <p:animScale>
                                      <p:cBhvr>
                                        <p:cTn id="185" dur="385" decel="100000"/>
                                        <p:tgtEl>
                                          <p:spTgt spid="76893">
                                            <p:txEl>
                                              <p:pRg st="0" end="0"/>
                                            </p:txEl>
                                          </p:spTgt>
                                        </p:tgtEl>
                                      </p:cBhvr>
                                      <p:from x="10000" y="10000"/>
                                      <p:to x="200000" y="450000"/>
                                    </p:animScale>
                                    <p:animScale>
                                      <p:cBhvr>
                                        <p:cTn id="186" dur="615" accel="100000" fill="hold">
                                          <p:stCondLst>
                                            <p:cond delay="385"/>
                                          </p:stCondLst>
                                        </p:cTn>
                                        <p:tgtEl>
                                          <p:spTgt spid="76893">
                                            <p:txEl>
                                              <p:pRg st="0" end="0"/>
                                            </p:txEl>
                                          </p:spTgt>
                                        </p:tgtEl>
                                      </p:cBhvr>
                                      <p:from x="200000" y="450000"/>
                                      <p:to x="100000" y="100000"/>
                                    </p:animScale>
                                    <p:set>
                                      <p:cBhvr>
                                        <p:cTn id="187" dur="385" fill="hold"/>
                                        <p:tgtEl>
                                          <p:spTgt spid="76893">
                                            <p:txEl>
                                              <p:pRg st="0" end="0"/>
                                            </p:txEl>
                                          </p:spTgt>
                                        </p:tgtEl>
                                        <p:attrNameLst>
                                          <p:attrName>ppt_x</p:attrName>
                                        </p:attrNameLst>
                                      </p:cBhvr>
                                      <p:to>
                                        <p:strVal val="(0.5)"/>
                                      </p:to>
                                    </p:set>
                                    <p:anim from="(0.5)" to="(#ppt_x)" calcmode="lin" valueType="num">
                                      <p:cBhvr>
                                        <p:cTn id="188" dur="615" accel="100000" fill="hold">
                                          <p:stCondLst>
                                            <p:cond delay="385"/>
                                          </p:stCondLst>
                                        </p:cTn>
                                        <p:tgtEl>
                                          <p:spTgt spid="76893">
                                            <p:txEl>
                                              <p:pRg st="0" end="0"/>
                                            </p:txEl>
                                          </p:spTgt>
                                        </p:tgtEl>
                                        <p:attrNameLst>
                                          <p:attrName>ppt_x</p:attrName>
                                        </p:attrNameLst>
                                      </p:cBhvr>
                                    </p:anim>
                                    <p:set>
                                      <p:cBhvr>
                                        <p:cTn id="189" dur="385" fill="hold"/>
                                        <p:tgtEl>
                                          <p:spTgt spid="76893">
                                            <p:txEl>
                                              <p:pRg st="0" end="0"/>
                                            </p:txEl>
                                          </p:spTgt>
                                        </p:tgtEl>
                                        <p:attrNameLst>
                                          <p:attrName>ppt_y</p:attrName>
                                        </p:attrNameLst>
                                      </p:cBhvr>
                                      <p:to>
                                        <p:strVal val="(#ppt_y+0.4)"/>
                                      </p:to>
                                    </p:set>
                                    <p:anim from="(#ppt_y+0.4)" to="(#ppt_y)" calcmode="lin" valueType="num">
                                      <p:cBhvr>
                                        <p:cTn id="190" dur="615" accel="100000" fill="hold">
                                          <p:stCondLst>
                                            <p:cond delay="385"/>
                                          </p:stCondLst>
                                        </p:cTn>
                                        <p:tgtEl>
                                          <p:spTgt spid="76893">
                                            <p:txEl>
                                              <p:pRg st="0" end="0"/>
                                            </p:txEl>
                                          </p:spTgt>
                                        </p:tgtEl>
                                        <p:attrNameLst>
                                          <p:attrName>ppt_y</p:attrName>
                                        </p:attrNameLst>
                                      </p:cBhvr>
                                    </p:anim>
                                  </p:childTnLst>
                                </p:cTn>
                              </p:par>
                              <p:par>
                                <p:cTn id="191" presetID="51" presetClass="entr" presetSubtype="0" fill="hold" nodeType="withEffect">
                                  <p:stCondLst>
                                    <p:cond delay="0"/>
                                  </p:stCondLst>
                                  <p:childTnLst>
                                    <p:set>
                                      <p:cBhvr>
                                        <p:cTn id="192" dur="1" fill="hold">
                                          <p:stCondLst>
                                            <p:cond delay="0"/>
                                          </p:stCondLst>
                                        </p:cTn>
                                        <p:tgtEl>
                                          <p:spTgt spid="76894">
                                            <p:txEl>
                                              <p:pRg st="0" end="0"/>
                                            </p:txEl>
                                          </p:spTgt>
                                        </p:tgtEl>
                                        <p:attrNameLst>
                                          <p:attrName>style.visibility</p:attrName>
                                        </p:attrNameLst>
                                      </p:cBhvr>
                                      <p:to>
                                        <p:strVal val="visible"/>
                                      </p:to>
                                    </p:set>
                                    <p:animEffect transition="in" filter="fade">
                                      <p:cBhvr>
                                        <p:cTn id="193" dur="385" decel="100000"/>
                                        <p:tgtEl>
                                          <p:spTgt spid="76894">
                                            <p:txEl>
                                              <p:pRg st="0" end="0"/>
                                            </p:txEl>
                                          </p:spTgt>
                                        </p:tgtEl>
                                      </p:cBhvr>
                                    </p:animEffect>
                                    <p:animScale>
                                      <p:cBhvr>
                                        <p:cTn id="194" dur="385" decel="100000"/>
                                        <p:tgtEl>
                                          <p:spTgt spid="76894">
                                            <p:txEl>
                                              <p:pRg st="0" end="0"/>
                                            </p:txEl>
                                          </p:spTgt>
                                        </p:tgtEl>
                                      </p:cBhvr>
                                      <p:from x="10000" y="10000"/>
                                      <p:to x="200000" y="450000"/>
                                    </p:animScale>
                                    <p:animScale>
                                      <p:cBhvr>
                                        <p:cTn id="195" dur="615" accel="100000" fill="hold">
                                          <p:stCondLst>
                                            <p:cond delay="385"/>
                                          </p:stCondLst>
                                        </p:cTn>
                                        <p:tgtEl>
                                          <p:spTgt spid="76894">
                                            <p:txEl>
                                              <p:pRg st="0" end="0"/>
                                            </p:txEl>
                                          </p:spTgt>
                                        </p:tgtEl>
                                      </p:cBhvr>
                                      <p:from x="200000" y="450000"/>
                                      <p:to x="100000" y="100000"/>
                                    </p:animScale>
                                    <p:set>
                                      <p:cBhvr>
                                        <p:cTn id="196" dur="385" fill="hold"/>
                                        <p:tgtEl>
                                          <p:spTgt spid="76894">
                                            <p:txEl>
                                              <p:pRg st="0" end="0"/>
                                            </p:txEl>
                                          </p:spTgt>
                                        </p:tgtEl>
                                        <p:attrNameLst>
                                          <p:attrName>ppt_x</p:attrName>
                                        </p:attrNameLst>
                                      </p:cBhvr>
                                      <p:to>
                                        <p:strVal val="(0.5)"/>
                                      </p:to>
                                    </p:set>
                                    <p:anim from="(0.5)" to="(#ppt_x)" calcmode="lin" valueType="num">
                                      <p:cBhvr>
                                        <p:cTn id="197" dur="615" accel="100000" fill="hold">
                                          <p:stCondLst>
                                            <p:cond delay="385"/>
                                          </p:stCondLst>
                                        </p:cTn>
                                        <p:tgtEl>
                                          <p:spTgt spid="76894">
                                            <p:txEl>
                                              <p:pRg st="0" end="0"/>
                                            </p:txEl>
                                          </p:spTgt>
                                        </p:tgtEl>
                                        <p:attrNameLst>
                                          <p:attrName>ppt_x</p:attrName>
                                        </p:attrNameLst>
                                      </p:cBhvr>
                                    </p:anim>
                                    <p:set>
                                      <p:cBhvr>
                                        <p:cTn id="198" dur="385" fill="hold"/>
                                        <p:tgtEl>
                                          <p:spTgt spid="76894">
                                            <p:txEl>
                                              <p:pRg st="0" end="0"/>
                                            </p:txEl>
                                          </p:spTgt>
                                        </p:tgtEl>
                                        <p:attrNameLst>
                                          <p:attrName>ppt_y</p:attrName>
                                        </p:attrNameLst>
                                      </p:cBhvr>
                                      <p:to>
                                        <p:strVal val="(#ppt_y+0.4)"/>
                                      </p:to>
                                    </p:set>
                                    <p:anim from="(#ppt_y+0.4)" to="(#ppt_y)" calcmode="lin" valueType="num">
                                      <p:cBhvr>
                                        <p:cTn id="199" dur="615" accel="100000" fill="hold">
                                          <p:stCondLst>
                                            <p:cond delay="385"/>
                                          </p:stCondLst>
                                        </p:cTn>
                                        <p:tgtEl>
                                          <p:spTgt spid="76894">
                                            <p:txEl>
                                              <p:pRg st="0" end="0"/>
                                            </p:txEl>
                                          </p:spTgt>
                                        </p:tgtEl>
                                        <p:attrNameLst>
                                          <p:attrName>ppt_y</p:attrName>
                                        </p:attrNameLst>
                                      </p:cBhvr>
                                    </p:anim>
                                  </p:childTnLst>
                                </p:cTn>
                              </p:par>
                              <p:par>
                                <p:cTn id="200" presetID="50" presetClass="entr" presetSubtype="0" decel="100000" fill="hold" grpId="0" nodeType="withEffect">
                                  <p:stCondLst>
                                    <p:cond delay="0"/>
                                  </p:stCondLst>
                                  <p:childTnLst>
                                    <p:set>
                                      <p:cBhvr>
                                        <p:cTn id="201" dur="1" fill="hold">
                                          <p:stCondLst>
                                            <p:cond delay="0"/>
                                          </p:stCondLst>
                                        </p:cTn>
                                        <p:tgtEl>
                                          <p:spTgt spid="76898"/>
                                        </p:tgtEl>
                                        <p:attrNameLst>
                                          <p:attrName>style.visibility</p:attrName>
                                        </p:attrNameLst>
                                      </p:cBhvr>
                                      <p:to>
                                        <p:strVal val="visible"/>
                                      </p:to>
                                    </p:set>
                                    <p:anim calcmode="lin" valueType="num">
                                      <p:cBhvr>
                                        <p:cTn id="202" dur="1000" fill="hold"/>
                                        <p:tgtEl>
                                          <p:spTgt spid="76898"/>
                                        </p:tgtEl>
                                        <p:attrNameLst>
                                          <p:attrName>ppt_w</p:attrName>
                                        </p:attrNameLst>
                                      </p:cBhvr>
                                      <p:tavLst>
                                        <p:tav tm="0">
                                          <p:val>
                                            <p:strVal val="#ppt_w+.3"/>
                                          </p:val>
                                        </p:tav>
                                        <p:tav tm="100000">
                                          <p:val>
                                            <p:strVal val="#ppt_w"/>
                                          </p:val>
                                        </p:tav>
                                      </p:tavLst>
                                    </p:anim>
                                    <p:anim calcmode="lin" valueType="num">
                                      <p:cBhvr>
                                        <p:cTn id="203" dur="1000" fill="hold"/>
                                        <p:tgtEl>
                                          <p:spTgt spid="76898"/>
                                        </p:tgtEl>
                                        <p:attrNameLst>
                                          <p:attrName>ppt_h</p:attrName>
                                        </p:attrNameLst>
                                      </p:cBhvr>
                                      <p:tavLst>
                                        <p:tav tm="0">
                                          <p:val>
                                            <p:strVal val="#ppt_h"/>
                                          </p:val>
                                        </p:tav>
                                        <p:tav tm="100000">
                                          <p:val>
                                            <p:strVal val="#ppt_h"/>
                                          </p:val>
                                        </p:tav>
                                      </p:tavLst>
                                    </p:anim>
                                    <p:animEffect transition="in" filter="fade">
                                      <p:cBhvr>
                                        <p:cTn id="204" dur="1000"/>
                                        <p:tgtEl>
                                          <p:spTgt spid="76898"/>
                                        </p:tgtEl>
                                      </p:cBhvr>
                                    </p:animEffect>
                                  </p:childTnLst>
                                </p:cTn>
                              </p:par>
                              <p:par>
                                <p:cTn id="205" presetID="50" presetClass="entr" presetSubtype="0" decel="100000" fill="hold" grpId="0" nodeType="withEffect">
                                  <p:stCondLst>
                                    <p:cond delay="0"/>
                                  </p:stCondLst>
                                  <p:childTnLst>
                                    <p:set>
                                      <p:cBhvr>
                                        <p:cTn id="206" dur="1" fill="hold">
                                          <p:stCondLst>
                                            <p:cond delay="0"/>
                                          </p:stCondLst>
                                        </p:cTn>
                                        <p:tgtEl>
                                          <p:spTgt spid="76900"/>
                                        </p:tgtEl>
                                        <p:attrNameLst>
                                          <p:attrName>style.visibility</p:attrName>
                                        </p:attrNameLst>
                                      </p:cBhvr>
                                      <p:to>
                                        <p:strVal val="visible"/>
                                      </p:to>
                                    </p:set>
                                    <p:anim calcmode="lin" valueType="num">
                                      <p:cBhvr>
                                        <p:cTn id="207" dur="1000" fill="hold"/>
                                        <p:tgtEl>
                                          <p:spTgt spid="76900"/>
                                        </p:tgtEl>
                                        <p:attrNameLst>
                                          <p:attrName>ppt_w</p:attrName>
                                        </p:attrNameLst>
                                      </p:cBhvr>
                                      <p:tavLst>
                                        <p:tav tm="0">
                                          <p:val>
                                            <p:strVal val="#ppt_w+.3"/>
                                          </p:val>
                                        </p:tav>
                                        <p:tav tm="100000">
                                          <p:val>
                                            <p:strVal val="#ppt_w"/>
                                          </p:val>
                                        </p:tav>
                                      </p:tavLst>
                                    </p:anim>
                                    <p:anim calcmode="lin" valueType="num">
                                      <p:cBhvr>
                                        <p:cTn id="208" dur="1000" fill="hold"/>
                                        <p:tgtEl>
                                          <p:spTgt spid="76900"/>
                                        </p:tgtEl>
                                        <p:attrNameLst>
                                          <p:attrName>ppt_h</p:attrName>
                                        </p:attrNameLst>
                                      </p:cBhvr>
                                      <p:tavLst>
                                        <p:tav tm="0">
                                          <p:val>
                                            <p:strVal val="#ppt_h"/>
                                          </p:val>
                                        </p:tav>
                                        <p:tav tm="100000">
                                          <p:val>
                                            <p:strVal val="#ppt_h"/>
                                          </p:val>
                                        </p:tav>
                                      </p:tavLst>
                                    </p:anim>
                                    <p:animEffect transition="in" filter="fade">
                                      <p:cBhvr>
                                        <p:cTn id="209" dur="1000"/>
                                        <p:tgtEl>
                                          <p:spTgt spid="76900"/>
                                        </p:tgtEl>
                                      </p:cBhvr>
                                    </p:animEffect>
                                  </p:childTnLst>
                                </p:cTn>
                              </p:par>
                            </p:childTnLst>
                          </p:cTn>
                        </p:par>
                      </p:childTnLst>
                    </p:cTn>
                  </p:par>
                </p:childTnLst>
              </p:cTn>
              <p:nextCondLst>
                <p:cond evt="onClick" delay="0">
                  <p:tgtEl>
                    <p:spTgt spid="76860"/>
                  </p:tgtEl>
                </p:cond>
              </p:nextCondLst>
            </p:seq>
            <p:seq concurrent="1" nextAc="seek">
              <p:cTn id="210" restart="whenNotActive" fill="hold" evtFilter="cancelBubble" nodeType="interactiveSeq">
                <p:stCondLst>
                  <p:cond evt="onClick" delay="0">
                    <p:tgtEl>
                      <p:spTgt spid="76870"/>
                    </p:tgtEl>
                  </p:cond>
                </p:stCondLst>
                <p:endSync evt="end" delay="0">
                  <p:rtn val="all"/>
                </p:endSync>
                <p:childTnLst>
                  <p:par>
                    <p:cTn id="211" fill="hold">
                      <p:stCondLst>
                        <p:cond delay="0"/>
                      </p:stCondLst>
                      <p:childTnLst>
                        <p:par>
                          <p:cTn id="212" fill="hold">
                            <p:stCondLst>
                              <p:cond delay="0"/>
                            </p:stCondLst>
                            <p:childTnLst>
                              <p:par>
                                <p:cTn id="213" presetID="50" presetClass="entr" presetSubtype="0" decel="100000" fill="hold" nodeType="withEffect">
                                  <p:stCondLst>
                                    <p:cond delay="0"/>
                                  </p:stCondLst>
                                  <p:childTnLst>
                                    <p:set>
                                      <p:cBhvr>
                                        <p:cTn id="214" dur="1" fill="hold">
                                          <p:stCondLst>
                                            <p:cond delay="0"/>
                                          </p:stCondLst>
                                        </p:cTn>
                                        <p:tgtEl>
                                          <p:spTgt spid="76847">
                                            <p:txEl>
                                              <p:pRg st="0" end="0"/>
                                            </p:txEl>
                                          </p:spTgt>
                                        </p:tgtEl>
                                        <p:attrNameLst>
                                          <p:attrName>style.visibility</p:attrName>
                                        </p:attrNameLst>
                                      </p:cBhvr>
                                      <p:to>
                                        <p:strVal val="visible"/>
                                      </p:to>
                                    </p:set>
                                    <p:anim calcmode="lin" valueType="num">
                                      <p:cBhvr>
                                        <p:cTn id="215" dur="1000" fill="hold"/>
                                        <p:tgtEl>
                                          <p:spTgt spid="76847">
                                            <p:txEl>
                                              <p:pRg st="0" end="0"/>
                                            </p:txEl>
                                          </p:spTgt>
                                        </p:tgtEl>
                                        <p:attrNameLst>
                                          <p:attrName>ppt_w</p:attrName>
                                        </p:attrNameLst>
                                      </p:cBhvr>
                                      <p:tavLst>
                                        <p:tav tm="0">
                                          <p:val>
                                            <p:strVal val="#ppt_w+.3"/>
                                          </p:val>
                                        </p:tav>
                                        <p:tav tm="100000">
                                          <p:val>
                                            <p:strVal val="#ppt_w"/>
                                          </p:val>
                                        </p:tav>
                                      </p:tavLst>
                                    </p:anim>
                                    <p:anim calcmode="lin" valueType="num">
                                      <p:cBhvr>
                                        <p:cTn id="216" dur="1000" fill="hold"/>
                                        <p:tgtEl>
                                          <p:spTgt spid="76847">
                                            <p:txEl>
                                              <p:pRg st="0" end="0"/>
                                            </p:txEl>
                                          </p:spTgt>
                                        </p:tgtEl>
                                        <p:attrNameLst>
                                          <p:attrName>ppt_h</p:attrName>
                                        </p:attrNameLst>
                                      </p:cBhvr>
                                      <p:tavLst>
                                        <p:tav tm="0">
                                          <p:val>
                                            <p:strVal val="#ppt_h"/>
                                          </p:val>
                                        </p:tav>
                                        <p:tav tm="100000">
                                          <p:val>
                                            <p:strVal val="#ppt_h"/>
                                          </p:val>
                                        </p:tav>
                                      </p:tavLst>
                                    </p:anim>
                                    <p:animEffect transition="in" filter="fade">
                                      <p:cBhvr>
                                        <p:cTn id="217" dur="1000"/>
                                        <p:tgtEl>
                                          <p:spTgt spid="76847">
                                            <p:txEl>
                                              <p:pRg st="0" end="0"/>
                                            </p:txEl>
                                          </p:spTgt>
                                        </p:tgtEl>
                                      </p:cBhvr>
                                    </p:animEffect>
                                  </p:childTnLst>
                                </p:cTn>
                              </p:par>
                              <p:par>
                                <p:cTn id="218" presetID="50" presetClass="entr" presetSubtype="0" decel="100000" fill="hold" nodeType="withEffect">
                                  <p:stCondLst>
                                    <p:cond delay="0"/>
                                  </p:stCondLst>
                                  <p:childTnLst>
                                    <p:set>
                                      <p:cBhvr>
                                        <p:cTn id="219" dur="1" fill="hold">
                                          <p:stCondLst>
                                            <p:cond delay="0"/>
                                          </p:stCondLst>
                                        </p:cTn>
                                        <p:tgtEl>
                                          <p:spTgt spid="76846">
                                            <p:txEl>
                                              <p:pRg st="0" end="0"/>
                                            </p:txEl>
                                          </p:spTgt>
                                        </p:tgtEl>
                                        <p:attrNameLst>
                                          <p:attrName>style.visibility</p:attrName>
                                        </p:attrNameLst>
                                      </p:cBhvr>
                                      <p:to>
                                        <p:strVal val="visible"/>
                                      </p:to>
                                    </p:set>
                                    <p:anim calcmode="lin" valueType="num">
                                      <p:cBhvr>
                                        <p:cTn id="220" dur="1000" fill="hold"/>
                                        <p:tgtEl>
                                          <p:spTgt spid="76846">
                                            <p:txEl>
                                              <p:pRg st="0" end="0"/>
                                            </p:txEl>
                                          </p:spTgt>
                                        </p:tgtEl>
                                        <p:attrNameLst>
                                          <p:attrName>ppt_w</p:attrName>
                                        </p:attrNameLst>
                                      </p:cBhvr>
                                      <p:tavLst>
                                        <p:tav tm="0">
                                          <p:val>
                                            <p:strVal val="#ppt_w+.3"/>
                                          </p:val>
                                        </p:tav>
                                        <p:tav tm="100000">
                                          <p:val>
                                            <p:strVal val="#ppt_w"/>
                                          </p:val>
                                        </p:tav>
                                      </p:tavLst>
                                    </p:anim>
                                    <p:anim calcmode="lin" valueType="num">
                                      <p:cBhvr>
                                        <p:cTn id="221" dur="1000" fill="hold"/>
                                        <p:tgtEl>
                                          <p:spTgt spid="76846">
                                            <p:txEl>
                                              <p:pRg st="0" end="0"/>
                                            </p:txEl>
                                          </p:spTgt>
                                        </p:tgtEl>
                                        <p:attrNameLst>
                                          <p:attrName>ppt_h</p:attrName>
                                        </p:attrNameLst>
                                      </p:cBhvr>
                                      <p:tavLst>
                                        <p:tav tm="0">
                                          <p:val>
                                            <p:strVal val="#ppt_h"/>
                                          </p:val>
                                        </p:tav>
                                        <p:tav tm="100000">
                                          <p:val>
                                            <p:strVal val="#ppt_h"/>
                                          </p:val>
                                        </p:tav>
                                      </p:tavLst>
                                    </p:anim>
                                    <p:animEffect transition="in" filter="fade">
                                      <p:cBhvr>
                                        <p:cTn id="222" dur="1000"/>
                                        <p:tgtEl>
                                          <p:spTgt spid="76846">
                                            <p:txEl>
                                              <p:pRg st="0" end="0"/>
                                            </p:txEl>
                                          </p:spTgt>
                                        </p:tgtEl>
                                      </p:cBhvr>
                                    </p:animEffect>
                                  </p:childTnLst>
                                </p:cTn>
                              </p:par>
                              <p:par>
                                <p:cTn id="223" presetID="50" presetClass="entr" presetSubtype="0" decel="100000" fill="hold" nodeType="withEffect">
                                  <p:stCondLst>
                                    <p:cond delay="0"/>
                                  </p:stCondLst>
                                  <p:childTnLst>
                                    <p:set>
                                      <p:cBhvr>
                                        <p:cTn id="224" dur="1" fill="hold">
                                          <p:stCondLst>
                                            <p:cond delay="0"/>
                                          </p:stCondLst>
                                        </p:cTn>
                                        <p:tgtEl>
                                          <p:spTgt spid="76845">
                                            <p:txEl>
                                              <p:pRg st="0" end="0"/>
                                            </p:txEl>
                                          </p:spTgt>
                                        </p:tgtEl>
                                        <p:attrNameLst>
                                          <p:attrName>style.visibility</p:attrName>
                                        </p:attrNameLst>
                                      </p:cBhvr>
                                      <p:to>
                                        <p:strVal val="visible"/>
                                      </p:to>
                                    </p:set>
                                    <p:anim calcmode="lin" valueType="num">
                                      <p:cBhvr>
                                        <p:cTn id="225" dur="1000" fill="hold"/>
                                        <p:tgtEl>
                                          <p:spTgt spid="76845">
                                            <p:txEl>
                                              <p:pRg st="0" end="0"/>
                                            </p:txEl>
                                          </p:spTgt>
                                        </p:tgtEl>
                                        <p:attrNameLst>
                                          <p:attrName>ppt_w</p:attrName>
                                        </p:attrNameLst>
                                      </p:cBhvr>
                                      <p:tavLst>
                                        <p:tav tm="0">
                                          <p:val>
                                            <p:strVal val="#ppt_w+.3"/>
                                          </p:val>
                                        </p:tav>
                                        <p:tav tm="100000">
                                          <p:val>
                                            <p:strVal val="#ppt_w"/>
                                          </p:val>
                                        </p:tav>
                                      </p:tavLst>
                                    </p:anim>
                                    <p:anim calcmode="lin" valueType="num">
                                      <p:cBhvr>
                                        <p:cTn id="226" dur="1000" fill="hold"/>
                                        <p:tgtEl>
                                          <p:spTgt spid="76845">
                                            <p:txEl>
                                              <p:pRg st="0" end="0"/>
                                            </p:txEl>
                                          </p:spTgt>
                                        </p:tgtEl>
                                        <p:attrNameLst>
                                          <p:attrName>ppt_h</p:attrName>
                                        </p:attrNameLst>
                                      </p:cBhvr>
                                      <p:tavLst>
                                        <p:tav tm="0">
                                          <p:val>
                                            <p:strVal val="#ppt_h"/>
                                          </p:val>
                                        </p:tav>
                                        <p:tav tm="100000">
                                          <p:val>
                                            <p:strVal val="#ppt_h"/>
                                          </p:val>
                                        </p:tav>
                                      </p:tavLst>
                                    </p:anim>
                                    <p:animEffect transition="in" filter="fade">
                                      <p:cBhvr>
                                        <p:cTn id="227" dur="1000"/>
                                        <p:tgtEl>
                                          <p:spTgt spid="76845">
                                            <p:txEl>
                                              <p:pRg st="0" end="0"/>
                                            </p:txEl>
                                          </p:spTgt>
                                        </p:tgtEl>
                                      </p:cBhvr>
                                    </p:animEffect>
                                  </p:childTnLst>
                                </p:cTn>
                              </p:par>
                              <p:par>
                                <p:cTn id="228" presetID="50" presetClass="entr" presetSubtype="0" decel="100000" fill="hold" nodeType="withEffect">
                                  <p:stCondLst>
                                    <p:cond delay="0"/>
                                  </p:stCondLst>
                                  <p:childTnLst>
                                    <p:set>
                                      <p:cBhvr>
                                        <p:cTn id="229" dur="1" fill="hold">
                                          <p:stCondLst>
                                            <p:cond delay="0"/>
                                          </p:stCondLst>
                                        </p:cTn>
                                        <p:tgtEl>
                                          <p:spTgt spid="76844">
                                            <p:txEl>
                                              <p:pRg st="0" end="0"/>
                                            </p:txEl>
                                          </p:spTgt>
                                        </p:tgtEl>
                                        <p:attrNameLst>
                                          <p:attrName>style.visibility</p:attrName>
                                        </p:attrNameLst>
                                      </p:cBhvr>
                                      <p:to>
                                        <p:strVal val="visible"/>
                                      </p:to>
                                    </p:set>
                                    <p:anim calcmode="lin" valueType="num">
                                      <p:cBhvr>
                                        <p:cTn id="230" dur="1000" fill="hold"/>
                                        <p:tgtEl>
                                          <p:spTgt spid="76844">
                                            <p:txEl>
                                              <p:pRg st="0" end="0"/>
                                            </p:txEl>
                                          </p:spTgt>
                                        </p:tgtEl>
                                        <p:attrNameLst>
                                          <p:attrName>ppt_w</p:attrName>
                                        </p:attrNameLst>
                                      </p:cBhvr>
                                      <p:tavLst>
                                        <p:tav tm="0">
                                          <p:val>
                                            <p:strVal val="#ppt_w+.3"/>
                                          </p:val>
                                        </p:tav>
                                        <p:tav tm="100000">
                                          <p:val>
                                            <p:strVal val="#ppt_w"/>
                                          </p:val>
                                        </p:tav>
                                      </p:tavLst>
                                    </p:anim>
                                    <p:anim calcmode="lin" valueType="num">
                                      <p:cBhvr>
                                        <p:cTn id="231" dur="1000" fill="hold"/>
                                        <p:tgtEl>
                                          <p:spTgt spid="76844">
                                            <p:txEl>
                                              <p:pRg st="0" end="0"/>
                                            </p:txEl>
                                          </p:spTgt>
                                        </p:tgtEl>
                                        <p:attrNameLst>
                                          <p:attrName>ppt_h</p:attrName>
                                        </p:attrNameLst>
                                      </p:cBhvr>
                                      <p:tavLst>
                                        <p:tav tm="0">
                                          <p:val>
                                            <p:strVal val="#ppt_h"/>
                                          </p:val>
                                        </p:tav>
                                        <p:tav tm="100000">
                                          <p:val>
                                            <p:strVal val="#ppt_h"/>
                                          </p:val>
                                        </p:tav>
                                      </p:tavLst>
                                    </p:anim>
                                    <p:animEffect transition="in" filter="fade">
                                      <p:cBhvr>
                                        <p:cTn id="232" dur="1000"/>
                                        <p:tgtEl>
                                          <p:spTgt spid="76844">
                                            <p:txEl>
                                              <p:pRg st="0" end="0"/>
                                            </p:txEl>
                                          </p:spTgt>
                                        </p:tgtEl>
                                      </p:cBhvr>
                                    </p:animEffect>
                                  </p:childTnLst>
                                </p:cTn>
                              </p:par>
                              <p:par>
                                <p:cTn id="233" presetID="50" presetClass="entr" presetSubtype="0" decel="100000" fill="hold" nodeType="withEffect">
                                  <p:stCondLst>
                                    <p:cond delay="0"/>
                                  </p:stCondLst>
                                  <p:childTnLst>
                                    <p:set>
                                      <p:cBhvr>
                                        <p:cTn id="234" dur="1" fill="hold">
                                          <p:stCondLst>
                                            <p:cond delay="0"/>
                                          </p:stCondLst>
                                        </p:cTn>
                                        <p:tgtEl>
                                          <p:spTgt spid="76843">
                                            <p:txEl>
                                              <p:pRg st="0" end="0"/>
                                            </p:txEl>
                                          </p:spTgt>
                                        </p:tgtEl>
                                        <p:attrNameLst>
                                          <p:attrName>style.visibility</p:attrName>
                                        </p:attrNameLst>
                                      </p:cBhvr>
                                      <p:to>
                                        <p:strVal val="visible"/>
                                      </p:to>
                                    </p:set>
                                    <p:anim calcmode="lin" valueType="num">
                                      <p:cBhvr>
                                        <p:cTn id="235" dur="1000" fill="hold"/>
                                        <p:tgtEl>
                                          <p:spTgt spid="76843">
                                            <p:txEl>
                                              <p:pRg st="0" end="0"/>
                                            </p:txEl>
                                          </p:spTgt>
                                        </p:tgtEl>
                                        <p:attrNameLst>
                                          <p:attrName>ppt_w</p:attrName>
                                        </p:attrNameLst>
                                      </p:cBhvr>
                                      <p:tavLst>
                                        <p:tav tm="0">
                                          <p:val>
                                            <p:strVal val="#ppt_w+.3"/>
                                          </p:val>
                                        </p:tav>
                                        <p:tav tm="100000">
                                          <p:val>
                                            <p:strVal val="#ppt_w"/>
                                          </p:val>
                                        </p:tav>
                                      </p:tavLst>
                                    </p:anim>
                                    <p:anim calcmode="lin" valueType="num">
                                      <p:cBhvr>
                                        <p:cTn id="236" dur="1000" fill="hold"/>
                                        <p:tgtEl>
                                          <p:spTgt spid="76843">
                                            <p:txEl>
                                              <p:pRg st="0" end="0"/>
                                            </p:txEl>
                                          </p:spTgt>
                                        </p:tgtEl>
                                        <p:attrNameLst>
                                          <p:attrName>ppt_h</p:attrName>
                                        </p:attrNameLst>
                                      </p:cBhvr>
                                      <p:tavLst>
                                        <p:tav tm="0">
                                          <p:val>
                                            <p:strVal val="#ppt_h"/>
                                          </p:val>
                                        </p:tav>
                                        <p:tav tm="100000">
                                          <p:val>
                                            <p:strVal val="#ppt_h"/>
                                          </p:val>
                                        </p:tav>
                                      </p:tavLst>
                                    </p:anim>
                                    <p:animEffect transition="in" filter="fade">
                                      <p:cBhvr>
                                        <p:cTn id="237" dur="1000"/>
                                        <p:tgtEl>
                                          <p:spTgt spid="76843">
                                            <p:txEl>
                                              <p:pRg st="0" end="0"/>
                                            </p:txEl>
                                          </p:spTgt>
                                        </p:tgtEl>
                                      </p:cBhvr>
                                    </p:animEffect>
                                  </p:childTnLst>
                                </p:cTn>
                              </p:par>
                              <p:par>
                                <p:cTn id="238" presetID="50" presetClass="entr" presetSubtype="0" decel="100000" fill="hold" nodeType="withEffect">
                                  <p:stCondLst>
                                    <p:cond delay="0"/>
                                  </p:stCondLst>
                                  <p:childTnLst>
                                    <p:set>
                                      <p:cBhvr>
                                        <p:cTn id="239" dur="1" fill="hold">
                                          <p:stCondLst>
                                            <p:cond delay="0"/>
                                          </p:stCondLst>
                                        </p:cTn>
                                        <p:tgtEl>
                                          <p:spTgt spid="76807">
                                            <p:txEl>
                                              <p:pRg st="0" end="0"/>
                                            </p:txEl>
                                          </p:spTgt>
                                        </p:tgtEl>
                                        <p:attrNameLst>
                                          <p:attrName>style.visibility</p:attrName>
                                        </p:attrNameLst>
                                      </p:cBhvr>
                                      <p:to>
                                        <p:strVal val="visible"/>
                                      </p:to>
                                    </p:set>
                                    <p:anim calcmode="lin" valueType="num">
                                      <p:cBhvr>
                                        <p:cTn id="240" dur="1000" fill="hold"/>
                                        <p:tgtEl>
                                          <p:spTgt spid="76807">
                                            <p:txEl>
                                              <p:pRg st="0" end="0"/>
                                            </p:txEl>
                                          </p:spTgt>
                                        </p:tgtEl>
                                        <p:attrNameLst>
                                          <p:attrName>ppt_w</p:attrName>
                                        </p:attrNameLst>
                                      </p:cBhvr>
                                      <p:tavLst>
                                        <p:tav tm="0">
                                          <p:val>
                                            <p:strVal val="#ppt_w+.3"/>
                                          </p:val>
                                        </p:tav>
                                        <p:tav tm="100000">
                                          <p:val>
                                            <p:strVal val="#ppt_w"/>
                                          </p:val>
                                        </p:tav>
                                      </p:tavLst>
                                    </p:anim>
                                    <p:anim calcmode="lin" valueType="num">
                                      <p:cBhvr>
                                        <p:cTn id="241" dur="1000" fill="hold"/>
                                        <p:tgtEl>
                                          <p:spTgt spid="76807">
                                            <p:txEl>
                                              <p:pRg st="0" end="0"/>
                                            </p:txEl>
                                          </p:spTgt>
                                        </p:tgtEl>
                                        <p:attrNameLst>
                                          <p:attrName>ppt_h</p:attrName>
                                        </p:attrNameLst>
                                      </p:cBhvr>
                                      <p:tavLst>
                                        <p:tav tm="0">
                                          <p:val>
                                            <p:strVal val="#ppt_h"/>
                                          </p:val>
                                        </p:tav>
                                        <p:tav tm="100000">
                                          <p:val>
                                            <p:strVal val="#ppt_h"/>
                                          </p:val>
                                        </p:tav>
                                      </p:tavLst>
                                    </p:anim>
                                    <p:animEffect transition="in" filter="fade">
                                      <p:cBhvr>
                                        <p:cTn id="242" dur="1000"/>
                                        <p:tgtEl>
                                          <p:spTgt spid="76807">
                                            <p:txEl>
                                              <p:pRg st="0" end="0"/>
                                            </p:txEl>
                                          </p:spTgt>
                                        </p:tgtEl>
                                      </p:cBhvr>
                                    </p:animEffect>
                                  </p:childTnLst>
                                </p:cTn>
                              </p:par>
                              <p:par>
                                <p:cTn id="243" presetID="50" presetClass="entr" presetSubtype="0" decel="100000" fill="hold" nodeType="withEffect">
                                  <p:stCondLst>
                                    <p:cond delay="0"/>
                                  </p:stCondLst>
                                  <p:childTnLst>
                                    <p:set>
                                      <p:cBhvr>
                                        <p:cTn id="244" dur="1" fill="hold">
                                          <p:stCondLst>
                                            <p:cond delay="0"/>
                                          </p:stCondLst>
                                        </p:cTn>
                                        <p:tgtEl>
                                          <p:spTgt spid="76818">
                                            <p:txEl>
                                              <p:pRg st="0" end="0"/>
                                            </p:txEl>
                                          </p:spTgt>
                                        </p:tgtEl>
                                        <p:attrNameLst>
                                          <p:attrName>style.visibility</p:attrName>
                                        </p:attrNameLst>
                                      </p:cBhvr>
                                      <p:to>
                                        <p:strVal val="visible"/>
                                      </p:to>
                                    </p:set>
                                    <p:anim calcmode="lin" valueType="num">
                                      <p:cBhvr>
                                        <p:cTn id="245" dur="1000" fill="hold"/>
                                        <p:tgtEl>
                                          <p:spTgt spid="76818">
                                            <p:txEl>
                                              <p:pRg st="0" end="0"/>
                                            </p:txEl>
                                          </p:spTgt>
                                        </p:tgtEl>
                                        <p:attrNameLst>
                                          <p:attrName>ppt_w</p:attrName>
                                        </p:attrNameLst>
                                      </p:cBhvr>
                                      <p:tavLst>
                                        <p:tav tm="0">
                                          <p:val>
                                            <p:strVal val="#ppt_w+.3"/>
                                          </p:val>
                                        </p:tav>
                                        <p:tav tm="100000">
                                          <p:val>
                                            <p:strVal val="#ppt_w"/>
                                          </p:val>
                                        </p:tav>
                                      </p:tavLst>
                                    </p:anim>
                                    <p:anim calcmode="lin" valueType="num">
                                      <p:cBhvr>
                                        <p:cTn id="246" dur="1000" fill="hold"/>
                                        <p:tgtEl>
                                          <p:spTgt spid="76818">
                                            <p:txEl>
                                              <p:pRg st="0" end="0"/>
                                            </p:txEl>
                                          </p:spTgt>
                                        </p:tgtEl>
                                        <p:attrNameLst>
                                          <p:attrName>ppt_h</p:attrName>
                                        </p:attrNameLst>
                                      </p:cBhvr>
                                      <p:tavLst>
                                        <p:tav tm="0">
                                          <p:val>
                                            <p:strVal val="#ppt_h"/>
                                          </p:val>
                                        </p:tav>
                                        <p:tav tm="100000">
                                          <p:val>
                                            <p:strVal val="#ppt_h"/>
                                          </p:val>
                                        </p:tav>
                                      </p:tavLst>
                                    </p:anim>
                                    <p:animEffect transition="in" filter="fade">
                                      <p:cBhvr>
                                        <p:cTn id="247" dur="1000"/>
                                        <p:tgtEl>
                                          <p:spTgt spid="76818">
                                            <p:txEl>
                                              <p:pRg st="0" end="0"/>
                                            </p:txEl>
                                          </p:spTgt>
                                        </p:tgtEl>
                                      </p:cBhvr>
                                    </p:animEffect>
                                  </p:childTnLst>
                                </p:cTn>
                              </p:par>
                              <p:par>
                                <p:cTn id="248" presetID="50" presetClass="entr" presetSubtype="0" decel="100000" fill="hold" grpId="0" nodeType="withEffect">
                                  <p:stCondLst>
                                    <p:cond delay="0"/>
                                  </p:stCondLst>
                                  <p:childTnLst>
                                    <p:set>
                                      <p:cBhvr>
                                        <p:cTn id="249" dur="1" fill="hold">
                                          <p:stCondLst>
                                            <p:cond delay="0"/>
                                          </p:stCondLst>
                                        </p:cTn>
                                        <p:tgtEl>
                                          <p:spTgt spid="76901"/>
                                        </p:tgtEl>
                                        <p:attrNameLst>
                                          <p:attrName>style.visibility</p:attrName>
                                        </p:attrNameLst>
                                      </p:cBhvr>
                                      <p:to>
                                        <p:strVal val="visible"/>
                                      </p:to>
                                    </p:set>
                                    <p:anim calcmode="lin" valueType="num">
                                      <p:cBhvr>
                                        <p:cTn id="250" dur="1000" fill="hold"/>
                                        <p:tgtEl>
                                          <p:spTgt spid="76901"/>
                                        </p:tgtEl>
                                        <p:attrNameLst>
                                          <p:attrName>ppt_w</p:attrName>
                                        </p:attrNameLst>
                                      </p:cBhvr>
                                      <p:tavLst>
                                        <p:tav tm="0">
                                          <p:val>
                                            <p:strVal val="#ppt_w+.3"/>
                                          </p:val>
                                        </p:tav>
                                        <p:tav tm="100000">
                                          <p:val>
                                            <p:strVal val="#ppt_w"/>
                                          </p:val>
                                        </p:tav>
                                      </p:tavLst>
                                    </p:anim>
                                    <p:anim calcmode="lin" valueType="num">
                                      <p:cBhvr>
                                        <p:cTn id="251" dur="1000" fill="hold"/>
                                        <p:tgtEl>
                                          <p:spTgt spid="76901"/>
                                        </p:tgtEl>
                                        <p:attrNameLst>
                                          <p:attrName>ppt_h</p:attrName>
                                        </p:attrNameLst>
                                      </p:cBhvr>
                                      <p:tavLst>
                                        <p:tav tm="0">
                                          <p:val>
                                            <p:strVal val="#ppt_h"/>
                                          </p:val>
                                        </p:tav>
                                        <p:tav tm="100000">
                                          <p:val>
                                            <p:strVal val="#ppt_h"/>
                                          </p:val>
                                        </p:tav>
                                      </p:tavLst>
                                    </p:anim>
                                    <p:animEffect transition="in" filter="fade">
                                      <p:cBhvr>
                                        <p:cTn id="252" dur="1000"/>
                                        <p:tgtEl>
                                          <p:spTgt spid="76901"/>
                                        </p:tgtEl>
                                      </p:cBhvr>
                                    </p:animEffect>
                                  </p:childTnLst>
                                </p:cTn>
                              </p:par>
                              <p:par>
                                <p:cTn id="253" presetID="50" presetClass="entr" presetSubtype="0" decel="100000" fill="hold" grpId="0" nodeType="withEffect">
                                  <p:stCondLst>
                                    <p:cond delay="0"/>
                                  </p:stCondLst>
                                  <p:childTnLst>
                                    <p:set>
                                      <p:cBhvr>
                                        <p:cTn id="254" dur="1" fill="hold">
                                          <p:stCondLst>
                                            <p:cond delay="0"/>
                                          </p:stCondLst>
                                        </p:cTn>
                                        <p:tgtEl>
                                          <p:spTgt spid="76902"/>
                                        </p:tgtEl>
                                        <p:attrNameLst>
                                          <p:attrName>style.visibility</p:attrName>
                                        </p:attrNameLst>
                                      </p:cBhvr>
                                      <p:to>
                                        <p:strVal val="visible"/>
                                      </p:to>
                                    </p:set>
                                    <p:anim calcmode="lin" valueType="num">
                                      <p:cBhvr>
                                        <p:cTn id="255" dur="1000" fill="hold"/>
                                        <p:tgtEl>
                                          <p:spTgt spid="76902"/>
                                        </p:tgtEl>
                                        <p:attrNameLst>
                                          <p:attrName>ppt_w</p:attrName>
                                        </p:attrNameLst>
                                      </p:cBhvr>
                                      <p:tavLst>
                                        <p:tav tm="0">
                                          <p:val>
                                            <p:strVal val="#ppt_w+.3"/>
                                          </p:val>
                                        </p:tav>
                                        <p:tav tm="100000">
                                          <p:val>
                                            <p:strVal val="#ppt_w"/>
                                          </p:val>
                                        </p:tav>
                                      </p:tavLst>
                                    </p:anim>
                                    <p:anim calcmode="lin" valueType="num">
                                      <p:cBhvr>
                                        <p:cTn id="256" dur="1000" fill="hold"/>
                                        <p:tgtEl>
                                          <p:spTgt spid="76902"/>
                                        </p:tgtEl>
                                        <p:attrNameLst>
                                          <p:attrName>ppt_h</p:attrName>
                                        </p:attrNameLst>
                                      </p:cBhvr>
                                      <p:tavLst>
                                        <p:tav tm="0">
                                          <p:val>
                                            <p:strVal val="#ppt_h"/>
                                          </p:val>
                                        </p:tav>
                                        <p:tav tm="100000">
                                          <p:val>
                                            <p:strVal val="#ppt_h"/>
                                          </p:val>
                                        </p:tav>
                                      </p:tavLst>
                                    </p:anim>
                                    <p:animEffect transition="in" filter="fade">
                                      <p:cBhvr>
                                        <p:cTn id="257" dur="1000"/>
                                        <p:tgtEl>
                                          <p:spTgt spid="76902"/>
                                        </p:tgtEl>
                                      </p:cBhvr>
                                    </p:animEffect>
                                  </p:childTnLst>
                                </p:cTn>
                              </p:par>
                            </p:childTnLst>
                          </p:cTn>
                        </p:par>
                      </p:childTnLst>
                    </p:cTn>
                  </p:par>
                </p:childTnLst>
              </p:cTn>
              <p:nextCondLst>
                <p:cond evt="onClick" delay="0">
                  <p:tgtEl>
                    <p:spTgt spid="76870"/>
                  </p:tgtEl>
                </p:cond>
              </p:nextCondLst>
            </p:seq>
            <p:seq concurrent="1" nextAc="seek">
              <p:cTn id="258" restart="whenNotActive" fill="hold" evtFilter="cancelBubble" nodeType="interactiveSeq">
                <p:stCondLst>
                  <p:cond evt="onClick" delay="0">
                    <p:tgtEl>
                      <p:spTgt spid="76871"/>
                    </p:tgtEl>
                  </p:cond>
                </p:stCondLst>
                <p:endSync evt="end" delay="0">
                  <p:rtn val="all"/>
                </p:endSync>
                <p:childTnLst>
                  <p:par>
                    <p:cTn id="259" fill="hold">
                      <p:stCondLst>
                        <p:cond delay="0"/>
                      </p:stCondLst>
                      <p:childTnLst>
                        <p:par>
                          <p:cTn id="260" fill="hold">
                            <p:stCondLst>
                              <p:cond delay="0"/>
                            </p:stCondLst>
                            <p:childTnLst>
                              <p:par>
                                <p:cTn id="261" presetID="40" presetClass="entr" presetSubtype="0" fill="hold" nodeType="withEffect">
                                  <p:stCondLst>
                                    <p:cond delay="0"/>
                                  </p:stCondLst>
                                  <p:iterate type="lt">
                                    <p:tmPct val="10000"/>
                                  </p:iterate>
                                  <p:childTnLst>
                                    <p:set>
                                      <p:cBhvr>
                                        <p:cTn id="262" dur="1" fill="hold">
                                          <p:stCondLst>
                                            <p:cond delay="0"/>
                                          </p:stCondLst>
                                        </p:cTn>
                                        <p:tgtEl>
                                          <p:spTgt spid="76850">
                                            <p:txEl>
                                              <p:pRg st="0" end="0"/>
                                            </p:txEl>
                                          </p:spTgt>
                                        </p:tgtEl>
                                        <p:attrNameLst>
                                          <p:attrName>style.visibility</p:attrName>
                                        </p:attrNameLst>
                                      </p:cBhvr>
                                      <p:to>
                                        <p:strVal val="visible"/>
                                      </p:to>
                                    </p:set>
                                    <p:animEffect transition="in" filter="fade">
                                      <p:cBhvr>
                                        <p:cTn id="263" dur="1000"/>
                                        <p:tgtEl>
                                          <p:spTgt spid="76850">
                                            <p:txEl>
                                              <p:pRg st="0" end="0"/>
                                            </p:txEl>
                                          </p:spTgt>
                                        </p:tgtEl>
                                      </p:cBhvr>
                                    </p:animEffect>
                                    <p:anim calcmode="lin" valueType="num">
                                      <p:cBhvr>
                                        <p:cTn id="264" dur="1000" fill="hold"/>
                                        <p:tgtEl>
                                          <p:spTgt spid="76850">
                                            <p:txEl>
                                              <p:pRg st="0" end="0"/>
                                            </p:txEl>
                                          </p:spTgt>
                                        </p:tgtEl>
                                        <p:attrNameLst>
                                          <p:attrName>ppt_x</p:attrName>
                                        </p:attrNameLst>
                                      </p:cBhvr>
                                      <p:tavLst>
                                        <p:tav tm="0">
                                          <p:val>
                                            <p:strVal val="#ppt_x-.1"/>
                                          </p:val>
                                        </p:tav>
                                        <p:tav tm="100000">
                                          <p:val>
                                            <p:strVal val="#ppt_x"/>
                                          </p:val>
                                        </p:tav>
                                      </p:tavLst>
                                    </p:anim>
                                    <p:anim calcmode="lin" valueType="num">
                                      <p:cBhvr>
                                        <p:cTn id="265" dur="1000" fill="hold"/>
                                        <p:tgtEl>
                                          <p:spTgt spid="76850">
                                            <p:txEl>
                                              <p:pRg st="0" end="0"/>
                                            </p:txEl>
                                          </p:spTgt>
                                        </p:tgtEl>
                                        <p:attrNameLst>
                                          <p:attrName>ppt_y</p:attrName>
                                        </p:attrNameLst>
                                      </p:cBhvr>
                                      <p:tavLst>
                                        <p:tav tm="0">
                                          <p:val>
                                            <p:strVal val="#ppt_y"/>
                                          </p:val>
                                        </p:tav>
                                        <p:tav tm="100000">
                                          <p:val>
                                            <p:strVal val="#ppt_y"/>
                                          </p:val>
                                        </p:tav>
                                      </p:tavLst>
                                    </p:anim>
                                  </p:childTnLst>
                                </p:cTn>
                              </p:par>
                              <p:par>
                                <p:cTn id="266" presetID="40" presetClass="entr" presetSubtype="0" fill="hold" nodeType="withEffect">
                                  <p:stCondLst>
                                    <p:cond delay="0"/>
                                  </p:stCondLst>
                                  <p:iterate type="lt">
                                    <p:tmPct val="10000"/>
                                  </p:iterate>
                                  <p:childTnLst>
                                    <p:set>
                                      <p:cBhvr>
                                        <p:cTn id="267" dur="1" fill="hold">
                                          <p:stCondLst>
                                            <p:cond delay="0"/>
                                          </p:stCondLst>
                                        </p:cTn>
                                        <p:tgtEl>
                                          <p:spTgt spid="76849">
                                            <p:txEl>
                                              <p:pRg st="0" end="0"/>
                                            </p:txEl>
                                          </p:spTgt>
                                        </p:tgtEl>
                                        <p:attrNameLst>
                                          <p:attrName>style.visibility</p:attrName>
                                        </p:attrNameLst>
                                      </p:cBhvr>
                                      <p:to>
                                        <p:strVal val="visible"/>
                                      </p:to>
                                    </p:set>
                                    <p:animEffect transition="in" filter="fade">
                                      <p:cBhvr>
                                        <p:cTn id="268" dur="1000"/>
                                        <p:tgtEl>
                                          <p:spTgt spid="76849">
                                            <p:txEl>
                                              <p:pRg st="0" end="0"/>
                                            </p:txEl>
                                          </p:spTgt>
                                        </p:tgtEl>
                                      </p:cBhvr>
                                    </p:animEffect>
                                    <p:anim calcmode="lin" valueType="num">
                                      <p:cBhvr>
                                        <p:cTn id="269" dur="1000" fill="hold"/>
                                        <p:tgtEl>
                                          <p:spTgt spid="76849">
                                            <p:txEl>
                                              <p:pRg st="0" end="0"/>
                                            </p:txEl>
                                          </p:spTgt>
                                        </p:tgtEl>
                                        <p:attrNameLst>
                                          <p:attrName>ppt_x</p:attrName>
                                        </p:attrNameLst>
                                      </p:cBhvr>
                                      <p:tavLst>
                                        <p:tav tm="0">
                                          <p:val>
                                            <p:strVal val="#ppt_x-.1"/>
                                          </p:val>
                                        </p:tav>
                                        <p:tav tm="100000">
                                          <p:val>
                                            <p:strVal val="#ppt_x"/>
                                          </p:val>
                                        </p:tav>
                                      </p:tavLst>
                                    </p:anim>
                                    <p:anim calcmode="lin" valueType="num">
                                      <p:cBhvr>
                                        <p:cTn id="270" dur="1000" fill="hold"/>
                                        <p:tgtEl>
                                          <p:spTgt spid="76849">
                                            <p:txEl>
                                              <p:pRg st="0" end="0"/>
                                            </p:txEl>
                                          </p:spTgt>
                                        </p:tgtEl>
                                        <p:attrNameLst>
                                          <p:attrName>ppt_y</p:attrName>
                                        </p:attrNameLst>
                                      </p:cBhvr>
                                      <p:tavLst>
                                        <p:tav tm="0">
                                          <p:val>
                                            <p:strVal val="#ppt_y"/>
                                          </p:val>
                                        </p:tav>
                                        <p:tav tm="100000">
                                          <p:val>
                                            <p:strVal val="#ppt_y"/>
                                          </p:val>
                                        </p:tav>
                                      </p:tavLst>
                                    </p:anim>
                                  </p:childTnLst>
                                </p:cTn>
                              </p:par>
                              <p:par>
                                <p:cTn id="271" presetID="40" presetClass="entr" presetSubtype="0" fill="hold" nodeType="withEffect">
                                  <p:stCondLst>
                                    <p:cond delay="0"/>
                                  </p:stCondLst>
                                  <p:iterate type="lt">
                                    <p:tmPct val="10000"/>
                                  </p:iterate>
                                  <p:childTnLst>
                                    <p:set>
                                      <p:cBhvr>
                                        <p:cTn id="272" dur="1" fill="hold">
                                          <p:stCondLst>
                                            <p:cond delay="0"/>
                                          </p:stCondLst>
                                        </p:cTn>
                                        <p:tgtEl>
                                          <p:spTgt spid="76848">
                                            <p:txEl>
                                              <p:pRg st="0" end="0"/>
                                            </p:txEl>
                                          </p:spTgt>
                                        </p:tgtEl>
                                        <p:attrNameLst>
                                          <p:attrName>style.visibility</p:attrName>
                                        </p:attrNameLst>
                                      </p:cBhvr>
                                      <p:to>
                                        <p:strVal val="visible"/>
                                      </p:to>
                                    </p:set>
                                    <p:animEffect transition="in" filter="fade">
                                      <p:cBhvr>
                                        <p:cTn id="273" dur="1000"/>
                                        <p:tgtEl>
                                          <p:spTgt spid="76848">
                                            <p:txEl>
                                              <p:pRg st="0" end="0"/>
                                            </p:txEl>
                                          </p:spTgt>
                                        </p:tgtEl>
                                      </p:cBhvr>
                                    </p:animEffect>
                                    <p:anim calcmode="lin" valueType="num">
                                      <p:cBhvr>
                                        <p:cTn id="274" dur="1000" fill="hold"/>
                                        <p:tgtEl>
                                          <p:spTgt spid="76848">
                                            <p:txEl>
                                              <p:pRg st="0" end="0"/>
                                            </p:txEl>
                                          </p:spTgt>
                                        </p:tgtEl>
                                        <p:attrNameLst>
                                          <p:attrName>ppt_x</p:attrName>
                                        </p:attrNameLst>
                                      </p:cBhvr>
                                      <p:tavLst>
                                        <p:tav tm="0">
                                          <p:val>
                                            <p:strVal val="#ppt_x-.1"/>
                                          </p:val>
                                        </p:tav>
                                        <p:tav tm="100000">
                                          <p:val>
                                            <p:strVal val="#ppt_x"/>
                                          </p:val>
                                        </p:tav>
                                      </p:tavLst>
                                    </p:anim>
                                    <p:anim calcmode="lin" valueType="num">
                                      <p:cBhvr>
                                        <p:cTn id="275" dur="1000" fill="hold"/>
                                        <p:tgtEl>
                                          <p:spTgt spid="76848">
                                            <p:txEl>
                                              <p:pRg st="0" end="0"/>
                                            </p:txEl>
                                          </p:spTgt>
                                        </p:tgtEl>
                                        <p:attrNameLst>
                                          <p:attrName>ppt_y</p:attrName>
                                        </p:attrNameLst>
                                      </p:cBhvr>
                                      <p:tavLst>
                                        <p:tav tm="0">
                                          <p:val>
                                            <p:strVal val="#ppt_y"/>
                                          </p:val>
                                        </p:tav>
                                        <p:tav tm="100000">
                                          <p:val>
                                            <p:strVal val="#ppt_y"/>
                                          </p:val>
                                        </p:tav>
                                      </p:tavLst>
                                    </p:anim>
                                  </p:childTnLst>
                                </p:cTn>
                              </p:par>
                              <p:par>
                                <p:cTn id="276" presetID="40" presetClass="entr" presetSubtype="0" fill="hold" nodeType="withEffect">
                                  <p:stCondLst>
                                    <p:cond delay="0"/>
                                  </p:stCondLst>
                                  <p:iterate type="lt">
                                    <p:tmPct val="10000"/>
                                  </p:iterate>
                                  <p:childTnLst>
                                    <p:set>
                                      <p:cBhvr>
                                        <p:cTn id="277" dur="1" fill="hold">
                                          <p:stCondLst>
                                            <p:cond delay="0"/>
                                          </p:stCondLst>
                                        </p:cTn>
                                        <p:tgtEl>
                                          <p:spTgt spid="76819">
                                            <p:txEl>
                                              <p:pRg st="0" end="0"/>
                                            </p:txEl>
                                          </p:spTgt>
                                        </p:tgtEl>
                                        <p:attrNameLst>
                                          <p:attrName>style.visibility</p:attrName>
                                        </p:attrNameLst>
                                      </p:cBhvr>
                                      <p:to>
                                        <p:strVal val="visible"/>
                                      </p:to>
                                    </p:set>
                                    <p:animEffect transition="in" filter="fade">
                                      <p:cBhvr>
                                        <p:cTn id="278" dur="1000"/>
                                        <p:tgtEl>
                                          <p:spTgt spid="76819">
                                            <p:txEl>
                                              <p:pRg st="0" end="0"/>
                                            </p:txEl>
                                          </p:spTgt>
                                        </p:tgtEl>
                                      </p:cBhvr>
                                    </p:animEffect>
                                    <p:anim calcmode="lin" valueType="num">
                                      <p:cBhvr>
                                        <p:cTn id="279" dur="1000" fill="hold"/>
                                        <p:tgtEl>
                                          <p:spTgt spid="76819">
                                            <p:txEl>
                                              <p:pRg st="0" end="0"/>
                                            </p:txEl>
                                          </p:spTgt>
                                        </p:tgtEl>
                                        <p:attrNameLst>
                                          <p:attrName>ppt_x</p:attrName>
                                        </p:attrNameLst>
                                      </p:cBhvr>
                                      <p:tavLst>
                                        <p:tav tm="0">
                                          <p:val>
                                            <p:strVal val="#ppt_x-.1"/>
                                          </p:val>
                                        </p:tav>
                                        <p:tav tm="100000">
                                          <p:val>
                                            <p:strVal val="#ppt_x"/>
                                          </p:val>
                                        </p:tav>
                                      </p:tavLst>
                                    </p:anim>
                                    <p:anim calcmode="lin" valueType="num">
                                      <p:cBhvr>
                                        <p:cTn id="280" dur="1000" fill="hold"/>
                                        <p:tgtEl>
                                          <p:spTgt spid="76819">
                                            <p:txEl>
                                              <p:pRg st="0" end="0"/>
                                            </p:txEl>
                                          </p:spTgt>
                                        </p:tgtEl>
                                        <p:attrNameLst>
                                          <p:attrName>ppt_y</p:attrName>
                                        </p:attrNameLst>
                                      </p:cBhvr>
                                      <p:tavLst>
                                        <p:tav tm="0">
                                          <p:val>
                                            <p:strVal val="#ppt_y"/>
                                          </p:val>
                                        </p:tav>
                                        <p:tav tm="100000">
                                          <p:val>
                                            <p:strVal val="#ppt_y"/>
                                          </p:val>
                                        </p:tav>
                                      </p:tavLst>
                                    </p:anim>
                                  </p:childTnLst>
                                </p:cTn>
                              </p:par>
                              <p:par>
                                <p:cTn id="281" presetID="40" presetClass="entr" presetSubtype="0" fill="hold" nodeType="withEffect">
                                  <p:stCondLst>
                                    <p:cond delay="0"/>
                                  </p:stCondLst>
                                  <p:iterate type="lt">
                                    <p:tmPct val="10000"/>
                                  </p:iterate>
                                  <p:childTnLst>
                                    <p:set>
                                      <p:cBhvr>
                                        <p:cTn id="282" dur="1" fill="hold">
                                          <p:stCondLst>
                                            <p:cond delay="0"/>
                                          </p:stCondLst>
                                        </p:cTn>
                                        <p:tgtEl>
                                          <p:spTgt spid="76808">
                                            <p:txEl>
                                              <p:pRg st="0" end="0"/>
                                            </p:txEl>
                                          </p:spTgt>
                                        </p:tgtEl>
                                        <p:attrNameLst>
                                          <p:attrName>style.visibility</p:attrName>
                                        </p:attrNameLst>
                                      </p:cBhvr>
                                      <p:to>
                                        <p:strVal val="visible"/>
                                      </p:to>
                                    </p:set>
                                    <p:animEffect transition="in" filter="fade">
                                      <p:cBhvr>
                                        <p:cTn id="283" dur="1000"/>
                                        <p:tgtEl>
                                          <p:spTgt spid="76808">
                                            <p:txEl>
                                              <p:pRg st="0" end="0"/>
                                            </p:txEl>
                                          </p:spTgt>
                                        </p:tgtEl>
                                      </p:cBhvr>
                                    </p:animEffect>
                                    <p:anim calcmode="lin" valueType="num">
                                      <p:cBhvr>
                                        <p:cTn id="284" dur="1000" fill="hold"/>
                                        <p:tgtEl>
                                          <p:spTgt spid="76808">
                                            <p:txEl>
                                              <p:pRg st="0" end="0"/>
                                            </p:txEl>
                                          </p:spTgt>
                                        </p:tgtEl>
                                        <p:attrNameLst>
                                          <p:attrName>ppt_x</p:attrName>
                                        </p:attrNameLst>
                                      </p:cBhvr>
                                      <p:tavLst>
                                        <p:tav tm="0">
                                          <p:val>
                                            <p:strVal val="#ppt_x-.1"/>
                                          </p:val>
                                        </p:tav>
                                        <p:tav tm="100000">
                                          <p:val>
                                            <p:strVal val="#ppt_x"/>
                                          </p:val>
                                        </p:tav>
                                      </p:tavLst>
                                    </p:anim>
                                    <p:anim calcmode="lin" valueType="num">
                                      <p:cBhvr>
                                        <p:cTn id="285" dur="1000" fill="hold"/>
                                        <p:tgtEl>
                                          <p:spTgt spid="76808">
                                            <p:txEl>
                                              <p:pRg st="0" end="0"/>
                                            </p:txEl>
                                          </p:spTgt>
                                        </p:tgtEl>
                                        <p:attrNameLst>
                                          <p:attrName>ppt_y</p:attrName>
                                        </p:attrNameLst>
                                      </p:cBhvr>
                                      <p:tavLst>
                                        <p:tav tm="0">
                                          <p:val>
                                            <p:strVal val="#ppt_y"/>
                                          </p:val>
                                        </p:tav>
                                        <p:tav tm="100000">
                                          <p:val>
                                            <p:strVal val="#ppt_y"/>
                                          </p:val>
                                        </p:tav>
                                      </p:tavLst>
                                    </p:anim>
                                  </p:childTnLst>
                                </p:cTn>
                              </p:par>
                              <p:par>
                                <p:cTn id="286" presetID="40" presetClass="entr" presetSubtype="0" fill="hold" nodeType="withEffect">
                                  <p:stCondLst>
                                    <p:cond delay="0"/>
                                  </p:stCondLst>
                                  <p:iterate type="lt">
                                    <p:tmPct val="10000"/>
                                  </p:iterate>
                                  <p:childTnLst>
                                    <p:set>
                                      <p:cBhvr>
                                        <p:cTn id="287" dur="1" fill="hold">
                                          <p:stCondLst>
                                            <p:cond delay="0"/>
                                          </p:stCondLst>
                                        </p:cTn>
                                        <p:tgtEl>
                                          <p:spTgt spid="76820">
                                            <p:txEl>
                                              <p:pRg st="0" end="0"/>
                                            </p:txEl>
                                          </p:spTgt>
                                        </p:tgtEl>
                                        <p:attrNameLst>
                                          <p:attrName>style.visibility</p:attrName>
                                        </p:attrNameLst>
                                      </p:cBhvr>
                                      <p:to>
                                        <p:strVal val="visible"/>
                                      </p:to>
                                    </p:set>
                                    <p:animEffect transition="in" filter="fade">
                                      <p:cBhvr>
                                        <p:cTn id="288" dur="1000"/>
                                        <p:tgtEl>
                                          <p:spTgt spid="76820">
                                            <p:txEl>
                                              <p:pRg st="0" end="0"/>
                                            </p:txEl>
                                          </p:spTgt>
                                        </p:tgtEl>
                                      </p:cBhvr>
                                    </p:animEffect>
                                    <p:anim calcmode="lin" valueType="num">
                                      <p:cBhvr>
                                        <p:cTn id="289" dur="1000" fill="hold"/>
                                        <p:tgtEl>
                                          <p:spTgt spid="76820">
                                            <p:txEl>
                                              <p:pRg st="0" end="0"/>
                                            </p:txEl>
                                          </p:spTgt>
                                        </p:tgtEl>
                                        <p:attrNameLst>
                                          <p:attrName>ppt_x</p:attrName>
                                        </p:attrNameLst>
                                      </p:cBhvr>
                                      <p:tavLst>
                                        <p:tav tm="0">
                                          <p:val>
                                            <p:strVal val="#ppt_x-.1"/>
                                          </p:val>
                                        </p:tav>
                                        <p:tav tm="100000">
                                          <p:val>
                                            <p:strVal val="#ppt_x"/>
                                          </p:val>
                                        </p:tav>
                                      </p:tavLst>
                                    </p:anim>
                                    <p:anim calcmode="lin" valueType="num">
                                      <p:cBhvr>
                                        <p:cTn id="290" dur="1000" fill="hold"/>
                                        <p:tgtEl>
                                          <p:spTgt spid="76820">
                                            <p:txEl>
                                              <p:pRg st="0" end="0"/>
                                            </p:txEl>
                                          </p:spTgt>
                                        </p:tgtEl>
                                        <p:attrNameLst>
                                          <p:attrName>ppt_y</p:attrName>
                                        </p:attrNameLst>
                                      </p:cBhvr>
                                      <p:tavLst>
                                        <p:tav tm="0">
                                          <p:val>
                                            <p:strVal val="#ppt_y"/>
                                          </p:val>
                                        </p:tav>
                                        <p:tav tm="100000">
                                          <p:val>
                                            <p:strVal val="#ppt_y"/>
                                          </p:val>
                                        </p:tav>
                                      </p:tavLst>
                                    </p:anim>
                                  </p:childTnLst>
                                </p:cTn>
                              </p:par>
                              <p:par>
                                <p:cTn id="291" presetID="40" presetClass="entr" presetSubtype="0" fill="hold" nodeType="withEffect">
                                  <p:stCondLst>
                                    <p:cond delay="0"/>
                                  </p:stCondLst>
                                  <p:iterate type="lt">
                                    <p:tmPct val="10000"/>
                                  </p:iterate>
                                  <p:childTnLst>
                                    <p:set>
                                      <p:cBhvr>
                                        <p:cTn id="292" dur="1" fill="hold">
                                          <p:stCondLst>
                                            <p:cond delay="0"/>
                                          </p:stCondLst>
                                        </p:cTn>
                                        <p:tgtEl>
                                          <p:spTgt spid="76921">
                                            <p:txEl>
                                              <p:pRg st="0" end="0"/>
                                            </p:txEl>
                                          </p:spTgt>
                                        </p:tgtEl>
                                        <p:attrNameLst>
                                          <p:attrName>style.visibility</p:attrName>
                                        </p:attrNameLst>
                                      </p:cBhvr>
                                      <p:to>
                                        <p:strVal val="visible"/>
                                      </p:to>
                                    </p:set>
                                    <p:animEffect transition="in" filter="fade">
                                      <p:cBhvr>
                                        <p:cTn id="293" dur="1000"/>
                                        <p:tgtEl>
                                          <p:spTgt spid="76921">
                                            <p:txEl>
                                              <p:pRg st="0" end="0"/>
                                            </p:txEl>
                                          </p:spTgt>
                                        </p:tgtEl>
                                      </p:cBhvr>
                                    </p:animEffect>
                                    <p:anim calcmode="lin" valueType="num">
                                      <p:cBhvr>
                                        <p:cTn id="294" dur="1000" fill="hold"/>
                                        <p:tgtEl>
                                          <p:spTgt spid="76921">
                                            <p:txEl>
                                              <p:pRg st="0" end="0"/>
                                            </p:txEl>
                                          </p:spTgt>
                                        </p:tgtEl>
                                        <p:attrNameLst>
                                          <p:attrName>ppt_x</p:attrName>
                                        </p:attrNameLst>
                                      </p:cBhvr>
                                      <p:tavLst>
                                        <p:tav tm="0">
                                          <p:val>
                                            <p:strVal val="#ppt_x-.1"/>
                                          </p:val>
                                        </p:tav>
                                        <p:tav tm="100000">
                                          <p:val>
                                            <p:strVal val="#ppt_x"/>
                                          </p:val>
                                        </p:tav>
                                      </p:tavLst>
                                    </p:anim>
                                    <p:anim calcmode="lin" valueType="num">
                                      <p:cBhvr>
                                        <p:cTn id="295" dur="1000" fill="hold"/>
                                        <p:tgtEl>
                                          <p:spTgt spid="76921">
                                            <p:txEl>
                                              <p:pRg st="0" end="0"/>
                                            </p:txEl>
                                          </p:spTgt>
                                        </p:tgtEl>
                                        <p:attrNameLst>
                                          <p:attrName>ppt_y</p:attrName>
                                        </p:attrNameLst>
                                      </p:cBhvr>
                                      <p:tavLst>
                                        <p:tav tm="0">
                                          <p:val>
                                            <p:strVal val="#ppt_y"/>
                                          </p:val>
                                        </p:tav>
                                        <p:tav tm="100000">
                                          <p:val>
                                            <p:strVal val="#ppt_y"/>
                                          </p:val>
                                        </p:tav>
                                      </p:tavLst>
                                    </p:anim>
                                  </p:childTnLst>
                                </p:cTn>
                              </p:par>
                              <p:par>
                                <p:cTn id="296" presetID="40" presetClass="entr" presetSubtype="0" fill="hold" nodeType="withEffect">
                                  <p:stCondLst>
                                    <p:cond delay="0"/>
                                  </p:stCondLst>
                                  <p:iterate type="lt">
                                    <p:tmPct val="10000"/>
                                  </p:iterate>
                                  <p:childTnLst>
                                    <p:set>
                                      <p:cBhvr>
                                        <p:cTn id="297" dur="1" fill="hold">
                                          <p:stCondLst>
                                            <p:cond delay="0"/>
                                          </p:stCondLst>
                                        </p:cTn>
                                        <p:tgtEl>
                                          <p:spTgt spid="76945">
                                            <p:txEl>
                                              <p:pRg st="0" end="0"/>
                                            </p:txEl>
                                          </p:spTgt>
                                        </p:tgtEl>
                                        <p:attrNameLst>
                                          <p:attrName>style.visibility</p:attrName>
                                        </p:attrNameLst>
                                      </p:cBhvr>
                                      <p:to>
                                        <p:strVal val="visible"/>
                                      </p:to>
                                    </p:set>
                                    <p:animEffect transition="in" filter="fade">
                                      <p:cBhvr>
                                        <p:cTn id="298" dur="1000"/>
                                        <p:tgtEl>
                                          <p:spTgt spid="76945">
                                            <p:txEl>
                                              <p:pRg st="0" end="0"/>
                                            </p:txEl>
                                          </p:spTgt>
                                        </p:tgtEl>
                                      </p:cBhvr>
                                    </p:animEffect>
                                    <p:anim calcmode="lin" valueType="num">
                                      <p:cBhvr>
                                        <p:cTn id="299" dur="1000" fill="hold"/>
                                        <p:tgtEl>
                                          <p:spTgt spid="76945">
                                            <p:txEl>
                                              <p:pRg st="0" end="0"/>
                                            </p:txEl>
                                          </p:spTgt>
                                        </p:tgtEl>
                                        <p:attrNameLst>
                                          <p:attrName>ppt_x</p:attrName>
                                        </p:attrNameLst>
                                      </p:cBhvr>
                                      <p:tavLst>
                                        <p:tav tm="0">
                                          <p:val>
                                            <p:strVal val="#ppt_x-.1"/>
                                          </p:val>
                                        </p:tav>
                                        <p:tav tm="100000">
                                          <p:val>
                                            <p:strVal val="#ppt_x"/>
                                          </p:val>
                                        </p:tav>
                                      </p:tavLst>
                                    </p:anim>
                                    <p:anim calcmode="lin" valueType="num">
                                      <p:cBhvr>
                                        <p:cTn id="300" dur="1000" fill="hold"/>
                                        <p:tgtEl>
                                          <p:spTgt spid="76945">
                                            <p:txEl>
                                              <p:pRg st="0" end="0"/>
                                            </p:txEl>
                                          </p:spTgt>
                                        </p:tgtEl>
                                        <p:attrNameLst>
                                          <p:attrName>ppt_y</p:attrName>
                                        </p:attrNameLst>
                                      </p:cBhvr>
                                      <p:tavLst>
                                        <p:tav tm="0">
                                          <p:val>
                                            <p:strVal val="#ppt_y"/>
                                          </p:val>
                                        </p:tav>
                                        <p:tav tm="100000">
                                          <p:val>
                                            <p:strVal val="#ppt_y"/>
                                          </p:val>
                                        </p:tav>
                                      </p:tavLst>
                                    </p:anim>
                                  </p:childTnLst>
                                </p:cTn>
                              </p:par>
                              <p:par>
                                <p:cTn id="301" presetID="40" presetClass="entr" presetSubtype="0" fill="hold" nodeType="withEffect">
                                  <p:stCondLst>
                                    <p:cond delay="0"/>
                                  </p:stCondLst>
                                  <p:iterate type="lt">
                                    <p:tmPct val="10000"/>
                                  </p:iterate>
                                  <p:childTnLst>
                                    <p:set>
                                      <p:cBhvr>
                                        <p:cTn id="302" dur="1" fill="hold">
                                          <p:stCondLst>
                                            <p:cond delay="0"/>
                                          </p:stCondLst>
                                        </p:cTn>
                                        <p:tgtEl>
                                          <p:spTgt spid="76946">
                                            <p:txEl>
                                              <p:pRg st="0" end="0"/>
                                            </p:txEl>
                                          </p:spTgt>
                                        </p:tgtEl>
                                        <p:attrNameLst>
                                          <p:attrName>style.visibility</p:attrName>
                                        </p:attrNameLst>
                                      </p:cBhvr>
                                      <p:to>
                                        <p:strVal val="visible"/>
                                      </p:to>
                                    </p:set>
                                    <p:animEffect transition="in" filter="fade">
                                      <p:cBhvr>
                                        <p:cTn id="303" dur="1000"/>
                                        <p:tgtEl>
                                          <p:spTgt spid="76946">
                                            <p:txEl>
                                              <p:pRg st="0" end="0"/>
                                            </p:txEl>
                                          </p:spTgt>
                                        </p:tgtEl>
                                      </p:cBhvr>
                                    </p:animEffect>
                                    <p:anim calcmode="lin" valueType="num">
                                      <p:cBhvr>
                                        <p:cTn id="304" dur="1000" fill="hold"/>
                                        <p:tgtEl>
                                          <p:spTgt spid="76946">
                                            <p:txEl>
                                              <p:pRg st="0" end="0"/>
                                            </p:txEl>
                                          </p:spTgt>
                                        </p:tgtEl>
                                        <p:attrNameLst>
                                          <p:attrName>ppt_x</p:attrName>
                                        </p:attrNameLst>
                                      </p:cBhvr>
                                      <p:tavLst>
                                        <p:tav tm="0">
                                          <p:val>
                                            <p:strVal val="#ppt_x-.1"/>
                                          </p:val>
                                        </p:tav>
                                        <p:tav tm="100000">
                                          <p:val>
                                            <p:strVal val="#ppt_x"/>
                                          </p:val>
                                        </p:tav>
                                      </p:tavLst>
                                    </p:anim>
                                    <p:anim calcmode="lin" valueType="num">
                                      <p:cBhvr>
                                        <p:cTn id="305" dur="1000" fill="hold"/>
                                        <p:tgtEl>
                                          <p:spTgt spid="76946">
                                            <p:txEl>
                                              <p:pRg st="0" end="0"/>
                                            </p:txEl>
                                          </p:spTgt>
                                        </p:tgtEl>
                                        <p:attrNameLst>
                                          <p:attrName>ppt_y</p:attrName>
                                        </p:attrNameLst>
                                      </p:cBhvr>
                                      <p:tavLst>
                                        <p:tav tm="0">
                                          <p:val>
                                            <p:strVal val="#ppt_y"/>
                                          </p:val>
                                        </p:tav>
                                        <p:tav tm="100000">
                                          <p:val>
                                            <p:strVal val="#ppt_y"/>
                                          </p:val>
                                        </p:tav>
                                      </p:tavLst>
                                    </p:anim>
                                  </p:childTnLst>
                                </p:cTn>
                              </p:par>
                              <p:par>
                                <p:cTn id="306" presetID="40" presetClass="entr" presetSubtype="0" fill="hold" nodeType="withEffect">
                                  <p:stCondLst>
                                    <p:cond delay="0"/>
                                  </p:stCondLst>
                                  <p:iterate type="lt">
                                    <p:tmPct val="10000"/>
                                  </p:iterate>
                                  <p:childTnLst>
                                    <p:set>
                                      <p:cBhvr>
                                        <p:cTn id="307" dur="1" fill="hold">
                                          <p:stCondLst>
                                            <p:cond delay="0"/>
                                          </p:stCondLst>
                                        </p:cTn>
                                        <p:tgtEl>
                                          <p:spTgt spid="76947">
                                            <p:txEl>
                                              <p:pRg st="0" end="0"/>
                                            </p:txEl>
                                          </p:spTgt>
                                        </p:tgtEl>
                                        <p:attrNameLst>
                                          <p:attrName>style.visibility</p:attrName>
                                        </p:attrNameLst>
                                      </p:cBhvr>
                                      <p:to>
                                        <p:strVal val="visible"/>
                                      </p:to>
                                    </p:set>
                                    <p:animEffect transition="in" filter="fade">
                                      <p:cBhvr>
                                        <p:cTn id="308" dur="1000"/>
                                        <p:tgtEl>
                                          <p:spTgt spid="76947">
                                            <p:txEl>
                                              <p:pRg st="0" end="0"/>
                                            </p:txEl>
                                          </p:spTgt>
                                        </p:tgtEl>
                                      </p:cBhvr>
                                    </p:animEffect>
                                    <p:anim calcmode="lin" valueType="num">
                                      <p:cBhvr>
                                        <p:cTn id="309" dur="1000" fill="hold"/>
                                        <p:tgtEl>
                                          <p:spTgt spid="76947">
                                            <p:txEl>
                                              <p:pRg st="0" end="0"/>
                                            </p:txEl>
                                          </p:spTgt>
                                        </p:tgtEl>
                                        <p:attrNameLst>
                                          <p:attrName>ppt_x</p:attrName>
                                        </p:attrNameLst>
                                      </p:cBhvr>
                                      <p:tavLst>
                                        <p:tav tm="0">
                                          <p:val>
                                            <p:strVal val="#ppt_x-.1"/>
                                          </p:val>
                                        </p:tav>
                                        <p:tav tm="100000">
                                          <p:val>
                                            <p:strVal val="#ppt_x"/>
                                          </p:val>
                                        </p:tav>
                                      </p:tavLst>
                                    </p:anim>
                                    <p:anim calcmode="lin" valueType="num">
                                      <p:cBhvr>
                                        <p:cTn id="310" dur="1000" fill="hold"/>
                                        <p:tgtEl>
                                          <p:spTgt spid="76947">
                                            <p:txEl>
                                              <p:pRg st="0" end="0"/>
                                            </p:txEl>
                                          </p:spTgt>
                                        </p:tgtEl>
                                        <p:attrNameLst>
                                          <p:attrName>ppt_y</p:attrName>
                                        </p:attrNameLst>
                                      </p:cBhvr>
                                      <p:tavLst>
                                        <p:tav tm="0">
                                          <p:val>
                                            <p:strVal val="#ppt_y"/>
                                          </p:val>
                                        </p:tav>
                                        <p:tav tm="100000">
                                          <p:val>
                                            <p:strVal val="#ppt_y"/>
                                          </p:val>
                                        </p:tav>
                                      </p:tavLst>
                                    </p:anim>
                                  </p:childTnLst>
                                </p:cTn>
                              </p:par>
                              <p:par>
                                <p:cTn id="311" presetID="40" presetClass="entr" presetSubtype="0" fill="hold" nodeType="withEffect">
                                  <p:stCondLst>
                                    <p:cond delay="0"/>
                                  </p:stCondLst>
                                  <p:iterate type="lt">
                                    <p:tmPct val="10000"/>
                                  </p:iterate>
                                  <p:childTnLst>
                                    <p:set>
                                      <p:cBhvr>
                                        <p:cTn id="312" dur="1" fill="hold">
                                          <p:stCondLst>
                                            <p:cond delay="0"/>
                                          </p:stCondLst>
                                        </p:cTn>
                                        <p:tgtEl>
                                          <p:spTgt spid="76948">
                                            <p:txEl>
                                              <p:pRg st="0" end="0"/>
                                            </p:txEl>
                                          </p:spTgt>
                                        </p:tgtEl>
                                        <p:attrNameLst>
                                          <p:attrName>style.visibility</p:attrName>
                                        </p:attrNameLst>
                                      </p:cBhvr>
                                      <p:to>
                                        <p:strVal val="visible"/>
                                      </p:to>
                                    </p:set>
                                    <p:animEffect transition="in" filter="fade">
                                      <p:cBhvr>
                                        <p:cTn id="313" dur="1000"/>
                                        <p:tgtEl>
                                          <p:spTgt spid="76948">
                                            <p:txEl>
                                              <p:pRg st="0" end="0"/>
                                            </p:txEl>
                                          </p:spTgt>
                                        </p:tgtEl>
                                      </p:cBhvr>
                                    </p:animEffect>
                                    <p:anim calcmode="lin" valueType="num">
                                      <p:cBhvr>
                                        <p:cTn id="314" dur="1000" fill="hold"/>
                                        <p:tgtEl>
                                          <p:spTgt spid="76948">
                                            <p:txEl>
                                              <p:pRg st="0" end="0"/>
                                            </p:txEl>
                                          </p:spTgt>
                                        </p:tgtEl>
                                        <p:attrNameLst>
                                          <p:attrName>ppt_x</p:attrName>
                                        </p:attrNameLst>
                                      </p:cBhvr>
                                      <p:tavLst>
                                        <p:tav tm="0">
                                          <p:val>
                                            <p:strVal val="#ppt_x-.1"/>
                                          </p:val>
                                        </p:tav>
                                        <p:tav tm="100000">
                                          <p:val>
                                            <p:strVal val="#ppt_x"/>
                                          </p:val>
                                        </p:tav>
                                      </p:tavLst>
                                    </p:anim>
                                    <p:anim calcmode="lin" valueType="num">
                                      <p:cBhvr>
                                        <p:cTn id="315" dur="1000" fill="hold"/>
                                        <p:tgtEl>
                                          <p:spTgt spid="76948">
                                            <p:txEl>
                                              <p:pRg st="0" end="0"/>
                                            </p:txEl>
                                          </p:spTgt>
                                        </p:tgtEl>
                                        <p:attrNameLst>
                                          <p:attrName>ppt_y</p:attrName>
                                        </p:attrNameLst>
                                      </p:cBhvr>
                                      <p:tavLst>
                                        <p:tav tm="0">
                                          <p:val>
                                            <p:strVal val="#ppt_y"/>
                                          </p:val>
                                        </p:tav>
                                        <p:tav tm="100000">
                                          <p:val>
                                            <p:strVal val="#ppt_y"/>
                                          </p:val>
                                        </p:tav>
                                      </p:tavLst>
                                    </p:anim>
                                  </p:childTnLst>
                                </p:cTn>
                              </p:par>
                              <p:par>
                                <p:cTn id="316" presetID="50" presetClass="entr" presetSubtype="0" decel="100000" fill="hold" grpId="0" nodeType="withEffect">
                                  <p:stCondLst>
                                    <p:cond delay="0"/>
                                  </p:stCondLst>
                                  <p:childTnLst>
                                    <p:set>
                                      <p:cBhvr>
                                        <p:cTn id="317" dur="1" fill="hold">
                                          <p:stCondLst>
                                            <p:cond delay="0"/>
                                          </p:stCondLst>
                                        </p:cTn>
                                        <p:tgtEl>
                                          <p:spTgt spid="76903"/>
                                        </p:tgtEl>
                                        <p:attrNameLst>
                                          <p:attrName>style.visibility</p:attrName>
                                        </p:attrNameLst>
                                      </p:cBhvr>
                                      <p:to>
                                        <p:strVal val="visible"/>
                                      </p:to>
                                    </p:set>
                                    <p:anim calcmode="lin" valueType="num">
                                      <p:cBhvr>
                                        <p:cTn id="318" dur="1000" fill="hold"/>
                                        <p:tgtEl>
                                          <p:spTgt spid="76903"/>
                                        </p:tgtEl>
                                        <p:attrNameLst>
                                          <p:attrName>ppt_w</p:attrName>
                                        </p:attrNameLst>
                                      </p:cBhvr>
                                      <p:tavLst>
                                        <p:tav tm="0">
                                          <p:val>
                                            <p:strVal val="#ppt_w+.3"/>
                                          </p:val>
                                        </p:tav>
                                        <p:tav tm="100000">
                                          <p:val>
                                            <p:strVal val="#ppt_w"/>
                                          </p:val>
                                        </p:tav>
                                      </p:tavLst>
                                    </p:anim>
                                    <p:anim calcmode="lin" valueType="num">
                                      <p:cBhvr>
                                        <p:cTn id="319" dur="1000" fill="hold"/>
                                        <p:tgtEl>
                                          <p:spTgt spid="76903"/>
                                        </p:tgtEl>
                                        <p:attrNameLst>
                                          <p:attrName>ppt_h</p:attrName>
                                        </p:attrNameLst>
                                      </p:cBhvr>
                                      <p:tavLst>
                                        <p:tav tm="0">
                                          <p:val>
                                            <p:strVal val="#ppt_h"/>
                                          </p:val>
                                        </p:tav>
                                        <p:tav tm="100000">
                                          <p:val>
                                            <p:strVal val="#ppt_h"/>
                                          </p:val>
                                        </p:tav>
                                      </p:tavLst>
                                    </p:anim>
                                    <p:animEffect transition="in" filter="fade">
                                      <p:cBhvr>
                                        <p:cTn id="320" dur="1000"/>
                                        <p:tgtEl>
                                          <p:spTgt spid="76903"/>
                                        </p:tgtEl>
                                      </p:cBhvr>
                                    </p:animEffect>
                                  </p:childTnLst>
                                </p:cTn>
                              </p:par>
                              <p:par>
                                <p:cTn id="321" presetID="50" presetClass="entr" presetSubtype="0" decel="100000" fill="hold" grpId="0" nodeType="withEffect">
                                  <p:stCondLst>
                                    <p:cond delay="0"/>
                                  </p:stCondLst>
                                  <p:childTnLst>
                                    <p:set>
                                      <p:cBhvr>
                                        <p:cTn id="322" dur="1" fill="hold">
                                          <p:stCondLst>
                                            <p:cond delay="0"/>
                                          </p:stCondLst>
                                        </p:cTn>
                                        <p:tgtEl>
                                          <p:spTgt spid="76904"/>
                                        </p:tgtEl>
                                        <p:attrNameLst>
                                          <p:attrName>style.visibility</p:attrName>
                                        </p:attrNameLst>
                                      </p:cBhvr>
                                      <p:to>
                                        <p:strVal val="visible"/>
                                      </p:to>
                                    </p:set>
                                    <p:anim calcmode="lin" valueType="num">
                                      <p:cBhvr>
                                        <p:cTn id="323" dur="1000" fill="hold"/>
                                        <p:tgtEl>
                                          <p:spTgt spid="76904"/>
                                        </p:tgtEl>
                                        <p:attrNameLst>
                                          <p:attrName>ppt_w</p:attrName>
                                        </p:attrNameLst>
                                      </p:cBhvr>
                                      <p:tavLst>
                                        <p:tav tm="0">
                                          <p:val>
                                            <p:strVal val="#ppt_w+.3"/>
                                          </p:val>
                                        </p:tav>
                                        <p:tav tm="100000">
                                          <p:val>
                                            <p:strVal val="#ppt_w"/>
                                          </p:val>
                                        </p:tav>
                                      </p:tavLst>
                                    </p:anim>
                                    <p:anim calcmode="lin" valueType="num">
                                      <p:cBhvr>
                                        <p:cTn id="324" dur="1000" fill="hold"/>
                                        <p:tgtEl>
                                          <p:spTgt spid="76904"/>
                                        </p:tgtEl>
                                        <p:attrNameLst>
                                          <p:attrName>ppt_h</p:attrName>
                                        </p:attrNameLst>
                                      </p:cBhvr>
                                      <p:tavLst>
                                        <p:tav tm="0">
                                          <p:val>
                                            <p:strVal val="#ppt_h"/>
                                          </p:val>
                                        </p:tav>
                                        <p:tav tm="100000">
                                          <p:val>
                                            <p:strVal val="#ppt_h"/>
                                          </p:val>
                                        </p:tav>
                                      </p:tavLst>
                                    </p:anim>
                                    <p:animEffect transition="in" filter="fade">
                                      <p:cBhvr>
                                        <p:cTn id="325" dur="1000"/>
                                        <p:tgtEl>
                                          <p:spTgt spid="76904"/>
                                        </p:tgtEl>
                                      </p:cBhvr>
                                    </p:animEffect>
                                  </p:childTnLst>
                                </p:cTn>
                              </p:par>
                            </p:childTnLst>
                          </p:cTn>
                        </p:par>
                      </p:childTnLst>
                    </p:cTn>
                  </p:par>
                </p:childTnLst>
              </p:cTn>
              <p:nextCondLst>
                <p:cond evt="onClick" delay="0">
                  <p:tgtEl>
                    <p:spTgt spid="76871"/>
                  </p:tgtEl>
                </p:cond>
              </p:nextCondLst>
            </p:seq>
            <p:seq concurrent="1" nextAc="seek">
              <p:cTn id="326" restart="whenNotActive" fill="hold" evtFilter="cancelBubble" nodeType="interactiveSeq">
                <p:stCondLst>
                  <p:cond evt="onClick" delay="0">
                    <p:tgtEl>
                      <p:spTgt spid="76872"/>
                    </p:tgtEl>
                  </p:cond>
                </p:stCondLst>
                <p:endSync evt="end" delay="0">
                  <p:rtn val="all"/>
                </p:endSync>
                <p:childTnLst>
                  <p:par>
                    <p:cTn id="327" fill="hold">
                      <p:stCondLst>
                        <p:cond delay="0"/>
                      </p:stCondLst>
                      <p:childTnLst>
                        <p:par>
                          <p:cTn id="328" fill="hold">
                            <p:stCondLst>
                              <p:cond delay="0"/>
                            </p:stCondLst>
                            <p:childTnLst>
                              <p:par>
                                <p:cTn id="329" presetID="53" presetClass="entr" presetSubtype="0" fill="hold" nodeType="withEffect">
                                  <p:stCondLst>
                                    <p:cond delay="0"/>
                                  </p:stCondLst>
                                  <p:childTnLst>
                                    <p:set>
                                      <p:cBhvr>
                                        <p:cTn id="330" dur="1" fill="hold">
                                          <p:stCondLst>
                                            <p:cond delay="0"/>
                                          </p:stCondLst>
                                        </p:cTn>
                                        <p:tgtEl>
                                          <p:spTgt spid="76851">
                                            <p:txEl>
                                              <p:pRg st="0" end="0"/>
                                            </p:txEl>
                                          </p:spTgt>
                                        </p:tgtEl>
                                        <p:attrNameLst>
                                          <p:attrName>style.visibility</p:attrName>
                                        </p:attrNameLst>
                                      </p:cBhvr>
                                      <p:to>
                                        <p:strVal val="visible"/>
                                      </p:to>
                                    </p:set>
                                    <p:anim calcmode="lin" valueType="num">
                                      <p:cBhvr>
                                        <p:cTn id="331" dur="500" fill="hold"/>
                                        <p:tgtEl>
                                          <p:spTgt spid="76851">
                                            <p:txEl>
                                              <p:pRg st="0" end="0"/>
                                            </p:txEl>
                                          </p:spTgt>
                                        </p:tgtEl>
                                        <p:attrNameLst>
                                          <p:attrName>ppt_w</p:attrName>
                                        </p:attrNameLst>
                                      </p:cBhvr>
                                      <p:tavLst>
                                        <p:tav tm="0">
                                          <p:val>
                                            <p:fltVal val="0"/>
                                          </p:val>
                                        </p:tav>
                                        <p:tav tm="100000">
                                          <p:val>
                                            <p:strVal val="#ppt_w"/>
                                          </p:val>
                                        </p:tav>
                                      </p:tavLst>
                                    </p:anim>
                                    <p:anim calcmode="lin" valueType="num">
                                      <p:cBhvr>
                                        <p:cTn id="332" dur="500" fill="hold"/>
                                        <p:tgtEl>
                                          <p:spTgt spid="76851">
                                            <p:txEl>
                                              <p:pRg st="0" end="0"/>
                                            </p:txEl>
                                          </p:spTgt>
                                        </p:tgtEl>
                                        <p:attrNameLst>
                                          <p:attrName>ppt_h</p:attrName>
                                        </p:attrNameLst>
                                      </p:cBhvr>
                                      <p:tavLst>
                                        <p:tav tm="0">
                                          <p:val>
                                            <p:fltVal val="0"/>
                                          </p:val>
                                        </p:tav>
                                        <p:tav tm="100000">
                                          <p:val>
                                            <p:strVal val="#ppt_h"/>
                                          </p:val>
                                        </p:tav>
                                      </p:tavLst>
                                    </p:anim>
                                    <p:animEffect transition="in" filter="fade">
                                      <p:cBhvr>
                                        <p:cTn id="333" dur="500"/>
                                        <p:tgtEl>
                                          <p:spTgt spid="76851">
                                            <p:txEl>
                                              <p:pRg st="0" end="0"/>
                                            </p:txEl>
                                          </p:spTgt>
                                        </p:tgtEl>
                                      </p:cBhvr>
                                    </p:animEffect>
                                  </p:childTnLst>
                                </p:cTn>
                              </p:par>
                              <p:par>
                                <p:cTn id="334" presetID="53" presetClass="entr" presetSubtype="0" fill="hold" nodeType="withEffect">
                                  <p:stCondLst>
                                    <p:cond delay="0"/>
                                  </p:stCondLst>
                                  <p:childTnLst>
                                    <p:set>
                                      <p:cBhvr>
                                        <p:cTn id="335" dur="1" fill="hold">
                                          <p:stCondLst>
                                            <p:cond delay="0"/>
                                          </p:stCondLst>
                                        </p:cTn>
                                        <p:tgtEl>
                                          <p:spTgt spid="76809">
                                            <p:txEl>
                                              <p:pRg st="0" end="0"/>
                                            </p:txEl>
                                          </p:spTgt>
                                        </p:tgtEl>
                                        <p:attrNameLst>
                                          <p:attrName>style.visibility</p:attrName>
                                        </p:attrNameLst>
                                      </p:cBhvr>
                                      <p:to>
                                        <p:strVal val="visible"/>
                                      </p:to>
                                    </p:set>
                                    <p:anim calcmode="lin" valueType="num">
                                      <p:cBhvr>
                                        <p:cTn id="336" dur="500" fill="hold"/>
                                        <p:tgtEl>
                                          <p:spTgt spid="76809">
                                            <p:txEl>
                                              <p:pRg st="0" end="0"/>
                                            </p:txEl>
                                          </p:spTgt>
                                        </p:tgtEl>
                                        <p:attrNameLst>
                                          <p:attrName>ppt_w</p:attrName>
                                        </p:attrNameLst>
                                      </p:cBhvr>
                                      <p:tavLst>
                                        <p:tav tm="0">
                                          <p:val>
                                            <p:fltVal val="0"/>
                                          </p:val>
                                        </p:tav>
                                        <p:tav tm="100000">
                                          <p:val>
                                            <p:strVal val="#ppt_w"/>
                                          </p:val>
                                        </p:tav>
                                      </p:tavLst>
                                    </p:anim>
                                    <p:anim calcmode="lin" valueType="num">
                                      <p:cBhvr>
                                        <p:cTn id="337" dur="500" fill="hold"/>
                                        <p:tgtEl>
                                          <p:spTgt spid="76809">
                                            <p:txEl>
                                              <p:pRg st="0" end="0"/>
                                            </p:txEl>
                                          </p:spTgt>
                                        </p:tgtEl>
                                        <p:attrNameLst>
                                          <p:attrName>ppt_h</p:attrName>
                                        </p:attrNameLst>
                                      </p:cBhvr>
                                      <p:tavLst>
                                        <p:tav tm="0">
                                          <p:val>
                                            <p:fltVal val="0"/>
                                          </p:val>
                                        </p:tav>
                                        <p:tav tm="100000">
                                          <p:val>
                                            <p:strVal val="#ppt_h"/>
                                          </p:val>
                                        </p:tav>
                                      </p:tavLst>
                                    </p:anim>
                                    <p:animEffect transition="in" filter="fade">
                                      <p:cBhvr>
                                        <p:cTn id="338" dur="500"/>
                                        <p:tgtEl>
                                          <p:spTgt spid="76809">
                                            <p:txEl>
                                              <p:pRg st="0" end="0"/>
                                            </p:txEl>
                                          </p:spTgt>
                                        </p:tgtEl>
                                      </p:cBhvr>
                                    </p:animEffect>
                                  </p:childTnLst>
                                </p:cTn>
                              </p:par>
                              <p:par>
                                <p:cTn id="339" presetID="53" presetClass="entr" presetSubtype="0" fill="hold" nodeType="withEffect">
                                  <p:stCondLst>
                                    <p:cond delay="0"/>
                                  </p:stCondLst>
                                  <p:childTnLst>
                                    <p:set>
                                      <p:cBhvr>
                                        <p:cTn id="340" dur="1" fill="hold">
                                          <p:stCondLst>
                                            <p:cond delay="0"/>
                                          </p:stCondLst>
                                        </p:cTn>
                                        <p:tgtEl>
                                          <p:spTgt spid="76821">
                                            <p:txEl>
                                              <p:pRg st="0" end="0"/>
                                            </p:txEl>
                                          </p:spTgt>
                                        </p:tgtEl>
                                        <p:attrNameLst>
                                          <p:attrName>style.visibility</p:attrName>
                                        </p:attrNameLst>
                                      </p:cBhvr>
                                      <p:to>
                                        <p:strVal val="visible"/>
                                      </p:to>
                                    </p:set>
                                    <p:anim calcmode="lin" valueType="num">
                                      <p:cBhvr>
                                        <p:cTn id="341" dur="500" fill="hold"/>
                                        <p:tgtEl>
                                          <p:spTgt spid="76821">
                                            <p:txEl>
                                              <p:pRg st="0" end="0"/>
                                            </p:txEl>
                                          </p:spTgt>
                                        </p:tgtEl>
                                        <p:attrNameLst>
                                          <p:attrName>ppt_w</p:attrName>
                                        </p:attrNameLst>
                                      </p:cBhvr>
                                      <p:tavLst>
                                        <p:tav tm="0">
                                          <p:val>
                                            <p:fltVal val="0"/>
                                          </p:val>
                                        </p:tav>
                                        <p:tav tm="100000">
                                          <p:val>
                                            <p:strVal val="#ppt_w"/>
                                          </p:val>
                                        </p:tav>
                                      </p:tavLst>
                                    </p:anim>
                                    <p:anim calcmode="lin" valueType="num">
                                      <p:cBhvr>
                                        <p:cTn id="342" dur="500" fill="hold"/>
                                        <p:tgtEl>
                                          <p:spTgt spid="76821">
                                            <p:txEl>
                                              <p:pRg st="0" end="0"/>
                                            </p:txEl>
                                          </p:spTgt>
                                        </p:tgtEl>
                                        <p:attrNameLst>
                                          <p:attrName>ppt_h</p:attrName>
                                        </p:attrNameLst>
                                      </p:cBhvr>
                                      <p:tavLst>
                                        <p:tav tm="0">
                                          <p:val>
                                            <p:fltVal val="0"/>
                                          </p:val>
                                        </p:tav>
                                        <p:tav tm="100000">
                                          <p:val>
                                            <p:strVal val="#ppt_h"/>
                                          </p:val>
                                        </p:tav>
                                      </p:tavLst>
                                    </p:anim>
                                    <p:animEffect transition="in" filter="fade">
                                      <p:cBhvr>
                                        <p:cTn id="343" dur="500"/>
                                        <p:tgtEl>
                                          <p:spTgt spid="76821">
                                            <p:txEl>
                                              <p:pRg st="0" end="0"/>
                                            </p:txEl>
                                          </p:spTgt>
                                        </p:tgtEl>
                                      </p:cBhvr>
                                    </p:animEffect>
                                  </p:childTnLst>
                                </p:cTn>
                              </p:par>
                              <p:par>
                                <p:cTn id="344" presetID="53" presetClass="entr" presetSubtype="0" fill="hold" nodeType="withEffect">
                                  <p:stCondLst>
                                    <p:cond delay="0"/>
                                  </p:stCondLst>
                                  <p:childTnLst>
                                    <p:set>
                                      <p:cBhvr>
                                        <p:cTn id="345" dur="1" fill="hold">
                                          <p:stCondLst>
                                            <p:cond delay="0"/>
                                          </p:stCondLst>
                                        </p:cTn>
                                        <p:tgtEl>
                                          <p:spTgt spid="76822">
                                            <p:txEl>
                                              <p:pRg st="0" end="0"/>
                                            </p:txEl>
                                          </p:spTgt>
                                        </p:tgtEl>
                                        <p:attrNameLst>
                                          <p:attrName>style.visibility</p:attrName>
                                        </p:attrNameLst>
                                      </p:cBhvr>
                                      <p:to>
                                        <p:strVal val="visible"/>
                                      </p:to>
                                    </p:set>
                                    <p:anim calcmode="lin" valueType="num">
                                      <p:cBhvr>
                                        <p:cTn id="346" dur="500" fill="hold"/>
                                        <p:tgtEl>
                                          <p:spTgt spid="76822">
                                            <p:txEl>
                                              <p:pRg st="0" end="0"/>
                                            </p:txEl>
                                          </p:spTgt>
                                        </p:tgtEl>
                                        <p:attrNameLst>
                                          <p:attrName>ppt_w</p:attrName>
                                        </p:attrNameLst>
                                      </p:cBhvr>
                                      <p:tavLst>
                                        <p:tav tm="0">
                                          <p:val>
                                            <p:fltVal val="0"/>
                                          </p:val>
                                        </p:tav>
                                        <p:tav tm="100000">
                                          <p:val>
                                            <p:strVal val="#ppt_w"/>
                                          </p:val>
                                        </p:tav>
                                      </p:tavLst>
                                    </p:anim>
                                    <p:anim calcmode="lin" valueType="num">
                                      <p:cBhvr>
                                        <p:cTn id="347" dur="500" fill="hold"/>
                                        <p:tgtEl>
                                          <p:spTgt spid="76822">
                                            <p:txEl>
                                              <p:pRg st="0" end="0"/>
                                            </p:txEl>
                                          </p:spTgt>
                                        </p:tgtEl>
                                        <p:attrNameLst>
                                          <p:attrName>ppt_h</p:attrName>
                                        </p:attrNameLst>
                                      </p:cBhvr>
                                      <p:tavLst>
                                        <p:tav tm="0">
                                          <p:val>
                                            <p:fltVal val="0"/>
                                          </p:val>
                                        </p:tav>
                                        <p:tav tm="100000">
                                          <p:val>
                                            <p:strVal val="#ppt_h"/>
                                          </p:val>
                                        </p:tav>
                                      </p:tavLst>
                                    </p:anim>
                                    <p:animEffect transition="in" filter="fade">
                                      <p:cBhvr>
                                        <p:cTn id="348" dur="500"/>
                                        <p:tgtEl>
                                          <p:spTgt spid="76822">
                                            <p:txEl>
                                              <p:pRg st="0" end="0"/>
                                            </p:txEl>
                                          </p:spTgt>
                                        </p:tgtEl>
                                      </p:cBhvr>
                                    </p:animEffect>
                                  </p:childTnLst>
                                </p:cTn>
                              </p:par>
                              <p:par>
                                <p:cTn id="349" presetID="53" presetClass="entr" presetSubtype="0" fill="hold" nodeType="withEffect">
                                  <p:stCondLst>
                                    <p:cond delay="0"/>
                                  </p:stCondLst>
                                  <p:childTnLst>
                                    <p:set>
                                      <p:cBhvr>
                                        <p:cTn id="350" dur="1" fill="hold">
                                          <p:stCondLst>
                                            <p:cond delay="0"/>
                                          </p:stCondLst>
                                        </p:cTn>
                                        <p:tgtEl>
                                          <p:spTgt spid="76823">
                                            <p:txEl>
                                              <p:pRg st="0" end="0"/>
                                            </p:txEl>
                                          </p:spTgt>
                                        </p:tgtEl>
                                        <p:attrNameLst>
                                          <p:attrName>style.visibility</p:attrName>
                                        </p:attrNameLst>
                                      </p:cBhvr>
                                      <p:to>
                                        <p:strVal val="visible"/>
                                      </p:to>
                                    </p:set>
                                    <p:anim calcmode="lin" valueType="num">
                                      <p:cBhvr>
                                        <p:cTn id="351" dur="500" fill="hold"/>
                                        <p:tgtEl>
                                          <p:spTgt spid="76823">
                                            <p:txEl>
                                              <p:pRg st="0" end="0"/>
                                            </p:txEl>
                                          </p:spTgt>
                                        </p:tgtEl>
                                        <p:attrNameLst>
                                          <p:attrName>ppt_w</p:attrName>
                                        </p:attrNameLst>
                                      </p:cBhvr>
                                      <p:tavLst>
                                        <p:tav tm="0">
                                          <p:val>
                                            <p:fltVal val="0"/>
                                          </p:val>
                                        </p:tav>
                                        <p:tav tm="100000">
                                          <p:val>
                                            <p:strVal val="#ppt_w"/>
                                          </p:val>
                                        </p:tav>
                                      </p:tavLst>
                                    </p:anim>
                                    <p:anim calcmode="lin" valueType="num">
                                      <p:cBhvr>
                                        <p:cTn id="352" dur="500" fill="hold"/>
                                        <p:tgtEl>
                                          <p:spTgt spid="76823">
                                            <p:txEl>
                                              <p:pRg st="0" end="0"/>
                                            </p:txEl>
                                          </p:spTgt>
                                        </p:tgtEl>
                                        <p:attrNameLst>
                                          <p:attrName>ppt_h</p:attrName>
                                        </p:attrNameLst>
                                      </p:cBhvr>
                                      <p:tavLst>
                                        <p:tav tm="0">
                                          <p:val>
                                            <p:fltVal val="0"/>
                                          </p:val>
                                        </p:tav>
                                        <p:tav tm="100000">
                                          <p:val>
                                            <p:strVal val="#ppt_h"/>
                                          </p:val>
                                        </p:tav>
                                      </p:tavLst>
                                    </p:anim>
                                    <p:animEffect transition="in" filter="fade">
                                      <p:cBhvr>
                                        <p:cTn id="353" dur="500"/>
                                        <p:tgtEl>
                                          <p:spTgt spid="76823">
                                            <p:txEl>
                                              <p:pRg st="0" end="0"/>
                                            </p:txEl>
                                          </p:spTgt>
                                        </p:tgtEl>
                                      </p:cBhvr>
                                    </p:animEffect>
                                  </p:childTnLst>
                                </p:cTn>
                              </p:par>
                              <p:par>
                                <p:cTn id="354" presetID="53" presetClass="entr" presetSubtype="0" fill="hold" nodeType="withEffect">
                                  <p:stCondLst>
                                    <p:cond delay="0"/>
                                  </p:stCondLst>
                                  <p:childTnLst>
                                    <p:set>
                                      <p:cBhvr>
                                        <p:cTn id="355" dur="1" fill="hold">
                                          <p:stCondLst>
                                            <p:cond delay="0"/>
                                          </p:stCondLst>
                                        </p:cTn>
                                        <p:tgtEl>
                                          <p:spTgt spid="76824">
                                            <p:txEl>
                                              <p:pRg st="0" end="0"/>
                                            </p:txEl>
                                          </p:spTgt>
                                        </p:tgtEl>
                                        <p:attrNameLst>
                                          <p:attrName>style.visibility</p:attrName>
                                        </p:attrNameLst>
                                      </p:cBhvr>
                                      <p:to>
                                        <p:strVal val="visible"/>
                                      </p:to>
                                    </p:set>
                                    <p:anim calcmode="lin" valueType="num">
                                      <p:cBhvr>
                                        <p:cTn id="356" dur="500" fill="hold"/>
                                        <p:tgtEl>
                                          <p:spTgt spid="76824">
                                            <p:txEl>
                                              <p:pRg st="0" end="0"/>
                                            </p:txEl>
                                          </p:spTgt>
                                        </p:tgtEl>
                                        <p:attrNameLst>
                                          <p:attrName>ppt_w</p:attrName>
                                        </p:attrNameLst>
                                      </p:cBhvr>
                                      <p:tavLst>
                                        <p:tav tm="0">
                                          <p:val>
                                            <p:fltVal val="0"/>
                                          </p:val>
                                        </p:tav>
                                        <p:tav tm="100000">
                                          <p:val>
                                            <p:strVal val="#ppt_w"/>
                                          </p:val>
                                        </p:tav>
                                      </p:tavLst>
                                    </p:anim>
                                    <p:anim calcmode="lin" valueType="num">
                                      <p:cBhvr>
                                        <p:cTn id="357" dur="500" fill="hold"/>
                                        <p:tgtEl>
                                          <p:spTgt spid="76824">
                                            <p:txEl>
                                              <p:pRg st="0" end="0"/>
                                            </p:txEl>
                                          </p:spTgt>
                                        </p:tgtEl>
                                        <p:attrNameLst>
                                          <p:attrName>ppt_h</p:attrName>
                                        </p:attrNameLst>
                                      </p:cBhvr>
                                      <p:tavLst>
                                        <p:tav tm="0">
                                          <p:val>
                                            <p:fltVal val="0"/>
                                          </p:val>
                                        </p:tav>
                                        <p:tav tm="100000">
                                          <p:val>
                                            <p:strVal val="#ppt_h"/>
                                          </p:val>
                                        </p:tav>
                                      </p:tavLst>
                                    </p:anim>
                                    <p:animEffect transition="in" filter="fade">
                                      <p:cBhvr>
                                        <p:cTn id="358" dur="500"/>
                                        <p:tgtEl>
                                          <p:spTgt spid="76824">
                                            <p:txEl>
                                              <p:pRg st="0" end="0"/>
                                            </p:txEl>
                                          </p:spTgt>
                                        </p:tgtEl>
                                      </p:cBhvr>
                                    </p:animEffect>
                                  </p:childTnLst>
                                </p:cTn>
                              </p:par>
                              <p:par>
                                <p:cTn id="359" presetID="53" presetClass="entr" presetSubtype="0" fill="hold" nodeType="withEffect">
                                  <p:stCondLst>
                                    <p:cond delay="0"/>
                                  </p:stCondLst>
                                  <p:childTnLst>
                                    <p:set>
                                      <p:cBhvr>
                                        <p:cTn id="360" dur="1" fill="hold">
                                          <p:stCondLst>
                                            <p:cond delay="0"/>
                                          </p:stCondLst>
                                        </p:cTn>
                                        <p:tgtEl>
                                          <p:spTgt spid="76825">
                                            <p:txEl>
                                              <p:pRg st="0" end="0"/>
                                            </p:txEl>
                                          </p:spTgt>
                                        </p:tgtEl>
                                        <p:attrNameLst>
                                          <p:attrName>style.visibility</p:attrName>
                                        </p:attrNameLst>
                                      </p:cBhvr>
                                      <p:to>
                                        <p:strVal val="visible"/>
                                      </p:to>
                                    </p:set>
                                    <p:anim calcmode="lin" valueType="num">
                                      <p:cBhvr>
                                        <p:cTn id="361" dur="500" fill="hold"/>
                                        <p:tgtEl>
                                          <p:spTgt spid="76825">
                                            <p:txEl>
                                              <p:pRg st="0" end="0"/>
                                            </p:txEl>
                                          </p:spTgt>
                                        </p:tgtEl>
                                        <p:attrNameLst>
                                          <p:attrName>ppt_w</p:attrName>
                                        </p:attrNameLst>
                                      </p:cBhvr>
                                      <p:tavLst>
                                        <p:tav tm="0">
                                          <p:val>
                                            <p:fltVal val="0"/>
                                          </p:val>
                                        </p:tav>
                                        <p:tav tm="100000">
                                          <p:val>
                                            <p:strVal val="#ppt_w"/>
                                          </p:val>
                                        </p:tav>
                                      </p:tavLst>
                                    </p:anim>
                                    <p:anim calcmode="lin" valueType="num">
                                      <p:cBhvr>
                                        <p:cTn id="362" dur="500" fill="hold"/>
                                        <p:tgtEl>
                                          <p:spTgt spid="76825">
                                            <p:txEl>
                                              <p:pRg st="0" end="0"/>
                                            </p:txEl>
                                          </p:spTgt>
                                        </p:tgtEl>
                                        <p:attrNameLst>
                                          <p:attrName>ppt_h</p:attrName>
                                        </p:attrNameLst>
                                      </p:cBhvr>
                                      <p:tavLst>
                                        <p:tav tm="0">
                                          <p:val>
                                            <p:fltVal val="0"/>
                                          </p:val>
                                        </p:tav>
                                        <p:tav tm="100000">
                                          <p:val>
                                            <p:strVal val="#ppt_h"/>
                                          </p:val>
                                        </p:tav>
                                      </p:tavLst>
                                    </p:anim>
                                    <p:animEffect transition="in" filter="fade">
                                      <p:cBhvr>
                                        <p:cTn id="363" dur="500"/>
                                        <p:tgtEl>
                                          <p:spTgt spid="76825">
                                            <p:txEl>
                                              <p:pRg st="0" end="0"/>
                                            </p:txEl>
                                          </p:spTgt>
                                        </p:tgtEl>
                                      </p:cBhvr>
                                    </p:animEffect>
                                  </p:childTnLst>
                                </p:cTn>
                              </p:par>
                              <p:par>
                                <p:cTn id="364" presetID="53" presetClass="entr" presetSubtype="0" fill="hold" nodeType="withEffect">
                                  <p:stCondLst>
                                    <p:cond delay="0"/>
                                  </p:stCondLst>
                                  <p:childTnLst>
                                    <p:set>
                                      <p:cBhvr>
                                        <p:cTn id="365" dur="1" fill="hold">
                                          <p:stCondLst>
                                            <p:cond delay="0"/>
                                          </p:stCondLst>
                                        </p:cTn>
                                        <p:tgtEl>
                                          <p:spTgt spid="76826">
                                            <p:txEl>
                                              <p:pRg st="0" end="0"/>
                                            </p:txEl>
                                          </p:spTgt>
                                        </p:tgtEl>
                                        <p:attrNameLst>
                                          <p:attrName>style.visibility</p:attrName>
                                        </p:attrNameLst>
                                      </p:cBhvr>
                                      <p:to>
                                        <p:strVal val="visible"/>
                                      </p:to>
                                    </p:set>
                                    <p:anim calcmode="lin" valueType="num">
                                      <p:cBhvr>
                                        <p:cTn id="366" dur="500" fill="hold"/>
                                        <p:tgtEl>
                                          <p:spTgt spid="76826">
                                            <p:txEl>
                                              <p:pRg st="0" end="0"/>
                                            </p:txEl>
                                          </p:spTgt>
                                        </p:tgtEl>
                                        <p:attrNameLst>
                                          <p:attrName>ppt_w</p:attrName>
                                        </p:attrNameLst>
                                      </p:cBhvr>
                                      <p:tavLst>
                                        <p:tav tm="0">
                                          <p:val>
                                            <p:fltVal val="0"/>
                                          </p:val>
                                        </p:tav>
                                        <p:tav tm="100000">
                                          <p:val>
                                            <p:strVal val="#ppt_w"/>
                                          </p:val>
                                        </p:tav>
                                      </p:tavLst>
                                    </p:anim>
                                    <p:anim calcmode="lin" valueType="num">
                                      <p:cBhvr>
                                        <p:cTn id="367" dur="500" fill="hold"/>
                                        <p:tgtEl>
                                          <p:spTgt spid="76826">
                                            <p:txEl>
                                              <p:pRg st="0" end="0"/>
                                            </p:txEl>
                                          </p:spTgt>
                                        </p:tgtEl>
                                        <p:attrNameLst>
                                          <p:attrName>ppt_h</p:attrName>
                                        </p:attrNameLst>
                                      </p:cBhvr>
                                      <p:tavLst>
                                        <p:tav tm="0">
                                          <p:val>
                                            <p:fltVal val="0"/>
                                          </p:val>
                                        </p:tav>
                                        <p:tav tm="100000">
                                          <p:val>
                                            <p:strVal val="#ppt_h"/>
                                          </p:val>
                                        </p:tav>
                                      </p:tavLst>
                                    </p:anim>
                                    <p:animEffect transition="in" filter="fade">
                                      <p:cBhvr>
                                        <p:cTn id="368" dur="500"/>
                                        <p:tgtEl>
                                          <p:spTgt spid="76826">
                                            <p:txEl>
                                              <p:pRg st="0" end="0"/>
                                            </p:txEl>
                                          </p:spTgt>
                                        </p:tgtEl>
                                      </p:cBhvr>
                                    </p:animEffect>
                                  </p:childTnLst>
                                </p:cTn>
                              </p:par>
                              <p:par>
                                <p:cTn id="369" presetID="50" presetClass="entr" presetSubtype="0" decel="100000" fill="hold" grpId="0" nodeType="withEffect">
                                  <p:stCondLst>
                                    <p:cond delay="0"/>
                                  </p:stCondLst>
                                  <p:childTnLst>
                                    <p:set>
                                      <p:cBhvr>
                                        <p:cTn id="370" dur="1" fill="hold">
                                          <p:stCondLst>
                                            <p:cond delay="0"/>
                                          </p:stCondLst>
                                        </p:cTn>
                                        <p:tgtEl>
                                          <p:spTgt spid="76906"/>
                                        </p:tgtEl>
                                        <p:attrNameLst>
                                          <p:attrName>style.visibility</p:attrName>
                                        </p:attrNameLst>
                                      </p:cBhvr>
                                      <p:to>
                                        <p:strVal val="visible"/>
                                      </p:to>
                                    </p:set>
                                    <p:anim calcmode="lin" valueType="num">
                                      <p:cBhvr>
                                        <p:cTn id="371" dur="1000" fill="hold"/>
                                        <p:tgtEl>
                                          <p:spTgt spid="76906"/>
                                        </p:tgtEl>
                                        <p:attrNameLst>
                                          <p:attrName>ppt_w</p:attrName>
                                        </p:attrNameLst>
                                      </p:cBhvr>
                                      <p:tavLst>
                                        <p:tav tm="0">
                                          <p:val>
                                            <p:strVal val="#ppt_w+.3"/>
                                          </p:val>
                                        </p:tav>
                                        <p:tav tm="100000">
                                          <p:val>
                                            <p:strVal val="#ppt_w"/>
                                          </p:val>
                                        </p:tav>
                                      </p:tavLst>
                                    </p:anim>
                                    <p:anim calcmode="lin" valueType="num">
                                      <p:cBhvr>
                                        <p:cTn id="372" dur="1000" fill="hold"/>
                                        <p:tgtEl>
                                          <p:spTgt spid="76906"/>
                                        </p:tgtEl>
                                        <p:attrNameLst>
                                          <p:attrName>ppt_h</p:attrName>
                                        </p:attrNameLst>
                                      </p:cBhvr>
                                      <p:tavLst>
                                        <p:tav tm="0">
                                          <p:val>
                                            <p:strVal val="#ppt_h"/>
                                          </p:val>
                                        </p:tav>
                                        <p:tav tm="100000">
                                          <p:val>
                                            <p:strVal val="#ppt_h"/>
                                          </p:val>
                                        </p:tav>
                                      </p:tavLst>
                                    </p:anim>
                                    <p:animEffect transition="in" filter="fade">
                                      <p:cBhvr>
                                        <p:cTn id="373" dur="1000"/>
                                        <p:tgtEl>
                                          <p:spTgt spid="76906"/>
                                        </p:tgtEl>
                                      </p:cBhvr>
                                    </p:animEffect>
                                  </p:childTnLst>
                                </p:cTn>
                              </p:par>
                              <p:par>
                                <p:cTn id="374" presetID="50" presetClass="entr" presetSubtype="0" decel="100000" fill="hold" grpId="0" nodeType="withEffect">
                                  <p:stCondLst>
                                    <p:cond delay="0"/>
                                  </p:stCondLst>
                                  <p:childTnLst>
                                    <p:set>
                                      <p:cBhvr>
                                        <p:cTn id="375" dur="1" fill="hold">
                                          <p:stCondLst>
                                            <p:cond delay="0"/>
                                          </p:stCondLst>
                                        </p:cTn>
                                        <p:tgtEl>
                                          <p:spTgt spid="76923"/>
                                        </p:tgtEl>
                                        <p:attrNameLst>
                                          <p:attrName>style.visibility</p:attrName>
                                        </p:attrNameLst>
                                      </p:cBhvr>
                                      <p:to>
                                        <p:strVal val="visible"/>
                                      </p:to>
                                    </p:set>
                                    <p:anim calcmode="lin" valueType="num">
                                      <p:cBhvr>
                                        <p:cTn id="376" dur="1000" fill="hold"/>
                                        <p:tgtEl>
                                          <p:spTgt spid="76923"/>
                                        </p:tgtEl>
                                        <p:attrNameLst>
                                          <p:attrName>ppt_w</p:attrName>
                                        </p:attrNameLst>
                                      </p:cBhvr>
                                      <p:tavLst>
                                        <p:tav tm="0">
                                          <p:val>
                                            <p:strVal val="#ppt_w+.3"/>
                                          </p:val>
                                        </p:tav>
                                        <p:tav tm="100000">
                                          <p:val>
                                            <p:strVal val="#ppt_w"/>
                                          </p:val>
                                        </p:tav>
                                      </p:tavLst>
                                    </p:anim>
                                    <p:anim calcmode="lin" valueType="num">
                                      <p:cBhvr>
                                        <p:cTn id="377" dur="1000" fill="hold"/>
                                        <p:tgtEl>
                                          <p:spTgt spid="76923"/>
                                        </p:tgtEl>
                                        <p:attrNameLst>
                                          <p:attrName>ppt_h</p:attrName>
                                        </p:attrNameLst>
                                      </p:cBhvr>
                                      <p:tavLst>
                                        <p:tav tm="0">
                                          <p:val>
                                            <p:strVal val="#ppt_h"/>
                                          </p:val>
                                        </p:tav>
                                        <p:tav tm="100000">
                                          <p:val>
                                            <p:strVal val="#ppt_h"/>
                                          </p:val>
                                        </p:tav>
                                      </p:tavLst>
                                    </p:anim>
                                    <p:animEffect transition="in" filter="fade">
                                      <p:cBhvr>
                                        <p:cTn id="378" dur="1000"/>
                                        <p:tgtEl>
                                          <p:spTgt spid="76923"/>
                                        </p:tgtEl>
                                      </p:cBhvr>
                                    </p:animEffect>
                                  </p:childTnLst>
                                </p:cTn>
                              </p:par>
                            </p:childTnLst>
                          </p:cTn>
                        </p:par>
                      </p:childTnLst>
                    </p:cTn>
                  </p:par>
                </p:childTnLst>
              </p:cTn>
              <p:nextCondLst>
                <p:cond evt="onClick" delay="0">
                  <p:tgtEl>
                    <p:spTgt spid="76872"/>
                  </p:tgtEl>
                </p:cond>
              </p:nextCondLst>
            </p:seq>
            <p:seq concurrent="1" nextAc="seek">
              <p:cTn id="379" restart="whenNotActive" fill="hold" evtFilter="cancelBubble" nodeType="interactiveSeq">
                <p:stCondLst>
                  <p:cond evt="onClick" delay="0">
                    <p:tgtEl>
                      <p:spTgt spid="76873"/>
                    </p:tgtEl>
                  </p:cond>
                </p:stCondLst>
                <p:endSync evt="end" delay="0">
                  <p:rtn val="all"/>
                </p:endSync>
                <p:childTnLst>
                  <p:par>
                    <p:cTn id="380" fill="hold">
                      <p:stCondLst>
                        <p:cond delay="0"/>
                      </p:stCondLst>
                      <p:childTnLst>
                        <p:par>
                          <p:cTn id="381" fill="hold">
                            <p:stCondLst>
                              <p:cond delay="0"/>
                            </p:stCondLst>
                            <p:childTnLst>
                              <p:par>
                                <p:cTn id="382" presetID="51" presetClass="entr" presetSubtype="0" fill="hold" nodeType="withEffect">
                                  <p:stCondLst>
                                    <p:cond delay="0"/>
                                  </p:stCondLst>
                                  <p:childTnLst>
                                    <p:set>
                                      <p:cBhvr>
                                        <p:cTn id="383" dur="1" fill="hold">
                                          <p:stCondLst>
                                            <p:cond delay="0"/>
                                          </p:stCondLst>
                                        </p:cTn>
                                        <p:tgtEl>
                                          <p:spTgt spid="76855">
                                            <p:txEl>
                                              <p:pRg st="0" end="0"/>
                                            </p:txEl>
                                          </p:spTgt>
                                        </p:tgtEl>
                                        <p:attrNameLst>
                                          <p:attrName>style.visibility</p:attrName>
                                        </p:attrNameLst>
                                      </p:cBhvr>
                                      <p:to>
                                        <p:strVal val="visible"/>
                                      </p:to>
                                    </p:set>
                                    <p:animEffect transition="in" filter="fade">
                                      <p:cBhvr>
                                        <p:cTn id="384" dur="770" decel="100000"/>
                                        <p:tgtEl>
                                          <p:spTgt spid="76855">
                                            <p:txEl>
                                              <p:pRg st="0" end="0"/>
                                            </p:txEl>
                                          </p:spTgt>
                                        </p:tgtEl>
                                      </p:cBhvr>
                                    </p:animEffect>
                                    <p:animScale>
                                      <p:cBhvr>
                                        <p:cTn id="385" dur="770" decel="100000"/>
                                        <p:tgtEl>
                                          <p:spTgt spid="76855">
                                            <p:txEl>
                                              <p:pRg st="0" end="0"/>
                                            </p:txEl>
                                          </p:spTgt>
                                        </p:tgtEl>
                                      </p:cBhvr>
                                      <p:from x="10000" y="10000"/>
                                      <p:to x="200000" y="450000"/>
                                    </p:animScale>
                                    <p:animScale>
                                      <p:cBhvr>
                                        <p:cTn id="386" dur="1230" accel="100000" fill="hold">
                                          <p:stCondLst>
                                            <p:cond delay="770"/>
                                          </p:stCondLst>
                                        </p:cTn>
                                        <p:tgtEl>
                                          <p:spTgt spid="76855">
                                            <p:txEl>
                                              <p:pRg st="0" end="0"/>
                                            </p:txEl>
                                          </p:spTgt>
                                        </p:tgtEl>
                                      </p:cBhvr>
                                      <p:from x="200000" y="450000"/>
                                      <p:to x="100000" y="100000"/>
                                    </p:animScale>
                                    <p:set>
                                      <p:cBhvr>
                                        <p:cTn id="387" dur="770" fill="hold"/>
                                        <p:tgtEl>
                                          <p:spTgt spid="76855">
                                            <p:txEl>
                                              <p:pRg st="0" end="0"/>
                                            </p:txEl>
                                          </p:spTgt>
                                        </p:tgtEl>
                                        <p:attrNameLst>
                                          <p:attrName>ppt_x</p:attrName>
                                        </p:attrNameLst>
                                      </p:cBhvr>
                                      <p:to>
                                        <p:strVal val="(0.5)"/>
                                      </p:to>
                                    </p:set>
                                    <p:anim from="(0.5)" to="(#ppt_x)" calcmode="lin" valueType="num">
                                      <p:cBhvr>
                                        <p:cTn id="388" dur="1230" accel="100000" fill="hold">
                                          <p:stCondLst>
                                            <p:cond delay="770"/>
                                          </p:stCondLst>
                                        </p:cTn>
                                        <p:tgtEl>
                                          <p:spTgt spid="76855">
                                            <p:txEl>
                                              <p:pRg st="0" end="0"/>
                                            </p:txEl>
                                          </p:spTgt>
                                        </p:tgtEl>
                                        <p:attrNameLst>
                                          <p:attrName>ppt_x</p:attrName>
                                        </p:attrNameLst>
                                      </p:cBhvr>
                                    </p:anim>
                                    <p:set>
                                      <p:cBhvr>
                                        <p:cTn id="389" dur="770" fill="hold"/>
                                        <p:tgtEl>
                                          <p:spTgt spid="76855">
                                            <p:txEl>
                                              <p:pRg st="0" end="0"/>
                                            </p:txEl>
                                          </p:spTgt>
                                        </p:tgtEl>
                                        <p:attrNameLst>
                                          <p:attrName>ppt_y</p:attrName>
                                        </p:attrNameLst>
                                      </p:cBhvr>
                                      <p:to>
                                        <p:strVal val="(#ppt_y+0.4)"/>
                                      </p:to>
                                    </p:set>
                                    <p:anim from="(#ppt_y+0.4)" to="(#ppt_y)" calcmode="lin" valueType="num">
                                      <p:cBhvr>
                                        <p:cTn id="390" dur="1230" accel="100000" fill="hold">
                                          <p:stCondLst>
                                            <p:cond delay="770"/>
                                          </p:stCondLst>
                                        </p:cTn>
                                        <p:tgtEl>
                                          <p:spTgt spid="76855">
                                            <p:txEl>
                                              <p:pRg st="0" end="0"/>
                                            </p:txEl>
                                          </p:spTgt>
                                        </p:tgtEl>
                                        <p:attrNameLst>
                                          <p:attrName>ppt_y</p:attrName>
                                        </p:attrNameLst>
                                      </p:cBhvr>
                                    </p:anim>
                                  </p:childTnLst>
                                  <p:subTnLst>
                                    <p:audio>
                                      <p:cMediaNode>
                                        <p:cTn display="0" masterRel="sameClick">
                                          <p:stCondLst>
                                            <p:cond evt="begin" delay="0">
                                              <p:tn val="382"/>
                                            </p:cond>
                                          </p:stCondLst>
                                          <p:endCondLst>
                                            <p:cond evt="onStopAudio" delay="0">
                                              <p:tgtEl>
                                                <p:sldTgt/>
                                              </p:tgtEl>
                                            </p:cond>
                                          </p:endCondLst>
                                        </p:cTn>
                                        <p:tgtEl>
                                          <p:sndTgt r:embed="rId6" name="click.wav"/>
                                        </p:tgtEl>
                                      </p:cMediaNode>
                                    </p:audio>
                                  </p:subTnLst>
                                </p:cTn>
                              </p:par>
                              <p:par>
                                <p:cTn id="391" presetID="51" presetClass="entr" presetSubtype="0" fill="hold" nodeType="withEffect">
                                  <p:stCondLst>
                                    <p:cond delay="0"/>
                                  </p:stCondLst>
                                  <p:childTnLst>
                                    <p:set>
                                      <p:cBhvr>
                                        <p:cTn id="392" dur="1" fill="hold">
                                          <p:stCondLst>
                                            <p:cond delay="0"/>
                                          </p:stCondLst>
                                        </p:cTn>
                                        <p:tgtEl>
                                          <p:spTgt spid="76854">
                                            <p:txEl>
                                              <p:pRg st="0" end="0"/>
                                            </p:txEl>
                                          </p:spTgt>
                                        </p:tgtEl>
                                        <p:attrNameLst>
                                          <p:attrName>style.visibility</p:attrName>
                                        </p:attrNameLst>
                                      </p:cBhvr>
                                      <p:to>
                                        <p:strVal val="visible"/>
                                      </p:to>
                                    </p:set>
                                    <p:animEffect transition="in" filter="fade">
                                      <p:cBhvr>
                                        <p:cTn id="393" dur="770" decel="100000"/>
                                        <p:tgtEl>
                                          <p:spTgt spid="76854">
                                            <p:txEl>
                                              <p:pRg st="0" end="0"/>
                                            </p:txEl>
                                          </p:spTgt>
                                        </p:tgtEl>
                                      </p:cBhvr>
                                    </p:animEffect>
                                    <p:animScale>
                                      <p:cBhvr>
                                        <p:cTn id="394" dur="770" decel="100000"/>
                                        <p:tgtEl>
                                          <p:spTgt spid="76854">
                                            <p:txEl>
                                              <p:pRg st="0" end="0"/>
                                            </p:txEl>
                                          </p:spTgt>
                                        </p:tgtEl>
                                      </p:cBhvr>
                                      <p:from x="10000" y="10000"/>
                                      <p:to x="200000" y="450000"/>
                                    </p:animScale>
                                    <p:animScale>
                                      <p:cBhvr>
                                        <p:cTn id="395" dur="1230" accel="100000" fill="hold">
                                          <p:stCondLst>
                                            <p:cond delay="770"/>
                                          </p:stCondLst>
                                        </p:cTn>
                                        <p:tgtEl>
                                          <p:spTgt spid="76854">
                                            <p:txEl>
                                              <p:pRg st="0" end="0"/>
                                            </p:txEl>
                                          </p:spTgt>
                                        </p:tgtEl>
                                      </p:cBhvr>
                                      <p:from x="200000" y="450000"/>
                                      <p:to x="100000" y="100000"/>
                                    </p:animScale>
                                    <p:set>
                                      <p:cBhvr>
                                        <p:cTn id="396" dur="770" fill="hold"/>
                                        <p:tgtEl>
                                          <p:spTgt spid="76854">
                                            <p:txEl>
                                              <p:pRg st="0" end="0"/>
                                            </p:txEl>
                                          </p:spTgt>
                                        </p:tgtEl>
                                        <p:attrNameLst>
                                          <p:attrName>ppt_x</p:attrName>
                                        </p:attrNameLst>
                                      </p:cBhvr>
                                      <p:to>
                                        <p:strVal val="(0.5)"/>
                                      </p:to>
                                    </p:set>
                                    <p:anim from="(0.5)" to="(#ppt_x)" calcmode="lin" valueType="num">
                                      <p:cBhvr>
                                        <p:cTn id="397" dur="1230" accel="100000" fill="hold">
                                          <p:stCondLst>
                                            <p:cond delay="770"/>
                                          </p:stCondLst>
                                        </p:cTn>
                                        <p:tgtEl>
                                          <p:spTgt spid="76854">
                                            <p:txEl>
                                              <p:pRg st="0" end="0"/>
                                            </p:txEl>
                                          </p:spTgt>
                                        </p:tgtEl>
                                        <p:attrNameLst>
                                          <p:attrName>ppt_x</p:attrName>
                                        </p:attrNameLst>
                                      </p:cBhvr>
                                    </p:anim>
                                    <p:set>
                                      <p:cBhvr>
                                        <p:cTn id="398" dur="770" fill="hold"/>
                                        <p:tgtEl>
                                          <p:spTgt spid="76854">
                                            <p:txEl>
                                              <p:pRg st="0" end="0"/>
                                            </p:txEl>
                                          </p:spTgt>
                                        </p:tgtEl>
                                        <p:attrNameLst>
                                          <p:attrName>ppt_y</p:attrName>
                                        </p:attrNameLst>
                                      </p:cBhvr>
                                      <p:to>
                                        <p:strVal val="(#ppt_y+0.4)"/>
                                      </p:to>
                                    </p:set>
                                    <p:anim from="(#ppt_y+0.4)" to="(#ppt_y)" calcmode="lin" valueType="num">
                                      <p:cBhvr>
                                        <p:cTn id="399" dur="1230" accel="100000" fill="hold">
                                          <p:stCondLst>
                                            <p:cond delay="770"/>
                                          </p:stCondLst>
                                        </p:cTn>
                                        <p:tgtEl>
                                          <p:spTgt spid="76854">
                                            <p:txEl>
                                              <p:pRg st="0" end="0"/>
                                            </p:txEl>
                                          </p:spTgt>
                                        </p:tgtEl>
                                        <p:attrNameLst>
                                          <p:attrName>ppt_y</p:attrName>
                                        </p:attrNameLst>
                                      </p:cBhvr>
                                    </p:anim>
                                  </p:childTnLst>
                                </p:cTn>
                              </p:par>
                              <p:par>
                                <p:cTn id="400" presetID="51" presetClass="entr" presetSubtype="0" fill="hold" nodeType="withEffect">
                                  <p:stCondLst>
                                    <p:cond delay="0"/>
                                  </p:stCondLst>
                                  <p:childTnLst>
                                    <p:set>
                                      <p:cBhvr>
                                        <p:cTn id="401" dur="1" fill="hold">
                                          <p:stCondLst>
                                            <p:cond delay="0"/>
                                          </p:stCondLst>
                                        </p:cTn>
                                        <p:tgtEl>
                                          <p:spTgt spid="76853">
                                            <p:txEl>
                                              <p:pRg st="0" end="0"/>
                                            </p:txEl>
                                          </p:spTgt>
                                        </p:tgtEl>
                                        <p:attrNameLst>
                                          <p:attrName>style.visibility</p:attrName>
                                        </p:attrNameLst>
                                      </p:cBhvr>
                                      <p:to>
                                        <p:strVal val="visible"/>
                                      </p:to>
                                    </p:set>
                                    <p:animEffect transition="in" filter="fade">
                                      <p:cBhvr>
                                        <p:cTn id="402" dur="770" decel="100000"/>
                                        <p:tgtEl>
                                          <p:spTgt spid="76853">
                                            <p:txEl>
                                              <p:pRg st="0" end="0"/>
                                            </p:txEl>
                                          </p:spTgt>
                                        </p:tgtEl>
                                      </p:cBhvr>
                                    </p:animEffect>
                                    <p:animScale>
                                      <p:cBhvr>
                                        <p:cTn id="403" dur="770" decel="100000"/>
                                        <p:tgtEl>
                                          <p:spTgt spid="76853">
                                            <p:txEl>
                                              <p:pRg st="0" end="0"/>
                                            </p:txEl>
                                          </p:spTgt>
                                        </p:tgtEl>
                                      </p:cBhvr>
                                      <p:from x="10000" y="10000"/>
                                      <p:to x="200000" y="450000"/>
                                    </p:animScale>
                                    <p:animScale>
                                      <p:cBhvr>
                                        <p:cTn id="404" dur="1230" accel="100000" fill="hold">
                                          <p:stCondLst>
                                            <p:cond delay="770"/>
                                          </p:stCondLst>
                                        </p:cTn>
                                        <p:tgtEl>
                                          <p:spTgt spid="76853">
                                            <p:txEl>
                                              <p:pRg st="0" end="0"/>
                                            </p:txEl>
                                          </p:spTgt>
                                        </p:tgtEl>
                                      </p:cBhvr>
                                      <p:from x="200000" y="450000"/>
                                      <p:to x="100000" y="100000"/>
                                    </p:animScale>
                                    <p:set>
                                      <p:cBhvr>
                                        <p:cTn id="405" dur="770" fill="hold"/>
                                        <p:tgtEl>
                                          <p:spTgt spid="76853">
                                            <p:txEl>
                                              <p:pRg st="0" end="0"/>
                                            </p:txEl>
                                          </p:spTgt>
                                        </p:tgtEl>
                                        <p:attrNameLst>
                                          <p:attrName>ppt_x</p:attrName>
                                        </p:attrNameLst>
                                      </p:cBhvr>
                                      <p:to>
                                        <p:strVal val="(0.5)"/>
                                      </p:to>
                                    </p:set>
                                    <p:anim from="(0.5)" to="(#ppt_x)" calcmode="lin" valueType="num">
                                      <p:cBhvr>
                                        <p:cTn id="406" dur="1230" accel="100000" fill="hold">
                                          <p:stCondLst>
                                            <p:cond delay="770"/>
                                          </p:stCondLst>
                                        </p:cTn>
                                        <p:tgtEl>
                                          <p:spTgt spid="76853">
                                            <p:txEl>
                                              <p:pRg st="0" end="0"/>
                                            </p:txEl>
                                          </p:spTgt>
                                        </p:tgtEl>
                                        <p:attrNameLst>
                                          <p:attrName>ppt_x</p:attrName>
                                        </p:attrNameLst>
                                      </p:cBhvr>
                                    </p:anim>
                                    <p:set>
                                      <p:cBhvr>
                                        <p:cTn id="407" dur="770" fill="hold"/>
                                        <p:tgtEl>
                                          <p:spTgt spid="76853">
                                            <p:txEl>
                                              <p:pRg st="0" end="0"/>
                                            </p:txEl>
                                          </p:spTgt>
                                        </p:tgtEl>
                                        <p:attrNameLst>
                                          <p:attrName>ppt_y</p:attrName>
                                        </p:attrNameLst>
                                      </p:cBhvr>
                                      <p:to>
                                        <p:strVal val="(#ppt_y+0.4)"/>
                                      </p:to>
                                    </p:set>
                                    <p:anim from="(#ppt_y+0.4)" to="(#ppt_y)" calcmode="lin" valueType="num">
                                      <p:cBhvr>
                                        <p:cTn id="408" dur="1230" accel="100000" fill="hold">
                                          <p:stCondLst>
                                            <p:cond delay="770"/>
                                          </p:stCondLst>
                                        </p:cTn>
                                        <p:tgtEl>
                                          <p:spTgt spid="76853">
                                            <p:txEl>
                                              <p:pRg st="0" end="0"/>
                                            </p:txEl>
                                          </p:spTgt>
                                        </p:tgtEl>
                                        <p:attrNameLst>
                                          <p:attrName>ppt_y</p:attrName>
                                        </p:attrNameLst>
                                      </p:cBhvr>
                                    </p:anim>
                                  </p:childTnLst>
                                </p:cTn>
                              </p:par>
                              <p:par>
                                <p:cTn id="409" presetID="51" presetClass="entr" presetSubtype="0" fill="hold" nodeType="withEffect">
                                  <p:stCondLst>
                                    <p:cond delay="0"/>
                                  </p:stCondLst>
                                  <p:childTnLst>
                                    <p:set>
                                      <p:cBhvr>
                                        <p:cTn id="410" dur="1" fill="hold">
                                          <p:stCondLst>
                                            <p:cond delay="0"/>
                                          </p:stCondLst>
                                        </p:cTn>
                                        <p:tgtEl>
                                          <p:spTgt spid="76852">
                                            <p:txEl>
                                              <p:pRg st="0" end="0"/>
                                            </p:txEl>
                                          </p:spTgt>
                                        </p:tgtEl>
                                        <p:attrNameLst>
                                          <p:attrName>style.visibility</p:attrName>
                                        </p:attrNameLst>
                                      </p:cBhvr>
                                      <p:to>
                                        <p:strVal val="visible"/>
                                      </p:to>
                                    </p:set>
                                    <p:animEffect transition="in" filter="fade">
                                      <p:cBhvr>
                                        <p:cTn id="411" dur="770" decel="100000"/>
                                        <p:tgtEl>
                                          <p:spTgt spid="76852">
                                            <p:txEl>
                                              <p:pRg st="0" end="0"/>
                                            </p:txEl>
                                          </p:spTgt>
                                        </p:tgtEl>
                                      </p:cBhvr>
                                    </p:animEffect>
                                    <p:animScale>
                                      <p:cBhvr>
                                        <p:cTn id="412" dur="770" decel="100000"/>
                                        <p:tgtEl>
                                          <p:spTgt spid="76852">
                                            <p:txEl>
                                              <p:pRg st="0" end="0"/>
                                            </p:txEl>
                                          </p:spTgt>
                                        </p:tgtEl>
                                      </p:cBhvr>
                                      <p:from x="10000" y="10000"/>
                                      <p:to x="200000" y="450000"/>
                                    </p:animScale>
                                    <p:animScale>
                                      <p:cBhvr>
                                        <p:cTn id="413" dur="1230" accel="100000" fill="hold">
                                          <p:stCondLst>
                                            <p:cond delay="770"/>
                                          </p:stCondLst>
                                        </p:cTn>
                                        <p:tgtEl>
                                          <p:spTgt spid="76852">
                                            <p:txEl>
                                              <p:pRg st="0" end="0"/>
                                            </p:txEl>
                                          </p:spTgt>
                                        </p:tgtEl>
                                      </p:cBhvr>
                                      <p:from x="200000" y="450000"/>
                                      <p:to x="100000" y="100000"/>
                                    </p:animScale>
                                    <p:set>
                                      <p:cBhvr>
                                        <p:cTn id="414" dur="770" fill="hold"/>
                                        <p:tgtEl>
                                          <p:spTgt spid="76852">
                                            <p:txEl>
                                              <p:pRg st="0" end="0"/>
                                            </p:txEl>
                                          </p:spTgt>
                                        </p:tgtEl>
                                        <p:attrNameLst>
                                          <p:attrName>ppt_x</p:attrName>
                                        </p:attrNameLst>
                                      </p:cBhvr>
                                      <p:to>
                                        <p:strVal val="(0.5)"/>
                                      </p:to>
                                    </p:set>
                                    <p:anim from="(0.5)" to="(#ppt_x)" calcmode="lin" valueType="num">
                                      <p:cBhvr>
                                        <p:cTn id="415" dur="1230" accel="100000" fill="hold">
                                          <p:stCondLst>
                                            <p:cond delay="770"/>
                                          </p:stCondLst>
                                        </p:cTn>
                                        <p:tgtEl>
                                          <p:spTgt spid="76852">
                                            <p:txEl>
                                              <p:pRg st="0" end="0"/>
                                            </p:txEl>
                                          </p:spTgt>
                                        </p:tgtEl>
                                        <p:attrNameLst>
                                          <p:attrName>ppt_x</p:attrName>
                                        </p:attrNameLst>
                                      </p:cBhvr>
                                    </p:anim>
                                    <p:set>
                                      <p:cBhvr>
                                        <p:cTn id="416" dur="770" fill="hold"/>
                                        <p:tgtEl>
                                          <p:spTgt spid="76852">
                                            <p:txEl>
                                              <p:pRg st="0" end="0"/>
                                            </p:txEl>
                                          </p:spTgt>
                                        </p:tgtEl>
                                        <p:attrNameLst>
                                          <p:attrName>ppt_y</p:attrName>
                                        </p:attrNameLst>
                                      </p:cBhvr>
                                      <p:to>
                                        <p:strVal val="(#ppt_y+0.4)"/>
                                      </p:to>
                                    </p:set>
                                    <p:anim from="(#ppt_y+0.4)" to="(#ppt_y)" calcmode="lin" valueType="num">
                                      <p:cBhvr>
                                        <p:cTn id="417" dur="1230" accel="100000" fill="hold">
                                          <p:stCondLst>
                                            <p:cond delay="770"/>
                                          </p:stCondLst>
                                        </p:cTn>
                                        <p:tgtEl>
                                          <p:spTgt spid="76852">
                                            <p:txEl>
                                              <p:pRg st="0" end="0"/>
                                            </p:txEl>
                                          </p:spTgt>
                                        </p:tgtEl>
                                        <p:attrNameLst>
                                          <p:attrName>ppt_y</p:attrName>
                                        </p:attrNameLst>
                                      </p:cBhvr>
                                    </p:anim>
                                  </p:childTnLst>
                                </p:cTn>
                              </p:par>
                              <p:par>
                                <p:cTn id="418" presetID="51" presetClass="entr" presetSubtype="0" fill="hold" nodeType="withEffect">
                                  <p:stCondLst>
                                    <p:cond delay="0"/>
                                  </p:stCondLst>
                                  <p:childTnLst>
                                    <p:set>
                                      <p:cBhvr>
                                        <p:cTn id="419" dur="1" fill="hold">
                                          <p:stCondLst>
                                            <p:cond delay="0"/>
                                          </p:stCondLst>
                                        </p:cTn>
                                        <p:tgtEl>
                                          <p:spTgt spid="76810">
                                            <p:txEl>
                                              <p:pRg st="0" end="0"/>
                                            </p:txEl>
                                          </p:spTgt>
                                        </p:tgtEl>
                                        <p:attrNameLst>
                                          <p:attrName>style.visibility</p:attrName>
                                        </p:attrNameLst>
                                      </p:cBhvr>
                                      <p:to>
                                        <p:strVal val="visible"/>
                                      </p:to>
                                    </p:set>
                                    <p:animEffect transition="in" filter="fade">
                                      <p:cBhvr>
                                        <p:cTn id="420" dur="770" decel="100000"/>
                                        <p:tgtEl>
                                          <p:spTgt spid="76810">
                                            <p:txEl>
                                              <p:pRg st="0" end="0"/>
                                            </p:txEl>
                                          </p:spTgt>
                                        </p:tgtEl>
                                      </p:cBhvr>
                                    </p:animEffect>
                                    <p:animScale>
                                      <p:cBhvr>
                                        <p:cTn id="421" dur="770" decel="100000"/>
                                        <p:tgtEl>
                                          <p:spTgt spid="76810">
                                            <p:txEl>
                                              <p:pRg st="0" end="0"/>
                                            </p:txEl>
                                          </p:spTgt>
                                        </p:tgtEl>
                                      </p:cBhvr>
                                      <p:from x="10000" y="10000"/>
                                      <p:to x="200000" y="450000"/>
                                    </p:animScale>
                                    <p:animScale>
                                      <p:cBhvr>
                                        <p:cTn id="422" dur="1230" accel="100000" fill="hold">
                                          <p:stCondLst>
                                            <p:cond delay="770"/>
                                          </p:stCondLst>
                                        </p:cTn>
                                        <p:tgtEl>
                                          <p:spTgt spid="76810">
                                            <p:txEl>
                                              <p:pRg st="0" end="0"/>
                                            </p:txEl>
                                          </p:spTgt>
                                        </p:tgtEl>
                                      </p:cBhvr>
                                      <p:from x="200000" y="450000"/>
                                      <p:to x="100000" y="100000"/>
                                    </p:animScale>
                                    <p:set>
                                      <p:cBhvr>
                                        <p:cTn id="423" dur="770" fill="hold"/>
                                        <p:tgtEl>
                                          <p:spTgt spid="76810">
                                            <p:txEl>
                                              <p:pRg st="0" end="0"/>
                                            </p:txEl>
                                          </p:spTgt>
                                        </p:tgtEl>
                                        <p:attrNameLst>
                                          <p:attrName>ppt_x</p:attrName>
                                        </p:attrNameLst>
                                      </p:cBhvr>
                                      <p:to>
                                        <p:strVal val="(0.5)"/>
                                      </p:to>
                                    </p:set>
                                    <p:anim from="(0.5)" to="(#ppt_x)" calcmode="lin" valueType="num">
                                      <p:cBhvr>
                                        <p:cTn id="424" dur="1230" accel="100000" fill="hold">
                                          <p:stCondLst>
                                            <p:cond delay="770"/>
                                          </p:stCondLst>
                                        </p:cTn>
                                        <p:tgtEl>
                                          <p:spTgt spid="76810">
                                            <p:txEl>
                                              <p:pRg st="0" end="0"/>
                                            </p:txEl>
                                          </p:spTgt>
                                        </p:tgtEl>
                                        <p:attrNameLst>
                                          <p:attrName>ppt_x</p:attrName>
                                        </p:attrNameLst>
                                      </p:cBhvr>
                                    </p:anim>
                                    <p:set>
                                      <p:cBhvr>
                                        <p:cTn id="425" dur="770" fill="hold"/>
                                        <p:tgtEl>
                                          <p:spTgt spid="76810">
                                            <p:txEl>
                                              <p:pRg st="0" end="0"/>
                                            </p:txEl>
                                          </p:spTgt>
                                        </p:tgtEl>
                                        <p:attrNameLst>
                                          <p:attrName>ppt_y</p:attrName>
                                        </p:attrNameLst>
                                      </p:cBhvr>
                                      <p:to>
                                        <p:strVal val="(#ppt_y+0.4)"/>
                                      </p:to>
                                    </p:set>
                                    <p:anim from="(#ppt_y+0.4)" to="(#ppt_y)" calcmode="lin" valueType="num">
                                      <p:cBhvr>
                                        <p:cTn id="426" dur="1230" accel="100000" fill="hold">
                                          <p:stCondLst>
                                            <p:cond delay="770"/>
                                          </p:stCondLst>
                                        </p:cTn>
                                        <p:tgtEl>
                                          <p:spTgt spid="76810">
                                            <p:txEl>
                                              <p:pRg st="0" end="0"/>
                                            </p:txEl>
                                          </p:spTgt>
                                        </p:tgtEl>
                                        <p:attrNameLst>
                                          <p:attrName>ppt_y</p:attrName>
                                        </p:attrNameLst>
                                      </p:cBhvr>
                                    </p:anim>
                                  </p:childTnLst>
                                </p:cTn>
                              </p:par>
                              <p:par>
                                <p:cTn id="427" presetID="51" presetClass="entr" presetSubtype="0" fill="hold" nodeType="withEffect">
                                  <p:stCondLst>
                                    <p:cond delay="0"/>
                                  </p:stCondLst>
                                  <p:childTnLst>
                                    <p:set>
                                      <p:cBhvr>
                                        <p:cTn id="428" dur="1" fill="hold">
                                          <p:stCondLst>
                                            <p:cond delay="0"/>
                                          </p:stCondLst>
                                        </p:cTn>
                                        <p:tgtEl>
                                          <p:spTgt spid="76827">
                                            <p:txEl>
                                              <p:pRg st="0" end="0"/>
                                            </p:txEl>
                                          </p:spTgt>
                                        </p:tgtEl>
                                        <p:attrNameLst>
                                          <p:attrName>style.visibility</p:attrName>
                                        </p:attrNameLst>
                                      </p:cBhvr>
                                      <p:to>
                                        <p:strVal val="visible"/>
                                      </p:to>
                                    </p:set>
                                    <p:animEffect transition="in" filter="fade">
                                      <p:cBhvr>
                                        <p:cTn id="429" dur="770" decel="100000"/>
                                        <p:tgtEl>
                                          <p:spTgt spid="76827">
                                            <p:txEl>
                                              <p:pRg st="0" end="0"/>
                                            </p:txEl>
                                          </p:spTgt>
                                        </p:tgtEl>
                                      </p:cBhvr>
                                    </p:animEffect>
                                    <p:animScale>
                                      <p:cBhvr>
                                        <p:cTn id="430" dur="770" decel="100000"/>
                                        <p:tgtEl>
                                          <p:spTgt spid="76827">
                                            <p:txEl>
                                              <p:pRg st="0" end="0"/>
                                            </p:txEl>
                                          </p:spTgt>
                                        </p:tgtEl>
                                      </p:cBhvr>
                                      <p:from x="10000" y="10000"/>
                                      <p:to x="200000" y="450000"/>
                                    </p:animScale>
                                    <p:animScale>
                                      <p:cBhvr>
                                        <p:cTn id="431" dur="1230" accel="100000" fill="hold">
                                          <p:stCondLst>
                                            <p:cond delay="770"/>
                                          </p:stCondLst>
                                        </p:cTn>
                                        <p:tgtEl>
                                          <p:spTgt spid="76827">
                                            <p:txEl>
                                              <p:pRg st="0" end="0"/>
                                            </p:txEl>
                                          </p:spTgt>
                                        </p:tgtEl>
                                      </p:cBhvr>
                                      <p:from x="200000" y="450000"/>
                                      <p:to x="100000" y="100000"/>
                                    </p:animScale>
                                    <p:set>
                                      <p:cBhvr>
                                        <p:cTn id="432" dur="770" fill="hold"/>
                                        <p:tgtEl>
                                          <p:spTgt spid="76827">
                                            <p:txEl>
                                              <p:pRg st="0" end="0"/>
                                            </p:txEl>
                                          </p:spTgt>
                                        </p:tgtEl>
                                        <p:attrNameLst>
                                          <p:attrName>ppt_x</p:attrName>
                                        </p:attrNameLst>
                                      </p:cBhvr>
                                      <p:to>
                                        <p:strVal val="(0.5)"/>
                                      </p:to>
                                    </p:set>
                                    <p:anim from="(0.5)" to="(#ppt_x)" calcmode="lin" valueType="num">
                                      <p:cBhvr>
                                        <p:cTn id="433" dur="1230" accel="100000" fill="hold">
                                          <p:stCondLst>
                                            <p:cond delay="770"/>
                                          </p:stCondLst>
                                        </p:cTn>
                                        <p:tgtEl>
                                          <p:spTgt spid="76827">
                                            <p:txEl>
                                              <p:pRg st="0" end="0"/>
                                            </p:txEl>
                                          </p:spTgt>
                                        </p:tgtEl>
                                        <p:attrNameLst>
                                          <p:attrName>ppt_x</p:attrName>
                                        </p:attrNameLst>
                                      </p:cBhvr>
                                    </p:anim>
                                    <p:set>
                                      <p:cBhvr>
                                        <p:cTn id="434" dur="770" fill="hold"/>
                                        <p:tgtEl>
                                          <p:spTgt spid="76827">
                                            <p:txEl>
                                              <p:pRg st="0" end="0"/>
                                            </p:txEl>
                                          </p:spTgt>
                                        </p:tgtEl>
                                        <p:attrNameLst>
                                          <p:attrName>ppt_y</p:attrName>
                                        </p:attrNameLst>
                                      </p:cBhvr>
                                      <p:to>
                                        <p:strVal val="(#ppt_y+0.4)"/>
                                      </p:to>
                                    </p:set>
                                    <p:anim from="(#ppt_y+0.4)" to="(#ppt_y)" calcmode="lin" valueType="num">
                                      <p:cBhvr>
                                        <p:cTn id="435" dur="1230" accel="100000" fill="hold">
                                          <p:stCondLst>
                                            <p:cond delay="770"/>
                                          </p:stCondLst>
                                        </p:cTn>
                                        <p:tgtEl>
                                          <p:spTgt spid="76827">
                                            <p:txEl>
                                              <p:pRg st="0" end="0"/>
                                            </p:txEl>
                                          </p:spTgt>
                                        </p:tgtEl>
                                        <p:attrNameLst>
                                          <p:attrName>ppt_y</p:attrName>
                                        </p:attrNameLst>
                                      </p:cBhvr>
                                    </p:anim>
                                  </p:childTnLst>
                                </p:cTn>
                              </p:par>
                              <p:par>
                                <p:cTn id="436" presetID="51" presetClass="entr" presetSubtype="0" fill="hold" nodeType="withEffect">
                                  <p:stCondLst>
                                    <p:cond delay="0"/>
                                  </p:stCondLst>
                                  <p:childTnLst>
                                    <p:set>
                                      <p:cBhvr>
                                        <p:cTn id="437" dur="1" fill="hold">
                                          <p:stCondLst>
                                            <p:cond delay="0"/>
                                          </p:stCondLst>
                                        </p:cTn>
                                        <p:tgtEl>
                                          <p:spTgt spid="76828">
                                            <p:txEl>
                                              <p:pRg st="0" end="0"/>
                                            </p:txEl>
                                          </p:spTgt>
                                        </p:tgtEl>
                                        <p:attrNameLst>
                                          <p:attrName>style.visibility</p:attrName>
                                        </p:attrNameLst>
                                      </p:cBhvr>
                                      <p:to>
                                        <p:strVal val="visible"/>
                                      </p:to>
                                    </p:set>
                                    <p:animEffect transition="in" filter="fade">
                                      <p:cBhvr>
                                        <p:cTn id="438" dur="770" decel="100000"/>
                                        <p:tgtEl>
                                          <p:spTgt spid="76828">
                                            <p:txEl>
                                              <p:pRg st="0" end="0"/>
                                            </p:txEl>
                                          </p:spTgt>
                                        </p:tgtEl>
                                      </p:cBhvr>
                                    </p:animEffect>
                                    <p:animScale>
                                      <p:cBhvr>
                                        <p:cTn id="439" dur="770" decel="100000"/>
                                        <p:tgtEl>
                                          <p:spTgt spid="76828">
                                            <p:txEl>
                                              <p:pRg st="0" end="0"/>
                                            </p:txEl>
                                          </p:spTgt>
                                        </p:tgtEl>
                                      </p:cBhvr>
                                      <p:from x="10000" y="10000"/>
                                      <p:to x="200000" y="450000"/>
                                    </p:animScale>
                                    <p:animScale>
                                      <p:cBhvr>
                                        <p:cTn id="440" dur="1230" accel="100000" fill="hold">
                                          <p:stCondLst>
                                            <p:cond delay="770"/>
                                          </p:stCondLst>
                                        </p:cTn>
                                        <p:tgtEl>
                                          <p:spTgt spid="76828">
                                            <p:txEl>
                                              <p:pRg st="0" end="0"/>
                                            </p:txEl>
                                          </p:spTgt>
                                        </p:tgtEl>
                                      </p:cBhvr>
                                      <p:from x="200000" y="450000"/>
                                      <p:to x="100000" y="100000"/>
                                    </p:animScale>
                                    <p:set>
                                      <p:cBhvr>
                                        <p:cTn id="441" dur="770" fill="hold"/>
                                        <p:tgtEl>
                                          <p:spTgt spid="76828">
                                            <p:txEl>
                                              <p:pRg st="0" end="0"/>
                                            </p:txEl>
                                          </p:spTgt>
                                        </p:tgtEl>
                                        <p:attrNameLst>
                                          <p:attrName>ppt_x</p:attrName>
                                        </p:attrNameLst>
                                      </p:cBhvr>
                                      <p:to>
                                        <p:strVal val="(0.5)"/>
                                      </p:to>
                                    </p:set>
                                    <p:anim from="(0.5)" to="(#ppt_x)" calcmode="lin" valueType="num">
                                      <p:cBhvr>
                                        <p:cTn id="442" dur="1230" accel="100000" fill="hold">
                                          <p:stCondLst>
                                            <p:cond delay="770"/>
                                          </p:stCondLst>
                                        </p:cTn>
                                        <p:tgtEl>
                                          <p:spTgt spid="76828">
                                            <p:txEl>
                                              <p:pRg st="0" end="0"/>
                                            </p:txEl>
                                          </p:spTgt>
                                        </p:tgtEl>
                                        <p:attrNameLst>
                                          <p:attrName>ppt_x</p:attrName>
                                        </p:attrNameLst>
                                      </p:cBhvr>
                                    </p:anim>
                                    <p:set>
                                      <p:cBhvr>
                                        <p:cTn id="443" dur="770" fill="hold"/>
                                        <p:tgtEl>
                                          <p:spTgt spid="76828">
                                            <p:txEl>
                                              <p:pRg st="0" end="0"/>
                                            </p:txEl>
                                          </p:spTgt>
                                        </p:tgtEl>
                                        <p:attrNameLst>
                                          <p:attrName>ppt_y</p:attrName>
                                        </p:attrNameLst>
                                      </p:cBhvr>
                                      <p:to>
                                        <p:strVal val="(#ppt_y+0.4)"/>
                                      </p:to>
                                    </p:set>
                                    <p:anim from="(#ppt_y+0.4)" to="(#ppt_y)" calcmode="lin" valueType="num">
                                      <p:cBhvr>
                                        <p:cTn id="444" dur="1230" accel="100000" fill="hold">
                                          <p:stCondLst>
                                            <p:cond delay="770"/>
                                          </p:stCondLst>
                                        </p:cTn>
                                        <p:tgtEl>
                                          <p:spTgt spid="76828">
                                            <p:txEl>
                                              <p:pRg st="0" end="0"/>
                                            </p:txEl>
                                          </p:spTgt>
                                        </p:tgtEl>
                                        <p:attrNameLst>
                                          <p:attrName>ppt_y</p:attrName>
                                        </p:attrNameLst>
                                      </p:cBhvr>
                                    </p:anim>
                                  </p:childTnLst>
                                </p:cTn>
                              </p:par>
                              <p:par>
                                <p:cTn id="445" presetID="51" presetClass="entr" presetSubtype="0" fill="hold" nodeType="withEffect">
                                  <p:stCondLst>
                                    <p:cond delay="0"/>
                                  </p:stCondLst>
                                  <p:childTnLst>
                                    <p:set>
                                      <p:cBhvr>
                                        <p:cTn id="446" dur="1" fill="hold">
                                          <p:stCondLst>
                                            <p:cond delay="0"/>
                                          </p:stCondLst>
                                        </p:cTn>
                                        <p:tgtEl>
                                          <p:spTgt spid="76830">
                                            <p:txEl>
                                              <p:pRg st="0" end="0"/>
                                            </p:txEl>
                                          </p:spTgt>
                                        </p:tgtEl>
                                        <p:attrNameLst>
                                          <p:attrName>style.visibility</p:attrName>
                                        </p:attrNameLst>
                                      </p:cBhvr>
                                      <p:to>
                                        <p:strVal val="visible"/>
                                      </p:to>
                                    </p:set>
                                    <p:animEffect transition="in" filter="fade">
                                      <p:cBhvr>
                                        <p:cTn id="447" dur="770" decel="100000"/>
                                        <p:tgtEl>
                                          <p:spTgt spid="76830">
                                            <p:txEl>
                                              <p:pRg st="0" end="0"/>
                                            </p:txEl>
                                          </p:spTgt>
                                        </p:tgtEl>
                                      </p:cBhvr>
                                    </p:animEffect>
                                    <p:animScale>
                                      <p:cBhvr>
                                        <p:cTn id="448" dur="770" decel="100000"/>
                                        <p:tgtEl>
                                          <p:spTgt spid="76830">
                                            <p:txEl>
                                              <p:pRg st="0" end="0"/>
                                            </p:txEl>
                                          </p:spTgt>
                                        </p:tgtEl>
                                      </p:cBhvr>
                                      <p:from x="10000" y="10000"/>
                                      <p:to x="200000" y="450000"/>
                                    </p:animScale>
                                    <p:animScale>
                                      <p:cBhvr>
                                        <p:cTn id="449" dur="1230" accel="100000" fill="hold">
                                          <p:stCondLst>
                                            <p:cond delay="770"/>
                                          </p:stCondLst>
                                        </p:cTn>
                                        <p:tgtEl>
                                          <p:spTgt spid="76830">
                                            <p:txEl>
                                              <p:pRg st="0" end="0"/>
                                            </p:txEl>
                                          </p:spTgt>
                                        </p:tgtEl>
                                      </p:cBhvr>
                                      <p:from x="200000" y="450000"/>
                                      <p:to x="100000" y="100000"/>
                                    </p:animScale>
                                    <p:set>
                                      <p:cBhvr>
                                        <p:cTn id="450" dur="770" fill="hold"/>
                                        <p:tgtEl>
                                          <p:spTgt spid="76830">
                                            <p:txEl>
                                              <p:pRg st="0" end="0"/>
                                            </p:txEl>
                                          </p:spTgt>
                                        </p:tgtEl>
                                        <p:attrNameLst>
                                          <p:attrName>ppt_x</p:attrName>
                                        </p:attrNameLst>
                                      </p:cBhvr>
                                      <p:to>
                                        <p:strVal val="(0.5)"/>
                                      </p:to>
                                    </p:set>
                                    <p:anim from="(0.5)" to="(#ppt_x)" calcmode="lin" valueType="num">
                                      <p:cBhvr>
                                        <p:cTn id="451" dur="1230" accel="100000" fill="hold">
                                          <p:stCondLst>
                                            <p:cond delay="770"/>
                                          </p:stCondLst>
                                        </p:cTn>
                                        <p:tgtEl>
                                          <p:spTgt spid="76830">
                                            <p:txEl>
                                              <p:pRg st="0" end="0"/>
                                            </p:txEl>
                                          </p:spTgt>
                                        </p:tgtEl>
                                        <p:attrNameLst>
                                          <p:attrName>ppt_x</p:attrName>
                                        </p:attrNameLst>
                                      </p:cBhvr>
                                    </p:anim>
                                    <p:set>
                                      <p:cBhvr>
                                        <p:cTn id="452" dur="770" fill="hold"/>
                                        <p:tgtEl>
                                          <p:spTgt spid="76830">
                                            <p:txEl>
                                              <p:pRg st="0" end="0"/>
                                            </p:txEl>
                                          </p:spTgt>
                                        </p:tgtEl>
                                        <p:attrNameLst>
                                          <p:attrName>ppt_y</p:attrName>
                                        </p:attrNameLst>
                                      </p:cBhvr>
                                      <p:to>
                                        <p:strVal val="(#ppt_y+0.4)"/>
                                      </p:to>
                                    </p:set>
                                    <p:anim from="(#ppt_y+0.4)" to="(#ppt_y)" calcmode="lin" valueType="num">
                                      <p:cBhvr>
                                        <p:cTn id="453" dur="1230" accel="100000" fill="hold">
                                          <p:stCondLst>
                                            <p:cond delay="770"/>
                                          </p:stCondLst>
                                        </p:cTn>
                                        <p:tgtEl>
                                          <p:spTgt spid="76830">
                                            <p:txEl>
                                              <p:pRg st="0" end="0"/>
                                            </p:txEl>
                                          </p:spTgt>
                                        </p:tgtEl>
                                        <p:attrNameLst>
                                          <p:attrName>ppt_y</p:attrName>
                                        </p:attrNameLst>
                                      </p:cBhvr>
                                    </p:anim>
                                  </p:childTnLst>
                                </p:cTn>
                              </p:par>
                              <p:par>
                                <p:cTn id="454" presetID="51" presetClass="entr" presetSubtype="0" fill="hold" nodeType="withEffect">
                                  <p:stCondLst>
                                    <p:cond delay="0"/>
                                  </p:stCondLst>
                                  <p:childTnLst>
                                    <p:set>
                                      <p:cBhvr>
                                        <p:cTn id="455" dur="1" fill="hold">
                                          <p:stCondLst>
                                            <p:cond delay="0"/>
                                          </p:stCondLst>
                                        </p:cTn>
                                        <p:tgtEl>
                                          <p:spTgt spid="76829">
                                            <p:txEl>
                                              <p:pRg st="0" end="0"/>
                                            </p:txEl>
                                          </p:spTgt>
                                        </p:tgtEl>
                                        <p:attrNameLst>
                                          <p:attrName>style.visibility</p:attrName>
                                        </p:attrNameLst>
                                      </p:cBhvr>
                                      <p:to>
                                        <p:strVal val="visible"/>
                                      </p:to>
                                    </p:set>
                                    <p:animEffect transition="in" filter="fade">
                                      <p:cBhvr>
                                        <p:cTn id="456" dur="770" decel="100000"/>
                                        <p:tgtEl>
                                          <p:spTgt spid="76829">
                                            <p:txEl>
                                              <p:pRg st="0" end="0"/>
                                            </p:txEl>
                                          </p:spTgt>
                                        </p:tgtEl>
                                      </p:cBhvr>
                                    </p:animEffect>
                                    <p:animScale>
                                      <p:cBhvr>
                                        <p:cTn id="457" dur="770" decel="100000"/>
                                        <p:tgtEl>
                                          <p:spTgt spid="76829">
                                            <p:txEl>
                                              <p:pRg st="0" end="0"/>
                                            </p:txEl>
                                          </p:spTgt>
                                        </p:tgtEl>
                                      </p:cBhvr>
                                      <p:from x="10000" y="10000"/>
                                      <p:to x="200000" y="450000"/>
                                    </p:animScale>
                                    <p:animScale>
                                      <p:cBhvr>
                                        <p:cTn id="458" dur="1230" accel="100000" fill="hold">
                                          <p:stCondLst>
                                            <p:cond delay="770"/>
                                          </p:stCondLst>
                                        </p:cTn>
                                        <p:tgtEl>
                                          <p:spTgt spid="76829">
                                            <p:txEl>
                                              <p:pRg st="0" end="0"/>
                                            </p:txEl>
                                          </p:spTgt>
                                        </p:tgtEl>
                                      </p:cBhvr>
                                      <p:from x="200000" y="450000"/>
                                      <p:to x="100000" y="100000"/>
                                    </p:animScale>
                                    <p:set>
                                      <p:cBhvr>
                                        <p:cTn id="459" dur="770" fill="hold"/>
                                        <p:tgtEl>
                                          <p:spTgt spid="76829">
                                            <p:txEl>
                                              <p:pRg st="0" end="0"/>
                                            </p:txEl>
                                          </p:spTgt>
                                        </p:tgtEl>
                                        <p:attrNameLst>
                                          <p:attrName>ppt_x</p:attrName>
                                        </p:attrNameLst>
                                      </p:cBhvr>
                                      <p:to>
                                        <p:strVal val="(0.5)"/>
                                      </p:to>
                                    </p:set>
                                    <p:anim from="(0.5)" to="(#ppt_x)" calcmode="lin" valueType="num">
                                      <p:cBhvr>
                                        <p:cTn id="460" dur="1230" accel="100000" fill="hold">
                                          <p:stCondLst>
                                            <p:cond delay="770"/>
                                          </p:stCondLst>
                                        </p:cTn>
                                        <p:tgtEl>
                                          <p:spTgt spid="76829">
                                            <p:txEl>
                                              <p:pRg st="0" end="0"/>
                                            </p:txEl>
                                          </p:spTgt>
                                        </p:tgtEl>
                                        <p:attrNameLst>
                                          <p:attrName>ppt_x</p:attrName>
                                        </p:attrNameLst>
                                      </p:cBhvr>
                                    </p:anim>
                                    <p:set>
                                      <p:cBhvr>
                                        <p:cTn id="461" dur="770" fill="hold"/>
                                        <p:tgtEl>
                                          <p:spTgt spid="76829">
                                            <p:txEl>
                                              <p:pRg st="0" end="0"/>
                                            </p:txEl>
                                          </p:spTgt>
                                        </p:tgtEl>
                                        <p:attrNameLst>
                                          <p:attrName>ppt_y</p:attrName>
                                        </p:attrNameLst>
                                      </p:cBhvr>
                                      <p:to>
                                        <p:strVal val="(#ppt_y+0.4)"/>
                                      </p:to>
                                    </p:set>
                                    <p:anim from="(#ppt_y+0.4)" to="(#ppt_y)" calcmode="lin" valueType="num">
                                      <p:cBhvr>
                                        <p:cTn id="462" dur="1230" accel="100000" fill="hold">
                                          <p:stCondLst>
                                            <p:cond delay="770"/>
                                          </p:stCondLst>
                                        </p:cTn>
                                        <p:tgtEl>
                                          <p:spTgt spid="76829">
                                            <p:txEl>
                                              <p:pRg st="0" end="0"/>
                                            </p:txEl>
                                          </p:spTgt>
                                        </p:tgtEl>
                                        <p:attrNameLst>
                                          <p:attrName>ppt_y</p:attrName>
                                        </p:attrNameLst>
                                      </p:cBhvr>
                                    </p:anim>
                                  </p:childTnLst>
                                </p:cTn>
                              </p:par>
                              <p:par>
                                <p:cTn id="463" presetID="51" presetClass="entr" presetSubtype="0" fill="hold" nodeType="withEffect">
                                  <p:stCondLst>
                                    <p:cond delay="0"/>
                                  </p:stCondLst>
                                  <p:childTnLst>
                                    <p:set>
                                      <p:cBhvr>
                                        <p:cTn id="464" dur="1" fill="hold">
                                          <p:stCondLst>
                                            <p:cond delay="0"/>
                                          </p:stCondLst>
                                        </p:cTn>
                                        <p:tgtEl>
                                          <p:spTgt spid="76831">
                                            <p:txEl>
                                              <p:pRg st="0" end="0"/>
                                            </p:txEl>
                                          </p:spTgt>
                                        </p:tgtEl>
                                        <p:attrNameLst>
                                          <p:attrName>style.visibility</p:attrName>
                                        </p:attrNameLst>
                                      </p:cBhvr>
                                      <p:to>
                                        <p:strVal val="visible"/>
                                      </p:to>
                                    </p:set>
                                    <p:animEffect transition="in" filter="fade">
                                      <p:cBhvr>
                                        <p:cTn id="465" dur="770" decel="100000"/>
                                        <p:tgtEl>
                                          <p:spTgt spid="76831">
                                            <p:txEl>
                                              <p:pRg st="0" end="0"/>
                                            </p:txEl>
                                          </p:spTgt>
                                        </p:tgtEl>
                                      </p:cBhvr>
                                    </p:animEffect>
                                    <p:animScale>
                                      <p:cBhvr>
                                        <p:cTn id="466" dur="770" decel="100000"/>
                                        <p:tgtEl>
                                          <p:spTgt spid="76831">
                                            <p:txEl>
                                              <p:pRg st="0" end="0"/>
                                            </p:txEl>
                                          </p:spTgt>
                                        </p:tgtEl>
                                      </p:cBhvr>
                                      <p:from x="10000" y="10000"/>
                                      <p:to x="200000" y="450000"/>
                                    </p:animScale>
                                    <p:animScale>
                                      <p:cBhvr>
                                        <p:cTn id="467" dur="1230" accel="100000" fill="hold">
                                          <p:stCondLst>
                                            <p:cond delay="770"/>
                                          </p:stCondLst>
                                        </p:cTn>
                                        <p:tgtEl>
                                          <p:spTgt spid="76831">
                                            <p:txEl>
                                              <p:pRg st="0" end="0"/>
                                            </p:txEl>
                                          </p:spTgt>
                                        </p:tgtEl>
                                      </p:cBhvr>
                                      <p:from x="200000" y="450000"/>
                                      <p:to x="100000" y="100000"/>
                                    </p:animScale>
                                    <p:set>
                                      <p:cBhvr>
                                        <p:cTn id="468" dur="770" fill="hold"/>
                                        <p:tgtEl>
                                          <p:spTgt spid="76831">
                                            <p:txEl>
                                              <p:pRg st="0" end="0"/>
                                            </p:txEl>
                                          </p:spTgt>
                                        </p:tgtEl>
                                        <p:attrNameLst>
                                          <p:attrName>ppt_x</p:attrName>
                                        </p:attrNameLst>
                                      </p:cBhvr>
                                      <p:to>
                                        <p:strVal val="(0.5)"/>
                                      </p:to>
                                    </p:set>
                                    <p:anim from="(0.5)" to="(#ppt_x)" calcmode="lin" valueType="num">
                                      <p:cBhvr>
                                        <p:cTn id="469" dur="1230" accel="100000" fill="hold">
                                          <p:stCondLst>
                                            <p:cond delay="770"/>
                                          </p:stCondLst>
                                        </p:cTn>
                                        <p:tgtEl>
                                          <p:spTgt spid="76831">
                                            <p:txEl>
                                              <p:pRg st="0" end="0"/>
                                            </p:txEl>
                                          </p:spTgt>
                                        </p:tgtEl>
                                        <p:attrNameLst>
                                          <p:attrName>ppt_x</p:attrName>
                                        </p:attrNameLst>
                                      </p:cBhvr>
                                    </p:anim>
                                    <p:set>
                                      <p:cBhvr>
                                        <p:cTn id="470" dur="770" fill="hold"/>
                                        <p:tgtEl>
                                          <p:spTgt spid="76831">
                                            <p:txEl>
                                              <p:pRg st="0" end="0"/>
                                            </p:txEl>
                                          </p:spTgt>
                                        </p:tgtEl>
                                        <p:attrNameLst>
                                          <p:attrName>ppt_y</p:attrName>
                                        </p:attrNameLst>
                                      </p:cBhvr>
                                      <p:to>
                                        <p:strVal val="(#ppt_y+0.4)"/>
                                      </p:to>
                                    </p:set>
                                    <p:anim from="(#ppt_y+0.4)" to="(#ppt_y)" calcmode="lin" valueType="num">
                                      <p:cBhvr>
                                        <p:cTn id="471" dur="1230" accel="100000" fill="hold">
                                          <p:stCondLst>
                                            <p:cond delay="770"/>
                                          </p:stCondLst>
                                        </p:cTn>
                                        <p:tgtEl>
                                          <p:spTgt spid="76831">
                                            <p:txEl>
                                              <p:pRg st="0" end="0"/>
                                            </p:txEl>
                                          </p:spTgt>
                                        </p:tgtEl>
                                        <p:attrNameLst>
                                          <p:attrName>ppt_y</p:attrName>
                                        </p:attrNameLst>
                                      </p:cBhvr>
                                    </p:anim>
                                  </p:childTnLst>
                                </p:cTn>
                              </p:par>
                              <p:par>
                                <p:cTn id="472" presetID="51" presetClass="entr" presetSubtype="0" fill="hold" nodeType="withEffect">
                                  <p:stCondLst>
                                    <p:cond delay="0"/>
                                  </p:stCondLst>
                                  <p:childTnLst>
                                    <p:set>
                                      <p:cBhvr>
                                        <p:cTn id="473" dur="1" fill="hold">
                                          <p:stCondLst>
                                            <p:cond delay="0"/>
                                          </p:stCondLst>
                                        </p:cTn>
                                        <p:tgtEl>
                                          <p:spTgt spid="76924">
                                            <p:txEl>
                                              <p:pRg st="0" end="0"/>
                                            </p:txEl>
                                          </p:spTgt>
                                        </p:tgtEl>
                                        <p:attrNameLst>
                                          <p:attrName>style.visibility</p:attrName>
                                        </p:attrNameLst>
                                      </p:cBhvr>
                                      <p:to>
                                        <p:strVal val="visible"/>
                                      </p:to>
                                    </p:set>
                                    <p:animEffect transition="in" filter="fade">
                                      <p:cBhvr>
                                        <p:cTn id="474" dur="770" decel="100000"/>
                                        <p:tgtEl>
                                          <p:spTgt spid="76924">
                                            <p:txEl>
                                              <p:pRg st="0" end="0"/>
                                            </p:txEl>
                                          </p:spTgt>
                                        </p:tgtEl>
                                      </p:cBhvr>
                                    </p:animEffect>
                                    <p:animScale>
                                      <p:cBhvr>
                                        <p:cTn id="475" dur="770" decel="100000"/>
                                        <p:tgtEl>
                                          <p:spTgt spid="76924">
                                            <p:txEl>
                                              <p:pRg st="0" end="0"/>
                                            </p:txEl>
                                          </p:spTgt>
                                        </p:tgtEl>
                                      </p:cBhvr>
                                      <p:from x="10000" y="10000"/>
                                      <p:to x="200000" y="450000"/>
                                    </p:animScale>
                                    <p:animScale>
                                      <p:cBhvr>
                                        <p:cTn id="476" dur="1230" accel="100000" fill="hold">
                                          <p:stCondLst>
                                            <p:cond delay="770"/>
                                          </p:stCondLst>
                                        </p:cTn>
                                        <p:tgtEl>
                                          <p:spTgt spid="76924">
                                            <p:txEl>
                                              <p:pRg st="0" end="0"/>
                                            </p:txEl>
                                          </p:spTgt>
                                        </p:tgtEl>
                                      </p:cBhvr>
                                      <p:from x="200000" y="450000"/>
                                      <p:to x="100000" y="100000"/>
                                    </p:animScale>
                                    <p:set>
                                      <p:cBhvr>
                                        <p:cTn id="477" dur="770" fill="hold"/>
                                        <p:tgtEl>
                                          <p:spTgt spid="76924">
                                            <p:txEl>
                                              <p:pRg st="0" end="0"/>
                                            </p:txEl>
                                          </p:spTgt>
                                        </p:tgtEl>
                                        <p:attrNameLst>
                                          <p:attrName>ppt_x</p:attrName>
                                        </p:attrNameLst>
                                      </p:cBhvr>
                                      <p:to>
                                        <p:strVal val="(0.5)"/>
                                      </p:to>
                                    </p:set>
                                    <p:anim from="(0.5)" to="(#ppt_x)" calcmode="lin" valueType="num">
                                      <p:cBhvr>
                                        <p:cTn id="478" dur="1230" accel="100000" fill="hold">
                                          <p:stCondLst>
                                            <p:cond delay="770"/>
                                          </p:stCondLst>
                                        </p:cTn>
                                        <p:tgtEl>
                                          <p:spTgt spid="76924">
                                            <p:txEl>
                                              <p:pRg st="0" end="0"/>
                                            </p:txEl>
                                          </p:spTgt>
                                        </p:tgtEl>
                                        <p:attrNameLst>
                                          <p:attrName>ppt_x</p:attrName>
                                        </p:attrNameLst>
                                      </p:cBhvr>
                                    </p:anim>
                                    <p:set>
                                      <p:cBhvr>
                                        <p:cTn id="479" dur="770" fill="hold"/>
                                        <p:tgtEl>
                                          <p:spTgt spid="76924">
                                            <p:txEl>
                                              <p:pRg st="0" end="0"/>
                                            </p:txEl>
                                          </p:spTgt>
                                        </p:tgtEl>
                                        <p:attrNameLst>
                                          <p:attrName>ppt_y</p:attrName>
                                        </p:attrNameLst>
                                      </p:cBhvr>
                                      <p:to>
                                        <p:strVal val="(#ppt_y+0.4)"/>
                                      </p:to>
                                    </p:set>
                                    <p:anim from="(#ppt_y+0.4)" to="(#ppt_y)" calcmode="lin" valueType="num">
                                      <p:cBhvr>
                                        <p:cTn id="480" dur="1230" accel="100000" fill="hold">
                                          <p:stCondLst>
                                            <p:cond delay="770"/>
                                          </p:stCondLst>
                                        </p:cTn>
                                        <p:tgtEl>
                                          <p:spTgt spid="76924">
                                            <p:txEl>
                                              <p:pRg st="0" end="0"/>
                                            </p:txEl>
                                          </p:spTgt>
                                        </p:tgtEl>
                                        <p:attrNameLst>
                                          <p:attrName>ppt_y</p:attrName>
                                        </p:attrNameLst>
                                      </p:cBhvr>
                                    </p:anim>
                                  </p:childTnLst>
                                </p:cTn>
                              </p:par>
                              <p:par>
                                <p:cTn id="481" presetID="51" presetClass="entr" presetSubtype="0" fill="hold" nodeType="withEffect">
                                  <p:stCondLst>
                                    <p:cond delay="0"/>
                                  </p:stCondLst>
                                  <p:childTnLst>
                                    <p:set>
                                      <p:cBhvr>
                                        <p:cTn id="482" dur="1" fill="hold">
                                          <p:stCondLst>
                                            <p:cond delay="0"/>
                                          </p:stCondLst>
                                        </p:cTn>
                                        <p:tgtEl>
                                          <p:spTgt spid="76925">
                                            <p:txEl>
                                              <p:pRg st="0" end="0"/>
                                            </p:txEl>
                                          </p:spTgt>
                                        </p:tgtEl>
                                        <p:attrNameLst>
                                          <p:attrName>style.visibility</p:attrName>
                                        </p:attrNameLst>
                                      </p:cBhvr>
                                      <p:to>
                                        <p:strVal val="visible"/>
                                      </p:to>
                                    </p:set>
                                    <p:animEffect transition="in" filter="fade">
                                      <p:cBhvr>
                                        <p:cTn id="483" dur="770" decel="100000"/>
                                        <p:tgtEl>
                                          <p:spTgt spid="76925">
                                            <p:txEl>
                                              <p:pRg st="0" end="0"/>
                                            </p:txEl>
                                          </p:spTgt>
                                        </p:tgtEl>
                                      </p:cBhvr>
                                    </p:animEffect>
                                    <p:animScale>
                                      <p:cBhvr>
                                        <p:cTn id="484" dur="770" decel="100000"/>
                                        <p:tgtEl>
                                          <p:spTgt spid="76925">
                                            <p:txEl>
                                              <p:pRg st="0" end="0"/>
                                            </p:txEl>
                                          </p:spTgt>
                                        </p:tgtEl>
                                      </p:cBhvr>
                                      <p:from x="10000" y="10000"/>
                                      <p:to x="200000" y="450000"/>
                                    </p:animScale>
                                    <p:animScale>
                                      <p:cBhvr>
                                        <p:cTn id="485" dur="1230" accel="100000" fill="hold">
                                          <p:stCondLst>
                                            <p:cond delay="770"/>
                                          </p:stCondLst>
                                        </p:cTn>
                                        <p:tgtEl>
                                          <p:spTgt spid="76925">
                                            <p:txEl>
                                              <p:pRg st="0" end="0"/>
                                            </p:txEl>
                                          </p:spTgt>
                                        </p:tgtEl>
                                      </p:cBhvr>
                                      <p:from x="200000" y="450000"/>
                                      <p:to x="100000" y="100000"/>
                                    </p:animScale>
                                    <p:set>
                                      <p:cBhvr>
                                        <p:cTn id="486" dur="770" fill="hold"/>
                                        <p:tgtEl>
                                          <p:spTgt spid="76925">
                                            <p:txEl>
                                              <p:pRg st="0" end="0"/>
                                            </p:txEl>
                                          </p:spTgt>
                                        </p:tgtEl>
                                        <p:attrNameLst>
                                          <p:attrName>ppt_x</p:attrName>
                                        </p:attrNameLst>
                                      </p:cBhvr>
                                      <p:to>
                                        <p:strVal val="(0.5)"/>
                                      </p:to>
                                    </p:set>
                                    <p:anim from="(0.5)" to="(#ppt_x)" calcmode="lin" valueType="num">
                                      <p:cBhvr>
                                        <p:cTn id="487" dur="1230" accel="100000" fill="hold">
                                          <p:stCondLst>
                                            <p:cond delay="770"/>
                                          </p:stCondLst>
                                        </p:cTn>
                                        <p:tgtEl>
                                          <p:spTgt spid="76925">
                                            <p:txEl>
                                              <p:pRg st="0" end="0"/>
                                            </p:txEl>
                                          </p:spTgt>
                                        </p:tgtEl>
                                        <p:attrNameLst>
                                          <p:attrName>ppt_x</p:attrName>
                                        </p:attrNameLst>
                                      </p:cBhvr>
                                    </p:anim>
                                    <p:set>
                                      <p:cBhvr>
                                        <p:cTn id="488" dur="770" fill="hold"/>
                                        <p:tgtEl>
                                          <p:spTgt spid="76925">
                                            <p:txEl>
                                              <p:pRg st="0" end="0"/>
                                            </p:txEl>
                                          </p:spTgt>
                                        </p:tgtEl>
                                        <p:attrNameLst>
                                          <p:attrName>ppt_y</p:attrName>
                                        </p:attrNameLst>
                                      </p:cBhvr>
                                      <p:to>
                                        <p:strVal val="(#ppt_y+0.4)"/>
                                      </p:to>
                                    </p:set>
                                    <p:anim from="(#ppt_y+0.4)" to="(#ppt_y)" calcmode="lin" valueType="num">
                                      <p:cBhvr>
                                        <p:cTn id="489" dur="1230" accel="100000" fill="hold">
                                          <p:stCondLst>
                                            <p:cond delay="770"/>
                                          </p:stCondLst>
                                        </p:cTn>
                                        <p:tgtEl>
                                          <p:spTgt spid="76925">
                                            <p:txEl>
                                              <p:pRg st="0" end="0"/>
                                            </p:txEl>
                                          </p:spTgt>
                                        </p:tgtEl>
                                        <p:attrNameLst>
                                          <p:attrName>ppt_y</p:attrName>
                                        </p:attrNameLst>
                                      </p:cBhvr>
                                    </p:anim>
                                  </p:childTnLst>
                                </p:cTn>
                              </p:par>
                              <p:par>
                                <p:cTn id="490" presetID="51" presetClass="entr" presetSubtype="0" fill="hold" nodeType="withEffect">
                                  <p:stCondLst>
                                    <p:cond delay="0"/>
                                  </p:stCondLst>
                                  <p:childTnLst>
                                    <p:set>
                                      <p:cBhvr>
                                        <p:cTn id="491" dur="1" fill="hold">
                                          <p:stCondLst>
                                            <p:cond delay="0"/>
                                          </p:stCondLst>
                                        </p:cTn>
                                        <p:tgtEl>
                                          <p:spTgt spid="76926">
                                            <p:txEl>
                                              <p:pRg st="0" end="0"/>
                                            </p:txEl>
                                          </p:spTgt>
                                        </p:tgtEl>
                                        <p:attrNameLst>
                                          <p:attrName>style.visibility</p:attrName>
                                        </p:attrNameLst>
                                      </p:cBhvr>
                                      <p:to>
                                        <p:strVal val="visible"/>
                                      </p:to>
                                    </p:set>
                                    <p:animEffect transition="in" filter="fade">
                                      <p:cBhvr>
                                        <p:cTn id="492" dur="770" decel="100000"/>
                                        <p:tgtEl>
                                          <p:spTgt spid="76926">
                                            <p:txEl>
                                              <p:pRg st="0" end="0"/>
                                            </p:txEl>
                                          </p:spTgt>
                                        </p:tgtEl>
                                      </p:cBhvr>
                                    </p:animEffect>
                                    <p:animScale>
                                      <p:cBhvr>
                                        <p:cTn id="493" dur="770" decel="100000"/>
                                        <p:tgtEl>
                                          <p:spTgt spid="76926">
                                            <p:txEl>
                                              <p:pRg st="0" end="0"/>
                                            </p:txEl>
                                          </p:spTgt>
                                        </p:tgtEl>
                                      </p:cBhvr>
                                      <p:from x="10000" y="10000"/>
                                      <p:to x="200000" y="450000"/>
                                    </p:animScale>
                                    <p:animScale>
                                      <p:cBhvr>
                                        <p:cTn id="494" dur="1230" accel="100000" fill="hold">
                                          <p:stCondLst>
                                            <p:cond delay="770"/>
                                          </p:stCondLst>
                                        </p:cTn>
                                        <p:tgtEl>
                                          <p:spTgt spid="76926">
                                            <p:txEl>
                                              <p:pRg st="0" end="0"/>
                                            </p:txEl>
                                          </p:spTgt>
                                        </p:tgtEl>
                                      </p:cBhvr>
                                      <p:from x="200000" y="450000"/>
                                      <p:to x="100000" y="100000"/>
                                    </p:animScale>
                                    <p:set>
                                      <p:cBhvr>
                                        <p:cTn id="495" dur="770" fill="hold"/>
                                        <p:tgtEl>
                                          <p:spTgt spid="76926">
                                            <p:txEl>
                                              <p:pRg st="0" end="0"/>
                                            </p:txEl>
                                          </p:spTgt>
                                        </p:tgtEl>
                                        <p:attrNameLst>
                                          <p:attrName>ppt_x</p:attrName>
                                        </p:attrNameLst>
                                      </p:cBhvr>
                                      <p:to>
                                        <p:strVal val="(0.5)"/>
                                      </p:to>
                                    </p:set>
                                    <p:anim from="(0.5)" to="(#ppt_x)" calcmode="lin" valueType="num">
                                      <p:cBhvr>
                                        <p:cTn id="496" dur="1230" accel="100000" fill="hold">
                                          <p:stCondLst>
                                            <p:cond delay="770"/>
                                          </p:stCondLst>
                                        </p:cTn>
                                        <p:tgtEl>
                                          <p:spTgt spid="76926">
                                            <p:txEl>
                                              <p:pRg st="0" end="0"/>
                                            </p:txEl>
                                          </p:spTgt>
                                        </p:tgtEl>
                                        <p:attrNameLst>
                                          <p:attrName>ppt_x</p:attrName>
                                        </p:attrNameLst>
                                      </p:cBhvr>
                                    </p:anim>
                                    <p:set>
                                      <p:cBhvr>
                                        <p:cTn id="497" dur="770" fill="hold"/>
                                        <p:tgtEl>
                                          <p:spTgt spid="76926">
                                            <p:txEl>
                                              <p:pRg st="0" end="0"/>
                                            </p:txEl>
                                          </p:spTgt>
                                        </p:tgtEl>
                                        <p:attrNameLst>
                                          <p:attrName>ppt_y</p:attrName>
                                        </p:attrNameLst>
                                      </p:cBhvr>
                                      <p:to>
                                        <p:strVal val="(#ppt_y+0.4)"/>
                                      </p:to>
                                    </p:set>
                                    <p:anim from="(#ppt_y+0.4)" to="(#ppt_y)" calcmode="lin" valueType="num">
                                      <p:cBhvr>
                                        <p:cTn id="498" dur="1230" accel="100000" fill="hold">
                                          <p:stCondLst>
                                            <p:cond delay="770"/>
                                          </p:stCondLst>
                                        </p:cTn>
                                        <p:tgtEl>
                                          <p:spTgt spid="76926">
                                            <p:txEl>
                                              <p:pRg st="0" end="0"/>
                                            </p:txEl>
                                          </p:spTgt>
                                        </p:tgtEl>
                                        <p:attrNameLst>
                                          <p:attrName>ppt_y</p:attrName>
                                        </p:attrNameLst>
                                      </p:cBhvr>
                                    </p:anim>
                                  </p:childTnLst>
                                </p:cTn>
                              </p:par>
                              <p:par>
                                <p:cTn id="499" presetID="51" presetClass="entr" presetSubtype="0" fill="hold" nodeType="withEffect">
                                  <p:stCondLst>
                                    <p:cond delay="0"/>
                                  </p:stCondLst>
                                  <p:childTnLst>
                                    <p:set>
                                      <p:cBhvr>
                                        <p:cTn id="500" dur="1" fill="hold">
                                          <p:stCondLst>
                                            <p:cond delay="0"/>
                                          </p:stCondLst>
                                        </p:cTn>
                                        <p:tgtEl>
                                          <p:spTgt spid="76927">
                                            <p:txEl>
                                              <p:pRg st="0" end="0"/>
                                            </p:txEl>
                                          </p:spTgt>
                                        </p:tgtEl>
                                        <p:attrNameLst>
                                          <p:attrName>style.visibility</p:attrName>
                                        </p:attrNameLst>
                                      </p:cBhvr>
                                      <p:to>
                                        <p:strVal val="visible"/>
                                      </p:to>
                                    </p:set>
                                    <p:animEffect transition="in" filter="fade">
                                      <p:cBhvr>
                                        <p:cTn id="501" dur="770" decel="100000"/>
                                        <p:tgtEl>
                                          <p:spTgt spid="76927">
                                            <p:txEl>
                                              <p:pRg st="0" end="0"/>
                                            </p:txEl>
                                          </p:spTgt>
                                        </p:tgtEl>
                                      </p:cBhvr>
                                    </p:animEffect>
                                    <p:animScale>
                                      <p:cBhvr>
                                        <p:cTn id="502" dur="770" decel="100000"/>
                                        <p:tgtEl>
                                          <p:spTgt spid="76927">
                                            <p:txEl>
                                              <p:pRg st="0" end="0"/>
                                            </p:txEl>
                                          </p:spTgt>
                                        </p:tgtEl>
                                      </p:cBhvr>
                                      <p:from x="10000" y="10000"/>
                                      <p:to x="200000" y="450000"/>
                                    </p:animScale>
                                    <p:animScale>
                                      <p:cBhvr>
                                        <p:cTn id="503" dur="1230" accel="100000" fill="hold">
                                          <p:stCondLst>
                                            <p:cond delay="770"/>
                                          </p:stCondLst>
                                        </p:cTn>
                                        <p:tgtEl>
                                          <p:spTgt spid="76927">
                                            <p:txEl>
                                              <p:pRg st="0" end="0"/>
                                            </p:txEl>
                                          </p:spTgt>
                                        </p:tgtEl>
                                      </p:cBhvr>
                                      <p:from x="200000" y="450000"/>
                                      <p:to x="100000" y="100000"/>
                                    </p:animScale>
                                    <p:set>
                                      <p:cBhvr>
                                        <p:cTn id="504" dur="770" fill="hold"/>
                                        <p:tgtEl>
                                          <p:spTgt spid="76927">
                                            <p:txEl>
                                              <p:pRg st="0" end="0"/>
                                            </p:txEl>
                                          </p:spTgt>
                                        </p:tgtEl>
                                        <p:attrNameLst>
                                          <p:attrName>ppt_x</p:attrName>
                                        </p:attrNameLst>
                                      </p:cBhvr>
                                      <p:to>
                                        <p:strVal val="(0.5)"/>
                                      </p:to>
                                    </p:set>
                                    <p:anim from="(0.5)" to="(#ppt_x)" calcmode="lin" valueType="num">
                                      <p:cBhvr>
                                        <p:cTn id="505" dur="1230" accel="100000" fill="hold">
                                          <p:stCondLst>
                                            <p:cond delay="770"/>
                                          </p:stCondLst>
                                        </p:cTn>
                                        <p:tgtEl>
                                          <p:spTgt spid="76927">
                                            <p:txEl>
                                              <p:pRg st="0" end="0"/>
                                            </p:txEl>
                                          </p:spTgt>
                                        </p:tgtEl>
                                        <p:attrNameLst>
                                          <p:attrName>ppt_x</p:attrName>
                                        </p:attrNameLst>
                                      </p:cBhvr>
                                    </p:anim>
                                    <p:set>
                                      <p:cBhvr>
                                        <p:cTn id="506" dur="770" fill="hold"/>
                                        <p:tgtEl>
                                          <p:spTgt spid="76927">
                                            <p:txEl>
                                              <p:pRg st="0" end="0"/>
                                            </p:txEl>
                                          </p:spTgt>
                                        </p:tgtEl>
                                        <p:attrNameLst>
                                          <p:attrName>ppt_y</p:attrName>
                                        </p:attrNameLst>
                                      </p:cBhvr>
                                      <p:to>
                                        <p:strVal val="(#ppt_y+0.4)"/>
                                      </p:to>
                                    </p:set>
                                    <p:anim from="(#ppt_y+0.4)" to="(#ppt_y)" calcmode="lin" valueType="num">
                                      <p:cBhvr>
                                        <p:cTn id="507" dur="1230" accel="100000" fill="hold">
                                          <p:stCondLst>
                                            <p:cond delay="770"/>
                                          </p:stCondLst>
                                        </p:cTn>
                                        <p:tgtEl>
                                          <p:spTgt spid="76927">
                                            <p:txEl>
                                              <p:pRg st="0" end="0"/>
                                            </p:txEl>
                                          </p:spTgt>
                                        </p:tgtEl>
                                        <p:attrNameLst>
                                          <p:attrName>ppt_y</p:attrName>
                                        </p:attrNameLst>
                                      </p:cBhvr>
                                    </p:anim>
                                  </p:childTnLst>
                                </p:cTn>
                              </p:par>
                              <p:par>
                                <p:cTn id="508" presetID="50" presetClass="entr" presetSubtype="0" decel="100000" fill="hold" grpId="0" nodeType="withEffect">
                                  <p:stCondLst>
                                    <p:cond delay="0"/>
                                  </p:stCondLst>
                                  <p:childTnLst>
                                    <p:set>
                                      <p:cBhvr>
                                        <p:cTn id="509" dur="1" fill="hold">
                                          <p:stCondLst>
                                            <p:cond delay="0"/>
                                          </p:stCondLst>
                                        </p:cTn>
                                        <p:tgtEl>
                                          <p:spTgt spid="76928"/>
                                        </p:tgtEl>
                                        <p:attrNameLst>
                                          <p:attrName>style.visibility</p:attrName>
                                        </p:attrNameLst>
                                      </p:cBhvr>
                                      <p:to>
                                        <p:strVal val="visible"/>
                                      </p:to>
                                    </p:set>
                                    <p:anim calcmode="lin" valueType="num">
                                      <p:cBhvr>
                                        <p:cTn id="510" dur="1000" fill="hold"/>
                                        <p:tgtEl>
                                          <p:spTgt spid="76928"/>
                                        </p:tgtEl>
                                        <p:attrNameLst>
                                          <p:attrName>ppt_w</p:attrName>
                                        </p:attrNameLst>
                                      </p:cBhvr>
                                      <p:tavLst>
                                        <p:tav tm="0">
                                          <p:val>
                                            <p:strVal val="#ppt_w+.3"/>
                                          </p:val>
                                        </p:tav>
                                        <p:tav tm="100000">
                                          <p:val>
                                            <p:strVal val="#ppt_w"/>
                                          </p:val>
                                        </p:tav>
                                      </p:tavLst>
                                    </p:anim>
                                    <p:anim calcmode="lin" valueType="num">
                                      <p:cBhvr>
                                        <p:cTn id="511" dur="1000" fill="hold"/>
                                        <p:tgtEl>
                                          <p:spTgt spid="76928"/>
                                        </p:tgtEl>
                                        <p:attrNameLst>
                                          <p:attrName>ppt_h</p:attrName>
                                        </p:attrNameLst>
                                      </p:cBhvr>
                                      <p:tavLst>
                                        <p:tav tm="0">
                                          <p:val>
                                            <p:strVal val="#ppt_h"/>
                                          </p:val>
                                        </p:tav>
                                        <p:tav tm="100000">
                                          <p:val>
                                            <p:strVal val="#ppt_h"/>
                                          </p:val>
                                        </p:tav>
                                      </p:tavLst>
                                    </p:anim>
                                    <p:animEffect transition="in" filter="fade">
                                      <p:cBhvr>
                                        <p:cTn id="512" dur="1000"/>
                                        <p:tgtEl>
                                          <p:spTgt spid="76928"/>
                                        </p:tgtEl>
                                      </p:cBhvr>
                                    </p:animEffect>
                                  </p:childTnLst>
                                </p:cTn>
                              </p:par>
                            </p:childTnLst>
                          </p:cTn>
                        </p:par>
                      </p:childTnLst>
                    </p:cTn>
                  </p:par>
                </p:childTnLst>
              </p:cTn>
              <p:nextCondLst>
                <p:cond evt="onClick" delay="0">
                  <p:tgtEl>
                    <p:spTgt spid="76873"/>
                  </p:tgtEl>
                </p:cond>
              </p:nextCondLst>
            </p:seq>
            <p:seq concurrent="1" nextAc="seek">
              <p:cTn id="513" restart="whenNotActive" fill="hold" evtFilter="cancelBubble" nodeType="interactiveSeq">
                <p:stCondLst>
                  <p:cond evt="onClick" delay="0">
                    <p:tgtEl>
                      <p:spTgt spid="76874"/>
                    </p:tgtEl>
                  </p:cond>
                </p:stCondLst>
                <p:endSync evt="end" delay="0">
                  <p:rtn val="all"/>
                </p:endSync>
                <p:childTnLst>
                  <p:par>
                    <p:cTn id="514" fill="hold">
                      <p:stCondLst>
                        <p:cond delay="0"/>
                      </p:stCondLst>
                      <p:childTnLst>
                        <p:par>
                          <p:cTn id="515" fill="hold">
                            <p:stCondLst>
                              <p:cond delay="0"/>
                            </p:stCondLst>
                            <p:childTnLst>
                              <p:par>
                                <p:cTn id="516" presetID="17" presetClass="entr" presetSubtype="10" fill="hold" nodeType="withEffect">
                                  <p:stCondLst>
                                    <p:cond delay="0"/>
                                  </p:stCondLst>
                                  <p:childTnLst>
                                    <p:set>
                                      <p:cBhvr>
                                        <p:cTn id="517" dur="1" fill="hold">
                                          <p:stCondLst>
                                            <p:cond delay="0"/>
                                          </p:stCondLst>
                                        </p:cTn>
                                        <p:tgtEl>
                                          <p:spTgt spid="76856">
                                            <p:txEl>
                                              <p:pRg st="0" end="0"/>
                                            </p:txEl>
                                          </p:spTgt>
                                        </p:tgtEl>
                                        <p:attrNameLst>
                                          <p:attrName>style.visibility</p:attrName>
                                        </p:attrNameLst>
                                      </p:cBhvr>
                                      <p:to>
                                        <p:strVal val="visible"/>
                                      </p:to>
                                    </p:set>
                                    <p:anim calcmode="lin" valueType="num">
                                      <p:cBhvr>
                                        <p:cTn id="518" dur="500" fill="hold"/>
                                        <p:tgtEl>
                                          <p:spTgt spid="76856">
                                            <p:txEl>
                                              <p:pRg st="0" end="0"/>
                                            </p:txEl>
                                          </p:spTgt>
                                        </p:tgtEl>
                                        <p:attrNameLst>
                                          <p:attrName>ppt_w</p:attrName>
                                        </p:attrNameLst>
                                      </p:cBhvr>
                                      <p:tavLst>
                                        <p:tav tm="0">
                                          <p:val>
                                            <p:fltVal val="0"/>
                                          </p:val>
                                        </p:tav>
                                        <p:tav tm="100000">
                                          <p:val>
                                            <p:strVal val="#ppt_w"/>
                                          </p:val>
                                        </p:tav>
                                      </p:tavLst>
                                    </p:anim>
                                    <p:anim calcmode="lin" valueType="num">
                                      <p:cBhvr>
                                        <p:cTn id="519" dur="500" fill="hold"/>
                                        <p:tgtEl>
                                          <p:spTgt spid="76856">
                                            <p:txEl>
                                              <p:pRg st="0" end="0"/>
                                            </p:txEl>
                                          </p:spTgt>
                                        </p:tgtEl>
                                        <p:attrNameLst>
                                          <p:attrName>ppt_h</p:attrName>
                                        </p:attrNameLst>
                                      </p:cBhvr>
                                      <p:tavLst>
                                        <p:tav tm="0">
                                          <p:val>
                                            <p:strVal val="#ppt_h"/>
                                          </p:val>
                                        </p:tav>
                                        <p:tav tm="100000">
                                          <p:val>
                                            <p:strVal val="#ppt_h"/>
                                          </p:val>
                                        </p:tav>
                                      </p:tavLst>
                                    </p:anim>
                                  </p:childTnLst>
                                </p:cTn>
                              </p:par>
                              <p:par>
                                <p:cTn id="520" presetID="17" presetClass="entr" presetSubtype="10" fill="hold" nodeType="withEffect">
                                  <p:stCondLst>
                                    <p:cond delay="0"/>
                                  </p:stCondLst>
                                  <p:childTnLst>
                                    <p:set>
                                      <p:cBhvr>
                                        <p:cTn id="521" dur="1" fill="hold">
                                          <p:stCondLst>
                                            <p:cond delay="0"/>
                                          </p:stCondLst>
                                        </p:cTn>
                                        <p:tgtEl>
                                          <p:spTgt spid="76811">
                                            <p:txEl>
                                              <p:pRg st="0" end="0"/>
                                            </p:txEl>
                                          </p:spTgt>
                                        </p:tgtEl>
                                        <p:attrNameLst>
                                          <p:attrName>style.visibility</p:attrName>
                                        </p:attrNameLst>
                                      </p:cBhvr>
                                      <p:to>
                                        <p:strVal val="visible"/>
                                      </p:to>
                                    </p:set>
                                    <p:anim calcmode="lin" valueType="num">
                                      <p:cBhvr>
                                        <p:cTn id="522" dur="500" fill="hold"/>
                                        <p:tgtEl>
                                          <p:spTgt spid="76811">
                                            <p:txEl>
                                              <p:pRg st="0" end="0"/>
                                            </p:txEl>
                                          </p:spTgt>
                                        </p:tgtEl>
                                        <p:attrNameLst>
                                          <p:attrName>ppt_w</p:attrName>
                                        </p:attrNameLst>
                                      </p:cBhvr>
                                      <p:tavLst>
                                        <p:tav tm="0">
                                          <p:val>
                                            <p:fltVal val="0"/>
                                          </p:val>
                                        </p:tav>
                                        <p:tav tm="100000">
                                          <p:val>
                                            <p:strVal val="#ppt_w"/>
                                          </p:val>
                                        </p:tav>
                                      </p:tavLst>
                                    </p:anim>
                                    <p:anim calcmode="lin" valueType="num">
                                      <p:cBhvr>
                                        <p:cTn id="523" dur="500" fill="hold"/>
                                        <p:tgtEl>
                                          <p:spTgt spid="76811">
                                            <p:txEl>
                                              <p:pRg st="0" end="0"/>
                                            </p:txEl>
                                          </p:spTgt>
                                        </p:tgtEl>
                                        <p:attrNameLst>
                                          <p:attrName>ppt_h</p:attrName>
                                        </p:attrNameLst>
                                      </p:cBhvr>
                                      <p:tavLst>
                                        <p:tav tm="0">
                                          <p:val>
                                            <p:strVal val="#ppt_h"/>
                                          </p:val>
                                        </p:tav>
                                        <p:tav tm="100000">
                                          <p:val>
                                            <p:strVal val="#ppt_h"/>
                                          </p:val>
                                        </p:tav>
                                      </p:tavLst>
                                    </p:anim>
                                  </p:childTnLst>
                                </p:cTn>
                              </p:par>
                              <p:par>
                                <p:cTn id="524" presetID="17" presetClass="entr" presetSubtype="10" fill="hold" nodeType="withEffect">
                                  <p:stCondLst>
                                    <p:cond delay="0"/>
                                  </p:stCondLst>
                                  <p:childTnLst>
                                    <p:set>
                                      <p:cBhvr>
                                        <p:cTn id="525" dur="1" fill="hold">
                                          <p:stCondLst>
                                            <p:cond delay="0"/>
                                          </p:stCondLst>
                                        </p:cTn>
                                        <p:tgtEl>
                                          <p:spTgt spid="76832">
                                            <p:txEl>
                                              <p:pRg st="0" end="0"/>
                                            </p:txEl>
                                          </p:spTgt>
                                        </p:tgtEl>
                                        <p:attrNameLst>
                                          <p:attrName>style.visibility</p:attrName>
                                        </p:attrNameLst>
                                      </p:cBhvr>
                                      <p:to>
                                        <p:strVal val="visible"/>
                                      </p:to>
                                    </p:set>
                                    <p:anim calcmode="lin" valueType="num">
                                      <p:cBhvr>
                                        <p:cTn id="526" dur="500" fill="hold"/>
                                        <p:tgtEl>
                                          <p:spTgt spid="76832">
                                            <p:txEl>
                                              <p:pRg st="0" end="0"/>
                                            </p:txEl>
                                          </p:spTgt>
                                        </p:tgtEl>
                                        <p:attrNameLst>
                                          <p:attrName>ppt_w</p:attrName>
                                        </p:attrNameLst>
                                      </p:cBhvr>
                                      <p:tavLst>
                                        <p:tav tm="0">
                                          <p:val>
                                            <p:fltVal val="0"/>
                                          </p:val>
                                        </p:tav>
                                        <p:tav tm="100000">
                                          <p:val>
                                            <p:strVal val="#ppt_w"/>
                                          </p:val>
                                        </p:tav>
                                      </p:tavLst>
                                    </p:anim>
                                    <p:anim calcmode="lin" valueType="num">
                                      <p:cBhvr>
                                        <p:cTn id="527" dur="500" fill="hold"/>
                                        <p:tgtEl>
                                          <p:spTgt spid="76832">
                                            <p:txEl>
                                              <p:pRg st="0" end="0"/>
                                            </p:txEl>
                                          </p:spTgt>
                                        </p:tgtEl>
                                        <p:attrNameLst>
                                          <p:attrName>ppt_h</p:attrName>
                                        </p:attrNameLst>
                                      </p:cBhvr>
                                      <p:tavLst>
                                        <p:tav tm="0">
                                          <p:val>
                                            <p:strVal val="#ppt_h"/>
                                          </p:val>
                                        </p:tav>
                                        <p:tav tm="100000">
                                          <p:val>
                                            <p:strVal val="#ppt_h"/>
                                          </p:val>
                                        </p:tav>
                                      </p:tavLst>
                                    </p:anim>
                                  </p:childTnLst>
                                </p:cTn>
                              </p:par>
                              <p:par>
                                <p:cTn id="528" presetID="17" presetClass="entr" presetSubtype="10" fill="hold" nodeType="withEffect">
                                  <p:stCondLst>
                                    <p:cond delay="0"/>
                                  </p:stCondLst>
                                  <p:childTnLst>
                                    <p:set>
                                      <p:cBhvr>
                                        <p:cTn id="529" dur="1" fill="hold">
                                          <p:stCondLst>
                                            <p:cond delay="0"/>
                                          </p:stCondLst>
                                        </p:cTn>
                                        <p:tgtEl>
                                          <p:spTgt spid="76833">
                                            <p:txEl>
                                              <p:pRg st="0" end="0"/>
                                            </p:txEl>
                                          </p:spTgt>
                                        </p:tgtEl>
                                        <p:attrNameLst>
                                          <p:attrName>style.visibility</p:attrName>
                                        </p:attrNameLst>
                                      </p:cBhvr>
                                      <p:to>
                                        <p:strVal val="visible"/>
                                      </p:to>
                                    </p:set>
                                    <p:anim calcmode="lin" valueType="num">
                                      <p:cBhvr>
                                        <p:cTn id="530" dur="500" fill="hold"/>
                                        <p:tgtEl>
                                          <p:spTgt spid="76833">
                                            <p:txEl>
                                              <p:pRg st="0" end="0"/>
                                            </p:txEl>
                                          </p:spTgt>
                                        </p:tgtEl>
                                        <p:attrNameLst>
                                          <p:attrName>ppt_w</p:attrName>
                                        </p:attrNameLst>
                                      </p:cBhvr>
                                      <p:tavLst>
                                        <p:tav tm="0">
                                          <p:val>
                                            <p:fltVal val="0"/>
                                          </p:val>
                                        </p:tav>
                                        <p:tav tm="100000">
                                          <p:val>
                                            <p:strVal val="#ppt_w"/>
                                          </p:val>
                                        </p:tav>
                                      </p:tavLst>
                                    </p:anim>
                                    <p:anim calcmode="lin" valueType="num">
                                      <p:cBhvr>
                                        <p:cTn id="531" dur="500" fill="hold"/>
                                        <p:tgtEl>
                                          <p:spTgt spid="76833">
                                            <p:txEl>
                                              <p:pRg st="0" end="0"/>
                                            </p:txEl>
                                          </p:spTgt>
                                        </p:tgtEl>
                                        <p:attrNameLst>
                                          <p:attrName>ppt_h</p:attrName>
                                        </p:attrNameLst>
                                      </p:cBhvr>
                                      <p:tavLst>
                                        <p:tav tm="0">
                                          <p:val>
                                            <p:strVal val="#ppt_h"/>
                                          </p:val>
                                        </p:tav>
                                        <p:tav tm="100000">
                                          <p:val>
                                            <p:strVal val="#ppt_h"/>
                                          </p:val>
                                        </p:tav>
                                      </p:tavLst>
                                    </p:anim>
                                  </p:childTnLst>
                                </p:cTn>
                              </p:par>
                              <p:par>
                                <p:cTn id="532" presetID="17" presetClass="entr" presetSubtype="10" fill="hold" nodeType="withEffect">
                                  <p:stCondLst>
                                    <p:cond delay="0"/>
                                  </p:stCondLst>
                                  <p:childTnLst>
                                    <p:set>
                                      <p:cBhvr>
                                        <p:cTn id="533" dur="1" fill="hold">
                                          <p:stCondLst>
                                            <p:cond delay="0"/>
                                          </p:stCondLst>
                                        </p:cTn>
                                        <p:tgtEl>
                                          <p:spTgt spid="76834">
                                            <p:txEl>
                                              <p:pRg st="0" end="0"/>
                                            </p:txEl>
                                          </p:spTgt>
                                        </p:tgtEl>
                                        <p:attrNameLst>
                                          <p:attrName>style.visibility</p:attrName>
                                        </p:attrNameLst>
                                      </p:cBhvr>
                                      <p:to>
                                        <p:strVal val="visible"/>
                                      </p:to>
                                    </p:set>
                                    <p:anim calcmode="lin" valueType="num">
                                      <p:cBhvr>
                                        <p:cTn id="534" dur="500" fill="hold"/>
                                        <p:tgtEl>
                                          <p:spTgt spid="76834">
                                            <p:txEl>
                                              <p:pRg st="0" end="0"/>
                                            </p:txEl>
                                          </p:spTgt>
                                        </p:tgtEl>
                                        <p:attrNameLst>
                                          <p:attrName>ppt_w</p:attrName>
                                        </p:attrNameLst>
                                      </p:cBhvr>
                                      <p:tavLst>
                                        <p:tav tm="0">
                                          <p:val>
                                            <p:fltVal val="0"/>
                                          </p:val>
                                        </p:tav>
                                        <p:tav tm="100000">
                                          <p:val>
                                            <p:strVal val="#ppt_w"/>
                                          </p:val>
                                        </p:tav>
                                      </p:tavLst>
                                    </p:anim>
                                    <p:anim calcmode="lin" valueType="num">
                                      <p:cBhvr>
                                        <p:cTn id="535" dur="500" fill="hold"/>
                                        <p:tgtEl>
                                          <p:spTgt spid="76834">
                                            <p:txEl>
                                              <p:pRg st="0" end="0"/>
                                            </p:txEl>
                                          </p:spTgt>
                                        </p:tgtEl>
                                        <p:attrNameLst>
                                          <p:attrName>ppt_h</p:attrName>
                                        </p:attrNameLst>
                                      </p:cBhvr>
                                      <p:tavLst>
                                        <p:tav tm="0">
                                          <p:val>
                                            <p:strVal val="#ppt_h"/>
                                          </p:val>
                                        </p:tav>
                                        <p:tav tm="100000">
                                          <p:val>
                                            <p:strVal val="#ppt_h"/>
                                          </p:val>
                                        </p:tav>
                                      </p:tavLst>
                                    </p:anim>
                                  </p:childTnLst>
                                </p:cTn>
                              </p:par>
                              <p:par>
                                <p:cTn id="536" presetID="17" presetClass="entr" presetSubtype="10" fill="hold" nodeType="withEffect">
                                  <p:stCondLst>
                                    <p:cond delay="0"/>
                                  </p:stCondLst>
                                  <p:childTnLst>
                                    <p:set>
                                      <p:cBhvr>
                                        <p:cTn id="537" dur="1" fill="hold">
                                          <p:stCondLst>
                                            <p:cond delay="0"/>
                                          </p:stCondLst>
                                        </p:cTn>
                                        <p:tgtEl>
                                          <p:spTgt spid="76922">
                                            <p:txEl>
                                              <p:pRg st="0" end="0"/>
                                            </p:txEl>
                                          </p:spTgt>
                                        </p:tgtEl>
                                        <p:attrNameLst>
                                          <p:attrName>style.visibility</p:attrName>
                                        </p:attrNameLst>
                                      </p:cBhvr>
                                      <p:to>
                                        <p:strVal val="visible"/>
                                      </p:to>
                                    </p:set>
                                    <p:anim calcmode="lin" valueType="num">
                                      <p:cBhvr>
                                        <p:cTn id="538" dur="500" fill="hold"/>
                                        <p:tgtEl>
                                          <p:spTgt spid="76922">
                                            <p:txEl>
                                              <p:pRg st="0" end="0"/>
                                            </p:txEl>
                                          </p:spTgt>
                                        </p:tgtEl>
                                        <p:attrNameLst>
                                          <p:attrName>ppt_w</p:attrName>
                                        </p:attrNameLst>
                                      </p:cBhvr>
                                      <p:tavLst>
                                        <p:tav tm="0">
                                          <p:val>
                                            <p:fltVal val="0"/>
                                          </p:val>
                                        </p:tav>
                                        <p:tav tm="100000">
                                          <p:val>
                                            <p:strVal val="#ppt_w"/>
                                          </p:val>
                                        </p:tav>
                                      </p:tavLst>
                                    </p:anim>
                                    <p:anim calcmode="lin" valueType="num">
                                      <p:cBhvr>
                                        <p:cTn id="539" dur="500" fill="hold"/>
                                        <p:tgtEl>
                                          <p:spTgt spid="76922">
                                            <p:txEl>
                                              <p:pRg st="0" end="0"/>
                                            </p:txEl>
                                          </p:spTgt>
                                        </p:tgtEl>
                                        <p:attrNameLst>
                                          <p:attrName>ppt_h</p:attrName>
                                        </p:attrNameLst>
                                      </p:cBhvr>
                                      <p:tavLst>
                                        <p:tav tm="0">
                                          <p:val>
                                            <p:strVal val="#ppt_h"/>
                                          </p:val>
                                        </p:tav>
                                        <p:tav tm="100000">
                                          <p:val>
                                            <p:strVal val="#ppt_h"/>
                                          </p:val>
                                        </p:tav>
                                      </p:tavLst>
                                    </p:anim>
                                  </p:childTnLst>
                                </p:cTn>
                              </p:par>
                              <p:par>
                                <p:cTn id="540" presetID="17" presetClass="entr" presetSubtype="10" fill="hold" nodeType="withEffect">
                                  <p:stCondLst>
                                    <p:cond delay="0"/>
                                  </p:stCondLst>
                                  <p:childTnLst>
                                    <p:set>
                                      <p:cBhvr>
                                        <p:cTn id="541" dur="1" fill="hold">
                                          <p:stCondLst>
                                            <p:cond delay="0"/>
                                          </p:stCondLst>
                                        </p:cTn>
                                        <p:tgtEl>
                                          <p:spTgt spid="76937">
                                            <p:txEl>
                                              <p:pRg st="0" end="0"/>
                                            </p:txEl>
                                          </p:spTgt>
                                        </p:tgtEl>
                                        <p:attrNameLst>
                                          <p:attrName>style.visibility</p:attrName>
                                        </p:attrNameLst>
                                      </p:cBhvr>
                                      <p:to>
                                        <p:strVal val="visible"/>
                                      </p:to>
                                    </p:set>
                                    <p:anim calcmode="lin" valueType="num">
                                      <p:cBhvr>
                                        <p:cTn id="542" dur="500" fill="hold"/>
                                        <p:tgtEl>
                                          <p:spTgt spid="76937">
                                            <p:txEl>
                                              <p:pRg st="0" end="0"/>
                                            </p:txEl>
                                          </p:spTgt>
                                        </p:tgtEl>
                                        <p:attrNameLst>
                                          <p:attrName>ppt_w</p:attrName>
                                        </p:attrNameLst>
                                      </p:cBhvr>
                                      <p:tavLst>
                                        <p:tav tm="0">
                                          <p:val>
                                            <p:fltVal val="0"/>
                                          </p:val>
                                        </p:tav>
                                        <p:tav tm="100000">
                                          <p:val>
                                            <p:strVal val="#ppt_w"/>
                                          </p:val>
                                        </p:tav>
                                      </p:tavLst>
                                    </p:anim>
                                    <p:anim calcmode="lin" valueType="num">
                                      <p:cBhvr>
                                        <p:cTn id="543" dur="500" fill="hold"/>
                                        <p:tgtEl>
                                          <p:spTgt spid="76937">
                                            <p:txEl>
                                              <p:pRg st="0" end="0"/>
                                            </p:txEl>
                                          </p:spTgt>
                                        </p:tgtEl>
                                        <p:attrNameLst>
                                          <p:attrName>ppt_h</p:attrName>
                                        </p:attrNameLst>
                                      </p:cBhvr>
                                      <p:tavLst>
                                        <p:tav tm="0">
                                          <p:val>
                                            <p:strVal val="#ppt_h"/>
                                          </p:val>
                                        </p:tav>
                                        <p:tav tm="100000">
                                          <p:val>
                                            <p:strVal val="#ppt_h"/>
                                          </p:val>
                                        </p:tav>
                                      </p:tavLst>
                                    </p:anim>
                                  </p:childTnLst>
                                </p:cTn>
                              </p:par>
                              <p:par>
                                <p:cTn id="544" presetID="17" presetClass="entr" presetSubtype="10" fill="hold" nodeType="withEffect">
                                  <p:stCondLst>
                                    <p:cond delay="0"/>
                                  </p:stCondLst>
                                  <p:childTnLst>
                                    <p:set>
                                      <p:cBhvr>
                                        <p:cTn id="545" dur="1" fill="hold">
                                          <p:stCondLst>
                                            <p:cond delay="0"/>
                                          </p:stCondLst>
                                        </p:cTn>
                                        <p:tgtEl>
                                          <p:spTgt spid="76938">
                                            <p:txEl>
                                              <p:pRg st="0" end="0"/>
                                            </p:txEl>
                                          </p:spTgt>
                                        </p:tgtEl>
                                        <p:attrNameLst>
                                          <p:attrName>style.visibility</p:attrName>
                                        </p:attrNameLst>
                                      </p:cBhvr>
                                      <p:to>
                                        <p:strVal val="visible"/>
                                      </p:to>
                                    </p:set>
                                    <p:anim calcmode="lin" valueType="num">
                                      <p:cBhvr>
                                        <p:cTn id="546" dur="500" fill="hold"/>
                                        <p:tgtEl>
                                          <p:spTgt spid="76938">
                                            <p:txEl>
                                              <p:pRg st="0" end="0"/>
                                            </p:txEl>
                                          </p:spTgt>
                                        </p:tgtEl>
                                        <p:attrNameLst>
                                          <p:attrName>ppt_w</p:attrName>
                                        </p:attrNameLst>
                                      </p:cBhvr>
                                      <p:tavLst>
                                        <p:tav tm="0">
                                          <p:val>
                                            <p:fltVal val="0"/>
                                          </p:val>
                                        </p:tav>
                                        <p:tav tm="100000">
                                          <p:val>
                                            <p:strVal val="#ppt_w"/>
                                          </p:val>
                                        </p:tav>
                                      </p:tavLst>
                                    </p:anim>
                                    <p:anim calcmode="lin" valueType="num">
                                      <p:cBhvr>
                                        <p:cTn id="547" dur="500" fill="hold"/>
                                        <p:tgtEl>
                                          <p:spTgt spid="76938">
                                            <p:txEl>
                                              <p:pRg st="0" end="0"/>
                                            </p:txEl>
                                          </p:spTgt>
                                        </p:tgtEl>
                                        <p:attrNameLst>
                                          <p:attrName>ppt_h</p:attrName>
                                        </p:attrNameLst>
                                      </p:cBhvr>
                                      <p:tavLst>
                                        <p:tav tm="0">
                                          <p:val>
                                            <p:strVal val="#ppt_h"/>
                                          </p:val>
                                        </p:tav>
                                        <p:tav tm="100000">
                                          <p:val>
                                            <p:strVal val="#ppt_h"/>
                                          </p:val>
                                        </p:tav>
                                      </p:tavLst>
                                    </p:anim>
                                  </p:childTnLst>
                                </p:cTn>
                              </p:par>
                              <p:par>
                                <p:cTn id="548" presetID="17" presetClass="entr" presetSubtype="10" fill="hold" nodeType="withEffect">
                                  <p:stCondLst>
                                    <p:cond delay="0"/>
                                  </p:stCondLst>
                                  <p:childTnLst>
                                    <p:set>
                                      <p:cBhvr>
                                        <p:cTn id="549" dur="1" fill="hold">
                                          <p:stCondLst>
                                            <p:cond delay="0"/>
                                          </p:stCondLst>
                                        </p:cTn>
                                        <p:tgtEl>
                                          <p:spTgt spid="76939">
                                            <p:txEl>
                                              <p:pRg st="0" end="0"/>
                                            </p:txEl>
                                          </p:spTgt>
                                        </p:tgtEl>
                                        <p:attrNameLst>
                                          <p:attrName>style.visibility</p:attrName>
                                        </p:attrNameLst>
                                      </p:cBhvr>
                                      <p:to>
                                        <p:strVal val="visible"/>
                                      </p:to>
                                    </p:set>
                                    <p:anim calcmode="lin" valueType="num">
                                      <p:cBhvr>
                                        <p:cTn id="550" dur="500" fill="hold"/>
                                        <p:tgtEl>
                                          <p:spTgt spid="76939">
                                            <p:txEl>
                                              <p:pRg st="0" end="0"/>
                                            </p:txEl>
                                          </p:spTgt>
                                        </p:tgtEl>
                                        <p:attrNameLst>
                                          <p:attrName>ppt_w</p:attrName>
                                        </p:attrNameLst>
                                      </p:cBhvr>
                                      <p:tavLst>
                                        <p:tav tm="0">
                                          <p:val>
                                            <p:fltVal val="0"/>
                                          </p:val>
                                        </p:tav>
                                        <p:tav tm="100000">
                                          <p:val>
                                            <p:strVal val="#ppt_w"/>
                                          </p:val>
                                        </p:tav>
                                      </p:tavLst>
                                    </p:anim>
                                    <p:anim calcmode="lin" valueType="num">
                                      <p:cBhvr>
                                        <p:cTn id="551" dur="500" fill="hold"/>
                                        <p:tgtEl>
                                          <p:spTgt spid="76939">
                                            <p:txEl>
                                              <p:pRg st="0" end="0"/>
                                            </p:txEl>
                                          </p:spTgt>
                                        </p:tgtEl>
                                        <p:attrNameLst>
                                          <p:attrName>ppt_h</p:attrName>
                                        </p:attrNameLst>
                                      </p:cBhvr>
                                      <p:tavLst>
                                        <p:tav tm="0">
                                          <p:val>
                                            <p:strVal val="#ppt_h"/>
                                          </p:val>
                                        </p:tav>
                                        <p:tav tm="100000">
                                          <p:val>
                                            <p:strVal val="#ppt_h"/>
                                          </p:val>
                                        </p:tav>
                                      </p:tavLst>
                                    </p:anim>
                                  </p:childTnLst>
                                </p:cTn>
                              </p:par>
                              <p:par>
                                <p:cTn id="552" presetID="17" presetClass="entr" presetSubtype="10" fill="hold" nodeType="withEffect">
                                  <p:stCondLst>
                                    <p:cond delay="0"/>
                                  </p:stCondLst>
                                  <p:childTnLst>
                                    <p:set>
                                      <p:cBhvr>
                                        <p:cTn id="553" dur="1" fill="hold">
                                          <p:stCondLst>
                                            <p:cond delay="0"/>
                                          </p:stCondLst>
                                        </p:cTn>
                                        <p:tgtEl>
                                          <p:spTgt spid="76940">
                                            <p:txEl>
                                              <p:pRg st="0" end="0"/>
                                            </p:txEl>
                                          </p:spTgt>
                                        </p:tgtEl>
                                        <p:attrNameLst>
                                          <p:attrName>style.visibility</p:attrName>
                                        </p:attrNameLst>
                                      </p:cBhvr>
                                      <p:to>
                                        <p:strVal val="visible"/>
                                      </p:to>
                                    </p:set>
                                    <p:anim calcmode="lin" valueType="num">
                                      <p:cBhvr>
                                        <p:cTn id="554" dur="500" fill="hold"/>
                                        <p:tgtEl>
                                          <p:spTgt spid="76940">
                                            <p:txEl>
                                              <p:pRg st="0" end="0"/>
                                            </p:txEl>
                                          </p:spTgt>
                                        </p:tgtEl>
                                        <p:attrNameLst>
                                          <p:attrName>ppt_w</p:attrName>
                                        </p:attrNameLst>
                                      </p:cBhvr>
                                      <p:tavLst>
                                        <p:tav tm="0">
                                          <p:val>
                                            <p:fltVal val="0"/>
                                          </p:val>
                                        </p:tav>
                                        <p:tav tm="100000">
                                          <p:val>
                                            <p:strVal val="#ppt_w"/>
                                          </p:val>
                                        </p:tav>
                                      </p:tavLst>
                                    </p:anim>
                                    <p:anim calcmode="lin" valueType="num">
                                      <p:cBhvr>
                                        <p:cTn id="555" dur="500" fill="hold"/>
                                        <p:tgtEl>
                                          <p:spTgt spid="76940">
                                            <p:txEl>
                                              <p:pRg st="0" end="0"/>
                                            </p:txEl>
                                          </p:spTgt>
                                        </p:tgtEl>
                                        <p:attrNameLst>
                                          <p:attrName>ppt_h</p:attrName>
                                        </p:attrNameLst>
                                      </p:cBhvr>
                                      <p:tavLst>
                                        <p:tav tm="0">
                                          <p:val>
                                            <p:strVal val="#ppt_h"/>
                                          </p:val>
                                        </p:tav>
                                        <p:tav tm="100000">
                                          <p:val>
                                            <p:strVal val="#ppt_h"/>
                                          </p:val>
                                        </p:tav>
                                      </p:tavLst>
                                    </p:anim>
                                  </p:childTnLst>
                                </p:cTn>
                              </p:par>
                              <p:par>
                                <p:cTn id="556" presetID="17" presetClass="entr" presetSubtype="10" fill="hold" nodeType="withEffect">
                                  <p:stCondLst>
                                    <p:cond delay="0"/>
                                  </p:stCondLst>
                                  <p:childTnLst>
                                    <p:set>
                                      <p:cBhvr>
                                        <p:cTn id="557" dur="1" fill="hold">
                                          <p:stCondLst>
                                            <p:cond delay="0"/>
                                          </p:stCondLst>
                                        </p:cTn>
                                        <p:tgtEl>
                                          <p:spTgt spid="76941">
                                            <p:txEl>
                                              <p:pRg st="0" end="0"/>
                                            </p:txEl>
                                          </p:spTgt>
                                        </p:tgtEl>
                                        <p:attrNameLst>
                                          <p:attrName>style.visibility</p:attrName>
                                        </p:attrNameLst>
                                      </p:cBhvr>
                                      <p:to>
                                        <p:strVal val="visible"/>
                                      </p:to>
                                    </p:set>
                                    <p:anim calcmode="lin" valueType="num">
                                      <p:cBhvr>
                                        <p:cTn id="558" dur="500" fill="hold"/>
                                        <p:tgtEl>
                                          <p:spTgt spid="76941">
                                            <p:txEl>
                                              <p:pRg st="0" end="0"/>
                                            </p:txEl>
                                          </p:spTgt>
                                        </p:tgtEl>
                                        <p:attrNameLst>
                                          <p:attrName>ppt_w</p:attrName>
                                        </p:attrNameLst>
                                      </p:cBhvr>
                                      <p:tavLst>
                                        <p:tav tm="0">
                                          <p:val>
                                            <p:fltVal val="0"/>
                                          </p:val>
                                        </p:tav>
                                        <p:tav tm="100000">
                                          <p:val>
                                            <p:strVal val="#ppt_w"/>
                                          </p:val>
                                        </p:tav>
                                      </p:tavLst>
                                    </p:anim>
                                    <p:anim calcmode="lin" valueType="num">
                                      <p:cBhvr>
                                        <p:cTn id="559" dur="500" fill="hold"/>
                                        <p:tgtEl>
                                          <p:spTgt spid="76941">
                                            <p:txEl>
                                              <p:pRg st="0" end="0"/>
                                            </p:txEl>
                                          </p:spTgt>
                                        </p:tgtEl>
                                        <p:attrNameLst>
                                          <p:attrName>ppt_h</p:attrName>
                                        </p:attrNameLst>
                                      </p:cBhvr>
                                      <p:tavLst>
                                        <p:tav tm="0">
                                          <p:val>
                                            <p:strVal val="#ppt_h"/>
                                          </p:val>
                                        </p:tav>
                                        <p:tav tm="100000">
                                          <p:val>
                                            <p:strVal val="#ppt_h"/>
                                          </p:val>
                                        </p:tav>
                                      </p:tavLst>
                                    </p:anim>
                                  </p:childTnLst>
                                </p:cTn>
                              </p:par>
                              <p:par>
                                <p:cTn id="560" presetID="17" presetClass="entr" presetSubtype="10" fill="hold" nodeType="withEffect">
                                  <p:stCondLst>
                                    <p:cond delay="0"/>
                                  </p:stCondLst>
                                  <p:childTnLst>
                                    <p:set>
                                      <p:cBhvr>
                                        <p:cTn id="561" dur="1" fill="hold">
                                          <p:stCondLst>
                                            <p:cond delay="0"/>
                                          </p:stCondLst>
                                        </p:cTn>
                                        <p:tgtEl>
                                          <p:spTgt spid="76942">
                                            <p:txEl>
                                              <p:pRg st="0" end="0"/>
                                            </p:txEl>
                                          </p:spTgt>
                                        </p:tgtEl>
                                        <p:attrNameLst>
                                          <p:attrName>style.visibility</p:attrName>
                                        </p:attrNameLst>
                                      </p:cBhvr>
                                      <p:to>
                                        <p:strVal val="visible"/>
                                      </p:to>
                                    </p:set>
                                    <p:anim calcmode="lin" valueType="num">
                                      <p:cBhvr>
                                        <p:cTn id="562" dur="500" fill="hold"/>
                                        <p:tgtEl>
                                          <p:spTgt spid="76942">
                                            <p:txEl>
                                              <p:pRg st="0" end="0"/>
                                            </p:txEl>
                                          </p:spTgt>
                                        </p:tgtEl>
                                        <p:attrNameLst>
                                          <p:attrName>ppt_w</p:attrName>
                                        </p:attrNameLst>
                                      </p:cBhvr>
                                      <p:tavLst>
                                        <p:tav tm="0">
                                          <p:val>
                                            <p:fltVal val="0"/>
                                          </p:val>
                                        </p:tav>
                                        <p:tav tm="100000">
                                          <p:val>
                                            <p:strVal val="#ppt_w"/>
                                          </p:val>
                                        </p:tav>
                                      </p:tavLst>
                                    </p:anim>
                                    <p:anim calcmode="lin" valueType="num">
                                      <p:cBhvr>
                                        <p:cTn id="563" dur="500" fill="hold"/>
                                        <p:tgtEl>
                                          <p:spTgt spid="76942">
                                            <p:txEl>
                                              <p:pRg st="0" end="0"/>
                                            </p:txEl>
                                          </p:spTgt>
                                        </p:tgtEl>
                                        <p:attrNameLst>
                                          <p:attrName>ppt_h</p:attrName>
                                        </p:attrNameLst>
                                      </p:cBhvr>
                                      <p:tavLst>
                                        <p:tav tm="0">
                                          <p:val>
                                            <p:strVal val="#ppt_h"/>
                                          </p:val>
                                        </p:tav>
                                        <p:tav tm="100000">
                                          <p:val>
                                            <p:strVal val="#ppt_h"/>
                                          </p:val>
                                        </p:tav>
                                      </p:tavLst>
                                    </p:anim>
                                  </p:childTnLst>
                                </p:cTn>
                              </p:par>
                              <p:par>
                                <p:cTn id="564" presetID="17" presetClass="entr" presetSubtype="10" fill="hold" nodeType="withEffect">
                                  <p:stCondLst>
                                    <p:cond delay="0"/>
                                  </p:stCondLst>
                                  <p:childTnLst>
                                    <p:set>
                                      <p:cBhvr>
                                        <p:cTn id="565" dur="1" fill="hold">
                                          <p:stCondLst>
                                            <p:cond delay="0"/>
                                          </p:stCondLst>
                                        </p:cTn>
                                        <p:tgtEl>
                                          <p:spTgt spid="76943">
                                            <p:txEl>
                                              <p:pRg st="0" end="0"/>
                                            </p:txEl>
                                          </p:spTgt>
                                        </p:tgtEl>
                                        <p:attrNameLst>
                                          <p:attrName>style.visibility</p:attrName>
                                        </p:attrNameLst>
                                      </p:cBhvr>
                                      <p:to>
                                        <p:strVal val="visible"/>
                                      </p:to>
                                    </p:set>
                                    <p:anim calcmode="lin" valueType="num">
                                      <p:cBhvr>
                                        <p:cTn id="566" dur="500" fill="hold"/>
                                        <p:tgtEl>
                                          <p:spTgt spid="76943">
                                            <p:txEl>
                                              <p:pRg st="0" end="0"/>
                                            </p:txEl>
                                          </p:spTgt>
                                        </p:tgtEl>
                                        <p:attrNameLst>
                                          <p:attrName>ppt_w</p:attrName>
                                        </p:attrNameLst>
                                      </p:cBhvr>
                                      <p:tavLst>
                                        <p:tav tm="0">
                                          <p:val>
                                            <p:fltVal val="0"/>
                                          </p:val>
                                        </p:tav>
                                        <p:tav tm="100000">
                                          <p:val>
                                            <p:strVal val="#ppt_w"/>
                                          </p:val>
                                        </p:tav>
                                      </p:tavLst>
                                    </p:anim>
                                    <p:anim calcmode="lin" valueType="num">
                                      <p:cBhvr>
                                        <p:cTn id="567" dur="500" fill="hold"/>
                                        <p:tgtEl>
                                          <p:spTgt spid="76943">
                                            <p:txEl>
                                              <p:pRg st="0" end="0"/>
                                            </p:txEl>
                                          </p:spTgt>
                                        </p:tgtEl>
                                        <p:attrNameLst>
                                          <p:attrName>ppt_h</p:attrName>
                                        </p:attrNameLst>
                                      </p:cBhvr>
                                      <p:tavLst>
                                        <p:tav tm="0">
                                          <p:val>
                                            <p:strVal val="#ppt_h"/>
                                          </p:val>
                                        </p:tav>
                                        <p:tav tm="100000">
                                          <p:val>
                                            <p:strVal val="#ppt_h"/>
                                          </p:val>
                                        </p:tav>
                                      </p:tavLst>
                                    </p:anim>
                                  </p:childTnLst>
                                </p:cTn>
                              </p:par>
                              <p:par>
                                <p:cTn id="568" presetID="50" presetClass="entr" presetSubtype="0" decel="100000" fill="hold" grpId="0" nodeType="withEffect">
                                  <p:stCondLst>
                                    <p:cond delay="0"/>
                                  </p:stCondLst>
                                  <p:childTnLst>
                                    <p:set>
                                      <p:cBhvr>
                                        <p:cTn id="569" dur="1" fill="hold">
                                          <p:stCondLst>
                                            <p:cond delay="0"/>
                                          </p:stCondLst>
                                        </p:cTn>
                                        <p:tgtEl>
                                          <p:spTgt spid="76936"/>
                                        </p:tgtEl>
                                        <p:attrNameLst>
                                          <p:attrName>style.visibility</p:attrName>
                                        </p:attrNameLst>
                                      </p:cBhvr>
                                      <p:to>
                                        <p:strVal val="visible"/>
                                      </p:to>
                                    </p:set>
                                    <p:anim calcmode="lin" valueType="num">
                                      <p:cBhvr>
                                        <p:cTn id="570" dur="1000" fill="hold"/>
                                        <p:tgtEl>
                                          <p:spTgt spid="76936"/>
                                        </p:tgtEl>
                                        <p:attrNameLst>
                                          <p:attrName>ppt_w</p:attrName>
                                        </p:attrNameLst>
                                      </p:cBhvr>
                                      <p:tavLst>
                                        <p:tav tm="0">
                                          <p:val>
                                            <p:strVal val="#ppt_w+.3"/>
                                          </p:val>
                                        </p:tav>
                                        <p:tav tm="100000">
                                          <p:val>
                                            <p:strVal val="#ppt_w"/>
                                          </p:val>
                                        </p:tav>
                                      </p:tavLst>
                                    </p:anim>
                                    <p:anim calcmode="lin" valueType="num">
                                      <p:cBhvr>
                                        <p:cTn id="571" dur="1000" fill="hold"/>
                                        <p:tgtEl>
                                          <p:spTgt spid="76936"/>
                                        </p:tgtEl>
                                        <p:attrNameLst>
                                          <p:attrName>ppt_h</p:attrName>
                                        </p:attrNameLst>
                                      </p:cBhvr>
                                      <p:tavLst>
                                        <p:tav tm="0">
                                          <p:val>
                                            <p:strVal val="#ppt_h"/>
                                          </p:val>
                                        </p:tav>
                                        <p:tav tm="100000">
                                          <p:val>
                                            <p:strVal val="#ppt_h"/>
                                          </p:val>
                                        </p:tav>
                                      </p:tavLst>
                                    </p:anim>
                                    <p:animEffect transition="in" filter="fade">
                                      <p:cBhvr>
                                        <p:cTn id="572" dur="1000"/>
                                        <p:tgtEl>
                                          <p:spTgt spid="76936"/>
                                        </p:tgtEl>
                                      </p:cBhvr>
                                    </p:animEffect>
                                  </p:childTnLst>
                                </p:cTn>
                              </p:par>
                            </p:childTnLst>
                          </p:cTn>
                        </p:par>
                      </p:childTnLst>
                    </p:cTn>
                  </p:par>
                </p:childTnLst>
              </p:cTn>
              <p:nextCondLst>
                <p:cond evt="onClick" delay="0">
                  <p:tgtEl>
                    <p:spTgt spid="76874"/>
                  </p:tgtEl>
                </p:cond>
              </p:nextCondLst>
            </p:seq>
            <p:seq concurrent="1" nextAc="seek">
              <p:cTn id="573" restart="whenNotActive" fill="hold" evtFilter="cancelBubble" nodeType="interactiveSeq">
                <p:stCondLst>
                  <p:cond evt="onClick" delay="0">
                    <p:tgtEl>
                      <p:spTgt spid="76862"/>
                    </p:tgtEl>
                  </p:cond>
                </p:stCondLst>
                <p:endSync evt="end" delay="0">
                  <p:rtn val="all"/>
                </p:endSync>
                <p:childTnLst>
                  <p:par>
                    <p:cTn id="574" fill="hold">
                      <p:stCondLst>
                        <p:cond delay="0"/>
                      </p:stCondLst>
                      <p:childTnLst>
                        <p:par>
                          <p:cTn id="575" fill="hold">
                            <p:stCondLst>
                              <p:cond delay="0"/>
                            </p:stCondLst>
                            <p:childTnLst>
                              <p:par>
                                <p:cTn id="576" presetID="17" presetClass="entr" presetSubtype="10" fill="hold" grpId="0" nodeType="clickEffect">
                                  <p:stCondLst>
                                    <p:cond delay="0"/>
                                  </p:stCondLst>
                                  <p:childTnLst>
                                    <p:set>
                                      <p:cBhvr>
                                        <p:cTn id="577" dur="1" fill="hold">
                                          <p:stCondLst>
                                            <p:cond delay="0"/>
                                          </p:stCondLst>
                                        </p:cTn>
                                        <p:tgtEl>
                                          <p:spTgt spid="76802"/>
                                        </p:tgtEl>
                                        <p:attrNameLst>
                                          <p:attrName>style.visibility</p:attrName>
                                        </p:attrNameLst>
                                      </p:cBhvr>
                                      <p:to>
                                        <p:strVal val="visible"/>
                                      </p:to>
                                    </p:set>
                                    <p:anim calcmode="lin" valueType="num">
                                      <p:cBhvr>
                                        <p:cTn id="578" dur="500" fill="hold"/>
                                        <p:tgtEl>
                                          <p:spTgt spid="76802"/>
                                        </p:tgtEl>
                                        <p:attrNameLst>
                                          <p:attrName>ppt_w</p:attrName>
                                        </p:attrNameLst>
                                      </p:cBhvr>
                                      <p:tavLst>
                                        <p:tav tm="0">
                                          <p:val>
                                            <p:fltVal val="0"/>
                                          </p:val>
                                        </p:tav>
                                        <p:tav tm="100000">
                                          <p:val>
                                            <p:strVal val="#ppt_w"/>
                                          </p:val>
                                        </p:tav>
                                      </p:tavLst>
                                    </p:anim>
                                    <p:anim calcmode="lin" valueType="num">
                                      <p:cBhvr>
                                        <p:cTn id="579" dur="500" fill="hold"/>
                                        <p:tgtEl>
                                          <p:spTgt spid="76802"/>
                                        </p:tgtEl>
                                        <p:attrNameLst>
                                          <p:attrName>ppt_h</p:attrName>
                                        </p:attrNameLst>
                                      </p:cBhvr>
                                      <p:tavLst>
                                        <p:tav tm="0">
                                          <p:val>
                                            <p:strVal val="#ppt_h"/>
                                          </p:val>
                                        </p:tav>
                                        <p:tav tm="100000">
                                          <p:val>
                                            <p:strVal val="#ppt_h"/>
                                          </p:val>
                                        </p:tav>
                                      </p:tavLst>
                                    </p:anim>
                                  </p:childTnLst>
                                </p:cTn>
                              </p:par>
                            </p:childTnLst>
                          </p:cTn>
                        </p:par>
                      </p:childTnLst>
                    </p:cTn>
                  </p:par>
                  <p:par>
                    <p:cTn id="580" fill="hold">
                      <p:stCondLst>
                        <p:cond delay="indefinite"/>
                      </p:stCondLst>
                      <p:childTnLst>
                        <p:par>
                          <p:cTn id="581" fill="hold">
                            <p:stCondLst>
                              <p:cond delay="0"/>
                            </p:stCondLst>
                            <p:childTnLst>
                              <p:par>
                                <p:cTn id="582" presetID="17" presetClass="exit" presetSubtype="10" fill="hold" grpId="1" nodeType="clickEffect">
                                  <p:stCondLst>
                                    <p:cond delay="0"/>
                                  </p:stCondLst>
                                  <p:childTnLst>
                                    <p:anim calcmode="lin" valueType="num">
                                      <p:cBhvr>
                                        <p:cTn id="583" dur="500"/>
                                        <p:tgtEl>
                                          <p:spTgt spid="76802"/>
                                        </p:tgtEl>
                                        <p:attrNameLst>
                                          <p:attrName>ppt_w</p:attrName>
                                        </p:attrNameLst>
                                      </p:cBhvr>
                                      <p:tavLst>
                                        <p:tav tm="0">
                                          <p:val>
                                            <p:strVal val="ppt_w"/>
                                          </p:val>
                                        </p:tav>
                                        <p:tav tm="100000">
                                          <p:val>
                                            <p:fltVal val="0"/>
                                          </p:val>
                                        </p:tav>
                                      </p:tavLst>
                                    </p:anim>
                                    <p:anim calcmode="lin" valueType="num">
                                      <p:cBhvr>
                                        <p:cTn id="584" dur="500"/>
                                        <p:tgtEl>
                                          <p:spTgt spid="76802"/>
                                        </p:tgtEl>
                                        <p:attrNameLst>
                                          <p:attrName>ppt_h</p:attrName>
                                        </p:attrNameLst>
                                      </p:cBhvr>
                                      <p:tavLst>
                                        <p:tav tm="0">
                                          <p:val>
                                            <p:strVal val="ppt_h"/>
                                          </p:val>
                                        </p:tav>
                                        <p:tav tm="100000">
                                          <p:val>
                                            <p:strVal val="ppt_h"/>
                                          </p:val>
                                        </p:tav>
                                      </p:tavLst>
                                    </p:anim>
                                    <p:set>
                                      <p:cBhvr>
                                        <p:cTn id="585" dur="1" fill="hold">
                                          <p:stCondLst>
                                            <p:cond delay="499"/>
                                          </p:stCondLst>
                                        </p:cTn>
                                        <p:tgtEl>
                                          <p:spTgt spid="76802"/>
                                        </p:tgtEl>
                                        <p:attrNameLst>
                                          <p:attrName>style.visibility</p:attrName>
                                        </p:attrNameLst>
                                      </p:cBhvr>
                                      <p:to>
                                        <p:strVal val="hidden"/>
                                      </p:to>
                                    </p:set>
                                  </p:childTnLst>
                                </p:cTn>
                              </p:par>
                            </p:childTnLst>
                          </p:cTn>
                        </p:par>
                      </p:childTnLst>
                    </p:cTn>
                  </p:par>
                </p:childTnLst>
              </p:cTn>
              <p:nextCondLst>
                <p:cond evt="onClick" delay="0">
                  <p:tgtEl>
                    <p:spTgt spid="76862"/>
                  </p:tgtEl>
                </p:cond>
              </p:nextCondLst>
            </p:seq>
            <p:seq concurrent="1" nextAc="seek">
              <p:cTn id="586" restart="whenNotActive" fill="hold" evtFilter="cancelBubble" nodeType="interactiveSeq">
                <p:stCondLst>
                  <p:cond evt="onClick" delay="0">
                    <p:tgtEl>
                      <p:spTgt spid="76863"/>
                    </p:tgtEl>
                  </p:cond>
                </p:stCondLst>
                <p:endSync evt="end" delay="0">
                  <p:rtn val="all"/>
                </p:endSync>
                <p:childTnLst>
                  <p:par>
                    <p:cTn id="587" fill="hold">
                      <p:stCondLst>
                        <p:cond delay="0"/>
                      </p:stCondLst>
                      <p:childTnLst>
                        <p:par>
                          <p:cTn id="588" fill="hold">
                            <p:stCondLst>
                              <p:cond delay="0"/>
                            </p:stCondLst>
                            <p:childTnLst>
                              <p:par>
                                <p:cTn id="589" presetID="17" presetClass="entr" presetSubtype="10" fill="hold" grpId="0" nodeType="clickEffect">
                                  <p:stCondLst>
                                    <p:cond delay="0"/>
                                  </p:stCondLst>
                                  <p:childTnLst>
                                    <p:set>
                                      <p:cBhvr>
                                        <p:cTn id="590" dur="1" fill="hold">
                                          <p:stCondLst>
                                            <p:cond delay="0"/>
                                          </p:stCondLst>
                                        </p:cTn>
                                        <p:tgtEl>
                                          <p:spTgt spid="76859"/>
                                        </p:tgtEl>
                                        <p:attrNameLst>
                                          <p:attrName>style.visibility</p:attrName>
                                        </p:attrNameLst>
                                      </p:cBhvr>
                                      <p:to>
                                        <p:strVal val="visible"/>
                                      </p:to>
                                    </p:set>
                                    <p:anim calcmode="lin" valueType="num">
                                      <p:cBhvr>
                                        <p:cTn id="591" dur="500" fill="hold"/>
                                        <p:tgtEl>
                                          <p:spTgt spid="76859"/>
                                        </p:tgtEl>
                                        <p:attrNameLst>
                                          <p:attrName>ppt_w</p:attrName>
                                        </p:attrNameLst>
                                      </p:cBhvr>
                                      <p:tavLst>
                                        <p:tav tm="0">
                                          <p:val>
                                            <p:fltVal val="0"/>
                                          </p:val>
                                        </p:tav>
                                        <p:tav tm="100000">
                                          <p:val>
                                            <p:strVal val="#ppt_w"/>
                                          </p:val>
                                        </p:tav>
                                      </p:tavLst>
                                    </p:anim>
                                    <p:anim calcmode="lin" valueType="num">
                                      <p:cBhvr>
                                        <p:cTn id="592" dur="500" fill="hold"/>
                                        <p:tgtEl>
                                          <p:spTgt spid="76859"/>
                                        </p:tgtEl>
                                        <p:attrNameLst>
                                          <p:attrName>ppt_h</p:attrName>
                                        </p:attrNameLst>
                                      </p:cBhvr>
                                      <p:tavLst>
                                        <p:tav tm="0">
                                          <p:val>
                                            <p:strVal val="#ppt_h"/>
                                          </p:val>
                                        </p:tav>
                                        <p:tav tm="100000">
                                          <p:val>
                                            <p:strVal val="#ppt_h"/>
                                          </p:val>
                                        </p:tav>
                                      </p:tavLst>
                                    </p:anim>
                                  </p:childTnLst>
                                </p:cTn>
                              </p:par>
                            </p:childTnLst>
                          </p:cTn>
                        </p:par>
                      </p:childTnLst>
                    </p:cTn>
                  </p:par>
                  <p:par>
                    <p:cTn id="593" fill="hold">
                      <p:stCondLst>
                        <p:cond delay="indefinite"/>
                      </p:stCondLst>
                      <p:childTnLst>
                        <p:par>
                          <p:cTn id="594" fill="hold">
                            <p:stCondLst>
                              <p:cond delay="0"/>
                            </p:stCondLst>
                            <p:childTnLst>
                              <p:par>
                                <p:cTn id="595" presetID="17" presetClass="exit" presetSubtype="10" fill="hold" grpId="1" nodeType="clickEffect">
                                  <p:stCondLst>
                                    <p:cond delay="0"/>
                                  </p:stCondLst>
                                  <p:childTnLst>
                                    <p:anim calcmode="lin" valueType="num">
                                      <p:cBhvr>
                                        <p:cTn id="596" dur="500"/>
                                        <p:tgtEl>
                                          <p:spTgt spid="76859"/>
                                        </p:tgtEl>
                                        <p:attrNameLst>
                                          <p:attrName>ppt_w</p:attrName>
                                        </p:attrNameLst>
                                      </p:cBhvr>
                                      <p:tavLst>
                                        <p:tav tm="0">
                                          <p:val>
                                            <p:strVal val="ppt_w"/>
                                          </p:val>
                                        </p:tav>
                                        <p:tav tm="100000">
                                          <p:val>
                                            <p:fltVal val="0"/>
                                          </p:val>
                                        </p:tav>
                                      </p:tavLst>
                                    </p:anim>
                                    <p:anim calcmode="lin" valueType="num">
                                      <p:cBhvr>
                                        <p:cTn id="597" dur="500"/>
                                        <p:tgtEl>
                                          <p:spTgt spid="76859"/>
                                        </p:tgtEl>
                                        <p:attrNameLst>
                                          <p:attrName>ppt_h</p:attrName>
                                        </p:attrNameLst>
                                      </p:cBhvr>
                                      <p:tavLst>
                                        <p:tav tm="0">
                                          <p:val>
                                            <p:strVal val="ppt_h"/>
                                          </p:val>
                                        </p:tav>
                                        <p:tav tm="100000">
                                          <p:val>
                                            <p:strVal val="ppt_h"/>
                                          </p:val>
                                        </p:tav>
                                      </p:tavLst>
                                    </p:anim>
                                    <p:set>
                                      <p:cBhvr>
                                        <p:cTn id="598" dur="1" fill="hold">
                                          <p:stCondLst>
                                            <p:cond delay="499"/>
                                          </p:stCondLst>
                                        </p:cTn>
                                        <p:tgtEl>
                                          <p:spTgt spid="76859"/>
                                        </p:tgtEl>
                                        <p:attrNameLst>
                                          <p:attrName>style.visibility</p:attrName>
                                        </p:attrNameLst>
                                      </p:cBhvr>
                                      <p:to>
                                        <p:strVal val="hidden"/>
                                      </p:to>
                                    </p:set>
                                  </p:childTnLst>
                                </p:cTn>
                              </p:par>
                            </p:childTnLst>
                          </p:cTn>
                        </p:par>
                      </p:childTnLst>
                    </p:cTn>
                  </p:par>
                </p:childTnLst>
              </p:cTn>
              <p:nextCondLst>
                <p:cond evt="onClick" delay="0">
                  <p:tgtEl>
                    <p:spTgt spid="76863"/>
                  </p:tgtEl>
                </p:cond>
              </p:nextCondLst>
            </p:seq>
            <p:seq concurrent="1" nextAc="seek">
              <p:cTn id="599" restart="whenNotActive" fill="hold" evtFilter="cancelBubble" nodeType="interactiveSeq">
                <p:stCondLst>
                  <p:cond evt="onClick" delay="0">
                    <p:tgtEl>
                      <p:spTgt spid="76864"/>
                    </p:tgtEl>
                  </p:cond>
                </p:stCondLst>
                <p:endSync evt="end" delay="0">
                  <p:rtn val="all"/>
                </p:endSync>
                <p:childTnLst>
                  <p:par>
                    <p:cTn id="600" fill="hold">
                      <p:stCondLst>
                        <p:cond delay="0"/>
                      </p:stCondLst>
                      <p:childTnLst>
                        <p:par>
                          <p:cTn id="601" fill="hold">
                            <p:stCondLst>
                              <p:cond delay="0"/>
                            </p:stCondLst>
                            <p:childTnLst>
                              <p:par>
                                <p:cTn id="602" presetID="17" presetClass="entr" presetSubtype="10" fill="hold" grpId="0" nodeType="clickEffect">
                                  <p:stCondLst>
                                    <p:cond delay="0"/>
                                  </p:stCondLst>
                                  <p:iterate type="lt">
                                    <p:tmPct val="0"/>
                                  </p:iterate>
                                  <p:childTnLst>
                                    <p:set>
                                      <p:cBhvr>
                                        <p:cTn id="603" dur="1" fill="hold">
                                          <p:stCondLst>
                                            <p:cond delay="0"/>
                                          </p:stCondLst>
                                        </p:cTn>
                                        <p:tgtEl>
                                          <p:spTgt spid="76861"/>
                                        </p:tgtEl>
                                        <p:attrNameLst>
                                          <p:attrName>style.visibility</p:attrName>
                                        </p:attrNameLst>
                                      </p:cBhvr>
                                      <p:to>
                                        <p:strVal val="visible"/>
                                      </p:to>
                                    </p:set>
                                    <p:anim calcmode="lin" valueType="num">
                                      <p:cBhvr>
                                        <p:cTn id="604" dur="500" fill="hold"/>
                                        <p:tgtEl>
                                          <p:spTgt spid="76861"/>
                                        </p:tgtEl>
                                        <p:attrNameLst>
                                          <p:attrName>ppt_w</p:attrName>
                                        </p:attrNameLst>
                                      </p:cBhvr>
                                      <p:tavLst>
                                        <p:tav tm="0">
                                          <p:val>
                                            <p:fltVal val="0"/>
                                          </p:val>
                                        </p:tav>
                                        <p:tav tm="100000">
                                          <p:val>
                                            <p:strVal val="#ppt_w"/>
                                          </p:val>
                                        </p:tav>
                                      </p:tavLst>
                                    </p:anim>
                                    <p:anim calcmode="lin" valueType="num">
                                      <p:cBhvr>
                                        <p:cTn id="605" dur="500" fill="hold"/>
                                        <p:tgtEl>
                                          <p:spTgt spid="76861"/>
                                        </p:tgtEl>
                                        <p:attrNameLst>
                                          <p:attrName>ppt_h</p:attrName>
                                        </p:attrNameLst>
                                      </p:cBhvr>
                                      <p:tavLst>
                                        <p:tav tm="0">
                                          <p:val>
                                            <p:strVal val="#ppt_h"/>
                                          </p:val>
                                        </p:tav>
                                        <p:tav tm="100000">
                                          <p:val>
                                            <p:strVal val="#ppt_h"/>
                                          </p:val>
                                        </p:tav>
                                      </p:tavLst>
                                    </p:anim>
                                  </p:childTnLst>
                                </p:cTn>
                              </p:par>
                            </p:childTnLst>
                          </p:cTn>
                        </p:par>
                      </p:childTnLst>
                    </p:cTn>
                  </p:par>
                  <p:par>
                    <p:cTn id="606" fill="hold">
                      <p:stCondLst>
                        <p:cond delay="indefinite"/>
                      </p:stCondLst>
                      <p:childTnLst>
                        <p:par>
                          <p:cTn id="607" fill="hold">
                            <p:stCondLst>
                              <p:cond delay="0"/>
                            </p:stCondLst>
                            <p:childTnLst>
                              <p:par>
                                <p:cTn id="608" presetID="17" presetClass="exit" presetSubtype="10" fill="hold" grpId="1" nodeType="clickEffect">
                                  <p:stCondLst>
                                    <p:cond delay="0"/>
                                  </p:stCondLst>
                                  <p:iterate type="lt">
                                    <p:tmPct val="0"/>
                                  </p:iterate>
                                  <p:childTnLst>
                                    <p:anim calcmode="lin" valueType="num">
                                      <p:cBhvr>
                                        <p:cTn id="609" dur="500"/>
                                        <p:tgtEl>
                                          <p:spTgt spid="76861"/>
                                        </p:tgtEl>
                                        <p:attrNameLst>
                                          <p:attrName>ppt_w</p:attrName>
                                        </p:attrNameLst>
                                      </p:cBhvr>
                                      <p:tavLst>
                                        <p:tav tm="0">
                                          <p:val>
                                            <p:strVal val="ppt_w"/>
                                          </p:val>
                                        </p:tav>
                                        <p:tav tm="100000">
                                          <p:val>
                                            <p:fltVal val="0"/>
                                          </p:val>
                                        </p:tav>
                                      </p:tavLst>
                                    </p:anim>
                                    <p:anim calcmode="lin" valueType="num">
                                      <p:cBhvr>
                                        <p:cTn id="610" dur="500"/>
                                        <p:tgtEl>
                                          <p:spTgt spid="76861"/>
                                        </p:tgtEl>
                                        <p:attrNameLst>
                                          <p:attrName>ppt_h</p:attrName>
                                        </p:attrNameLst>
                                      </p:cBhvr>
                                      <p:tavLst>
                                        <p:tav tm="0">
                                          <p:val>
                                            <p:strVal val="ppt_h"/>
                                          </p:val>
                                        </p:tav>
                                        <p:tav tm="100000">
                                          <p:val>
                                            <p:strVal val="ppt_h"/>
                                          </p:val>
                                        </p:tav>
                                      </p:tavLst>
                                    </p:anim>
                                    <p:set>
                                      <p:cBhvr>
                                        <p:cTn id="611" dur="1" fill="hold">
                                          <p:stCondLst>
                                            <p:cond delay="499"/>
                                          </p:stCondLst>
                                        </p:cTn>
                                        <p:tgtEl>
                                          <p:spTgt spid="76861"/>
                                        </p:tgtEl>
                                        <p:attrNameLst>
                                          <p:attrName>style.visibility</p:attrName>
                                        </p:attrNameLst>
                                      </p:cBhvr>
                                      <p:to>
                                        <p:strVal val="hidden"/>
                                      </p:to>
                                    </p:set>
                                  </p:childTnLst>
                                </p:cTn>
                              </p:par>
                            </p:childTnLst>
                          </p:cTn>
                        </p:par>
                      </p:childTnLst>
                    </p:cTn>
                  </p:par>
                </p:childTnLst>
              </p:cTn>
              <p:nextCondLst>
                <p:cond evt="onClick" delay="0">
                  <p:tgtEl>
                    <p:spTgt spid="76864"/>
                  </p:tgtEl>
                </p:cond>
              </p:nextCondLst>
            </p:seq>
            <p:seq concurrent="1" nextAc="seek">
              <p:cTn id="612" restart="whenNotActive" fill="hold" evtFilter="cancelBubble" nodeType="interactiveSeq">
                <p:stCondLst>
                  <p:cond evt="onClick" delay="0">
                    <p:tgtEl>
                      <p:spTgt spid="76865"/>
                    </p:tgtEl>
                  </p:cond>
                </p:stCondLst>
                <p:endSync evt="end" delay="0">
                  <p:rtn val="all"/>
                </p:endSync>
                <p:childTnLst>
                  <p:par>
                    <p:cTn id="613" fill="hold">
                      <p:stCondLst>
                        <p:cond delay="0"/>
                      </p:stCondLst>
                      <p:childTnLst>
                        <p:par>
                          <p:cTn id="614" fill="hold">
                            <p:stCondLst>
                              <p:cond delay="0"/>
                            </p:stCondLst>
                            <p:childTnLst>
                              <p:par>
                                <p:cTn id="615" presetID="17" presetClass="entr" presetSubtype="10" fill="hold" grpId="0" nodeType="clickEffect">
                                  <p:stCondLst>
                                    <p:cond delay="0"/>
                                  </p:stCondLst>
                                  <p:childTnLst>
                                    <p:set>
                                      <p:cBhvr>
                                        <p:cTn id="616" dur="1" fill="hold">
                                          <p:stCondLst>
                                            <p:cond delay="0"/>
                                          </p:stCondLst>
                                        </p:cTn>
                                        <p:tgtEl>
                                          <p:spTgt spid="76866"/>
                                        </p:tgtEl>
                                        <p:attrNameLst>
                                          <p:attrName>style.visibility</p:attrName>
                                        </p:attrNameLst>
                                      </p:cBhvr>
                                      <p:to>
                                        <p:strVal val="visible"/>
                                      </p:to>
                                    </p:set>
                                    <p:anim calcmode="lin" valueType="num">
                                      <p:cBhvr>
                                        <p:cTn id="617" dur="500" fill="hold"/>
                                        <p:tgtEl>
                                          <p:spTgt spid="76866"/>
                                        </p:tgtEl>
                                        <p:attrNameLst>
                                          <p:attrName>ppt_w</p:attrName>
                                        </p:attrNameLst>
                                      </p:cBhvr>
                                      <p:tavLst>
                                        <p:tav tm="0">
                                          <p:val>
                                            <p:fltVal val="0"/>
                                          </p:val>
                                        </p:tav>
                                        <p:tav tm="100000">
                                          <p:val>
                                            <p:strVal val="#ppt_w"/>
                                          </p:val>
                                        </p:tav>
                                      </p:tavLst>
                                    </p:anim>
                                    <p:anim calcmode="lin" valueType="num">
                                      <p:cBhvr>
                                        <p:cTn id="618" dur="500" fill="hold"/>
                                        <p:tgtEl>
                                          <p:spTgt spid="76866"/>
                                        </p:tgtEl>
                                        <p:attrNameLst>
                                          <p:attrName>ppt_h</p:attrName>
                                        </p:attrNameLst>
                                      </p:cBhvr>
                                      <p:tavLst>
                                        <p:tav tm="0">
                                          <p:val>
                                            <p:strVal val="#ppt_h"/>
                                          </p:val>
                                        </p:tav>
                                        <p:tav tm="100000">
                                          <p:val>
                                            <p:strVal val="#ppt_h"/>
                                          </p:val>
                                        </p:tav>
                                      </p:tavLst>
                                    </p:anim>
                                  </p:childTnLst>
                                </p:cTn>
                              </p:par>
                            </p:childTnLst>
                          </p:cTn>
                        </p:par>
                      </p:childTnLst>
                    </p:cTn>
                  </p:par>
                  <p:par>
                    <p:cTn id="619" fill="hold">
                      <p:stCondLst>
                        <p:cond delay="indefinite"/>
                      </p:stCondLst>
                      <p:childTnLst>
                        <p:par>
                          <p:cTn id="620" fill="hold">
                            <p:stCondLst>
                              <p:cond delay="0"/>
                            </p:stCondLst>
                            <p:childTnLst>
                              <p:par>
                                <p:cTn id="621" presetID="17" presetClass="exit" presetSubtype="10" fill="hold" grpId="1" nodeType="clickEffect">
                                  <p:stCondLst>
                                    <p:cond delay="0"/>
                                  </p:stCondLst>
                                  <p:childTnLst>
                                    <p:anim calcmode="lin" valueType="num">
                                      <p:cBhvr>
                                        <p:cTn id="622" dur="500"/>
                                        <p:tgtEl>
                                          <p:spTgt spid="76866"/>
                                        </p:tgtEl>
                                        <p:attrNameLst>
                                          <p:attrName>ppt_w</p:attrName>
                                        </p:attrNameLst>
                                      </p:cBhvr>
                                      <p:tavLst>
                                        <p:tav tm="0">
                                          <p:val>
                                            <p:strVal val="ppt_w"/>
                                          </p:val>
                                        </p:tav>
                                        <p:tav tm="100000">
                                          <p:val>
                                            <p:fltVal val="0"/>
                                          </p:val>
                                        </p:tav>
                                      </p:tavLst>
                                    </p:anim>
                                    <p:anim calcmode="lin" valueType="num">
                                      <p:cBhvr>
                                        <p:cTn id="623" dur="500"/>
                                        <p:tgtEl>
                                          <p:spTgt spid="76866"/>
                                        </p:tgtEl>
                                        <p:attrNameLst>
                                          <p:attrName>ppt_h</p:attrName>
                                        </p:attrNameLst>
                                      </p:cBhvr>
                                      <p:tavLst>
                                        <p:tav tm="0">
                                          <p:val>
                                            <p:strVal val="ppt_h"/>
                                          </p:val>
                                        </p:tav>
                                        <p:tav tm="100000">
                                          <p:val>
                                            <p:strVal val="ppt_h"/>
                                          </p:val>
                                        </p:tav>
                                      </p:tavLst>
                                    </p:anim>
                                    <p:set>
                                      <p:cBhvr>
                                        <p:cTn id="624" dur="1" fill="hold">
                                          <p:stCondLst>
                                            <p:cond delay="499"/>
                                          </p:stCondLst>
                                        </p:cTn>
                                        <p:tgtEl>
                                          <p:spTgt spid="76866"/>
                                        </p:tgtEl>
                                        <p:attrNameLst>
                                          <p:attrName>style.visibility</p:attrName>
                                        </p:attrNameLst>
                                      </p:cBhvr>
                                      <p:to>
                                        <p:strVal val="hidden"/>
                                      </p:to>
                                    </p:set>
                                  </p:childTnLst>
                                </p:cTn>
                              </p:par>
                            </p:childTnLst>
                          </p:cTn>
                        </p:par>
                      </p:childTnLst>
                    </p:cTn>
                  </p:par>
                </p:childTnLst>
              </p:cTn>
              <p:nextCondLst>
                <p:cond evt="onClick" delay="0">
                  <p:tgtEl>
                    <p:spTgt spid="76865"/>
                  </p:tgtEl>
                </p:cond>
              </p:nextCondLst>
            </p:seq>
            <p:seq concurrent="1" nextAc="seek">
              <p:cTn id="625" restart="whenNotActive" fill="hold" evtFilter="cancelBubble" nodeType="interactiveSeq">
                <p:stCondLst>
                  <p:cond evt="onClick" delay="0">
                    <p:tgtEl>
                      <p:spTgt spid="76875"/>
                    </p:tgtEl>
                  </p:cond>
                </p:stCondLst>
                <p:endSync evt="end" delay="0">
                  <p:rtn val="all"/>
                </p:endSync>
                <p:childTnLst>
                  <p:par>
                    <p:cTn id="626" fill="hold">
                      <p:stCondLst>
                        <p:cond delay="0"/>
                      </p:stCondLst>
                      <p:childTnLst>
                        <p:par>
                          <p:cTn id="627" fill="hold">
                            <p:stCondLst>
                              <p:cond delay="0"/>
                            </p:stCondLst>
                            <p:childTnLst>
                              <p:par>
                                <p:cTn id="628" presetID="17" presetClass="entr" presetSubtype="10" fill="hold" grpId="0" nodeType="clickEffect">
                                  <p:stCondLst>
                                    <p:cond delay="0"/>
                                  </p:stCondLst>
                                  <p:childTnLst>
                                    <p:set>
                                      <p:cBhvr>
                                        <p:cTn id="629" dur="1" fill="hold">
                                          <p:stCondLst>
                                            <p:cond delay="0"/>
                                          </p:stCondLst>
                                        </p:cTn>
                                        <p:tgtEl>
                                          <p:spTgt spid="76876"/>
                                        </p:tgtEl>
                                        <p:attrNameLst>
                                          <p:attrName>style.visibility</p:attrName>
                                        </p:attrNameLst>
                                      </p:cBhvr>
                                      <p:to>
                                        <p:strVal val="visible"/>
                                      </p:to>
                                    </p:set>
                                    <p:anim calcmode="lin" valueType="num">
                                      <p:cBhvr>
                                        <p:cTn id="630" dur="500" fill="hold"/>
                                        <p:tgtEl>
                                          <p:spTgt spid="76876"/>
                                        </p:tgtEl>
                                        <p:attrNameLst>
                                          <p:attrName>ppt_w</p:attrName>
                                        </p:attrNameLst>
                                      </p:cBhvr>
                                      <p:tavLst>
                                        <p:tav tm="0">
                                          <p:val>
                                            <p:fltVal val="0"/>
                                          </p:val>
                                        </p:tav>
                                        <p:tav tm="100000">
                                          <p:val>
                                            <p:strVal val="#ppt_w"/>
                                          </p:val>
                                        </p:tav>
                                      </p:tavLst>
                                    </p:anim>
                                    <p:anim calcmode="lin" valueType="num">
                                      <p:cBhvr>
                                        <p:cTn id="631" dur="500" fill="hold"/>
                                        <p:tgtEl>
                                          <p:spTgt spid="76876"/>
                                        </p:tgtEl>
                                        <p:attrNameLst>
                                          <p:attrName>ppt_h</p:attrName>
                                        </p:attrNameLst>
                                      </p:cBhvr>
                                      <p:tavLst>
                                        <p:tav tm="0">
                                          <p:val>
                                            <p:strVal val="#ppt_h"/>
                                          </p:val>
                                        </p:tav>
                                        <p:tav tm="100000">
                                          <p:val>
                                            <p:strVal val="#ppt_h"/>
                                          </p:val>
                                        </p:tav>
                                      </p:tavLst>
                                    </p:anim>
                                  </p:childTnLst>
                                </p:cTn>
                              </p:par>
                            </p:childTnLst>
                          </p:cTn>
                        </p:par>
                      </p:childTnLst>
                    </p:cTn>
                  </p:par>
                  <p:par>
                    <p:cTn id="632" fill="hold">
                      <p:stCondLst>
                        <p:cond delay="indefinite"/>
                      </p:stCondLst>
                      <p:childTnLst>
                        <p:par>
                          <p:cTn id="633" fill="hold">
                            <p:stCondLst>
                              <p:cond delay="0"/>
                            </p:stCondLst>
                            <p:childTnLst>
                              <p:par>
                                <p:cTn id="634" presetID="17" presetClass="exit" presetSubtype="10" fill="hold" grpId="1" nodeType="clickEffect">
                                  <p:stCondLst>
                                    <p:cond delay="0"/>
                                  </p:stCondLst>
                                  <p:childTnLst>
                                    <p:anim calcmode="lin" valueType="num">
                                      <p:cBhvr>
                                        <p:cTn id="635" dur="500"/>
                                        <p:tgtEl>
                                          <p:spTgt spid="76876"/>
                                        </p:tgtEl>
                                        <p:attrNameLst>
                                          <p:attrName>ppt_w</p:attrName>
                                        </p:attrNameLst>
                                      </p:cBhvr>
                                      <p:tavLst>
                                        <p:tav tm="0">
                                          <p:val>
                                            <p:strVal val="ppt_w"/>
                                          </p:val>
                                        </p:tav>
                                        <p:tav tm="100000">
                                          <p:val>
                                            <p:fltVal val="0"/>
                                          </p:val>
                                        </p:tav>
                                      </p:tavLst>
                                    </p:anim>
                                    <p:anim calcmode="lin" valueType="num">
                                      <p:cBhvr>
                                        <p:cTn id="636" dur="500"/>
                                        <p:tgtEl>
                                          <p:spTgt spid="76876"/>
                                        </p:tgtEl>
                                        <p:attrNameLst>
                                          <p:attrName>ppt_h</p:attrName>
                                        </p:attrNameLst>
                                      </p:cBhvr>
                                      <p:tavLst>
                                        <p:tav tm="0">
                                          <p:val>
                                            <p:strVal val="ppt_h"/>
                                          </p:val>
                                        </p:tav>
                                        <p:tav tm="100000">
                                          <p:val>
                                            <p:strVal val="ppt_h"/>
                                          </p:val>
                                        </p:tav>
                                      </p:tavLst>
                                    </p:anim>
                                    <p:set>
                                      <p:cBhvr>
                                        <p:cTn id="637" dur="1" fill="hold">
                                          <p:stCondLst>
                                            <p:cond delay="499"/>
                                          </p:stCondLst>
                                        </p:cTn>
                                        <p:tgtEl>
                                          <p:spTgt spid="76876"/>
                                        </p:tgtEl>
                                        <p:attrNameLst>
                                          <p:attrName>style.visibility</p:attrName>
                                        </p:attrNameLst>
                                      </p:cBhvr>
                                      <p:to>
                                        <p:strVal val="hidden"/>
                                      </p:to>
                                    </p:set>
                                  </p:childTnLst>
                                </p:cTn>
                              </p:par>
                            </p:childTnLst>
                          </p:cTn>
                        </p:par>
                      </p:childTnLst>
                    </p:cTn>
                  </p:par>
                </p:childTnLst>
              </p:cTn>
              <p:nextCondLst>
                <p:cond evt="onClick" delay="0">
                  <p:tgtEl>
                    <p:spTgt spid="76875"/>
                  </p:tgtEl>
                </p:cond>
              </p:nextCondLst>
            </p:seq>
            <p:seq concurrent="1" nextAc="seek">
              <p:cTn id="638" restart="whenNotActive" fill="hold" evtFilter="cancelBubble" nodeType="interactiveSeq">
                <p:stCondLst>
                  <p:cond evt="onClick" delay="0">
                    <p:tgtEl>
                      <p:spTgt spid="76867"/>
                    </p:tgtEl>
                  </p:cond>
                </p:stCondLst>
                <p:endSync evt="end" delay="0">
                  <p:rtn val="all"/>
                </p:endSync>
                <p:childTnLst>
                  <p:par>
                    <p:cTn id="639" fill="hold">
                      <p:stCondLst>
                        <p:cond delay="0"/>
                      </p:stCondLst>
                      <p:childTnLst>
                        <p:par>
                          <p:cTn id="640" fill="hold">
                            <p:stCondLst>
                              <p:cond delay="0"/>
                            </p:stCondLst>
                            <p:childTnLst>
                              <p:par>
                                <p:cTn id="641" presetID="17" presetClass="entr" presetSubtype="10" fill="hold" grpId="0" nodeType="clickEffect">
                                  <p:stCondLst>
                                    <p:cond delay="0"/>
                                  </p:stCondLst>
                                  <p:childTnLst>
                                    <p:set>
                                      <p:cBhvr>
                                        <p:cTn id="642" dur="1" fill="hold">
                                          <p:stCondLst>
                                            <p:cond delay="0"/>
                                          </p:stCondLst>
                                        </p:cTn>
                                        <p:tgtEl>
                                          <p:spTgt spid="76877"/>
                                        </p:tgtEl>
                                        <p:attrNameLst>
                                          <p:attrName>style.visibility</p:attrName>
                                        </p:attrNameLst>
                                      </p:cBhvr>
                                      <p:to>
                                        <p:strVal val="visible"/>
                                      </p:to>
                                    </p:set>
                                    <p:anim calcmode="lin" valueType="num">
                                      <p:cBhvr>
                                        <p:cTn id="643" dur="500" fill="hold"/>
                                        <p:tgtEl>
                                          <p:spTgt spid="76877"/>
                                        </p:tgtEl>
                                        <p:attrNameLst>
                                          <p:attrName>ppt_w</p:attrName>
                                        </p:attrNameLst>
                                      </p:cBhvr>
                                      <p:tavLst>
                                        <p:tav tm="0">
                                          <p:val>
                                            <p:fltVal val="0"/>
                                          </p:val>
                                        </p:tav>
                                        <p:tav tm="100000">
                                          <p:val>
                                            <p:strVal val="#ppt_w"/>
                                          </p:val>
                                        </p:tav>
                                      </p:tavLst>
                                    </p:anim>
                                    <p:anim calcmode="lin" valueType="num">
                                      <p:cBhvr>
                                        <p:cTn id="644" dur="500" fill="hold"/>
                                        <p:tgtEl>
                                          <p:spTgt spid="76877"/>
                                        </p:tgtEl>
                                        <p:attrNameLst>
                                          <p:attrName>ppt_h</p:attrName>
                                        </p:attrNameLst>
                                      </p:cBhvr>
                                      <p:tavLst>
                                        <p:tav tm="0">
                                          <p:val>
                                            <p:strVal val="#ppt_h"/>
                                          </p:val>
                                        </p:tav>
                                        <p:tav tm="100000">
                                          <p:val>
                                            <p:strVal val="#ppt_h"/>
                                          </p:val>
                                        </p:tav>
                                      </p:tavLst>
                                    </p:anim>
                                  </p:childTnLst>
                                </p:cTn>
                              </p:par>
                            </p:childTnLst>
                          </p:cTn>
                        </p:par>
                      </p:childTnLst>
                    </p:cTn>
                  </p:par>
                  <p:par>
                    <p:cTn id="645" fill="hold">
                      <p:stCondLst>
                        <p:cond delay="indefinite"/>
                      </p:stCondLst>
                      <p:childTnLst>
                        <p:par>
                          <p:cTn id="646" fill="hold">
                            <p:stCondLst>
                              <p:cond delay="0"/>
                            </p:stCondLst>
                            <p:childTnLst>
                              <p:par>
                                <p:cTn id="647" presetID="17" presetClass="exit" presetSubtype="10" fill="hold" grpId="1" nodeType="clickEffect">
                                  <p:stCondLst>
                                    <p:cond delay="0"/>
                                  </p:stCondLst>
                                  <p:childTnLst>
                                    <p:anim calcmode="lin" valueType="num">
                                      <p:cBhvr>
                                        <p:cTn id="648" dur="500"/>
                                        <p:tgtEl>
                                          <p:spTgt spid="76877"/>
                                        </p:tgtEl>
                                        <p:attrNameLst>
                                          <p:attrName>ppt_w</p:attrName>
                                        </p:attrNameLst>
                                      </p:cBhvr>
                                      <p:tavLst>
                                        <p:tav tm="0">
                                          <p:val>
                                            <p:strVal val="ppt_w"/>
                                          </p:val>
                                        </p:tav>
                                        <p:tav tm="100000">
                                          <p:val>
                                            <p:fltVal val="0"/>
                                          </p:val>
                                        </p:tav>
                                      </p:tavLst>
                                    </p:anim>
                                    <p:anim calcmode="lin" valueType="num">
                                      <p:cBhvr>
                                        <p:cTn id="649" dur="500"/>
                                        <p:tgtEl>
                                          <p:spTgt spid="76877"/>
                                        </p:tgtEl>
                                        <p:attrNameLst>
                                          <p:attrName>ppt_h</p:attrName>
                                        </p:attrNameLst>
                                      </p:cBhvr>
                                      <p:tavLst>
                                        <p:tav tm="0">
                                          <p:val>
                                            <p:strVal val="ppt_h"/>
                                          </p:val>
                                        </p:tav>
                                        <p:tav tm="100000">
                                          <p:val>
                                            <p:strVal val="ppt_h"/>
                                          </p:val>
                                        </p:tav>
                                      </p:tavLst>
                                    </p:anim>
                                    <p:set>
                                      <p:cBhvr>
                                        <p:cTn id="650" dur="1" fill="hold">
                                          <p:stCondLst>
                                            <p:cond delay="499"/>
                                          </p:stCondLst>
                                        </p:cTn>
                                        <p:tgtEl>
                                          <p:spTgt spid="76877"/>
                                        </p:tgtEl>
                                        <p:attrNameLst>
                                          <p:attrName>style.visibility</p:attrName>
                                        </p:attrNameLst>
                                      </p:cBhvr>
                                      <p:to>
                                        <p:strVal val="hidden"/>
                                      </p:to>
                                    </p:set>
                                  </p:childTnLst>
                                </p:cTn>
                              </p:par>
                            </p:childTnLst>
                          </p:cTn>
                        </p:par>
                      </p:childTnLst>
                    </p:cTn>
                  </p:par>
                </p:childTnLst>
              </p:cTn>
              <p:nextCondLst>
                <p:cond evt="onClick" delay="0">
                  <p:tgtEl>
                    <p:spTgt spid="76867"/>
                  </p:tgtEl>
                </p:cond>
              </p:nextCondLst>
            </p:seq>
            <p:seq concurrent="1" nextAc="seek">
              <p:cTn id="651" restart="whenNotActive" fill="hold" evtFilter="cancelBubble" nodeType="interactiveSeq">
                <p:stCondLst>
                  <p:cond evt="onClick" delay="0">
                    <p:tgtEl>
                      <p:spTgt spid="76868"/>
                    </p:tgtEl>
                  </p:cond>
                </p:stCondLst>
                <p:endSync evt="end" delay="0">
                  <p:rtn val="all"/>
                </p:endSync>
                <p:childTnLst>
                  <p:par>
                    <p:cTn id="652" fill="hold">
                      <p:stCondLst>
                        <p:cond delay="0"/>
                      </p:stCondLst>
                      <p:childTnLst>
                        <p:par>
                          <p:cTn id="653" fill="hold">
                            <p:stCondLst>
                              <p:cond delay="0"/>
                            </p:stCondLst>
                            <p:childTnLst>
                              <p:par>
                                <p:cTn id="654" presetID="17" presetClass="entr" presetSubtype="10" fill="hold" grpId="0" nodeType="clickEffect">
                                  <p:stCondLst>
                                    <p:cond delay="0"/>
                                  </p:stCondLst>
                                  <p:childTnLst>
                                    <p:set>
                                      <p:cBhvr>
                                        <p:cTn id="655" dur="1" fill="hold">
                                          <p:stCondLst>
                                            <p:cond delay="0"/>
                                          </p:stCondLst>
                                        </p:cTn>
                                        <p:tgtEl>
                                          <p:spTgt spid="76878"/>
                                        </p:tgtEl>
                                        <p:attrNameLst>
                                          <p:attrName>style.visibility</p:attrName>
                                        </p:attrNameLst>
                                      </p:cBhvr>
                                      <p:to>
                                        <p:strVal val="visible"/>
                                      </p:to>
                                    </p:set>
                                    <p:anim calcmode="lin" valueType="num">
                                      <p:cBhvr>
                                        <p:cTn id="656" dur="500" fill="hold"/>
                                        <p:tgtEl>
                                          <p:spTgt spid="76878"/>
                                        </p:tgtEl>
                                        <p:attrNameLst>
                                          <p:attrName>ppt_w</p:attrName>
                                        </p:attrNameLst>
                                      </p:cBhvr>
                                      <p:tavLst>
                                        <p:tav tm="0">
                                          <p:val>
                                            <p:fltVal val="0"/>
                                          </p:val>
                                        </p:tav>
                                        <p:tav tm="100000">
                                          <p:val>
                                            <p:strVal val="#ppt_w"/>
                                          </p:val>
                                        </p:tav>
                                      </p:tavLst>
                                    </p:anim>
                                    <p:anim calcmode="lin" valueType="num">
                                      <p:cBhvr>
                                        <p:cTn id="657" dur="500" fill="hold"/>
                                        <p:tgtEl>
                                          <p:spTgt spid="76878"/>
                                        </p:tgtEl>
                                        <p:attrNameLst>
                                          <p:attrName>ppt_h</p:attrName>
                                        </p:attrNameLst>
                                      </p:cBhvr>
                                      <p:tavLst>
                                        <p:tav tm="0">
                                          <p:val>
                                            <p:strVal val="#ppt_h"/>
                                          </p:val>
                                        </p:tav>
                                        <p:tav tm="100000">
                                          <p:val>
                                            <p:strVal val="#ppt_h"/>
                                          </p:val>
                                        </p:tav>
                                      </p:tavLst>
                                    </p:anim>
                                  </p:childTnLst>
                                </p:cTn>
                              </p:par>
                            </p:childTnLst>
                          </p:cTn>
                        </p:par>
                      </p:childTnLst>
                    </p:cTn>
                  </p:par>
                  <p:par>
                    <p:cTn id="658" fill="hold">
                      <p:stCondLst>
                        <p:cond delay="indefinite"/>
                      </p:stCondLst>
                      <p:childTnLst>
                        <p:par>
                          <p:cTn id="659" fill="hold">
                            <p:stCondLst>
                              <p:cond delay="0"/>
                            </p:stCondLst>
                            <p:childTnLst>
                              <p:par>
                                <p:cTn id="660" presetID="17" presetClass="exit" presetSubtype="10" fill="hold" grpId="1" nodeType="clickEffect">
                                  <p:stCondLst>
                                    <p:cond delay="0"/>
                                  </p:stCondLst>
                                  <p:childTnLst>
                                    <p:anim calcmode="lin" valueType="num">
                                      <p:cBhvr>
                                        <p:cTn id="661" dur="500"/>
                                        <p:tgtEl>
                                          <p:spTgt spid="76878"/>
                                        </p:tgtEl>
                                        <p:attrNameLst>
                                          <p:attrName>ppt_w</p:attrName>
                                        </p:attrNameLst>
                                      </p:cBhvr>
                                      <p:tavLst>
                                        <p:tav tm="0">
                                          <p:val>
                                            <p:strVal val="ppt_w"/>
                                          </p:val>
                                        </p:tav>
                                        <p:tav tm="100000">
                                          <p:val>
                                            <p:fltVal val="0"/>
                                          </p:val>
                                        </p:tav>
                                      </p:tavLst>
                                    </p:anim>
                                    <p:anim calcmode="lin" valueType="num">
                                      <p:cBhvr>
                                        <p:cTn id="662" dur="500"/>
                                        <p:tgtEl>
                                          <p:spTgt spid="76878"/>
                                        </p:tgtEl>
                                        <p:attrNameLst>
                                          <p:attrName>ppt_h</p:attrName>
                                        </p:attrNameLst>
                                      </p:cBhvr>
                                      <p:tavLst>
                                        <p:tav tm="0">
                                          <p:val>
                                            <p:strVal val="ppt_h"/>
                                          </p:val>
                                        </p:tav>
                                        <p:tav tm="100000">
                                          <p:val>
                                            <p:strVal val="ppt_h"/>
                                          </p:val>
                                        </p:tav>
                                      </p:tavLst>
                                    </p:anim>
                                    <p:set>
                                      <p:cBhvr>
                                        <p:cTn id="663" dur="1" fill="hold">
                                          <p:stCondLst>
                                            <p:cond delay="499"/>
                                          </p:stCondLst>
                                        </p:cTn>
                                        <p:tgtEl>
                                          <p:spTgt spid="76878"/>
                                        </p:tgtEl>
                                        <p:attrNameLst>
                                          <p:attrName>style.visibility</p:attrName>
                                        </p:attrNameLst>
                                      </p:cBhvr>
                                      <p:to>
                                        <p:strVal val="hidden"/>
                                      </p:to>
                                    </p:set>
                                  </p:childTnLst>
                                </p:cTn>
                              </p:par>
                            </p:childTnLst>
                          </p:cTn>
                        </p:par>
                      </p:childTnLst>
                    </p:cTn>
                  </p:par>
                </p:childTnLst>
              </p:cTn>
              <p:nextCondLst>
                <p:cond evt="onClick" delay="0">
                  <p:tgtEl>
                    <p:spTgt spid="76868"/>
                  </p:tgtEl>
                </p:cond>
              </p:nextCondLst>
            </p:seq>
            <p:seq concurrent="1" nextAc="seek">
              <p:cTn id="664" restart="whenNotActive" fill="hold" evtFilter="cancelBubble" nodeType="interactiveSeq">
                <p:stCondLst>
                  <p:cond evt="onClick" delay="0">
                    <p:tgtEl>
                      <p:spTgt spid="76869"/>
                    </p:tgtEl>
                  </p:cond>
                </p:stCondLst>
                <p:endSync evt="end" delay="0">
                  <p:rtn val="all"/>
                </p:endSync>
                <p:childTnLst>
                  <p:par>
                    <p:cTn id="665" fill="hold">
                      <p:stCondLst>
                        <p:cond delay="0"/>
                      </p:stCondLst>
                      <p:childTnLst>
                        <p:par>
                          <p:cTn id="666" fill="hold">
                            <p:stCondLst>
                              <p:cond delay="0"/>
                            </p:stCondLst>
                            <p:childTnLst>
                              <p:par>
                                <p:cTn id="667" presetID="17" presetClass="entr" presetSubtype="10" fill="hold" grpId="0" nodeType="clickEffect">
                                  <p:stCondLst>
                                    <p:cond delay="0"/>
                                  </p:stCondLst>
                                  <p:childTnLst>
                                    <p:set>
                                      <p:cBhvr>
                                        <p:cTn id="668" dur="1" fill="hold">
                                          <p:stCondLst>
                                            <p:cond delay="0"/>
                                          </p:stCondLst>
                                        </p:cTn>
                                        <p:tgtEl>
                                          <p:spTgt spid="76879"/>
                                        </p:tgtEl>
                                        <p:attrNameLst>
                                          <p:attrName>style.visibility</p:attrName>
                                        </p:attrNameLst>
                                      </p:cBhvr>
                                      <p:to>
                                        <p:strVal val="visible"/>
                                      </p:to>
                                    </p:set>
                                    <p:anim calcmode="lin" valueType="num">
                                      <p:cBhvr>
                                        <p:cTn id="669" dur="500" fill="hold"/>
                                        <p:tgtEl>
                                          <p:spTgt spid="76879"/>
                                        </p:tgtEl>
                                        <p:attrNameLst>
                                          <p:attrName>ppt_w</p:attrName>
                                        </p:attrNameLst>
                                      </p:cBhvr>
                                      <p:tavLst>
                                        <p:tav tm="0">
                                          <p:val>
                                            <p:fltVal val="0"/>
                                          </p:val>
                                        </p:tav>
                                        <p:tav tm="100000">
                                          <p:val>
                                            <p:strVal val="#ppt_w"/>
                                          </p:val>
                                        </p:tav>
                                      </p:tavLst>
                                    </p:anim>
                                    <p:anim calcmode="lin" valueType="num">
                                      <p:cBhvr>
                                        <p:cTn id="670" dur="500" fill="hold"/>
                                        <p:tgtEl>
                                          <p:spTgt spid="76879"/>
                                        </p:tgtEl>
                                        <p:attrNameLst>
                                          <p:attrName>ppt_h</p:attrName>
                                        </p:attrNameLst>
                                      </p:cBhvr>
                                      <p:tavLst>
                                        <p:tav tm="0">
                                          <p:val>
                                            <p:strVal val="#ppt_h"/>
                                          </p:val>
                                        </p:tav>
                                        <p:tav tm="100000">
                                          <p:val>
                                            <p:strVal val="#ppt_h"/>
                                          </p:val>
                                        </p:tav>
                                      </p:tavLst>
                                    </p:anim>
                                  </p:childTnLst>
                                </p:cTn>
                              </p:par>
                            </p:childTnLst>
                          </p:cTn>
                        </p:par>
                      </p:childTnLst>
                    </p:cTn>
                  </p:par>
                  <p:par>
                    <p:cTn id="671" fill="hold">
                      <p:stCondLst>
                        <p:cond delay="indefinite"/>
                      </p:stCondLst>
                      <p:childTnLst>
                        <p:par>
                          <p:cTn id="672" fill="hold">
                            <p:stCondLst>
                              <p:cond delay="0"/>
                            </p:stCondLst>
                            <p:childTnLst>
                              <p:par>
                                <p:cTn id="673" presetID="17" presetClass="exit" presetSubtype="10" fill="hold" grpId="1" nodeType="clickEffect">
                                  <p:stCondLst>
                                    <p:cond delay="0"/>
                                  </p:stCondLst>
                                  <p:childTnLst>
                                    <p:anim calcmode="lin" valueType="num">
                                      <p:cBhvr>
                                        <p:cTn id="674" dur="500"/>
                                        <p:tgtEl>
                                          <p:spTgt spid="76879"/>
                                        </p:tgtEl>
                                        <p:attrNameLst>
                                          <p:attrName>ppt_w</p:attrName>
                                        </p:attrNameLst>
                                      </p:cBhvr>
                                      <p:tavLst>
                                        <p:tav tm="0">
                                          <p:val>
                                            <p:strVal val="ppt_w"/>
                                          </p:val>
                                        </p:tav>
                                        <p:tav tm="100000">
                                          <p:val>
                                            <p:fltVal val="0"/>
                                          </p:val>
                                        </p:tav>
                                      </p:tavLst>
                                    </p:anim>
                                    <p:anim calcmode="lin" valueType="num">
                                      <p:cBhvr>
                                        <p:cTn id="675" dur="500"/>
                                        <p:tgtEl>
                                          <p:spTgt spid="76879"/>
                                        </p:tgtEl>
                                        <p:attrNameLst>
                                          <p:attrName>ppt_h</p:attrName>
                                        </p:attrNameLst>
                                      </p:cBhvr>
                                      <p:tavLst>
                                        <p:tav tm="0">
                                          <p:val>
                                            <p:strVal val="ppt_h"/>
                                          </p:val>
                                        </p:tav>
                                        <p:tav tm="100000">
                                          <p:val>
                                            <p:strVal val="ppt_h"/>
                                          </p:val>
                                        </p:tav>
                                      </p:tavLst>
                                    </p:anim>
                                    <p:set>
                                      <p:cBhvr>
                                        <p:cTn id="676" dur="1" fill="hold">
                                          <p:stCondLst>
                                            <p:cond delay="499"/>
                                          </p:stCondLst>
                                        </p:cTn>
                                        <p:tgtEl>
                                          <p:spTgt spid="76879"/>
                                        </p:tgtEl>
                                        <p:attrNameLst>
                                          <p:attrName>style.visibility</p:attrName>
                                        </p:attrNameLst>
                                      </p:cBhvr>
                                      <p:to>
                                        <p:strVal val="hidden"/>
                                      </p:to>
                                    </p:set>
                                  </p:childTnLst>
                                </p:cTn>
                              </p:par>
                            </p:childTnLst>
                          </p:cTn>
                        </p:par>
                      </p:childTnLst>
                    </p:cTn>
                  </p:par>
                </p:childTnLst>
              </p:cTn>
              <p:nextCondLst>
                <p:cond evt="onClick" delay="0">
                  <p:tgtEl>
                    <p:spTgt spid="76869"/>
                  </p:tgtEl>
                </p:cond>
              </p:nextCondLst>
            </p:seq>
            <p:seq concurrent="1" nextAc="seek">
              <p:cTn id="677" restart="whenNotActive" fill="hold" evtFilter="cancelBubble" nodeType="interactiveSeq">
                <p:stCondLst>
                  <p:cond evt="onClick" delay="0">
                    <p:tgtEl>
                      <p:spTgt spid="76890"/>
                    </p:tgtEl>
                  </p:cond>
                </p:stCondLst>
                <p:endSync evt="end" delay="0">
                  <p:rtn val="all"/>
                </p:endSync>
                <p:childTnLst>
                  <p:par>
                    <p:cTn id="678" fill="hold">
                      <p:stCondLst>
                        <p:cond delay="0"/>
                      </p:stCondLst>
                      <p:childTnLst>
                        <p:par>
                          <p:cTn id="679" fill="hold">
                            <p:stCondLst>
                              <p:cond delay="0"/>
                            </p:stCondLst>
                            <p:childTnLst>
                              <p:par>
                                <p:cTn id="680" presetID="22" presetClass="entr" presetSubtype="4" fill="hold" grpId="0" nodeType="afterEffect">
                                  <p:stCondLst>
                                    <p:cond delay="0"/>
                                  </p:stCondLst>
                                  <p:childTnLst>
                                    <p:set>
                                      <p:cBhvr>
                                        <p:cTn id="681" dur="1" fill="hold">
                                          <p:stCondLst>
                                            <p:cond delay="0"/>
                                          </p:stCondLst>
                                        </p:cTn>
                                        <p:tgtEl>
                                          <p:spTgt spid="76880"/>
                                        </p:tgtEl>
                                        <p:attrNameLst>
                                          <p:attrName>style.visibility</p:attrName>
                                        </p:attrNameLst>
                                      </p:cBhvr>
                                      <p:to>
                                        <p:strVal val="visible"/>
                                      </p:to>
                                    </p:set>
                                    <p:animEffect transition="in" filter="wipe(down)">
                                      <p:cBhvr>
                                        <p:cTn id="682" dur="2000"/>
                                        <p:tgtEl>
                                          <p:spTgt spid="76880"/>
                                        </p:tgtEl>
                                      </p:cBhvr>
                                    </p:animEffect>
                                  </p:childTnLst>
                                  <p:subTnLst>
                                    <p:audio>
                                      <p:cMediaNode>
                                        <p:cTn display="0" masterRel="sameClick">
                                          <p:stCondLst>
                                            <p:cond evt="begin" delay="0">
                                              <p:tn val="680"/>
                                            </p:cond>
                                          </p:stCondLst>
                                          <p:endCondLst>
                                            <p:cond evt="onStopAudio" delay="0">
                                              <p:tgtEl>
                                                <p:sldTgt/>
                                              </p:tgtEl>
                                            </p:cond>
                                          </p:endCondLst>
                                        </p:cTn>
                                        <p:tgtEl>
                                          <p:sndTgt r:embed="rId6" name="click.wav"/>
                                        </p:tgtEl>
                                      </p:cMediaNode>
                                    </p:audio>
                                  </p:subTnLst>
                                </p:cTn>
                              </p:par>
                            </p:childTnLst>
                          </p:cTn>
                        </p:par>
                        <p:par>
                          <p:cTn id="683" fill="hold">
                            <p:stCondLst>
                              <p:cond delay="2000"/>
                            </p:stCondLst>
                            <p:childTnLst>
                              <p:par>
                                <p:cTn id="684" presetID="22" presetClass="entr" presetSubtype="4" fill="hold" grpId="0" nodeType="afterEffect">
                                  <p:stCondLst>
                                    <p:cond delay="0"/>
                                  </p:stCondLst>
                                  <p:childTnLst>
                                    <p:set>
                                      <p:cBhvr>
                                        <p:cTn id="685" dur="1" fill="hold">
                                          <p:stCondLst>
                                            <p:cond delay="0"/>
                                          </p:stCondLst>
                                        </p:cTn>
                                        <p:tgtEl>
                                          <p:spTgt spid="76881"/>
                                        </p:tgtEl>
                                        <p:attrNameLst>
                                          <p:attrName>style.visibility</p:attrName>
                                        </p:attrNameLst>
                                      </p:cBhvr>
                                      <p:to>
                                        <p:strVal val="visible"/>
                                      </p:to>
                                    </p:set>
                                    <p:animEffect transition="in" filter="wipe(down)">
                                      <p:cBhvr>
                                        <p:cTn id="686" dur="2000"/>
                                        <p:tgtEl>
                                          <p:spTgt spid="76881"/>
                                        </p:tgtEl>
                                      </p:cBhvr>
                                    </p:animEffect>
                                  </p:childTnLst>
                                  <p:subTnLst>
                                    <p:audio>
                                      <p:cMediaNode>
                                        <p:cTn display="0" masterRel="sameClick">
                                          <p:stCondLst>
                                            <p:cond evt="begin" delay="0">
                                              <p:tn val="684"/>
                                            </p:cond>
                                          </p:stCondLst>
                                          <p:endCondLst>
                                            <p:cond evt="onStopAudio" delay="0">
                                              <p:tgtEl>
                                                <p:sldTgt/>
                                              </p:tgtEl>
                                            </p:cond>
                                          </p:endCondLst>
                                        </p:cTn>
                                        <p:tgtEl>
                                          <p:sndTgt r:embed="rId6" name="click.wav"/>
                                        </p:tgtEl>
                                      </p:cMediaNode>
                                    </p:audio>
                                  </p:subTnLst>
                                </p:cTn>
                              </p:par>
                            </p:childTnLst>
                          </p:cTn>
                        </p:par>
                        <p:par>
                          <p:cTn id="687" fill="hold">
                            <p:stCondLst>
                              <p:cond delay="4000"/>
                            </p:stCondLst>
                            <p:childTnLst>
                              <p:par>
                                <p:cTn id="688" presetID="22" presetClass="entr" presetSubtype="4" fill="hold" grpId="0" nodeType="afterEffect">
                                  <p:stCondLst>
                                    <p:cond delay="0"/>
                                  </p:stCondLst>
                                  <p:childTnLst>
                                    <p:set>
                                      <p:cBhvr>
                                        <p:cTn id="689" dur="1" fill="hold">
                                          <p:stCondLst>
                                            <p:cond delay="0"/>
                                          </p:stCondLst>
                                        </p:cTn>
                                        <p:tgtEl>
                                          <p:spTgt spid="76882"/>
                                        </p:tgtEl>
                                        <p:attrNameLst>
                                          <p:attrName>style.visibility</p:attrName>
                                        </p:attrNameLst>
                                      </p:cBhvr>
                                      <p:to>
                                        <p:strVal val="visible"/>
                                      </p:to>
                                    </p:set>
                                    <p:animEffect transition="in" filter="wipe(down)">
                                      <p:cBhvr>
                                        <p:cTn id="690" dur="2000"/>
                                        <p:tgtEl>
                                          <p:spTgt spid="76882"/>
                                        </p:tgtEl>
                                      </p:cBhvr>
                                    </p:animEffect>
                                  </p:childTnLst>
                                  <p:subTnLst>
                                    <p:audio>
                                      <p:cMediaNode>
                                        <p:cTn display="0" masterRel="sameClick">
                                          <p:stCondLst>
                                            <p:cond evt="begin" delay="0">
                                              <p:tn val="688"/>
                                            </p:cond>
                                          </p:stCondLst>
                                          <p:endCondLst>
                                            <p:cond evt="onStopAudio" delay="0">
                                              <p:tgtEl>
                                                <p:sldTgt/>
                                              </p:tgtEl>
                                            </p:cond>
                                          </p:endCondLst>
                                        </p:cTn>
                                        <p:tgtEl>
                                          <p:sndTgt r:embed="rId6" name="click.wav"/>
                                        </p:tgtEl>
                                      </p:cMediaNode>
                                    </p:audio>
                                  </p:subTnLst>
                                </p:cTn>
                              </p:par>
                            </p:childTnLst>
                          </p:cTn>
                        </p:par>
                        <p:par>
                          <p:cTn id="691" fill="hold">
                            <p:stCondLst>
                              <p:cond delay="6000"/>
                            </p:stCondLst>
                            <p:childTnLst>
                              <p:par>
                                <p:cTn id="692" presetID="22" presetClass="entr" presetSubtype="4" fill="hold" grpId="0" nodeType="afterEffect">
                                  <p:stCondLst>
                                    <p:cond delay="0"/>
                                  </p:stCondLst>
                                  <p:childTnLst>
                                    <p:set>
                                      <p:cBhvr>
                                        <p:cTn id="693" dur="1" fill="hold">
                                          <p:stCondLst>
                                            <p:cond delay="0"/>
                                          </p:stCondLst>
                                        </p:cTn>
                                        <p:tgtEl>
                                          <p:spTgt spid="76883"/>
                                        </p:tgtEl>
                                        <p:attrNameLst>
                                          <p:attrName>style.visibility</p:attrName>
                                        </p:attrNameLst>
                                      </p:cBhvr>
                                      <p:to>
                                        <p:strVal val="visible"/>
                                      </p:to>
                                    </p:set>
                                    <p:animEffect transition="in" filter="wipe(down)">
                                      <p:cBhvr>
                                        <p:cTn id="694" dur="2000"/>
                                        <p:tgtEl>
                                          <p:spTgt spid="76883"/>
                                        </p:tgtEl>
                                      </p:cBhvr>
                                    </p:animEffect>
                                  </p:childTnLst>
                                  <p:subTnLst>
                                    <p:audio>
                                      <p:cMediaNode>
                                        <p:cTn display="0" masterRel="sameClick">
                                          <p:stCondLst>
                                            <p:cond evt="begin" delay="0">
                                              <p:tn val="692"/>
                                            </p:cond>
                                          </p:stCondLst>
                                          <p:endCondLst>
                                            <p:cond evt="onStopAudio" delay="0">
                                              <p:tgtEl>
                                                <p:sldTgt/>
                                              </p:tgtEl>
                                            </p:cond>
                                          </p:endCondLst>
                                        </p:cTn>
                                        <p:tgtEl>
                                          <p:sndTgt r:embed="rId6" name="click.wav"/>
                                        </p:tgtEl>
                                      </p:cMediaNode>
                                    </p:audio>
                                  </p:subTnLst>
                                </p:cTn>
                              </p:par>
                            </p:childTnLst>
                          </p:cTn>
                        </p:par>
                        <p:par>
                          <p:cTn id="695" fill="hold">
                            <p:stCondLst>
                              <p:cond delay="8000"/>
                            </p:stCondLst>
                            <p:childTnLst>
                              <p:par>
                                <p:cTn id="696" presetID="22" presetClass="entr" presetSubtype="4" fill="hold" grpId="0" nodeType="afterEffect">
                                  <p:stCondLst>
                                    <p:cond delay="0"/>
                                  </p:stCondLst>
                                  <p:childTnLst>
                                    <p:set>
                                      <p:cBhvr>
                                        <p:cTn id="697" dur="1" fill="hold">
                                          <p:stCondLst>
                                            <p:cond delay="0"/>
                                          </p:stCondLst>
                                        </p:cTn>
                                        <p:tgtEl>
                                          <p:spTgt spid="76884"/>
                                        </p:tgtEl>
                                        <p:attrNameLst>
                                          <p:attrName>style.visibility</p:attrName>
                                        </p:attrNameLst>
                                      </p:cBhvr>
                                      <p:to>
                                        <p:strVal val="visible"/>
                                      </p:to>
                                    </p:set>
                                    <p:animEffect transition="in" filter="wipe(down)">
                                      <p:cBhvr>
                                        <p:cTn id="698" dur="2000"/>
                                        <p:tgtEl>
                                          <p:spTgt spid="76884"/>
                                        </p:tgtEl>
                                      </p:cBhvr>
                                    </p:animEffect>
                                  </p:childTnLst>
                                  <p:subTnLst>
                                    <p:audio>
                                      <p:cMediaNode>
                                        <p:cTn display="0" masterRel="sameClick">
                                          <p:stCondLst>
                                            <p:cond evt="begin" delay="0">
                                              <p:tn val="696"/>
                                            </p:cond>
                                          </p:stCondLst>
                                          <p:endCondLst>
                                            <p:cond evt="onStopAudio" delay="0">
                                              <p:tgtEl>
                                                <p:sldTgt/>
                                              </p:tgtEl>
                                            </p:cond>
                                          </p:endCondLst>
                                        </p:cTn>
                                        <p:tgtEl>
                                          <p:sndTgt r:embed="rId6" name="click.wav"/>
                                        </p:tgtEl>
                                      </p:cMediaNode>
                                    </p:audio>
                                  </p:subTnLst>
                                </p:cTn>
                              </p:par>
                            </p:childTnLst>
                          </p:cTn>
                        </p:par>
                        <p:par>
                          <p:cTn id="699" fill="hold">
                            <p:stCondLst>
                              <p:cond delay="10000"/>
                            </p:stCondLst>
                            <p:childTnLst>
                              <p:par>
                                <p:cTn id="700" presetID="22" presetClass="entr" presetSubtype="4" fill="hold" grpId="0" nodeType="afterEffect">
                                  <p:stCondLst>
                                    <p:cond delay="0"/>
                                  </p:stCondLst>
                                  <p:childTnLst>
                                    <p:set>
                                      <p:cBhvr>
                                        <p:cTn id="701" dur="1" fill="hold">
                                          <p:stCondLst>
                                            <p:cond delay="0"/>
                                          </p:stCondLst>
                                        </p:cTn>
                                        <p:tgtEl>
                                          <p:spTgt spid="76885"/>
                                        </p:tgtEl>
                                        <p:attrNameLst>
                                          <p:attrName>style.visibility</p:attrName>
                                        </p:attrNameLst>
                                      </p:cBhvr>
                                      <p:to>
                                        <p:strVal val="visible"/>
                                      </p:to>
                                    </p:set>
                                    <p:animEffect transition="in" filter="wipe(down)">
                                      <p:cBhvr>
                                        <p:cTn id="702" dur="2000"/>
                                        <p:tgtEl>
                                          <p:spTgt spid="76885"/>
                                        </p:tgtEl>
                                      </p:cBhvr>
                                    </p:animEffect>
                                  </p:childTnLst>
                                  <p:subTnLst>
                                    <p:audio>
                                      <p:cMediaNode>
                                        <p:cTn display="0" masterRel="sameClick">
                                          <p:stCondLst>
                                            <p:cond evt="begin" delay="0">
                                              <p:tn val="700"/>
                                            </p:cond>
                                          </p:stCondLst>
                                          <p:endCondLst>
                                            <p:cond evt="onStopAudio" delay="0">
                                              <p:tgtEl>
                                                <p:sldTgt/>
                                              </p:tgtEl>
                                            </p:cond>
                                          </p:endCondLst>
                                        </p:cTn>
                                        <p:tgtEl>
                                          <p:sndTgt r:embed="rId6" name="click.wav"/>
                                        </p:tgtEl>
                                      </p:cMediaNode>
                                    </p:audio>
                                  </p:subTnLst>
                                </p:cTn>
                              </p:par>
                            </p:childTnLst>
                          </p:cTn>
                        </p:par>
                        <p:par>
                          <p:cTn id="703" fill="hold">
                            <p:stCondLst>
                              <p:cond delay="12000"/>
                            </p:stCondLst>
                            <p:childTnLst>
                              <p:par>
                                <p:cTn id="704" presetID="22" presetClass="entr" presetSubtype="4" fill="hold" grpId="0" nodeType="afterEffect">
                                  <p:stCondLst>
                                    <p:cond delay="0"/>
                                  </p:stCondLst>
                                  <p:childTnLst>
                                    <p:set>
                                      <p:cBhvr>
                                        <p:cTn id="705" dur="1" fill="hold">
                                          <p:stCondLst>
                                            <p:cond delay="0"/>
                                          </p:stCondLst>
                                        </p:cTn>
                                        <p:tgtEl>
                                          <p:spTgt spid="76886"/>
                                        </p:tgtEl>
                                        <p:attrNameLst>
                                          <p:attrName>style.visibility</p:attrName>
                                        </p:attrNameLst>
                                      </p:cBhvr>
                                      <p:to>
                                        <p:strVal val="visible"/>
                                      </p:to>
                                    </p:set>
                                    <p:animEffect transition="in" filter="wipe(down)">
                                      <p:cBhvr>
                                        <p:cTn id="706" dur="2000"/>
                                        <p:tgtEl>
                                          <p:spTgt spid="76886"/>
                                        </p:tgtEl>
                                      </p:cBhvr>
                                    </p:animEffect>
                                  </p:childTnLst>
                                  <p:subTnLst>
                                    <p:audio>
                                      <p:cMediaNode>
                                        <p:cTn display="0" masterRel="sameClick">
                                          <p:stCondLst>
                                            <p:cond evt="begin" delay="0">
                                              <p:tn val="704"/>
                                            </p:cond>
                                          </p:stCondLst>
                                          <p:endCondLst>
                                            <p:cond evt="onStopAudio" delay="0">
                                              <p:tgtEl>
                                                <p:sldTgt/>
                                              </p:tgtEl>
                                            </p:cond>
                                          </p:endCondLst>
                                        </p:cTn>
                                        <p:tgtEl>
                                          <p:sndTgt r:embed="rId6" name="click.wav"/>
                                        </p:tgtEl>
                                      </p:cMediaNode>
                                    </p:audio>
                                  </p:subTnLst>
                                </p:cTn>
                              </p:par>
                            </p:childTnLst>
                          </p:cTn>
                        </p:par>
                        <p:par>
                          <p:cTn id="707" fill="hold">
                            <p:stCondLst>
                              <p:cond delay="14000"/>
                            </p:stCondLst>
                            <p:childTnLst>
                              <p:par>
                                <p:cTn id="708" presetID="22" presetClass="entr" presetSubtype="4" fill="hold" grpId="0" nodeType="afterEffect">
                                  <p:stCondLst>
                                    <p:cond delay="0"/>
                                  </p:stCondLst>
                                  <p:childTnLst>
                                    <p:set>
                                      <p:cBhvr>
                                        <p:cTn id="709" dur="1" fill="hold">
                                          <p:stCondLst>
                                            <p:cond delay="0"/>
                                          </p:stCondLst>
                                        </p:cTn>
                                        <p:tgtEl>
                                          <p:spTgt spid="76887"/>
                                        </p:tgtEl>
                                        <p:attrNameLst>
                                          <p:attrName>style.visibility</p:attrName>
                                        </p:attrNameLst>
                                      </p:cBhvr>
                                      <p:to>
                                        <p:strVal val="visible"/>
                                      </p:to>
                                    </p:set>
                                    <p:animEffect transition="in" filter="wipe(down)">
                                      <p:cBhvr>
                                        <p:cTn id="710" dur="2000"/>
                                        <p:tgtEl>
                                          <p:spTgt spid="76887"/>
                                        </p:tgtEl>
                                      </p:cBhvr>
                                    </p:animEffect>
                                  </p:childTnLst>
                                  <p:subTnLst>
                                    <p:audio>
                                      <p:cMediaNode>
                                        <p:cTn display="0" masterRel="sameClick">
                                          <p:stCondLst>
                                            <p:cond evt="begin" delay="0">
                                              <p:tn val="708"/>
                                            </p:cond>
                                          </p:stCondLst>
                                          <p:endCondLst>
                                            <p:cond evt="onStopAudio" delay="0">
                                              <p:tgtEl>
                                                <p:sldTgt/>
                                              </p:tgtEl>
                                            </p:cond>
                                          </p:endCondLst>
                                        </p:cTn>
                                        <p:tgtEl>
                                          <p:sndTgt r:embed="rId6" name="click.wav"/>
                                        </p:tgtEl>
                                      </p:cMediaNode>
                                    </p:audio>
                                  </p:subTnLst>
                                </p:cTn>
                              </p:par>
                            </p:childTnLst>
                          </p:cTn>
                        </p:par>
                        <p:par>
                          <p:cTn id="711" fill="hold">
                            <p:stCondLst>
                              <p:cond delay="16000"/>
                            </p:stCondLst>
                            <p:childTnLst>
                              <p:par>
                                <p:cTn id="712" presetID="22" presetClass="entr" presetSubtype="4" fill="hold" grpId="0" nodeType="afterEffect">
                                  <p:stCondLst>
                                    <p:cond delay="0"/>
                                  </p:stCondLst>
                                  <p:childTnLst>
                                    <p:set>
                                      <p:cBhvr>
                                        <p:cTn id="713" dur="1" fill="hold">
                                          <p:stCondLst>
                                            <p:cond delay="0"/>
                                          </p:stCondLst>
                                        </p:cTn>
                                        <p:tgtEl>
                                          <p:spTgt spid="76888"/>
                                        </p:tgtEl>
                                        <p:attrNameLst>
                                          <p:attrName>style.visibility</p:attrName>
                                        </p:attrNameLst>
                                      </p:cBhvr>
                                      <p:to>
                                        <p:strVal val="visible"/>
                                      </p:to>
                                    </p:set>
                                    <p:animEffect transition="in" filter="wipe(down)">
                                      <p:cBhvr>
                                        <p:cTn id="714" dur="2000"/>
                                        <p:tgtEl>
                                          <p:spTgt spid="76888"/>
                                        </p:tgtEl>
                                      </p:cBhvr>
                                    </p:animEffect>
                                  </p:childTnLst>
                                  <p:subTnLst>
                                    <p:audio>
                                      <p:cMediaNode>
                                        <p:cTn display="0" masterRel="sameClick">
                                          <p:stCondLst>
                                            <p:cond evt="begin" delay="0">
                                              <p:tn val="712"/>
                                            </p:cond>
                                          </p:stCondLst>
                                          <p:endCondLst>
                                            <p:cond evt="onStopAudio" delay="0">
                                              <p:tgtEl>
                                                <p:sldTgt/>
                                              </p:tgtEl>
                                            </p:cond>
                                          </p:endCondLst>
                                        </p:cTn>
                                        <p:tgtEl>
                                          <p:sndTgt r:embed="rId6" name="click.wav"/>
                                        </p:tgtEl>
                                      </p:cMediaNode>
                                    </p:audio>
                                  </p:subTnLst>
                                </p:cTn>
                              </p:par>
                            </p:childTnLst>
                          </p:cTn>
                        </p:par>
                        <p:par>
                          <p:cTn id="715" fill="hold">
                            <p:stCondLst>
                              <p:cond delay="18000"/>
                            </p:stCondLst>
                            <p:childTnLst>
                              <p:par>
                                <p:cTn id="716" presetID="22" presetClass="entr" presetSubtype="4" fill="hold" grpId="0" nodeType="afterEffect">
                                  <p:stCondLst>
                                    <p:cond delay="0"/>
                                  </p:stCondLst>
                                  <p:childTnLst>
                                    <p:set>
                                      <p:cBhvr>
                                        <p:cTn id="717" dur="1" fill="hold">
                                          <p:stCondLst>
                                            <p:cond delay="0"/>
                                          </p:stCondLst>
                                        </p:cTn>
                                        <p:tgtEl>
                                          <p:spTgt spid="76889"/>
                                        </p:tgtEl>
                                        <p:attrNameLst>
                                          <p:attrName>style.visibility</p:attrName>
                                        </p:attrNameLst>
                                      </p:cBhvr>
                                      <p:to>
                                        <p:strVal val="visible"/>
                                      </p:to>
                                    </p:set>
                                    <p:animEffect transition="in" filter="wipe(down)">
                                      <p:cBhvr>
                                        <p:cTn id="718" dur="2000"/>
                                        <p:tgtEl>
                                          <p:spTgt spid="76889"/>
                                        </p:tgtEl>
                                      </p:cBhvr>
                                    </p:animEffect>
                                  </p:childTnLst>
                                  <p:subTnLst>
                                    <p:audio>
                                      <p:cMediaNode>
                                        <p:cTn display="0" masterRel="sameClick">
                                          <p:stCondLst>
                                            <p:cond evt="begin" delay="0">
                                              <p:tn val="716"/>
                                            </p:cond>
                                          </p:stCondLst>
                                          <p:endCondLst>
                                            <p:cond evt="onStopAudio" delay="0">
                                              <p:tgtEl>
                                                <p:sldTgt/>
                                              </p:tgtEl>
                                            </p:cond>
                                          </p:endCondLst>
                                        </p:cTn>
                                        <p:tgtEl>
                                          <p:sndTgt r:embed="rId6" name="click.wav"/>
                                        </p:tgtEl>
                                      </p:cMediaNode>
                                    </p:audio>
                                  </p:subTnLst>
                                </p:cTn>
                              </p:par>
                              <p:par>
                                <p:cTn id="719" presetID="51" presetClass="entr" presetSubtype="0" fill="hold" nodeType="withEffect">
                                  <p:stCondLst>
                                    <p:cond delay="0"/>
                                  </p:stCondLst>
                                  <p:childTnLst>
                                    <p:set>
                                      <p:cBhvr>
                                        <p:cTn id="720" dur="1" fill="hold">
                                          <p:stCondLst>
                                            <p:cond delay="0"/>
                                          </p:stCondLst>
                                        </p:cTn>
                                        <p:tgtEl>
                                          <p:spTgt spid="76891"/>
                                        </p:tgtEl>
                                        <p:attrNameLst>
                                          <p:attrName>style.visibility</p:attrName>
                                        </p:attrNameLst>
                                      </p:cBhvr>
                                      <p:to>
                                        <p:strVal val="visible"/>
                                      </p:to>
                                    </p:set>
                                    <p:animEffect transition="in" filter="fade">
                                      <p:cBhvr>
                                        <p:cTn id="721" dur="770" decel="100000"/>
                                        <p:tgtEl>
                                          <p:spTgt spid="76891"/>
                                        </p:tgtEl>
                                      </p:cBhvr>
                                    </p:animEffect>
                                    <p:animScale>
                                      <p:cBhvr>
                                        <p:cTn id="722" dur="770" decel="100000"/>
                                        <p:tgtEl>
                                          <p:spTgt spid="76891"/>
                                        </p:tgtEl>
                                      </p:cBhvr>
                                      <p:from x="10000" y="10000"/>
                                      <p:to x="200000" y="450000"/>
                                    </p:animScale>
                                    <p:animScale>
                                      <p:cBhvr>
                                        <p:cTn id="723" dur="1230" accel="100000" fill="hold">
                                          <p:stCondLst>
                                            <p:cond delay="770"/>
                                          </p:stCondLst>
                                        </p:cTn>
                                        <p:tgtEl>
                                          <p:spTgt spid="76891"/>
                                        </p:tgtEl>
                                      </p:cBhvr>
                                      <p:from x="200000" y="450000"/>
                                      <p:to x="100000" y="100000"/>
                                    </p:animScale>
                                    <p:set>
                                      <p:cBhvr>
                                        <p:cTn id="724" dur="770" fill="hold"/>
                                        <p:tgtEl>
                                          <p:spTgt spid="76891"/>
                                        </p:tgtEl>
                                        <p:attrNameLst>
                                          <p:attrName>ppt_x</p:attrName>
                                        </p:attrNameLst>
                                      </p:cBhvr>
                                      <p:to>
                                        <p:strVal val="(0.5)"/>
                                      </p:to>
                                    </p:set>
                                    <p:anim from="(0.5)" to="(#ppt_x)" calcmode="lin" valueType="num">
                                      <p:cBhvr>
                                        <p:cTn id="725" dur="1230" accel="100000" fill="hold">
                                          <p:stCondLst>
                                            <p:cond delay="770"/>
                                          </p:stCondLst>
                                        </p:cTn>
                                        <p:tgtEl>
                                          <p:spTgt spid="76891"/>
                                        </p:tgtEl>
                                        <p:attrNameLst>
                                          <p:attrName>ppt_x</p:attrName>
                                        </p:attrNameLst>
                                      </p:cBhvr>
                                    </p:anim>
                                    <p:set>
                                      <p:cBhvr>
                                        <p:cTn id="726" dur="770" fill="hold"/>
                                        <p:tgtEl>
                                          <p:spTgt spid="76891"/>
                                        </p:tgtEl>
                                        <p:attrNameLst>
                                          <p:attrName>ppt_y</p:attrName>
                                        </p:attrNameLst>
                                      </p:cBhvr>
                                      <p:to>
                                        <p:strVal val="(#ppt_y+0.4)"/>
                                      </p:to>
                                    </p:set>
                                    <p:anim from="(#ppt_y+0.4)" to="(#ppt_y)" calcmode="lin" valueType="num">
                                      <p:cBhvr>
                                        <p:cTn id="727" dur="1230" accel="100000" fill="hold">
                                          <p:stCondLst>
                                            <p:cond delay="770"/>
                                          </p:stCondLst>
                                        </p:cTn>
                                        <p:tgtEl>
                                          <p:spTgt spid="76891"/>
                                        </p:tgtEl>
                                        <p:attrNameLst>
                                          <p:attrName>ppt_y</p:attrName>
                                        </p:attrNameLst>
                                      </p:cBhvr>
                                    </p:anim>
                                  </p:childTnLst>
                                  <p:subTnLst>
                                    <p:audio>
                                      <p:cMediaNode>
                                        <p:cTn display="0" masterRel="sameClick">
                                          <p:stCondLst>
                                            <p:cond evt="begin" delay="0">
                                              <p:tn val="719"/>
                                            </p:cond>
                                          </p:stCondLst>
                                          <p:endCondLst>
                                            <p:cond evt="onStopAudio" delay="0">
                                              <p:tgtEl>
                                                <p:sldTgt/>
                                              </p:tgtEl>
                                            </p:cond>
                                          </p:endCondLst>
                                        </p:cTn>
                                        <p:tgtEl>
                                          <p:sndTgt r:embed="rId7" name="chimes.wav"/>
                                        </p:tgtEl>
                                      </p:cMediaNode>
                                    </p:audio>
                                  </p:subTnLst>
                                </p:cTn>
                              </p:par>
                            </p:childTnLst>
                          </p:cTn>
                        </p:par>
                      </p:childTnLst>
                    </p:cTn>
                  </p:par>
                </p:childTnLst>
              </p:cTn>
              <p:nextCondLst>
                <p:cond evt="onClick" delay="0">
                  <p:tgtEl>
                    <p:spTgt spid="76890"/>
                  </p:tgtEl>
                </p:cond>
              </p:nextCondLst>
            </p:seq>
            <p:seq concurrent="1" nextAc="seek">
              <p:cTn id="728" restart="whenNotActive" fill="hold" evtFilter="cancelBubble" nodeType="interactiveSeq">
                <p:stCondLst>
                  <p:cond evt="onClick" delay="0">
                    <p:tgtEl>
                      <p:spTgt spid="76905"/>
                    </p:tgtEl>
                  </p:cond>
                </p:stCondLst>
                <p:endSync evt="end" delay="0">
                  <p:rtn val="all"/>
                </p:endSync>
                <p:childTnLst>
                  <p:par>
                    <p:cTn id="729" fill="hold">
                      <p:stCondLst>
                        <p:cond delay="0"/>
                      </p:stCondLst>
                      <p:childTnLst>
                        <p:par>
                          <p:cTn id="730" fill="hold">
                            <p:stCondLst>
                              <p:cond delay="0"/>
                            </p:stCondLst>
                            <p:childTnLst>
                              <p:par>
                                <p:cTn id="731" presetID="50" presetClass="entr" presetSubtype="0" decel="100000" fill="hold" grpId="0" nodeType="afterEffect">
                                  <p:stCondLst>
                                    <p:cond delay="0"/>
                                  </p:stCondLst>
                                  <p:childTnLst>
                                    <p:set>
                                      <p:cBhvr>
                                        <p:cTn id="732" dur="1" fill="hold">
                                          <p:stCondLst>
                                            <p:cond delay="0"/>
                                          </p:stCondLst>
                                        </p:cTn>
                                        <p:tgtEl>
                                          <p:spTgt spid="76918"/>
                                        </p:tgtEl>
                                        <p:attrNameLst>
                                          <p:attrName>style.visibility</p:attrName>
                                        </p:attrNameLst>
                                      </p:cBhvr>
                                      <p:to>
                                        <p:strVal val="visible"/>
                                      </p:to>
                                    </p:set>
                                    <p:anim calcmode="lin" valueType="num">
                                      <p:cBhvr>
                                        <p:cTn id="733" dur="2000" fill="hold"/>
                                        <p:tgtEl>
                                          <p:spTgt spid="76918"/>
                                        </p:tgtEl>
                                        <p:attrNameLst>
                                          <p:attrName>ppt_w</p:attrName>
                                        </p:attrNameLst>
                                      </p:cBhvr>
                                      <p:tavLst>
                                        <p:tav tm="0">
                                          <p:val>
                                            <p:strVal val="#ppt_w+.3"/>
                                          </p:val>
                                        </p:tav>
                                        <p:tav tm="100000">
                                          <p:val>
                                            <p:strVal val="#ppt_w"/>
                                          </p:val>
                                        </p:tav>
                                      </p:tavLst>
                                    </p:anim>
                                    <p:anim calcmode="lin" valueType="num">
                                      <p:cBhvr>
                                        <p:cTn id="734" dur="2000" fill="hold"/>
                                        <p:tgtEl>
                                          <p:spTgt spid="76918"/>
                                        </p:tgtEl>
                                        <p:attrNameLst>
                                          <p:attrName>ppt_h</p:attrName>
                                        </p:attrNameLst>
                                      </p:cBhvr>
                                      <p:tavLst>
                                        <p:tav tm="0">
                                          <p:val>
                                            <p:strVal val="#ppt_h"/>
                                          </p:val>
                                        </p:tav>
                                        <p:tav tm="100000">
                                          <p:val>
                                            <p:strVal val="#ppt_h"/>
                                          </p:val>
                                        </p:tav>
                                      </p:tavLst>
                                    </p:anim>
                                    <p:animEffect transition="in" filter="fade">
                                      <p:cBhvr>
                                        <p:cTn id="735" dur="2000"/>
                                        <p:tgtEl>
                                          <p:spTgt spid="76918"/>
                                        </p:tgtEl>
                                      </p:cBhvr>
                                    </p:animEffect>
                                  </p:childTnLst>
                                </p:cTn>
                              </p:par>
                            </p:childTnLst>
                          </p:cTn>
                        </p:par>
                      </p:childTnLst>
                    </p:cTn>
                  </p:par>
                </p:childTnLst>
              </p:cTn>
              <p:nextCondLst>
                <p:cond evt="onClick" delay="0">
                  <p:tgtEl>
                    <p:spTgt spid="76905"/>
                  </p:tgtEl>
                </p:cond>
              </p:nextCondLst>
            </p:seq>
            <p:audio>
              <p:cMediaNode>
                <p:cTn id="736" fill="hold" display="0">
                  <p:stCondLst>
                    <p:cond delay="indefinite"/>
                  </p:stCondLst>
                  <p:endCondLst>
                    <p:cond evt="onNext" delay="0">
                      <p:tgtEl>
                        <p:sldTgt/>
                      </p:tgtEl>
                    </p:cond>
                    <p:cond evt="onPrev" delay="0">
                      <p:tgtEl>
                        <p:sldTgt/>
                      </p:tgtEl>
                    </p:cond>
                    <p:cond evt="onStopAudio" delay="0">
                      <p:tgtEl>
                        <p:sldTgt/>
                      </p:tgtEl>
                    </p:cond>
                  </p:endCondLst>
                </p:cTn>
                <p:tgtEl>
                  <p:spTgt spid="76931"/>
                </p:tgtEl>
              </p:cMediaNode>
            </p:audio>
            <p:audio>
              <p:cMediaNode>
                <p:cTn id="737" fill="hold" display="0">
                  <p:stCondLst>
                    <p:cond delay="indefinite"/>
                  </p:stCondLst>
                  <p:endCondLst>
                    <p:cond evt="onNext" delay="0">
                      <p:tgtEl>
                        <p:sldTgt/>
                      </p:tgtEl>
                    </p:cond>
                    <p:cond evt="onPrev" delay="0">
                      <p:tgtEl>
                        <p:sldTgt/>
                      </p:tgtEl>
                    </p:cond>
                    <p:cond evt="onStopAudio" delay="0">
                      <p:tgtEl>
                        <p:sldTgt/>
                      </p:tgtEl>
                    </p:cond>
                  </p:endCondLst>
                </p:cTn>
                <p:tgtEl>
                  <p:spTgt spid="76932"/>
                </p:tgtEl>
              </p:cMediaNode>
            </p:audio>
            <p:audio>
              <p:cMediaNode>
                <p:cTn id="738" fill="hold" display="0">
                  <p:stCondLst>
                    <p:cond delay="indefinite"/>
                  </p:stCondLst>
                  <p:endCondLst>
                    <p:cond evt="onNext" delay="0">
                      <p:tgtEl>
                        <p:sldTgt/>
                      </p:tgtEl>
                    </p:cond>
                    <p:cond evt="onPrev" delay="0">
                      <p:tgtEl>
                        <p:sldTgt/>
                      </p:tgtEl>
                    </p:cond>
                    <p:cond evt="onStopAudio" delay="0">
                      <p:tgtEl>
                        <p:sldTgt/>
                      </p:tgtEl>
                    </p:cond>
                  </p:endCondLst>
                </p:cTn>
                <p:tgtEl>
                  <p:spTgt spid="76933"/>
                </p:tgtEl>
              </p:cMediaNode>
            </p:audio>
            <p:audio>
              <p:cMediaNode>
                <p:cTn id="739" fill="hold" display="0">
                  <p:stCondLst>
                    <p:cond delay="indefinite"/>
                  </p:stCondLst>
                  <p:endCondLst>
                    <p:cond evt="onNext" delay="0">
                      <p:tgtEl>
                        <p:sldTgt/>
                      </p:tgtEl>
                    </p:cond>
                    <p:cond evt="onPrev" delay="0">
                      <p:tgtEl>
                        <p:sldTgt/>
                      </p:tgtEl>
                    </p:cond>
                    <p:cond evt="onStopAudio" delay="0">
                      <p:tgtEl>
                        <p:sldTgt/>
                      </p:tgtEl>
                    </p:cond>
                  </p:endCondLst>
                </p:cTn>
                <p:tgtEl>
                  <p:spTgt spid="76934"/>
                </p:tgtEl>
              </p:cMediaNode>
            </p:audio>
            <p:seq concurrent="1" nextAc="seek">
              <p:cTn id="740" restart="whenNotActive" fill="hold" evtFilter="cancelBubble" nodeType="interactiveSeq">
                <p:stCondLst>
                  <p:cond evt="onClick" delay="0">
                    <p:tgtEl>
                      <p:spTgt spid="76935"/>
                    </p:tgtEl>
                  </p:cond>
                </p:stCondLst>
                <p:endSync evt="end" delay="0">
                  <p:rtn val="all"/>
                </p:endSync>
                <p:childTnLst>
                  <p:par>
                    <p:cTn id="741" fill="hold">
                      <p:stCondLst>
                        <p:cond delay="0"/>
                      </p:stCondLst>
                      <p:childTnLst>
                        <p:par>
                          <p:cTn id="742" fill="hold">
                            <p:stCondLst>
                              <p:cond delay="0"/>
                            </p:stCondLst>
                            <p:childTnLst>
                              <p:par>
                                <p:cTn id="743" presetID="53" presetClass="entr" presetSubtype="0" fill="hold" grpId="0" nodeType="withEffect">
                                  <p:stCondLst>
                                    <p:cond delay="0"/>
                                  </p:stCondLst>
                                  <p:childTnLst>
                                    <p:set>
                                      <p:cBhvr>
                                        <p:cTn id="744" dur="1" fill="hold">
                                          <p:stCondLst>
                                            <p:cond delay="0"/>
                                          </p:stCondLst>
                                        </p:cTn>
                                        <p:tgtEl>
                                          <p:spTgt spid="76907"/>
                                        </p:tgtEl>
                                        <p:attrNameLst>
                                          <p:attrName>style.visibility</p:attrName>
                                        </p:attrNameLst>
                                      </p:cBhvr>
                                      <p:to>
                                        <p:strVal val="visible"/>
                                      </p:to>
                                    </p:set>
                                    <p:anim calcmode="lin" valueType="num">
                                      <p:cBhvr>
                                        <p:cTn id="745" dur="500" fill="hold"/>
                                        <p:tgtEl>
                                          <p:spTgt spid="76907"/>
                                        </p:tgtEl>
                                        <p:attrNameLst>
                                          <p:attrName>ppt_w</p:attrName>
                                        </p:attrNameLst>
                                      </p:cBhvr>
                                      <p:tavLst>
                                        <p:tav tm="0">
                                          <p:val>
                                            <p:fltVal val="0"/>
                                          </p:val>
                                        </p:tav>
                                        <p:tav tm="100000">
                                          <p:val>
                                            <p:strVal val="#ppt_w"/>
                                          </p:val>
                                        </p:tav>
                                      </p:tavLst>
                                    </p:anim>
                                    <p:anim calcmode="lin" valueType="num">
                                      <p:cBhvr>
                                        <p:cTn id="746" dur="500" fill="hold"/>
                                        <p:tgtEl>
                                          <p:spTgt spid="76907"/>
                                        </p:tgtEl>
                                        <p:attrNameLst>
                                          <p:attrName>ppt_h</p:attrName>
                                        </p:attrNameLst>
                                      </p:cBhvr>
                                      <p:tavLst>
                                        <p:tav tm="0">
                                          <p:val>
                                            <p:fltVal val="0"/>
                                          </p:val>
                                        </p:tav>
                                        <p:tav tm="100000">
                                          <p:val>
                                            <p:strVal val="#ppt_h"/>
                                          </p:val>
                                        </p:tav>
                                      </p:tavLst>
                                    </p:anim>
                                    <p:animEffect transition="in" filter="fade">
                                      <p:cBhvr>
                                        <p:cTn id="747" dur="500"/>
                                        <p:tgtEl>
                                          <p:spTgt spid="76907"/>
                                        </p:tgtEl>
                                      </p:cBhvr>
                                    </p:animEffect>
                                  </p:childTnLst>
                                </p:cTn>
                              </p:par>
                              <p:par>
                                <p:cTn id="748" presetID="53" presetClass="entr" presetSubtype="0" fill="hold" grpId="0" nodeType="withEffect">
                                  <p:stCondLst>
                                    <p:cond delay="0"/>
                                  </p:stCondLst>
                                  <p:childTnLst>
                                    <p:set>
                                      <p:cBhvr>
                                        <p:cTn id="749" dur="1" fill="hold">
                                          <p:stCondLst>
                                            <p:cond delay="0"/>
                                          </p:stCondLst>
                                        </p:cTn>
                                        <p:tgtEl>
                                          <p:spTgt spid="76908"/>
                                        </p:tgtEl>
                                        <p:attrNameLst>
                                          <p:attrName>style.visibility</p:attrName>
                                        </p:attrNameLst>
                                      </p:cBhvr>
                                      <p:to>
                                        <p:strVal val="visible"/>
                                      </p:to>
                                    </p:set>
                                    <p:anim calcmode="lin" valueType="num">
                                      <p:cBhvr>
                                        <p:cTn id="750" dur="500" fill="hold"/>
                                        <p:tgtEl>
                                          <p:spTgt spid="76908"/>
                                        </p:tgtEl>
                                        <p:attrNameLst>
                                          <p:attrName>ppt_w</p:attrName>
                                        </p:attrNameLst>
                                      </p:cBhvr>
                                      <p:tavLst>
                                        <p:tav tm="0">
                                          <p:val>
                                            <p:fltVal val="0"/>
                                          </p:val>
                                        </p:tav>
                                        <p:tav tm="100000">
                                          <p:val>
                                            <p:strVal val="#ppt_w"/>
                                          </p:val>
                                        </p:tav>
                                      </p:tavLst>
                                    </p:anim>
                                    <p:anim calcmode="lin" valueType="num">
                                      <p:cBhvr>
                                        <p:cTn id="751" dur="500" fill="hold"/>
                                        <p:tgtEl>
                                          <p:spTgt spid="76908"/>
                                        </p:tgtEl>
                                        <p:attrNameLst>
                                          <p:attrName>ppt_h</p:attrName>
                                        </p:attrNameLst>
                                      </p:cBhvr>
                                      <p:tavLst>
                                        <p:tav tm="0">
                                          <p:val>
                                            <p:fltVal val="0"/>
                                          </p:val>
                                        </p:tav>
                                        <p:tav tm="100000">
                                          <p:val>
                                            <p:strVal val="#ppt_h"/>
                                          </p:val>
                                        </p:tav>
                                      </p:tavLst>
                                    </p:anim>
                                    <p:animEffect transition="in" filter="fade">
                                      <p:cBhvr>
                                        <p:cTn id="752" dur="500"/>
                                        <p:tgtEl>
                                          <p:spTgt spid="76908"/>
                                        </p:tgtEl>
                                      </p:cBhvr>
                                    </p:animEffect>
                                  </p:childTnLst>
                                </p:cTn>
                              </p:par>
                              <p:par>
                                <p:cTn id="753" presetID="53" presetClass="entr" presetSubtype="0" fill="hold" grpId="0" nodeType="withEffect">
                                  <p:stCondLst>
                                    <p:cond delay="0"/>
                                  </p:stCondLst>
                                  <p:childTnLst>
                                    <p:set>
                                      <p:cBhvr>
                                        <p:cTn id="754" dur="1" fill="hold">
                                          <p:stCondLst>
                                            <p:cond delay="0"/>
                                          </p:stCondLst>
                                        </p:cTn>
                                        <p:tgtEl>
                                          <p:spTgt spid="76909"/>
                                        </p:tgtEl>
                                        <p:attrNameLst>
                                          <p:attrName>style.visibility</p:attrName>
                                        </p:attrNameLst>
                                      </p:cBhvr>
                                      <p:to>
                                        <p:strVal val="visible"/>
                                      </p:to>
                                    </p:set>
                                    <p:anim calcmode="lin" valueType="num">
                                      <p:cBhvr>
                                        <p:cTn id="755" dur="500" fill="hold"/>
                                        <p:tgtEl>
                                          <p:spTgt spid="76909"/>
                                        </p:tgtEl>
                                        <p:attrNameLst>
                                          <p:attrName>ppt_w</p:attrName>
                                        </p:attrNameLst>
                                      </p:cBhvr>
                                      <p:tavLst>
                                        <p:tav tm="0">
                                          <p:val>
                                            <p:fltVal val="0"/>
                                          </p:val>
                                        </p:tav>
                                        <p:tav tm="100000">
                                          <p:val>
                                            <p:strVal val="#ppt_w"/>
                                          </p:val>
                                        </p:tav>
                                      </p:tavLst>
                                    </p:anim>
                                    <p:anim calcmode="lin" valueType="num">
                                      <p:cBhvr>
                                        <p:cTn id="756" dur="500" fill="hold"/>
                                        <p:tgtEl>
                                          <p:spTgt spid="76909"/>
                                        </p:tgtEl>
                                        <p:attrNameLst>
                                          <p:attrName>ppt_h</p:attrName>
                                        </p:attrNameLst>
                                      </p:cBhvr>
                                      <p:tavLst>
                                        <p:tav tm="0">
                                          <p:val>
                                            <p:fltVal val="0"/>
                                          </p:val>
                                        </p:tav>
                                        <p:tav tm="100000">
                                          <p:val>
                                            <p:strVal val="#ppt_h"/>
                                          </p:val>
                                        </p:tav>
                                      </p:tavLst>
                                    </p:anim>
                                    <p:animEffect transition="in" filter="fade">
                                      <p:cBhvr>
                                        <p:cTn id="757" dur="500"/>
                                        <p:tgtEl>
                                          <p:spTgt spid="76909"/>
                                        </p:tgtEl>
                                      </p:cBhvr>
                                    </p:animEffect>
                                  </p:childTnLst>
                                </p:cTn>
                              </p:par>
                              <p:par>
                                <p:cTn id="758" presetID="53" presetClass="entr" presetSubtype="0" fill="hold" grpId="0" nodeType="withEffect">
                                  <p:stCondLst>
                                    <p:cond delay="0"/>
                                  </p:stCondLst>
                                  <p:childTnLst>
                                    <p:set>
                                      <p:cBhvr>
                                        <p:cTn id="759" dur="1" fill="hold">
                                          <p:stCondLst>
                                            <p:cond delay="0"/>
                                          </p:stCondLst>
                                        </p:cTn>
                                        <p:tgtEl>
                                          <p:spTgt spid="76910"/>
                                        </p:tgtEl>
                                        <p:attrNameLst>
                                          <p:attrName>style.visibility</p:attrName>
                                        </p:attrNameLst>
                                      </p:cBhvr>
                                      <p:to>
                                        <p:strVal val="visible"/>
                                      </p:to>
                                    </p:set>
                                    <p:anim calcmode="lin" valueType="num">
                                      <p:cBhvr>
                                        <p:cTn id="760" dur="500" fill="hold"/>
                                        <p:tgtEl>
                                          <p:spTgt spid="76910"/>
                                        </p:tgtEl>
                                        <p:attrNameLst>
                                          <p:attrName>ppt_w</p:attrName>
                                        </p:attrNameLst>
                                      </p:cBhvr>
                                      <p:tavLst>
                                        <p:tav tm="0">
                                          <p:val>
                                            <p:fltVal val="0"/>
                                          </p:val>
                                        </p:tav>
                                        <p:tav tm="100000">
                                          <p:val>
                                            <p:strVal val="#ppt_w"/>
                                          </p:val>
                                        </p:tav>
                                      </p:tavLst>
                                    </p:anim>
                                    <p:anim calcmode="lin" valueType="num">
                                      <p:cBhvr>
                                        <p:cTn id="761" dur="500" fill="hold"/>
                                        <p:tgtEl>
                                          <p:spTgt spid="76910"/>
                                        </p:tgtEl>
                                        <p:attrNameLst>
                                          <p:attrName>ppt_h</p:attrName>
                                        </p:attrNameLst>
                                      </p:cBhvr>
                                      <p:tavLst>
                                        <p:tav tm="0">
                                          <p:val>
                                            <p:fltVal val="0"/>
                                          </p:val>
                                        </p:tav>
                                        <p:tav tm="100000">
                                          <p:val>
                                            <p:strVal val="#ppt_h"/>
                                          </p:val>
                                        </p:tav>
                                      </p:tavLst>
                                    </p:anim>
                                    <p:animEffect transition="in" filter="fade">
                                      <p:cBhvr>
                                        <p:cTn id="762" dur="500"/>
                                        <p:tgtEl>
                                          <p:spTgt spid="76910"/>
                                        </p:tgtEl>
                                      </p:cBhvr>
                                    </p:animEffect>
                                  </p:childTnLst>
                                </p:cTn>
                              </p:par>
                              <p:par>
                                <p:cTn id="763" presetID="53" presetClass="entr" presetSubtype="0" fill="hold" grpId="0" nodeType="withEffect">
                                  <p:stCondLst>
                                    <p:cond delay="0"/>
                                  </p:stCondLst>
                                  <p:childTnLst>
                                    <p:set>
                                      <p:cBhvr>
                                        <p:cTn id="764" dur="1" fill="hold">
                                          <p:stCondLst>
                                            <p:cond delay="0"/>
                                          </p:stCondLst>
                                        </p:cTn>
                                        <p:tgtEl>
                                          <p:spTgt spid="76911"/>
                                        </p:tgtEl>
                                        <p:attrNameLst>
                                          <p:attrName>style.visibility</p:attrName>
                                        </p:attrNameLst>
                                      </p:cBhvr>
                                      <p:to>
                                        <p:strVal val="visible"/>
                                      </p:to>
                                    </p:set>
                                    <p:anim calcmode="lin" valueType="num">
                                      <p:cBhvr>
                                        <p:cTn id="765" dur="500" fill="hold"/>
                                        <p:tgtEl>
                                          <p:spTgt spid="76911"/>
                                        </p:tgtEl>
                                        <p:attrNameLst>
                                          <p:attrName>ppt_w</p:attrName>
                                        </p:attrNameLst>
                                      </p:cBhvr>
                                      <p:tavLst>
                                        <p:tav tm="0">
                                          <p:val>
                                            <p:fltVal val="0"/>
                                          </p:val>
                                        </p:tav>
                                        <p:tav tm="100000">
                                          <p:val>
                                            <p:strVal val="#ppt_w"/>
                                          </p:val>
                                        </p:tav>
                                      </p:tavLst>
                                    </p:anim>
                                    <p:anim calcmode="lin" valueType="num">
                                      <p:cBhvr>
                                        <p:cTn id="766" dur="500" fill="hold"/>
                                        <p:tgtEl>
                                          <p:spTgt spid="76911"/>
                                        </p:tgtEl>
                                        <p:attrNameLst>
                                          <p:attrName>ppt_h</p:attrName>
                                        </p:attrNameLst>
                                      </p:cBhvr>
                                      <p:tavLst>
                                        <p:tav tm="0">
                                          <p:val>
                                            <p:fltVal val="0"/>
                                          </p:val>
                                        </p:tav>
                                        <p:tav tm="100000">
                                          <p:val>
                                            <p:strVal val="#ppt_h"/>
                                          </p:val>
                                        </p:tav>
                                      </p:tavLst>
                                    </p:anim>
                                    <p:animEffect transition="in" filter="fade">
                                      <p:cBhvr>
                                        <p:cTn id="767" dur="500"/>
                                        <p:tgtEl>
                                          <p:spTgt spid="76911"/>
                                        </p:tgtEl>
                                      </p:cBhvr>
                                    </p:animEffect>
                                  </p:childTnLst>
                                </p:cTn>
                              </p:par>
                              <p:par>
                                <p:cTn id="768" presetID="53" presetClass="entr" presetSubtype="0" fill="hold" grpId="0" nodeType="withEffect">
                                  <p:stCondLst>
                                    <p:cond delay="0"/>
                                  </p:stCondLst>
                                  <p:childTnLst>
                                    <p:set>
                                      <p:cBhvr>
                                        <p:cTn id="769" dur="1" fill="hold">
                                          <p:stCondLst>
                                            <p:cond delay="0"/>
                                          </p:stCondLst>
                                        </p:cTn>
                                        <p:tgtEl>
                                          <p:spTgt spid="76912"/>
                                        </p:tgtEl>
                                        <p:attrNameLst>
                                          <p:attrName>style.visibility</p:attrName>
                                        </p:attrNameLst>
                                      </p:cBhvr>
                                      <p:to>
                                        <p:strVal val="visible"/>
                                      </p:to>
                                    </p:set>
                                    <p:anim calcmode="lin" valueType="num">
                                      <p:cBhvr>
                                        <p:cTn id="770" dur="500" fill="hold"/>
                                        <p:tgtEl>
                                          <p:spTgt spid="76912"/>
                                        </p:tgtEl>
                                        <p:attrNameLst>
                                          <p:attrName>ppt_w</p:attrName>
                                        </p:attrNameLst>
                                      </p:cBhvr>
                                      <p:tavLst>
                                        <p:tav tm="0">
                                          <p:val>
                                            <p:fltVal val="0"/>
                                          </p:val>
                                        </p:tav>
                                        <p:tav tm="100000">
                                          <p:val>
                                            <p:strVal val="#ppt_w"/>
                                          </p:val>
                                        </p:tav>
                                      </p:tavLst>
                                    </p:anim>
                                    <p:anim calcmode="lin" valueType="num">
                                      <p:cBhvr>
                                        <p:cTn id="771" dur="500" fill="hold"/>
                                        <p:tgtEl>
                                          <p:spTgt spid="76912"/>
                                        </p:tgtEl>
                                        <p:attrNameLst>
                                          <p:attrName>ppt_h</p:attrName>
                                        </p:attrNameLst>
                                      </p:cBhvr>
                                      <p:tavLst>
                                        <p:tav tm="0">
                                          <p:val>
                                            <p:fltVal val="0"/>
                                          </p:val>
                                        </p:tav>
                                        <p:tav tm="100000">
                                          <p:val>
                                            <p:strVal val="#ppt_h"/>
                                          </p:val>
                                        </p:tav>
                                      </p:tavLst>
                                    </p:anim>
                                    <p:animEffect transition="in" filter="fade">
                                      <p:cBhvr>
                                        <p:cTn id="772" dur="500"/>
                                        <p:tgtEl>
                                          <p:spTgt spid="76912"/>
                                        </p:tgtEl>
                                      </p:cBhvr>
                                    </p:animEffect>
                                  </p:childTnLst>
                                </p:cTn>
                              </p:par>
                              <p:par>
                                <p:cTn id="773" presetID="53" presetClass="entr" presetSubtype="0" fill="hold" grpId="0" nodeType="withEffect">
                                  <p:stCondLst>
                                    <p:cond delay="0"/>
                                  </p:stCondLst>
                                  <p:childTnLst>
                                    <p:set>
                                      <p:cBhvr>
                                        <p:cTn id="774" dur="1" fill="hold">
                                          <p:stCondLst>
                                            <p:cond delay="0"/>
                                          </p:stCondLst>
                                        </p:cTn>
                                        <p:tgtEl>
                                          <p:spTgt spid="76913"/>
                                        </p:tgtEl>
                                        <p:attrNameLst>
                                          <p:attrName>style.visibility</p:attrName>
                                        </p:attrNameLst>
                                      </p:cBhvr>
                                      <p:to>
                                        <p:strVal val="visible"/>
                                      </p:to>
                                    </p:set>
                                    <p:anim calcmode="lin" valueType="num">
                                      <p:cBhvr>
                                        <p:cTn id="775" dur="500" fill="hold"/>
                                        <p:tgtEl>
                                          <p:spTgt spid="76913"/>
                                        </p:tgtEl>
                                        <p:attrNameLst>
                                          <p:attrName>ppt_w</p:attrName>
                                        </p:attrNameLst>
                                      </p:cBhvr>
                                      <p:tavLst>
                                        <p:tav tm="0">
                                          <p:val>
                                            <p:fltVal val="0"/>
                                          </p:val>
                                        </p:tav>
                                        <p:tav tm="100000">
                                          <p:val>
                                            <p:strVal val="#ppt_w"/>
                                          </p:val>
                                        </p:tav>
                                      </p:tavLst>
                                    </p:anim>
                                    <p:anim calcmode="lin" valueType="num">
                                      <p:cBhvr>
                                        <p:cTn id="776" dur="500" fill="hold"/>
                                        <p:tgtEl>
                                          <p:spTgt spid="76913"/>
                                        </p:tgtEl>
                                        <p:attrNameLst>
                                          <p:attrName>ppt_h</p:attrName>
                                        </p:attrNameLst>
                                      </p:cBhvr>
                                      <p:tavLst>
                                        <p:tav tm="0">
                                          <p:val>
                                            <p:fltVal val="0"/>
                                          </p:val>
                                        </p:tav>
                                        <p:tav tm="100000">
                                          <p:val>
                                            <p:strVal val="#ppt_h"/>
                                          </p:val>
                                        </p:tav>
                                      </p:tavLst>
                                    </p:anim>
                                    <p:animEffect transition="in" filter="fade">
                                      <p:cBhvr>
                                        <p:cTn id="777" dur="500"/>
                                        <p:tgtEl>
                                          <p:spTgt spid="76913"/>
                                        </p:tgtEl>
                                      </p:cBhvr>
                                    </p:animEffect>
                                  </p:childTnLst>
                                </p:cTn>
                              </p:par>
                              <p:par>
                                <p:cTn id="778" presetID="53" presetClass="entr" presetSubtype="0" fill="hold" grpId="0" nodeType="withEffect">
                                  <p:stCondLst>
                                    <p:cond delay="0"/>
                                  </p:stCondLst>
                                  <p:childTnLst>
                                    <p:set>
                                      <p:cBhvr>
                                        <p:cTn id="779" dur="1" fill="hold">
                                          <p:stCondLst>
                                            <p:cond delay="0"/>
                                          </p:stCondLst>
                                        </p:cTn>
                                        <p:tgtEl>
                                          <p:spTgt spid="76914"/>
                                        </p:tgtEl>
                                        <p:attrNameLst>
                                          <p:attrName>style.visibility</p:attrName>
                                        </p:attrNameLst>
                                      </p:cBhvr>
                                      <p:to>
                                        <p:strVal val="visible"/>
                                      </p:to>
                                    </p:set>
                                    <p:anim calcmode="lin" valueType="num">
                                      <p:cBhvr>
                                        <p:cTn id="780" dur="500" fill="hold"/>
                                        <p:tgtEl>
                                          <p:spTgt spid="76914"/>
                                        </p:tgtEl>
                                        <p:attrNameLst>
                                          <p:attrName>ppt_w</p:attrName>
                                        </p:attrNameLst>
                                      </p:cBhvr>
                                      <p:tavLst>
                                        <p:tav tm="0">
                                          <p:val>
                                            <p:fltVal val="0"/>
                                          </p:val>
                                        </p:tav>
                                        <p:tav tm="100000">
                                          <p:val>
                                            <p:strVal val="#ppt_w"/>
                                          </p:val>
                                        </p:tav>
                                      </p:tavLst>
                                    </p:anim>
                                    <p:anim calcmode="lin" valueType="num">
                                      <p:cBhvr>
                                        <p:cTn id="781" dur="500" fill="hold"/>
                                        <p:tgtEl>
                                          <p:spTgt spid="76914"/>
                                        </p:tgtEl>
                                        <p:attrNameLst>
                                          <p:attrName>ppt_h</p:attrName>
                                        </p:attrNameLst>
                                      </p:cBhvr>
                                      <p:tavLst>
                                        <p:tav tm="0">
                                          <p:val>
                                            <p:fltVal val="0"/>
                                          </p:val>
                                        </p:tav>
                                        <p:tav tm="100000">
                                          <p:val>
                                            <p:strVal val="#ppt_h"/>
                                          </p:val>
                                        </p:tav>
                                      </p:tavLst>
                                    </p:anim>
                                    <p:animEffect transition="in" filter="fade">
                                      <p:cBhvr>
                                        <p:cTn id="782" dur="500"/>
                                        <p:tgtEl>
                                          <p:spTgt spid="76914"/>
                                        </p:tgtEl>
                                      </p:cBhvr>
                                    </p:animEffect>
                                  </p:childTnLst>
                                </p:cTn>
                              </p:par>
                              <p:par>
                                <p:cTn id="783" presetID="53" presetClass="entr" presetSubtype="0" fill="hold" grpId="0" nodeType="withEffect">
                                  <p:stCondLst>
                                    <p:cond delay="0"/>
                                  </p:stCondLst>
                                  <p:childTnLst>
                                    <p:set>
                                      <p:cBhvr>
                                        <p:cTn id="784" dur="1" fill="hold">
                                          <p:stCondLst>
                                            <p:cond delay="0"/>
                                          </p:stCondLst>
                                        </p:cTn>
                                        <p:tgtEl>
                                          <p:spTgt spid="76915"/>
                                        </p:tgtEl>
                                        <p:attrNameLst>
                                          <p:attrName>style.visibility</p:attrName>
                                        </p:attrNameLst>
                                      </p:cBhvr>
                                      <p:to>
                                        <p:strVal val="visible"/>
                                      </p:to>
                                    </p:set>
                                    <p:anim calcmode="lin" valueType="num">
                                      <p:cBhvr>
                                        <p:cTn id="785" dur="500" fill="hold"/>
                                        <p:tgtEl>
                                          <p:spTgt spid="76915"/>
                                        </p:tgtEl>
                                        <p:attrNameLst>
                                          <p:attrName>ppt_w</p:attrName>
                                        </p:attrNameLst>
                                      </p:cBhvr>
                                      <p:tavLst>
                                        <p:tav tm="0">
                                          <p:val>
                                            <p:fltVal val="0"/>
                                          </p:val>
                                        </p:tav>
                                        <p:tav tm="100000">
                                          <p:val>
                                            <p:strVal val="#ppt_w"/>
                                          </p:val>
                                        </p:tav>
                                      </p:tavLst>
                                    </p:anim>
                                    <p:anim calcmode="lin" valueType="num">
                                      <p:cBhvr>
                                        <p:cTn id="786" dur="500" fill="hold"/>
                                        <p:tgtEl>
                                          <p:spTgt spid="76915"/>
                                        </p:tgtEl>
                                        <p:attrNameLst>
                                          <p:attrName>ppt_h</p:attrName>
                                        </p:attrNameLst>
                                      </p:cBhvr>
                                      <p:tavLst>
                                        <p:tav tm="0">
                                          <p:val>
                                            <p:fltVal val="0"/>
                                          </p:val>
                                        </p:tav>
                                        <p:tav tm="100000">
                                          <p:val>
                                            <p:strVal val="#ppt_h"/>
                                          </p:val>
                                        </p:tav>
                                      </p:tavLst>
                                    </p:anim>
                                    <p:animEffect transition="in" filter="fade">
                                      <p:cBhvr>
                                        <p:cTn id="787" dur="500"/>
                                        <p:tgtEl>
                                          <p:spTgt spid="76915"/>
                                        </p:tgtEl>
                                      </p:cBhvr>
                                    </p:animEffect>
                                  </p:childTnLst>
                                </p:cTn>
                              </p:par>
                              <p:par>
                                <p:cTn id="788" presetID="53" presetClass="entr" presetSubtype="0" fill="hold" grpId="0" nodeType="withEffect">
                                  <p:stCondLst>
                                    <p:cond delay="0"/>
                                  </p:stCondLst>
                                  <p:childTnLst>
                                    <p:set>
                                      <p:cBhvr>
                                        <p:cTn id="789" dur="1" fill="hold">
                                          <p:stCondLst>
                                            <p:cond delay="0"/>
                                          </p:stCondLst>
                                        </p:cTn>
                                        <p:tgtEl>
                                          <p:spTgt spid="76916"/>
                                        </p:tgtEl>
                                        <p:attrNameLst>
                                          <p:attrName>style.visibility</p:attrName>
                                        </p:attrNameLst>
                                      </p:cBhvr>
                                      <p:to>
                                        <p:strVal val="visible"/>
                                      </p:to>
                                    </p:set>
                                    <p:anim calcmode="lin" valueType="num">
                                      <p:cBhvr>
                                        <p:cTn id="790" dur="500" fill="hold"/>
                                        <p:tgtEl>
                                          <p:spTgt spid="76916"/>
                                        </p:tgtEl>
                                        <p:attrNameLst>
                                          <p:attrName>ppt_w</p:attrName>
                                        </p:attrNameLst>
                                      </p:cBhvr>
                                      <p:tavLst>
                                        <p:tav tm="0">
                                          <p:val>
                                            <p:fltVal val="0"/>
                                          </p:val>
                                        </p:tav>
                                        <p:tav tm="100000">
                                          <p:val>
                                            <p:strVal val="#ppt_w"/>
                                          </p:val>
                                        </p:tav>
                                      </p:tavLst>
                                    </p:anim>
                                    <p:anim calcmode="lin" valueType="num">
                                      <p:cBhvr>
                                        <p:cTn id="791" dur="500" fill="hold"/>
                                        <p:tgtEl>
                                          <p:spTgt spid="76916"/>
                                        </p:tgtEl>
                                        <p:attrNameLst>
                                          <p:attrName>ppt_h</p:attrName>
                                        </p:attrNameLst>
                                      </p:cBhvr>
                                      <p:tavLst>
                                        <p:tav tm="0">
                                          <p:val>
                                            <p:fltVal val="0"/>
                                          </p:val>
                                        </p:tav>
                                        <p:tav tm="100000">
                                          <p:val>
                                            <p:strVal val="#ppt_h"/>
                                          </p:val>
                                        </p:tav>
                                      </p:tavLst>
                                    </p:anim>
                                    <p:animEffect transition="in" filter="fade">
                                      <p:cBhvr>
                                        <p:cTn id="792" dur="500"/>
                                        <p:tgtEl>
                                          <p:spTgt spid="76916"/>
                                        </p:tgtEl>
                                      </p:cBhvr>
                                    </p:animEffect>
                                  </p:childTnLst>
                                </p:cTn>
                              </p:par>
                              <p:par>
                                <p:cTn id="793" presetID="53" presetClass="entr" presetSubtype="0" fill="hold" grpId="0" nodeType="withEffect">
                                  <p:stCondLst>
                                    <p:cond delay="0"/>
                                  </p:stCondLst>
                                  <p:childTnLst>
                                    <p:set>
                                      <p:cBhvr>
                                        <p:cTn id="794" dur="1" fill="hold">
                                          <p:stCondLst>
                                            <p:cond delay="0"/>
                                          </p:stCondLst>
                                        </p:cTn>
                                        <p:tgtEl>
                                          <p:spTgt spid="76917"/>
                                        </p:tgtEl>
                                        <p:attrNameLst>
                                          <p:attrName>style.visibility</p:attrName>
                                        </p:attrNameLst>
                                      </p:cBhvr>
                                      <p:to>
                                        <p:strVal val="visible"/>
                                      </p:to>
                                    </p:set>
                                    <p:anim calcmode="lin" valueType="num">
                                      <p:cBhvr>
                                        <p:cTn id="795" dur="500" fill="hold"/>
                                        <p:tgtEl>
                                          <p:spTgt spid="76917"/>
                                        </p:tgtEl>
                                        <p:attrNameLst>
                                          <p:attrName>ppt_w</p:attrName>
                                        </p:attrNameLst>
                                      </p:cBhvr>
                                      <p:tavLst>
                                        <p:tav tm="0">
                                          <p:val>
                                            <p:fltVal val="0"/>
                                          </p:val>
                                        </p:tav>
                                        <p:tav tm="100000">
                                          <p:val>
                                            <p:strVal val="#ppt_w"/>
                                          </p:val>
                                        </p:tav>
                                      </p:tavLst>
                                    </p:anim>
                                    <p:anim calcmode="lin" valueType="num">
                                      <p:cBhvr>
                                        <p:cTn id="796" dur="500" fill="hold"/>
                                        <p:tgtEl>
                                          <p:spTgt spid="76917"/>
                                        </p:tgtEl>
                                        <p:attrNameLst>
                                          <p:attrName>ppt_h</p:attrName>
                                        </p:attrNameLst>
                                      </p:cBhvr>
                                      <p:tavLst>
                                        <p:tav tm="0">
                                          <p:val>
                                            <p:fltVal val="0"/>
                                          </p:val>
                                        </p:tav>
                                        <p:tav tm="100000">
                                          <p:val>
                                            <p:strVal val="#ppt_h"/>
                                          </p:val>
                                        </p:tav>
                                      </p:tavLst>
                                    </p:anim>
                                    <p:animEffect transition="in" filter="fade">
                                      <p:cBhvr>
                                        <p:cTn id="797" dur="500"/>
                                        <p:tgtEl>
                                          <p:spTgt spid="76917"/>
                                        </p:tgtEl>
                                      </p:cBhvr>
                                    </p:animEffect>
                                  </p:childTnLst>
                                </p:cTn>
                              </p:par>
                              <p:par>
                                <p:cTn id="798" presetID="53" presetClass="entr" presetSubtype="0" fill="hold" grpId="0" nodeType="withEffect">
                                  <p:stCondLst>
                                    <p:cond delay="0"/>
                                  </p:stCondLst>
                                  <p:childTnLst>
                                    <p:set>
                                      <p:cBhvr>
                                        <p:cTn id="799" dur="1" fill="hold">
                                          <p:stCondLst>
                                            <p:cond delay="0"/>
                                          </p:stCondLst>
                                        </p:cTn>
                                        <p:tgtEl>
                                          <p:spTgt spid="76929"/>
                                        </p:tgtEl>
                                        <p:attrNameLst>
                                          <p:attrName>style.visibility</p:attrName>
                                        </p:attrNameLst>
                                      </p:cBhvr>
                                      <p:to>
                                        <p:strVal val="visible"/>
                                      </p:to>
                                    </p:set>
                                    <p:anim calcmode="lin" valueType="num">
                                      <p:cBhvr>
                                        <p:cTn id="800" dur="500" fill="hold"/>
                                        <p:tgtEl>
                                          <p:spTgt spid="76929"/>
                                        </p:tgtEl>
                                        <p:attrNameLst>
                                          <p:attrName>ppt_w</p:attrName>
                                        </p:attrNameLst>
                                      </p:cBhvr>
                                      <p:tavLst>
                                        <p:tav tm="0">
                                          <p:val>
                                            <p:fltVal val="0"/>
                                          </p:val>
                                        </p:tav>
                                        <p:tav tm="100000">
                                          <p:val>
                                            <p:strVal val="#ppt_w"/>
                                          </p:val>
                                        </p:tav>
                                      </p:tavLst>
                                    </p:anim>
                                    <p:anim calcmode="lin" valueType="num">
                                      <p:cBhvr>
                                        <p:cTn id="801" dur="500" fill="hold"/>
                                        <p:tgtEl>
                                          <p:spTgt spid="76929"/>
                                        </p:tgtEl>
                                        <p:attrNameLst>
                                          <p:attrName>ppt_h</p:attrName>
                                        </p:attrNameLst>
                                      </p:cBhvr>
                                      <p:tavLst>
                                        <p:tav tm="0">
                                          <p:val>
                                            <p:fltVal val="0"/>
                                          </p:val>
                                        </p:tav>
                                        <p:tav tm="100000">
                                          <p:val>
                                            <p:strVal val="#ppt_h"/>
                                          </p:val>
                                        </p:tav>
                                      </p:tavLst>
                                    </p:anim>
                                    <p:animEffect transition="in" filter="fade">
                                      <p:cBhvr>
                                        <p:cTn id="802" dur="500"/>
                                        <p:tgtEl>
                                          <p:spTgt spid="76929"/>
                                        </p:tgtEl>
                                      </p:cBhvr>
                                    </p:animEffect>
                                  </p:childTnLst>
                                </p:cTn>
                              </p:par>
                              <p:par>
                                <p:cTn id="803" presetID="53" presetClass="entr" presetSubtype="0" fill="hold" grpId="0" nodeType="withEffect">
                                  <p:stCondLst>
                                    <p:cond delay="0"/>
                                  </p:stCondLst>
                                  <p:childTnLst>
                                    <p:set>
                                      <p:cBhvr>
                                        <p:cTn id="804" dur="1" fill="hold">
                                          <p:stCondLst>
                                            <p:cond delay="0"/>
                                          </p:stCondLst>
                                        </p:cTn>
                                        <p:tgtEl>
                                          <p:spTgt spid="76930"/>
                                        </p:tgtEl>
                                        <p:attrNameLst>
                                          <p:attrName>style.visibility</p:attrName>
                                        </p:attrNameLst>
                                      </p:cBhvr>
                                      <p:to>
                                        <p:strVal val="visible"/>
                                      </p:to>
                                    </p:set>
                                    <p:anim calcmode="lin" valueType="num">
                                      <p:cBhvr>
                                        <p:cTn id="805" dur="500" fill="hold"/>
                                        <p:tgtEl>
                                          <p:spTgt spid="76930"/>
                                        </p:tgtEl>
                                        <p:attrNameLst>
                                          <p:attrName>ppt_w</p:attrName>
                                        </p:attrNameLst>
                                      </p:cBhvr>
                                      <p:tavLst>
                                        <p:tav tm="0">
                                          <p:val>
                                            <p:fltVal val="0"/>
                                          </p:val>
                                        </p:tav>
                                        <p:tav tm="100000">
                                          <p:val>
                                            <p:strVal val="#ppt_w"/>
                                          </p:val>
                                        </p:tav>
                                      </p:tavLst>
                                    </p:anim>
                                    <p:anim calcmode="lin" valueType="num">
                                      <p:cBhvr>
                                        <p:cTn id="806" dur="500" fill="hold"/>
                                        <p:tgtEl>
                                          <p:spTgt spid="76930"/>
                                        </p:tgtEl>
                                        <p:attrNameLst>
                                          <p:attrName>ppt_h</p:attrName>
                                        </p:attrNameLst>
                                      </p:cBhvr>
                                      <p:tavLst>
                                        <p:tav tm="0">
                                          <p:val>
                                            <p:fltVal val="0"/>
                                          </p:val>
                                        </p:tav>
                                        <p:tav tm="100000">
                                          <p:val>
                                            <p:strVal val="#ppt_h"/>
                                          </p:val>
                                        </p:tav>
                                      </p:tavLst>
                                    </p:anim>
                                    <p:animEffect transition="in" filter="fade">
                                      <p:cBhvr>
                                        <p:cTn id="807" dur="500"/>
                                        <p:tgtEl>
                                          <p:spTgt spid="76930"/>
                                        </p:tgtEl>
                                      </p:cBhvr>
                                    </p:animEffect>
                                  </p:childTnLst>
                                </p:cTn>
                              </p:par>
                              <p:par>
                                <p:cTn id="808" presetID="53" presetClass="entr" presetSubtype="0" fill="hold" grpId="0" nodeType="withEffect">
                                  <p:stCondLst>
                                    <p:cond delay="0"/>
                                  </p:stCondLst>
                                  <p:childTnLst>
                                    <p:set>
                                      <p:cBhvr>
                                        <p:cTn id="809" dur="1" fill="hold">
                                          <p:stCondLst>
                                            <p:cond delay="0"/>
                                          </p:stCondLst>
                                        </p:cTn>
                                        <p:tgtEl>
                                          <p:spTgt spid="76944"/>
                                        </p:tgtEl>
                                        <p:attrNameLst>
                                          <p:attrName>style.visibility</p:attrName>
                                        </p:attrNameLst>
                                      </p:cBhvr>
                                      <p:to>
                                        <p:strVal val="visible"/>
                                      </p:to>
                                    </p:set>
                                    <p:anim calcmode="lin" valueType="num">
                                      <p:cBhvr>
                                        <p:cTn id="810" dur="500" fill="hold"/>
                                        <p:tgtEl>
                                          <p:spTgt spid="76944"/>
                                        </p:tgtEl>
                                        <p:attrNameLst>
                                          <p:attrName>ppt_w</p:attrName>
                                        </p:attrNameLst>
                                      </p:cBhvr>
                                      <p:tavLst>
                                        <p:tav tm="0">
                                          <p:val>
                                            <p:fltVal val="0"/>
                                          </p:val>
                                        </p:tav>
                                        <p:tav tm="100000">
                                          <p:val>
                                            <p:strVal val="#ppt_w"/>
                                          </p:val>
                                        </p:tav>
                                      </p:tavLst>
                                    </p:anim>
                                    <p:anim calcmode="lin" valueType="num">
                                      <p:cBhvr>
                                        <p:cTn id="811" dur="500" fill="hold"/>
                                        <p:tgtEl>
                                          <p:spTgt spid="76944"/>
                                        </p:tgtEl>
                                        <p:attrNameLst>
                                          <p:attrName>ppt_h</p:attrName>
                                        </p:attrNameLst>
                                      </p:cBhvr>
                                      <p:tavLst>
                                        <p:tav tm="0">
                                          <p:val>
                                            <p:fltVal val="0"/>
                                          </p:val>
                                        </p:tav>
                                        <p:tav tm="100000">
                                          <p:val>
                                            <p:strVal val="#ppt_h"/>
                                          </p:val>
                                        </p:tav>
                                      </p:tavLst>
                                    </p:anim>
                                    <p:animEffect transition="in" filter="fade">
                                      <p:cBhvr>
                                        <p:cTn id="812" dur="500"/>
                                        <p:tgtEl>
                                          <p:spTgt spid="76944"/>
                                        </p:tgtEl>
                                      </p:cBhvr>
                                    </p:animEffect>
                                  </p:childTnLst>
                                </p:cTn>
                              </p:par>
                            </p:childTnLst>
                          </p:cTn>
                        </p:par>
                      </p:childTnLst>
                    </p:cTn>
                  </p:par>
                </p:childTnLst>
              </p:cTn>
              <p:nextCondLst>
                <p:cond evt="onClick" delay="0">
                  <p:tgtEl>
                    <p:spTgt spid="76935"/>
                  </p:tgtEl>
                </p:cond>
              </p:nextCondLst>
            </p:seq>
          </p:childTnLst>
        </p:cTn>
      </p:par>
    </p:tnLst>
    <p:bldLst>
      <p:bldP spid="76802" grpId="0" animBg="1"/>
      <p:bldP spid="76802" grpId="1" animBg="1"/>
      <p:bldP spid="76859" grpId="0" animBg="1"/>
      <p:bldP spid="76859" grpId="1" animBg="1"/>
      <p:bldP spid="76861" grpId="0" animBg="1"/>
      <p:bldP spid="76861" grpId="1" animBg="1"/>
      <p:bldP spid="76866" grpId="0" animBg="1"/>
      <p:bldP spid="76866" grpId="1" animBg="1"/>
      <p:bldP spid="76876" grpId="0" animBg="1"/>
      <p:bldP spid="76876" grpId="1" animBg="1"/>
      <p:bldP spid="76877" grpId="0" animBg="1"/>
      <p:bldP spid="76877" grpId="1" animBg="1"/>
      <p:bldP spid="76878" grpId="0" animBg="1"/>
      <p:bldP spid="76878" grpId="1" animBg="1"/>
      <p:bldP spid="76879" grpId="0" animBg="1"/>
      <p:bldP spid="76879" grpId="1" animBg="1"/>
      <p:bldP spid="76880" grpId="0" animBg="1"/>
      <p:bldP spid="76881" grpId="0" animBg="1"/>
      <p:bldP spid="76882" grpId="0" animBg="1"/>
      <p:bldP spid="76883" grpId="0" animBg="1"/>
      <p:bldP spid="76884" grpId="0" animBg="1"/>
      <p:bldP spid="76885" grpId="0" animBg="1"/>
      <p:bldP spid="76886" grpId="0" animBg="1"/>
      <p:bldP spid="76887" grpId="0" animBg="1"/>
      <p:bldP spid="76888" grpId="0" animBg="1"/>
      <p:bldP spid="76889" grpId="0" animBg="1"/>
      <p:bldP spid="76895" grpId="0" animBg="1"/>
      <p:bldP spid="76896" grpId="0" animBg="1"/>
      <p:bldP spid="76897" grpId="0" animBg="1"/>
      <p:bldP spid="76898" grpId="0" animBg="1"/>
      <p:bldP spid="76899" grpId="0" animBg="1"/>
      <p:bldP spid="76900" grpId="0" animBg="1"/>
      <p:bldP spid="76901" grpId="0" animBg="1"/>
      <p:bldP spid="76902" grpId="0" animBg="1"/>
      <p:bldP spid="76903" grpId="0" animBg="1"/>
      <p:bldP spid="76904" grpId="0" animBg="1"/>
      <p:bldP spid="76905" grpId="0" animBg="1"/>
      <p:bldP spid="76906" grpId="0" animBg="1"/>
      <p:bldP spid="76907" grpId="0" animBg="1"/>
      <p:bldP spid="76908" grpId="0" animBg="1"/>
      <p:bldP spid="76909" grpId="0" animBg="1"/>
      <p:bldP spid="76910" grpId="0" animBg="1"/>
      <p:bldP spid="76911" grpId="0" animBg="1"/>
      <p:bldP spid="76912" grpId="0" animBg="1"/>
      <p:bldP spid="76913" grpId="0" animBg="1"/>
      <p:bldP spid="76914" grpId="0" animBg="1"/>
      <p:bldP spid="76915" grpId="0" animBg="1"/>
      <p:bldP spid="76916" grpId="0" animBg="1"/>
      <p:bldP spid="76917" grpId="0" animBg="1"/>
      <p:bldP spid="76918" grpId="0" animBg="1"/>
      <p:bldP spid="76923" grpId="0" animBg="1"/>
      <p:bldP spid="76928" grpId="0" animBg="1"/>
      <p:bldP spid="76929" grpId="0" animBg="1"/>
      <p:bldP spid="76930" grpId="0" animBg="1"/>
      <p:bldP spid="76936" grpId="0" animBg="1"/>
      <p:bldP spid="76944" grpId="0" animBg="1"/>
      <p:bldP spid="76949"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2514" name="WordArt 2"/>
          <p:cNvSpPr>
            <a:spLocks noChangeArrowheads="1" noChangeShapeType="1" noTextEdit="1"/>
          </p:cNvSpPr>
          <p:nvPr/>
        </p:nvSpPr>
        <p:spPr bwMode="auto">
          <a:xfrm>
            <a:off x="428625" y="762000"/>
            <a:ext cx="8258175" cy="5200650"/>
          </a:xfrm>
          <a:prstGeom prst="rect">
            <a:avLst/>
          </a:prstGeom>
        </p:spPr>
        <p:txBody>
          <a:bodyPr spcFirstLastPara="1" wrap="none" fromWordArt="1">
            <a:prstTxWarp prst="textArchUp">
              <a:avLst>
                <a:gd name="adj" fmla="val 10546480"/>
              </a:avLst>
            </a:prstTxWarp>
          </a:bodyPr>
          <a:lstStyle/>
          <a:p>
            <a:pPr algn="ctr"/>
            <a:r>
              <a:rPr lang="en-US" sz="3200" kern="1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VnArabiaH"/>
              </a:rPr>
              <a:t>nhiÖt liÖt chµo mõng </a:t>
            </a:r>
          </a:p>
        </p:txBody>
      </p:sp>
      <p:pic>
        <p:nvPicPr>
          <p:cNvPr id="192515" name="Picture 3" descr="15"/>
          <p:cNvPicPr>
            <a:picLocks noChangeAspect="1" noChangeArrowheads="1" noCrop="1"/>
          </p:cNvPicPr>
          <p:nvPr/>
        </p:nvPicPr>
        <p:blipFill>
          <a:blip r:embed="rId2" cstate="print"/>
          <a:srcRect/>
          <a:stretch>
            <a:fillRect/>
          </a:stretch>
        </p:blipFill>
        <p:spPr bwMode="auto">
          <a:xfrm>
            <a:off x="3200400" y="2057400"/>
            <a:ext cx="2743200" cy="1905000"/>
          </a:xfrm>
          <a:prstGeom prst="rect">
            <a:avLst/>
          </a:prstGeom>
          <a:noFill/>
        </p:spPr>
      </p:pic>
      <p:sp>
        <p:nvSpPr>
          <p:cNvPr id="192516" name="WordArt 4"/>
          <p:cNvSpPr>
            <a:spLocks noChangeArrowheads="1" noChangeShapeType="1" noTextEdit="1"/>
          </p:cNvSpPr>
          <p:nvPr/>
        </p:nvSpPr>
        <p:spPr bwMode="auto">
          <a:xfrm>
            <a:off x="142875" y="4267200"/>
            <a:ext cx="8915400" cy="1524000"/>
          </a:xfrm>
          <a:prstGeom prst="rect">
            <a:avLst/>
          </a:prstGeom>
        </p:spPr>
        <p:txBody>
          <a:bodyPr wrap="none" fromWordArt="1">
            <a:prstTxWarp prst="textPlain">
              <a:avLst>
                <a:gd name="adj" fmla="val 50000"/>
              </a:avLst>
            </a:prstTxWarp>
          </a:bodyPr>
          <a:lstStyle/>
          <a:p>
            <a:pPr algn="ctr"/>
            <a:r>
              <a:rPr lang="pt-BR"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VnTime"/>
              </a:rPr>
              <a:t>C¸c thÇy gi¸o, c« gi¸o vµo dù giê th¨m líp 9/3</a:t>
            </a:r>
            <a:endParaRPr lang="en-US"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VnTime"/>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mph" presetSubtype="0" repeatCount="indefinite" fill="hold" grpId="0" nodeType="afterEffect">
                                  <p:stCondLst>
                                    <p:cond delay="0"/>
                                  </p:stCondLst>
                                  <p:childTnLst>
                                    <p:animClr clrSpc="hsl" dir="cw">
                                      <p:cBhvr override="childStyle">
                                        <p:cTn id="6" dur="2000" fill="hold"/>
                                        <p:tgtEl>
                                          <p:spTgt spid="192514"/>
                                        </p:tgtEl>
                                        <p:attrNameLst>
                                          <p:attrName>style.color</p:attrName>
                                        </p:attrNameLst>
                                      </p:cBhvr>
                                      <p:by>
                                        <p:hsl h="-7200000" s="0" l="0"/>
                                      </p:by>
                                    </p:animClr>
                                    <p:animClr clrSpc="hsl" dir="cw">
                                      <p:cBhvr>
                                        <p:cTn id="7" dur="2000" fill="hold"/>
                                        <p:tgtEl>
                                          <p:spTgt spid="192514"/>
                                        </p:tgtEl>
                                        <p:attrNameLst>
                                          <p:attrName>fillcolor</p:attrName>
                                        </p:attrNameLst>
                                      </p:cBhvr>
                                      <p:by>
                                        <p:hsl h="-7200000" s="0" l="0"/>
                                      </p:by>
                                    </p:animClr>
                                    <p:animClr clrSpc="hsl" dir="cw">
                                      <p:cBhvr>
                                        <p:cTn id="8" dur="2000" fill="hold"/>
                                        <p:tgtEl>
                                          <p:spTgt spid="192514"/>
                                        </p:tgtEl>
                                        <p:attrNameLst>
                                          <p:attrName>stroke.color</p:attrName>
                                        </p:attrNameLst>
                                      </p:cBhvr>
                                      <p:by>
                                        <p:hsl h="-7200000" s="0" l="0"/>
                                      </p:by>
                                    </p:animClr>
                                    <p:set>
                                      <p:cBhvr>
                                        <p:cTn id="9" dur="2000" fill="hold"/>
                                        <p:tgtEl>
                                          <p:spTgt spid="19251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4"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90" name="Picture 2" descr="20031121020151"/>
          <p:cNvPicPr>
            <a:picLocks noChangeAspect="1" noChangeArrowheads="1"/>
          </p:cNvPicPr>
          <p:nvPr/>
        </p:nvPicPr>
        <p:blipFill>
          <a:blip r:embed="rId2" cstate="print"/>
          <a:srcRect/>
          <a:stretch>
            <a:fillRect/>
          </a:stretch>
        </p:blipFill>
        <p:spPr bwMode="auto">
          <a:xfrm>
            <a:off x="-304800" y="0"/>
            <a:ext cx="9677400" cy="7258050"/>
          </a:xfrm>
          <a:prstGeom prst="rect">
            <a:avLst/>
          </a:prstGeom>
          <a:noFill/>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18" name="Picture 2" descr="BLC0B4~1"/>
          <p:cNvPicPr>
            <a:picLocks noChangeAspect="1" noChangeArrowheads="1" noCrop="1"/>
          </p:cNvPicPr>
          <p:nvPr/>
        </p:nvPicPr>
        <p:blipFill>
          <a:blip r:embed="rId2" cstate="print"/>
          <a:srcRect/>
          <a:stretch>
            <a:fillRect/>
          </a:stretch>
        </p:blipFill>
        <p:spPr bwMode="auto">
          <a:xfrm>
            <a:off x="0" y="133350"/>
            <a:ext cx="7162800" cy="6724650"/>
          </a:xfrm>
          <a:prstGeom prst="rect">
            <a:avLst/>
          </a:prstGeom>
          <a:noFill/>
        </p:spPr>
      </p:pic>
      <p:pic>
        <p:nvPicPr>
          <p:cNvPr id="188419" name="Picture 3" descr="BLC0B4~1"/>
          <p:cNvPicPr>
            <a:picLocks noChangeAspect="1" noChangeArrowheads="1" noCrop="1"/>
          </p:cNvPicPr>
          <p:nvPr/>
        </p:nvPicPr>
        <p:blipFill>
          <a:blip r:embed="rId2" cstate="print"/>
          <a:srcRect/>
          <a:stretch>
            <a:fillRect/>
          </a:stretch>
        </p:blipFill>
        <p:spPr bwMode="auto">
          <a:xfrm>
            <a:off x="5181600" y="2895600"/>
            <a:ext cx="3962400" cy="3962400"/>
          </a:xfrm>
          <a:prstGeom prst="rect">
            <a:avLst/>
          </a:prstGeom>
          <a:noFill/>
        </p:spPr>
      </p:pic>
    </p:spTree>
  </p:cSld>
  <p:clrMapOvr>
    <a:masterClrMapping/>
  </p:clrMapOvr>
  <p:transition spd="slow">
    <p:blinds dir="vert"/>
  </p:transition>
  <p:timing>
    <p:tnLst>
      <p:par>
        <p:cTn id="1" dur="indefinite" restart="never" nodeType="tmRoot"/>
      </p:par>
    </p:tnLst>
  </p:timing>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VnTime"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VnTime" pitchFamily="34"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3485</TotalTime>
  <Words>12411</Words>
  <Application>Microsoft Office PowerPoint</Application>
  <PresentationFormat>On-screen Show (4:3)</PresentationFormat>
  <Paragraphs>1380</Paragraphs>
  <Slides>121</Slides>
  <Notes>2</Notes>
  <HiddenSlides>1</HiddenSlides>
  <MMClips>4</MMClips>
  <ScaleCrop>false</ScaleCrop>
  <HeadingPairs>
    <vt:vector size="8" baseType="variant">
      <vt:variant>
        <vt:lpstr>Fonts Used</vt:lpstr>
      </vt:variant>
      <vt:variant>
        <vt:i4>15</vt:i4>
      </vt:variant>
      <vt:variant>
        <vt:lpstr>Theme</vt:lpstr>
      </vt:variant>
      <vt:variant>
        <vt:i4>1</vt:i4>
      </vt:variant>
      <vt:variant>
        <vt:lpstr>Embedded OLE Servers</vt:lpstr>
      </vt:variant>
      <vt:variant>
        <vt:i4>1</vt:i4>
      </vt:variant>
      <vt:variant>
        <vt:lpstr>Slide Titles</vt:lpstr>
      </vt:variant>
      <vt:variant>
        <vt:i4>121</vt:i4>
      </vt:variant>
    </vt:vector>
  </HeadingPairs>
  <TitlesOfParts>
    <vt:vector size="138" baseType="lpstr">
      <vt:lpstr>Arial</vt:lpstr>
      <vt:lpstr>Garamond</vt:lpstr>
      <vt:lpstr>Times New Roman</vt:lpstr>
      <vt:lpstr>Wingdings</vt:lpstr>
      <vt:lpstr>.VnAristoteH</vt:lpstr>
      <vt:lpstr>.VnCentury Schoolbook</vt:lpstr>
      <vt:lpstr>.VnTime</vt:lpstr>
      <vt:lpstr>.VnCentury SchoolbookH</vt:lpstr>
      <vt:lpstr>.VnTimeH</vt:lpstr>
      <vt:lpstr>.VnTeknical</vt:lpstr>
      <vt:lpstr>.VnClarendon</vt:lpstr>
      <vt:lpstr>.VnMysticalH</vt:lpstr>
      <vt:lpstr>Webdings</vt:lpstr>
      <vt:lpstr>.VnCooperH</vt:lpstr>
      <vt:lpstr>.VnBodoniH</vt:lpstr>
      <vt:lpstr>Stream</vt:lpstr>
      <vt:lpstr>MS_ClipArt_Gallery</vt:lpstr>
      <vt:lpstr>Chuyện người con gái Nam Xương</vt:lpstr>
      <vt:lpstr>Tìm hiểu chung</vt:lpstr>
      <vt:lpstr>Slide 3</vt:lpstr>
      <vt:lpstr>Slide 4</vt:lpstr>
      <vt:lpstr>Slide 5</vt:lpstr>
      <vt:lpstr>Tóm tắt</vt:lpstr>
      <vt:lpstr>Slide 7</vt:lpstr>
      <vt:lpstr>Slide 8</vt:lpstr>
      <vt:lpstr>Slide 9</vt:lpstr>
      <vt:lpstr>Slide 10</vt:lpstr>
      <vt:lpstr>Slide 11</vt:lpstr>
      <vt:lpstr>Slide 12</vt:lpstr>
      <vt:lpstr>Slide 13</vt:lpstr>
      <vt:lpstr>Tổng kết</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 Khi xa chång :</vt:lpstr>
      <vt:lpstr>Slide 76</vt:lpstr>
      <vt:lpstr> Khi xa chång :</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lpstr>Slide 111</vt:lpstr>
      <vt:lpstr>Slide 112</vt:lpstr>
      <vt:lpstr>Slide 113</vt:lpstr>
      <vt:lpstr>Slide 114</vt:lpstr>
      <vt:lpstr>Slide 115</vt:lpstr>
      <vt:lpstr>Slide 116</vt:lpstr>
      <vt:lpstr>Slide 117</vt:lpstr>
      <vt:lpstr>Slide 118</vt:lpstr>
      <vt:lpstr>Slide 119</vt:lpstr>
      <vt:lpstr>Slide 120</vt:lpstr>
      <vt:lpstr>Slide 121</vt:lpstr>
    </vt:vector>
  </TitlesOfParts>
  <Company>DANG QUANG CUONG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DQCUONG</dc:creator>
  <cp:lastModifiedBy>dinhpham</cp:lastModifiedBy>
  <cp:revision>291</cp:revision>
  <dcterms:created xsi:type="dcterms:W3CDTF">2007-10-21T07:51:18Z</dcterms:created>
  <dcterms:modified xsi:type="dcterms:W3CDTF">2020-12-14T04:10:39Z</dcterms:modified>
</cp:coreProperties>
</file>