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8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2" r:id="rId16"/>
    <p:sldId id="381" r:id="rId17"/>
  </p:sldIdLst>
  <p:sldSz cx="9144000" cy="6858000" type="screen4x3"/>
  <p:notesSz cx="6735763" cy="9869488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2084A"/>
    <a:srgbClr val="CCFF33"/>
    <a:srgbClr val="99FFCC"/>
    <a:srgbClr val="FF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1" autoAdjust="0"/>
  </p:normalViewPr>
  <p:slideViewPr>
    <p:cSldViewPr>
      <p:cViewPr varScale="1">
        <p:scale>
          <a:sx n="64" d="100"/>
          <a:sy n="6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6E20B-0F51-4882-AE88-30DA689FB610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2524-2204-424C-9592-0F3C064EE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10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07787-7A20-484B-8AB4-A9837C89B86F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059ED-2477-4531-9053-04BE2B744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A555-1ABE-4504-B958-5EFCE62CA862}" type="datetimeFigureOut">
              <a:rPr lang="en-US" smtClean="0"/>
              <a:pPr/>
              <a:t>17/08/19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gif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1.jpeg"/><Relationship Id="rId4" Type="http://schemas.openxmlformats.org/officeDocument/2006/relationships/image" Target="http://www.thoiaotrang.com/images/rose1.gif" TargetMode="Externa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gif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gif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http://www.thoiaotrang.com/images/rose1.gif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gif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thoiaotrang.com/images/rose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ounded Rectangle 19"/>
          <p:cNvSpPr/>
          <p:nvPr/>
        </p:nvSpPr>
        <p:spPr>
          <a:xfrm>
            <a:off x="2057400" y="457200"/>
            <a:ext cx="52578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838200" y="533400"/>
            <a:ext cx="72923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 MÀU SẮC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76400" y="1676400"/>
            <a:ext cx="6096000" cy="838200"/>
            <a:chOff x="1344" y="1680"/>
            <a:chExt cx="2928" cy="448"/>
          </a:xfrm>
        </p:grpSpPr>
        <p:sp>
          <p:nvSpPr>
            <p:cNvPr id="25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1830213603 w 1120"/>
                <a:gd name="T25" fmla="*/ 2 h 252"/>
                <a:gd name="T26" fmla="*/ 1508467330 w 1120"/>
                <a:gd name="T27" fmla="*/ 2 h 252"/>
                <a:gd name="T28" fmla="*/ 1209583682 w 1120"/>
                <a:gd name="T29" fmla="*/ 2 h 252"/>
                <a:gd name="T30" fmla="*/ 934139066 w 1120"/>
                <a:gd name="T31" fmla="*/ 2 h 252"/>
                <a:gd name="T32" fmla="*/ 699880333 w 1120"/>
                <a:gd name="T33" fmla="*/ 2 h 252"/>
                <a:gd name="T34" fmla="*/ 495151215 w 1120"/>
                <a:gd name="T35" fmla="*/ 2 h 252"/>
                <a:gd name="T36" fmla="*/ 322057367 w 1120"/>
                <a:gd name="T37" fmla="*/ 2 h 252"/>
                <a:gd name="T38" fmla="*/ 180292343 w 1120"/>
                <a:gd name="T39" fmla="*/ 2 h 252"/>
                <a:gd name="T40" fmla="*/ 78995856 w 1120"/>
                <a:gd name="T41" fmla="*/ 2 h 252"/>
                <a:gd name="T42" fmla="*/ 242542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1905000" y="16764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52400" y="2697777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Thưởng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tranh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33400" y="3276600"/>
            <a:ext cx="815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sát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nhạc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hoạt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33400" y="3716181"/>
            <a:ext cx="8153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khung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giấy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hoặc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mảnh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giấy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lựa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chọn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sắc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33400" y="4525836"/>
            <a:ext cx="8153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Tưởng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bức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tranh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sắc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7" grpId="0"/>
      <p:bldP spid="31" grpId="0"/>
      <p:bldP spid="16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600" y="457200"/>
            <a:ext cx="3708707" cy="2895600"/>
          </a:xfrm>
          <a:prstGeom prst="rect">
            <a:avLst/>
          </a:prstGeom>
          <a:noFill/>
        </p:spPr>
      </p:pic>
      <p:pic>
        <p:nvPicPr>
          <p:cNvPr id="30724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9801" y="457200"/>
            <a:ext cx="3860799" cy="2895600"/>
          </a:xfrm>
          <a:prstGeom prst="rect">
            <a:avLst/>
          </a:prstGeom>
          <a:noFill/>
        </p:spPr>
      </p:pic>
      <p:pic>
        <p:nvPicPr>
          <p:cNvPr id="30726" name="Picture 6" descr="Kết quả hình ảnh cho tranh vẽ theo nhạ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3505200"/>
            <a:ext cx="3733800" cy="3001976"/>
          </a:xfrm>
          <a:prstGeom prst="rect">
            <a:avLst/>
          </a:prstGeom>
          <a:noFill/>
        </p:spPr>
      </p:pic>
      <p:pic>
        <p:nvPicPr>
          <p:cNvPr id="30728" name="Picture 8" descr="Hình ảnh có liên qu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3581400"/>
            <a:ext cx="3886200" cy="288726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9840" y="533400"/>
            <a:ext cx="463296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Kết quả hình ảnh cho tranh vẽ theo nh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Kết quả hình ảnh cho tranh vẽ theo nh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Kết quả hình ảnh cho tranh vẽ theo nhạ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57200"/>
            <a:ext cx="7162799" cy="58947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04800"/>
            <a:ext cx="69342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4158" y="228600"/>
            <a:ext cx="7041642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:\HINH NEN PP\hinh-nen-slide-dep-42_035350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25"/>
            <a:ext cx="9143206" cy="68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gray">
          <a:xfrm>
            <a:off x="2438400" y="2867891"/>
            <a:ext cx="605883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gray">
          <a:xfrm>
            <a:off x="2459180" y="1981200"/>
            <a:ext cx="603805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white">
          <a:xfrm>
            <a:off x="762000" y="838200"/>
            <a:ext cx="6705600" cy="990600"/>
          </a:xfrm>
          <a:prstGeom prst="rect">
            <a:avLst/>
          </a:prstGeom>
          <a:noFill/>
          <a:ln>
            <a:noFill/>
          </a:ln>
          <a:effectLst>
            <a:outerShdw dist="45791" dir="18221404" algn="ctr" rotWithShape="0">
              <a:srgbClr val="FF99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NHIỆM VỤ VỀ NHÀ</a:t>
            </a:r>
          </a:p>
        </p:txBody>
      </p:sp>
    </p:spTree>
    <p:extLst>
      <p:ext uri="{BB962C8B-B14F-4D97-AF65-F5344CB8AC3E}">
        <p14:creationId xmlns:p14="http://schemas.microsoft.com/office/powerpoint/2010/main" val="5782945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HINH NEN PP\thankyouvintaeg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6"/>
            <a:ext cx="9144001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6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ounded Rectangle 19"/>
          <p:cNvSpPr/>
          <p:nvPr/>
        </p:nvSpPr>
        <p:spPr>
          <a:xfrm>
            <a:off x="2057400" y="457200"/>
            <a:ext cx="52578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838200" y="533400"/>
            <a:ext cx="72923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 MÀU SẮC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76400" y="1676400"/>
            <a:ext cx="6096000" cy="838200"/>
            <a:chOff x="1344" y="1680"/>
            <a:chExt cx="2928" cy="448"/>
          </a:xfrm>
        </p:grpSpPr>
        <p:sp>
          <p:nvSpPr>
            <p:cNvPr id="25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1830213603 w 1120"/>
                <a:gd name="T25" fmla="*/ 2 h 252"/>
                <a:gd name="T26" fmla="*/ 1508467330 w 1120"/>
                <a:gd name="T27" fmla="*/ 2 h 252"/>
                <a:gd name="T28" fmla="*/ 1209583682 w 1120"/>
                <a:gd name="T29" fmla="*/ 2 h 252"/>
                <a:gd name="T30" fmla="*/ 934139066 w 1120"/>
                <a:gd name="T31" fmla="*/ 2 h 252"/>
                <a:gd name="T32" fmla="*/ 699880333 w 1120"/>
                <a:gd name="T33" fmla="*/ 2 h 252"/>
                <a:gd name="T34" fmla="*/ 495151215 w 1120"/>
                <a:gd name="T35" fmla="*/ 2 h 252"/>
                <a:gd name="T36" fmla="*/ 322057367 w 1120"/>
                <a:gd name="T37" fmla="*/ 2 h 252"/>
                <a:gd name="T38" fmla="*/ 180292343 w 1120"/>
                <a:gd name="T39" fmla="*/ 2 h 252"/>
                <a:gd name="T40" fmla="*/ 78995856 w 1120"/>
                <a:gd name="T41" fmla="*/ 2 h 252"/>
                <a:gd name="T42" fmla="*/ 242542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1905000" y="16764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52400" y="2697777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Thưởng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tranh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33400" y="3850957"/>
            <a:ext cx="815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sát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mảng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chọn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hoạt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52400" y="32766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33400" y="4301461"/>
            <a:ext cx="8153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33400" y="5146357"/>
            <a:ext cx="815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0" name="Picture 2" descr="Kết quả hình ảnh cho tranh vẽ theo nhạ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219200"/>
            <a:ext cx="3276600" cy="4648200"/>
          </a:xfrm>
          <a:prstGeom prst="rect">
            <a:avLst/>
          </a:prstGeom>
          <a:noFill/>
        </p:spPr>
      </p:pic>
      <p:pic>
        <p:nvPicPr>
          <p:cNvPr id="22532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9807" y="1219200"/>
            <a:ext cx="4913193" cy="4648200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362200" y="350223"/>
            <a:ext cx="510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TRANH THAM KHẢO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Kết quả hình ảnh cho tranh vẽ theo nhạc"/>
          <p:cNvPicPr>
            <a:picLocks noChangeAspect="1" noChangeArrowheads="1"/>
          </p:cNvPicPr>
          <p:nvPr/>
        </p:nvPicPr>
        <p:blipFill>
          <a:blip r:embed="rId7" cstate="print"/>
          <a:srcRect r="55601"/>
          <a:stretch>
            <a:fillRect/>
          </a:stretch>
        </p:blipFill>
        <p:spPr bwMode="auto">
          <a:xfrm>
            <a:off x="1143000" y="457200"/>
            <a:ext cx="6934200" cy="58081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6" name="Picture 2" descr="Kết quả hình ảnh cho tranh vẽ theo nhạ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81000"/>
            <a:ext cx="3962400" cy="3048000"/>
          </a:xfrm>
          <a:prstGeom prst="rect">
            <a:avLst/>
          </a:prstGeom>
          <a:noFill/>
        </p:spPr>
      </p:pic>
      <p:pic>
        <p:nvPicPr>
          <p:cNvPr id="41988" name="Picture 4" descr="Kết quả hình ảnh cho tranh vẽ theo nhạ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81000"/>
            <a:ext cx="3962400" cy="3048000"/>
          </a:xfrm>
          <a:prstGeom prst="rect">
            <a:avLst/>
          </a:prstGeom>
          <a:noFill/>
        </p:spPr>
      </p:pic>
      <p:pic>
        <p:nvPicPr>
          <p:cNvPr id="41990" name="Picture 6" descr="Hình ảnh có liên qu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728618"/>
            <a:ext cx="3962400" cy="2900782"/>
          </a:xfrm>
          <a:prstGeom prst="rect">
            <a:avLst/>
          </a:prstGeom>
          <a:noFill/>
        </p:spPr>
      </p:pic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3733799"/>
            <a:ext cx="3962400" cy="28956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4" name="Picture 4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57200"/>
            <a:ext cx="80010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8" descr="http://media2.thethaovanhoa.vn/2017/04/02/06/47/cay-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40099"/>
            <a:ext cx="3962400" cy="5632101"/>
          </a:xfrm>
          <a:prstGeom prst="rect">
            <a:avLst/>
          </a:prstGeom>
          <a:noFill/>
        </p:spPr>
      </p:pic>
      <p:pic>
        <p:nvPicPr>
          <p:cNvPr id="14" name="Picture 2" descr="Kết quả hình ảnh cho tranh vẽ theo nhạ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533400"/>
            <a:ext cx="4221423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57200"/>
            <a:ext cx="7543800" cy="588168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HINH NEN PP\flowers-lucky-chang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609600"/>
            <a:ext cx="8013521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3236&quot;&gt;&lt;property id=&quot;20148&quot; value=&quot;5&quot;/&gt;&lt;property id=&quot;20300&quot; value=&quot;Slide 2&quot;/&gt;&lt;property id=&quot;20307&quot; value=&quot;338&quot;/&gt;&lt;/object&gt;&lt;object type=&quot;3&quot; unique_id=&quot;17603&quot;&gt;&lt;property id=&quot;20148&quot; value=&quot;5&quot;/&gt;&lt;property id=&quot;20300&quot; value=&quot;Slide 3&quot;/&gt;&lt;property id=&quot;20307&quot; value=&quot;367&quot;/&gt;&lt;/object&gt;&lt;object type=&quot;3&quot; unique_id=&quot;17786&quot;&gt;&lt;property id=&quot;20148&quot; value=&quot;5&quot;/&gt;&lt;property id=&quot;20300&quot; value=&quot;Slide 4&quot;/&gt;&lt;property id=&quot;20307&quot; value=&quot;368&quot;/&gt;&lt;/object&gt;&lt;object type=&quot;3&quot; unique_id=&quot;17787&quot;&gt;&lt;property id=&quot;20148&quot; value=&quot;5&quot;/&gt;&lt;property id=&quot;20300&quot; value=&quot;Slide 5&quot;/&gt;&lt;property id=&quot;20307&quot; value=&quot;369&quot;/&gt;&lt;/object&gt;&lt;object type=&quot;3&quot; unique_id=&quot;17788&quot;&gt;&lt;property id=&quot;20148&quot; value=&quot;5&quot;/&gt;&lt;property id=&quot;20300&quot; value=&quot;Slide 6&quot;/&gt;&lt;property id=&quot;20307&quot; value=&quot;370&quot;/&gt;&lt;/object&gt;&lt;object type=&quot;3&quot; unique_id=&quot;17789&quot;&gt;&lt;property id=&quot;20148&quot; value=&quot;5&quot;/&gt;&lt;property id=&quot;20300&quot; value=&quot;Slide 7&quot;/&gt;&lt;property id=&quot;20307&quot; value=&quot;371&quot;/&gt;&lt;/object&gt;&lt;object type=&quot;3&quot; unique_id=&quot;17790&quot;&gt;&lt;property id=&quot;20148&quot; value=&quot;5&quot;/&gt;&lt;property id=&quot;20300&quot; value=&quot;Slide 8&quot;/&gt;&lt;property id=&quot;20307&quot; value=&quot;372&quot;/&gt;&lt;/object&gt;&lt;object type=&quot;3&quot; unique_id=&quot;17791&quot;&gt;&lt;property id=&quot;20148&quot; value=&quot;5&quot;/&gt;&lt;property id=&quot;20300&quot; value=&quot;Slide 9&quot;/&gt;&lt;property id=&quot;20307&quot; value=&quot;373&quot;/&gt;&lt;/object&gt;&lt;object type=&quot;3&quot; unique_id=&quot;17792&quot;&gt;&lt;property id=&quot;20148&quot; value=&quot;5&quot;/&gt;&lt;property id=&quot;20300&quot; value=&quot;Slide 10&quot;/&gt;&lt;property id=&quot;20307&quot; value=&quot;374&quot;/&gt;&lt;/object&gt;&lt;object type=&quot;3&quot; unique_id=&quot;17793&quot;&gt;&lt;property id=&quot;20148&quot; value=&quot;5&quot;/&gt;&lt;property id=&quot;20300&quot; value=&quot;Slide 11&quot;/&gt;&lt;property id=&quot;20307&quot; value=&quot;375&quot;/&gt;&lt;/object&gt;&lt;object type=&quot;3&quot; unique_id=&quot;17794&quot;&gt;&lt;property id=&quot;20148&quot; value=&quot;5&quot;/&gt;&lt;property id=&quot;20300&quot; value=&quot;Slide 12&quot;/&gt;&lt;property id=&quot;20307&quot; value=&quot;376&quot;/&gt;&lt;/object&gt;&lt;object type=&quot;3&quot; unique_id=&quot;17795&quot;&gt;&lt;property id=&quot;20148&quot; value=&quot;5&quot;/&gt;&lt;property id=&quot;20300&quot; value=&quot;Slide 13&quot;/&gt;&lt;property id=&quot;20307&quot; value=&quot;377&quot;/&gt;&lt;/object&gt;&lt;object type=&quot;3&quot; unique_id=&quot;17796&quot;&gt;&lt;property id=&quot;20148&quot; value=&quot;5&quot;/&gt;&lt;property id=&quot;20300&quot; value=&quot;Slide 14&quot;/&gt;&lt;property id=&quot;20307&quot; value=&quot;378&quot;/&gt;&lt;/object&gt;&lt;object type=&quot;3&quot; unique_id=&quot;17797&quot;&gt;&lt;property id=&quot;20148&quot; value=&quot;5&quot;/&gt;&lt;property id=&quot;20300&quot; value=&quot;Slide 15&quot;/&gt;&lt;property id=&quot;20307&quot; value=&quot;379&quot;/&gt;&lt;/object&gt;&lt;object type=&quot;3&quot; unique_id=&quot;17859&quot;&gt;&lt;property id=&quot;20148&quot; value=&quot;5&quot;/&gt;&lt;property id=&quot;20300&quot; value=&quot;Slide 16&quot;/&gt;&lt;property id=&quot;20307&quot; value=&quot;380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159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huy_ctn</cp:lastModifiedBy>
  <cp:revision>333</cp:revision>
  <dcterms:created xsi:type="dcterms:W3CDTF">2017-02-19T03:47:10Z</dcterms:created>
  <dcterms:modified xsi:type="dcterms:W3CDTF">2019-08-17T02:08:18Z</dcterms:modified>
</cp:coreProperties>
</file>