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3" r:id="rId3"/>
    <p:sldId id="258" r:id="rId4"/>
    <p:sldId id="259" r:id="rId5"/>
    <p:sldId id="260" r:id="rId6"/>
    <p:sldId id="264" r:id="rId7"/>
    <p:sldId id="262" r:id="rId8"/>
    <p:sldId id="261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E3965B-9F96-4B4C-8631-63F587CB8F9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42E08473-082B-4094-9129-DE8E2F043FC2}">
      <dgm:prSet phldrT="[Text]"/>
      <dgm:spPr/>
      <dgm:t>
        <a:bodyPr/>
        <a:lstStyle/>
        <a:p>
          <a:r>
            <a:rPr lang="en-US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Các</a:t>
          </a:r>
          <a:r>
            <a: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loại</a:t>
          </a:r>
          <a:r>
            <a: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hợp</a:t>
          </a:r>
          <a:r>
            <a: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chất</a:t>
          </a:r>
          <a:r>
            <a: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vô</a:t>
          </a:r>
          <a:r>
            <a: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cơ</a:t>
          </a:r>
          <a:endParaRPr lang="en-US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CE0604C-4FA7-4199-AB8D-6BFDC16E22A4}" type="parTrans" cxnId="{F9D58FCF-FFA9-46E5-8645-895B660286C8}">
      <dgm:prSet/>
      <dgm:spPr/>
      <dgm:t>
        <a:bodyPr/>
        <a:lstStyle/>
        <a:p>
          <a:endParaRPr lang="en-US"/>
        </a:p>
      </dgm:t>
    </dgm:pt>
    <dgm:pt modelId="{25A4E48C-1144-41F8-9047-F23D100F10AC}" type="sibTrans" cxnId="{F9D58FCF-FFA9-46E5-8645-895B660286C8}">
      <dgm:prSet/>
      <dgm:spPr/>
      <dgm:t>
        <a:bodyPr/>
        <a:lstStyle/>
        <a:p>
          <a:endParaRPr lang="en-US"/>
        </a:p>
      </dgm:t>
    </dgm:pt>
    <dgm:pt modelId="{73809B71-3A73-4E5E-9430-12BD06BCF384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Kim </a:t>
          </a:r>
          <a:r>
            <a:rPr lang="en-US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loại</a:t>
          </a:r>
          <a:endParaRPr lang="en-US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1AA644F-D96F-40DD-9536-342AD4C76EBC}" type="parTrans" cxnId="{52475C3C-9564-4B5F-8D99-DF43B5844934}">
      <dgm:prSet/>
      <dgm:spPr/>
      <dgm:t>
        <a:bodyPr/>
        <a:lstStyle/>
        <a:p>
          <a:endParaRPr lang="en-US"/>
        </a:p>
      </dgm:t>
    </dgm:pt>
    <dgm:pt modelId="{4BC0F80E-12DA-4140-8806-3BCACBED63D2}" type="sibTrans" cxnId="{52475C3C-9564-4B5F-8D99-DF43B5844934}">
      <dgm:prSet/>
      <dgm:spPr/>
      <dgm:t>
        <a:bodyPr/>
        <a:lstStyle/>
        <a:p>
          <a:endParaRPr lang="en-US"/>
        </a:p>
      </dgm:t>
    </dgm:pt>
    <dgm:pt modelId="{445952AC-7574-49F1-9D39-70B9EF15F17E}" type="pres">
      <dgm:prSet presAssocID="{84E3965B-9F96-4B4C-8631-63F587CB8F96}" presName="compositeShape" presStyleCnt="0">
        <dgm:presLayoutVars>
          <dgm:dir/>
          <dgm:resizeHandles/>
        </dgm:presLayoutVars>
      </dgm:prSet>
      <dgm:spPr/>
    </dgm:pt>
    <dgm:pt modelId="{4787D191-A301-4D0E-BC67-F6B8080F7C36}" type="pres">
      <dgm:prSet presAssocID="{84E3965B-9F96-4B4C-8631-63F587CB8F96}" presName="pyramid" presStyleLbl="node1" presStyleIdx="0" presStyleCnt="1"/>
      <dgm:spPr>
        <a:solidFill>
          <a:srgbClr val="92D050"/>
        </a:solidFill>
      </dgm:spPr>
    </dgm:pt>
    <dgm:pt modelId="{3676E242-DCD6-42B3-AE1C-AF26A1574176}" type="pres">
      <dgm:prSet presAssocID="{84E3965B-9F96-4B4C-8631-63F587CB8F96}" presName="theList" presStyleCnt="0"/>
      <dgm:spPr/>
    </dgm:pt>
    <dgm:pt modelId="{A418F5F6-8033-48BB-9A8A-2B8F5F51709C}" type="pres">
      <dgm:prSet presAssocID="{42E08473-082B-4094-9129-DE8E2F043FC2}" presName="aNode" presStyleLbl="fgAcc1" presStyleIdx="0" presStyleCnt="2" custScaleX="130769" custLinFactY="207" custLinFactNeighborX="11538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899AAD-DFD9-491D-BCDF-C5D0B251EEBC}" type="pres">
      <dgm:prSet presAssocID="{42E08473-082B-4094-9129-DE8E2F043FC2}" presName="aSpace" presStyleCnt="0"/>
      <dgm:spPr/>
    </dgm:pt>
    <dgm:pt modelId="{BC33EBE6-1200-4B1B-B22B-8F5EFD1A5572}" type="pres">
      <dgm:prSet presAssocID="{73809B71-3A73-4E5E-9430-12BD06BCF384}" presName="aNode" presStyleLbl="fgAcc1" presStyleIdx="1" presStyleCnt="2" custScaleX="119232" custScaleY="78900" custLinFactY="5082" custLinFactNeighborX="577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79DA58-41D9-4236-8AFD-C1A30CD998D5}" type="pres">
      <dgm:prSet presAssocID="{73809B71-3A73-4E5E-9430-12BD06BCF384}" presName="aSpace" presStyleCnt="0"/>
      <dgm:spPr/>
    </dgm:pt>
  </dgm:ptLst>
  <dgm:cxnLst>
    <dgm:cxn modelId="{54DADF9D-CB05-4223-8798-60DB75E370D6}" type="presOf" srcId="{42E08473-082B-4094-9129-DE8E2F043FC2}" destId="{A418F5F6-8033-48BB-9A8A-2B8F5F51709C}" srcOrd="0" destOrd="0" presId="urn:microsoft.com/office/officeart/2005/8/layout/pyramid2"/>
    <dgm:cxn modelId="{52475C3C-9564-4B5F-8D99-DF43B5844934}" srcId="{84E3965B-9F96-4B4C-8631-63F587CB8F96}" destId="{73809B71-3A73-4E5E-9430-12BD06BCF384}" srcOrd="1" destOrd="0" parTransId="{91AA644F-D96F-40DD-9536-342AD4C76EBC}" sibTransId="{4BC0F80E-12DA-4140-8806-3BCACBED63D2}"/>
    <dgm:cxn modelId="{4E7BBDF5-7EE1-4A0E-AA64-FB4C9BC1F49D}" type="presOf" srcId="{73809B71-3A73-4E5E-9430-12BD06BCF384}" destId="{BC33EBE6-1200-4B1B-B22B-8F5EFD1A5572}" srcOrd="0" destOrd="0" presId="urn:microsoft.com/office/officeart/2005/8/layout/pyramid2"/>
    <dgm:cxn modelId="{6A912BD6-6180-435D-98FD-F5BEC9933BDF}" type="presOf" srcId="{84E3965B-9F96-4B4C-8631-63F587CB8F96}" destId="{445952AC-7574-49F1-9D39-70B9EF15F17E}" srcOrd="0" destOrd="0" presId="urn:microsoft.com/office/officeart/2005/8/layout/pyramid2"/>
    <dgm:cxn modelId="{F9D58FCF-FFA9-46E5-8645-895B660286C8}" srcId="{84E3965B-9F96-4B4C-8631-63F587CB8F96}" destId="{42E08473-082B-4094-9129-DE8E2F043FC2}" srcOrd="0" destOrd="0" parTransId="{3CE0604C-4FA7-4199-AB8D-6BFDC16E22A4}" sibTransId="{25A4E48C-1144-41F8-9047-F23D100F10AC}"/>
    <dgm:cxn modelId="{0D3DBC6A-C758-412A-B154-3594DA7198CB}" type="presParOf" srcId="{445952AC-7574-49F1-9D39-70B9EF15F17E}" destId="{4787D191-A301-4D0E-BC67-F6B8080F7C36}" srcOrd="0" destOrd="0" presId="urn:microsoft.com/office/officeart/2005/8/layout/pyramid2"/>
    <dgm:cxn modelId="{16FA7287-4AFC-4231-BA1D-568A3FE90CAC}" type="presParOf" srcId="{445952AC-7574-49F1-9D39-70B9EF15F17E}" destId="{3676E242-DCD6-42B3-AE1C-AF26A1574176}" srcOrd="1" destOrd="0" presId="urn:microsoft.com/office/officeart/2005/8/layout/pyramid2"/>
    <dgm:cxn modelId="{654C3420-D94C-4498-8EB7-B6ACACF4D65A}" type="presParOf" srcId="{3676E242-DCD6-42B3-AE1C-AF26A1574176}" destId="{A418F5F6-8033-48BB-9A8A-2B8F5F51709C}" srcOrd="0" destOrd="0" presId="urn:microsoft.com/office/officeart/2005/8/layout/pyramid2"/>
    <dgm:cxn modelId="{43B206D7-CDCC-4572-A075-AE4B9E680B48}" type="presParOf" srcId="{3676E242-DCD6-42B3-AE1C-AF26A1574176}" destId="{86899AAD-DFD9-491D-BCDF-C5D0B251EEBC}" srcOrd="1" destOrd="0" presId="urn:microsoft.com/office/officeart/2005/8/layout/pyramid2"/>
    <dgm:cxn modelId="{255C0F9F-BCCD-495C-B564-1CEC5A80B49E}" type="presParOf" srcId="{3676E242-DCD6-42B3-AE1C-AF26A1574176}" destId="{BC33EBE6-1200-4B1B-B22B-8F5EFD1A5572}" srcOrd="2" destOrd="0" presId="urn:microsoft.com/office/officeart/2005/8/layout/pyramid2"/>
    <dgm:cxn modelId="{57F28D59-76E6-4E02-BD10-F5E7DA97483E}" type="presParOf" srcId="{3676E242-DCD6-42B3-AE1C-AF26A1574176}" destId="{6379DA58-41D9-4236-8AFD-C1A30CD998D5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B43D1D-5F54-48A8-9B86-04F7172D2F8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DC54F9-2362-4015-8870-4242C0850889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Viết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phương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trình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hóa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học</a:t>
          </a:r>
          <a:endParaRPr lang="en-US" sz="32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740462D-1BCA-47FA-BCF3-9001D88579A1}" type="parTrans" cxnId="{EC9DE366-2A6B-424E-95EC-FC534DBD9A9C}">
      <dgm:prSet/>
      <dgm:spPr/>
      <dgm:t>
        <a:bodyPr/>
        <a:lstStyle/>
        <a:p>
          <a:endParaRPr lang="en-US"/>
        </a:p>
      </dgm:t>
    </dgm:pt>
    <dgm:pt modelId="{9ED4F494-CED8-4396-8778-E578E03CFE57}" type="sibTrans" cxnId="{EC9DE366-2A6B-424E-95EC-FC534DBD9A9C}">
      <dgm:prSet/>
      <dgm:spPr/>
      <dgm:t>
        <a:bodyPr/>
        <a:lstStyle/>
        <a:p>
          <a:endParaRPr lang="en-US"/>
        </a:p>
      </dgm:t>
    </dgm:pt>
    <dgm:pt modelId="{4B0D900F-FCAB-42A9-8E69-3D965012DD2E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Bài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tập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tính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theo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PTHH</a:t>
          </a:r>
          <a:endParaRPr lang="en-US" sz="32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96B7E79-93D6-4B88-B903-BBB0A6C757F1}" type="parTrans" cxnId="{9EF4C790-7C25-47B5-B4EB-2C298021FCFE}">
      <dgm:prSet/>
      <dgm:spPr/>
      <dgm:t>
        <a:bodyPr/>
        <a:lstStyle/>
        <a:p>
          <a:endParaRPr lang="en-US"/>
        </a:p>
      </dgm:t>
    </dgm:pt>
    <dgm:pt modelId="{01EF79B2-9BBA-46E0-AEFD-170C83E9F4F1}" type="sibTrans" cxnId="{9EF4C790-7C25-47B5-B4EB-2C298021FCFE}">
      <dgm:prSet/>
      <dgm:spPr/>
      <dgm:t>
        <a:bodyPr/>
        <a:lstStyle/>
        <a:p>
          <a:endParaRPr lang="en-US"/>
        </a:p>
      </dgm:t>
    </dgm:pt>
    <dgm:pt modelId="{5B8ADB00-8314-41E2-A2E8-6E8D789AED9B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Nhận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biết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chất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tách</a:t>
          </a:r>
          <a:r>
            <a: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chất</a:t>
          </a:r>
          <a:endParaRPr lang="en-US" sz="32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18FE2EB-80DF-4A3E-B852-988F7BDD9D7C}" type="sibTrans" cxnId="{D43BD339-D6C7-477B-AA52-D153A0BB5ED1}">
      <dgm:prSet/>
      <dgm:spPr/>
      <dgm:t>
        <a:bodyPr/>
        <a:lstStyle/>
        <a:p>
          <a:endParaRPr lang="en-US"/>
        </a:p>
      </dgm:t>
    </dgm:pt>
    <dgm:pt modelId="{0932450B-0A6D-446F-AB48-B24A77389368}" type="parTrans" cxnId="{D43BD339-D6C7-477B-AA52-D153A0BB5ED1}">
      <dgm:prSet/>
      <dgm:spPr/>
      <dgm:t>
        <a:bodyPr/>
        <a:lstStyle/>
        <a:p>
          <a:endParaRPr lang="en-US"/>
        </a:p>
      </dgm:t>
    </dgm:pt>
    <dgm:pt modelId="{08BE954E-ABAB-42D2-9B49-CD09CF1B2D00}" type="pres">
      <dgm:prSet presAssocID="{58B43D1D-5F54-48A8-9B86-04F7172D2F8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C31E26B-C815-4E2F-A2E1-BB1058A9D929}" type="pres">
      <dgm:prSet presAssocID="{ACDC54F9-2362-4015-8870-4242C0850889}" presName="parentLin" presStyleCnt="0"/>
      <dgm:spPr/>
    </dgm:pt>
    <dgm:pt modelId="{6BE2BF58-1166-4C86-A171-62E51A1398ED}" type="pres">
      <dgm:prSet presAssocID="{ACDC54F9-2362-4015-8870-4242C085088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5D3FA49-B146-4181-9189-68117F952E92}" type="pres">
      <dgm:prSet presAssocID="{ACDC54F9-2362-4015-8870-4242C0850889}" presName="parentText" presStyleLbl="node1" presStyleIdx="0" presStyleCnt="3" custScaleX="117857" custLinFactNeighborX="2" custLinFactNeighborY="-3678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A9B6EB-A95A-4241-BC96-AFC2616AE0ED}" type="pres">
      <dgm:prSet presAssocID="{ACDC54F9-2362-4015-8870-4242C0850889}" presName="negativeSpace" presStyleCnt="0"/>
      <dgm:spPr/>
    </dgm:pt>
    <dgm:pt modelId="{73607AC3-560B-41C7-8BBC-743B8AB83A98}" type="pres">
      <dgm:prSet presAssocID="{ACDC54F9-2362-4015-8870-4242C0850889}" presName="childText" presStyleLbl="conFgAcc1" presStyleIdx="0" presStyleCnt="3" custLinFactNeighborX="2500" custLinFactNeighborY="26273">
        <dgm:presLayoutVars>
          <dgm:bulletEnabled val="1"/>
        </dgm:presLayoutVars>
      </dgm:prSet>
      <dgm:spPr/>
    </dgm:pt>
    <dgm:pt modelId="{9A8C2B7C-B284-4C3B-98CA-4C7E5F5DE5A7}" type="pres">
      <dgm:prSet presAssocID="{9ED4F494-CED8-4396-8778-E578E03CFE57}" presName="spaceBetweenRectangles" presStyleCnt="0"/>
      <dgm:spPr/>
    </dgm:pt>
    <dgm:pt modelId="{79DD011B-430F-4D8C-88E5-2CB488D4E38A}" type="pres">
      <dgm:prSet presAssocID="{5B8ADB00-8314-41E2-A2E8-6E8D789AED9B}" presName="parentLin" presStyleCnt="0"/>
      <dgm:spPr/>
    </dgm:pt>
    <dgm:pt modelId="{55CD4AE0-F0F8-4785-9C1A-35448C8CC6F4}" type="pres">
      <dgm:prSet presAssocID="{5B8ADB00-8314-41E2-A2E8-6E8D789AED9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0F71093-8194-48C3-8992-1B272273B168}" type="pres">
      <dgm:prSet presAssocID="{5B8ADB00-8314-41E2-A2E8-6E8D789AED9B}" presName="parentText" presStyleLbl="node1" presStyleIdx="1" presStyleCnt="3" custScaleX="11428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2E463D-E2B6-443F-B786-A38FCA8E4B41}" type="pres">
      <dgm:prSet presAssocID="{5B8ADB00-8314-41E2-A2E8-6E8D789AED9B}" presName="negativeSpace" presStyleCnt="0"/>
      <dgm:spPr/>
    </dgm:pt>
    <dgm:pt modelId="{DB6FC431-F679-4069-8302-8CF8659F8B3B}" type="pres">
      <dgm:prSet presAssocID="{5B8ADB00-8314-41E2-A2E8-6E8D789AED9B}" presName="childText" presStyleLbl="conFgAcc1" presStyleIdx="1" presStyleCnt="3">
        <dgm:presLayoutVars>
          <dgm:bulletEnabled val="1"/>
        </dgm:presLayoutVars>
      </dgm:prSet>
      <dgm:spPr/>
    </dgm:pt>
    <dgm:pt modelId="{924AC52A-5891-41D6-9314-81F62DB66F8F}" type="pres">
      <dgm:prSet presAssocID="{C18FE2EB-80DF-4A3E-B852-988F7BDD9D7C}" presName="spaceBetweenRectangles" presStyleCnt="0"/>
      <dgm:spPr/>
    </dgm:pt>
    <dgm:pt modelId="{521E93CB-071C-4473-B647-6DADFD11758D}" type="pres">
      <dgm:prSet presAssocID="{4B0D900F-FCAB-42A9-8E69-3D965012DD2E}" presName="parentLin" presStyleCnt="0"/>
      <dgm:spPr/>
    </dgm:pt>
    <dgm:pt modelId="{25ABDAF3-8B2D-404B-8E64-E6330131F260}" type="pres">
      <dgm:prSet presAssocID="{4B0D900F-FCAB-42A9-8E69-3D965012DD2E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EDF14F90-A3B8-4A5C-95D4-A19B7914DE50}" type="pres">
      <dgm:prSet presAssocID="{4B0D900F-FCAB-42A9-8E69-3D965012DD2E}" presName="parentText" presStyleLbl="node1" presStyleIdx="2" presStyleCnt="3" custScaleX="11428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47969E-7D6A-4366-B0E1-0341555E6911}" type="pres">
      <dgm:prSet presAssocID="{4B0D900F-FCAB-42A9-8E69-3D965012DD2E}" presName="negativeSpace" presStyleCnt="0"/>
      <dgm:spPr/>
    </dgm:pt>
    <dgm:pt modelId="{7C90860D-01E9-434C-8896-B92CCFD140F8}" type="pres">
      <dgm:prSet presAssocID="{4B0D900F-FCAB-42A9-8E69-3D965012DD2E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F4C790-7C25-47B5-B4EB-2C298021FCFE}" srcId="{58B43D1D-5F54-48A8-9B86-04F7172D2F86}" destId="{4B0D900F-FCAB-42A9-8E69-3D965012DD2E}" srcOrd="2" destOrd="0" parTransId="{096B7E79-93D6-4B88-B903-BBB0A6C757F1}" sibTransId="{01EF79B2-9BBA-46E0-AEFD-170C83E9F4F1}"/>
    <dgm:cxn modelId="{D5E3C4DA-ABF9-49E7-8B74-3ECE04806EE7}" type="presOf" srcId="{ACDC54F9-2362-4015-8870-4242C0850889}" destId="{85D3FA49-B146-4181-9189-68117F952E92}" srcOrd="1" destOrd="0" presId="urn:microsoft.com/office/officeart/2005/8/layout/list1"/>
    <dgm:cxn modelId="{EC9DE366-2A6B-424E-95EC-FC534DBD9A9C}" srcId="{58B43D1D-5F54-48A8-9B86-04F7172D2F86}" destId="{ACDC54F9-2362-4015-8870-4242C0850889}" srcOrd="0" destOrd="0" parTransId="{7740462D-1BCA-47FA-BCF3-9001D88579A1}" sibTransId="{9ED4F494-CED8-4396-8778-E578E03CFE57}"/>
    <dgm:cxn modelId="{D43BD339-D6C7-477B-AA52-D153A0BB5ED1}" srcId="{58B43D1D-5F54-48A8-9B86-04F7172D2F86}" destId="{5B8ADB00-8314-41E2-A2E8-6E8D789AED9B}" srcOrd="1" destOrd="0" parTransId="{0932450B-0A6D-446F-AB48-B24A77389368}" sibTransId="{C18FE2EB-80DF-4A3E-B852-988F7BDD9D7C}"/>
    <dgm:cxn modelId="{D7D3AE2D-272F-48B8-B124-243039A1D323}" type="presOf" srcId="{5B8ADB00-8314-41E2-A2E8-6E8D789AED9B}" destId="{55CD4AE0-F0F8-4785-9C1A-35448C8CC6F4}" srcOrd="0" destOrd="0" presId="urn:microsoft.com/office/officeart/2005/8/layout/list1"/>
    <dgm:cxn modelId="{B4AB7DAB-035A-45CA-AA95-0B2C223087B4}" type="presOf" srcId="{4B0D900F-FCAB-42A9-8E69-3D965012DD2E}" destId="{25ABDAF3-8B2D-404B-8E64-E6330131F260}" srcOrd="0" destOrd="0" presId="urn:microsoft.com/office/officeart/2005/8/layout/list1"/>
    <dgm:cxn modelId="{B72CA6E4-4568-468C-8571-861D82BD8D0C}" type="presOf" srcId="{58B43D1D-5F54-48A8-9B86-04F7172D2F86}" destId="{08BE954E-ABAB-42D2-9B49-CD09CF1B2D00}" srcOrd="0" destOrd="0" presId="urn:microsoft.com/office/officeart/2005/8/layout/list1"/>
    <dgm:cxn modelId="{D66D8E30-0F85-4516-860B-A3CC63A6CADA}" type="presOf" srcId="{ACDC54F9-2362-4015-8870-4242C0850889}" destId="{6BE2BF58-1166-4C86-A171-62E51A1398ED}" srcOrd="0" destOrd="0" presId="urn:microsoft.com/office/officeart/2005/8/layout/list1"/>
    <dgm:cxn modelId="{9947B205-39A3-400F-98C0-BE1DDD30E87A}" type="presOf" srcId="{4B0D900F-FCAB-42A9-8E69-3D965012DD2E}" destId="{EDF14F90-A3B8-4A5C-95D4-A19B7914DE50}" srcOrd="1" destOrd="0" presId="urn:microsoft.com/office/officeart/2005/8/layout/list1"/>
    <dgm:cxn modelId="{3144E0DF-CE9C-4723-9D5D-8F1876EC452C}" type="presOf" srcId="{5B8ADB00-8314-41E2-A2E8-6E8D789AED9B}" destId="{D0F71093-8194-48C3-8992-1B272273B168}" srcOrd="1" destOrd="0" presId="urn:microsoft.com/office/officeart/2005/8/layout/list1"/>
    <dgm:cxn modelId="{ED753EEF-259E-464E-AE6F-817CB362F697}" type="presParOf" srcId="{08BE954E-ABAB-42D2-9B49-CD09CF1B2D00}" destId="{BC31E26B-C815-4E2F-A2E1-BB1058A9D929}" srcOrd="0" destOrd="0" presId="urn:microsoft.com/office/officeart/2005/8/layout/list1"/>
    <dgm:cxn modelId="{81F737F2-7406-45DA-8D03-CFBDCC293E0B}" type="presParOf" srcId="{BC31E26B-C815-4E2F-A2E1-BB1058A9D929}" destId="{6BE2BF58-1166-4C86-A171-62E51A1398ED}" srcOrd="0" destOrd="0" presId="urn:microsoft.com/office/officeart/2005/8/layout/list1"/>
    <dgm:cxn modelId="{62A8FD70-4632-4145-B1AE-3BE38710D720}" type="presParOf" srcId="{BC31E26B-C815-4E2F-A2E1-BB1058A9D929}" destId="{85D3FA49-B146-4181-9189-68117F952E92}" srcOrd="1" destOrd="0" presId="urn:microsoft.com/office/officeart/2005/8/layout/list1"/>
    <dgm:cxn modelId="{07428340-0C2D-4A62-AC7B-328DF1453696}" type="presParOf" srcId="{08BE954E-ABAB-42D2-9B49-CD09CF1B2D00}" destId="{48A9B6EB-A95A-4241-BC96-AFC2616AE0ED}" srcOrd="1" destOrd="0" presId="urn:microsoft.com/office/officeart/2005/8/layout/list1"/>
    <dgm:cxn modelId="{E70610FE-21CC-47AB-9962-54AA43A7EA0F}" type="presParOf" srcId="{08BE954E-ABAB-42D2-9B49-CD09CF1B2D00}" destId="{73607AC3-560B-41C7-8BBC-743B8AB83A98}" srcOrd="2" destOrd="0" presId="urn:microsoft.com/office/officeart/2005/8/layout/list1"/>
    <dgm:cxn modelId="{E594313C-5469-4DA0-921A-2EE4B0ACB918}" type="presParOf" srcId="{08BE954E-ABAB-42D2-9B49-CD09CF1B2D00}" destId="{9A8C2B7C-B284-4C3B-98CA-4C7E5F5DE5A7}" srcOrd="3" destOrd="0" presId="urn:microsoft.com/office/officeart/2005/8/layout/list1"/>
    <dgm:cxn modelId="{2858154D-DB40-48FF-B4E8-B5B99981D690}" type="presParOf" srcId="{08BE954E-ABAB-42D2-9B49-CD09CF1B2D00}" destId="{79DD011B-430F-4D8C-88E5-2CB488D4E38A}" srcOrd="4" destOrd="0" presId="urn:microsoft.com/office/officeart/2005/8/layout/list1"/>
    <dgm:cxn modelId="{7138A7FC-A0BF-4F27-814B-6CB6976E0BEA}" type="presParOf" srcId="{79DD011B-430F-4D8C-88E5-2CB488D4E38A}" destId="{55CD4AE0-F0F8-4785-9C1A-35448C8CC6F4}" srcOrd="0" destOrd="0" presId="urn:microsoft.com/office/officeart/2005/8/layout/list1"/>
    <dgm:cxn modelId="{E1BF1FE4-A490-439C-8763-C670333A253F}" type="presParOf" srcId="{79DD011B-430F-4D8C-88E5-2CB488D4E38A}" destId="{D0F71093-8194-48C3-8992-1B272273B168}" srcOrd="1" destOrd="0" presId="urn:microsoft.com/office/officeart/2005/8/layout/list1"/>
    <dgm:cxn modelId="{B3BEA80E-7121-4F47-81A7-5D7192E50519}" type="presParOf" srcId="{08BE954E-ABAB-42D2-9B49-CD09CF1B2D00}" destId="{492E463D-E2B6-443F-B786-A38FCA8E4B41}" srcOrd="5" destOrd="0" presId="urn:microsoft.com/office/officeart/2005/8/layout/list1"/>
    <dgm:cxn modelId="{06B8794F-2D47-43CB-A7DF-14188599933E}" type="presParOf" srcId="{08BE954E-ABAB-42D2-9B49-CD09CF1B2D00}" destId="{DB6FC431-F679-4069-8302-8CF8659F8B3B}" srcOrd="6" destOrd="0" presId="urn:microsoft.com/office/officeart/2005/8/layout/list1"/>
    <dgm:cxn modelId="{C8641E31-8AE0-4AB5-AF5C-10B7570E2A89}" type="presParOf" srcId="{08BE954E-ABAB-42D2-9B49-CD09CF1B2D00}" destId="{924AC52A-5891-41D6-9314-81F62DB66F8F}" srcOrd="7" destOrd="0" presId="urn:microsoft.com/office/officeart/2005/8/layout/list1"/>
    <dgm:cxn modelId="{7A351EC8-EE89-4DC2-85B0-090E22B1DE21}" type="presParOf" srcId="{08BE954E-ABAB-42D2-9B49-CD09CF1B2D00}" destId="{521E93CB-071C-4473-B647-6DADFD11758D}" srcOrd="8" destOrd="0" presId="urn:microsoft.com/office/officeart/2005/8/layout/list1"/>
    <dgm:cxn modelId="{BB15C776-D22B-4FFE-9933-BF9EE9274800}" type="presParOf" srcId="{521E93CB-071C-4473-B647-6DADFD11758D}" destId="{25ABDAF3-8B2D-404B-8E64-E6330131F260}" srcOrd="0" destOrd="0" presId="urn:microsoft.com/office/officeart/2005/8/layout/list1"/>
    <dgm:cxn modelId="{A2DF36FB-6CDC-4866-8F8A-3884F1688284}" type="presParOf" srcId="{521E93CB-071C-4473-B647-6DADFD11758D}" destId="{EDF14F90-A3B8-4A5C-95D4-A19B7914DE50}" srcOrd="1" destOrd="0" presId="urn:microsoft.com/office/officeart/2005/8/layout/list1"/>
    <dgm:cxn modelId="{DEB12777-2A72-433C-A9C8-8327C594461B}" type="presParOf" srcId="{08BE954E-ABAB-42D2-9B49-CD09CF1B2D00}" destId="{9547969E-7D6A-4366-B0E1-0341555E6911}" srcOrd="9" destOrd="0" presId="urn:microsoft.com/office/officeart/2005/8/layout/list1"/>
    <dgm:cxn modelId="{7F518F17-294F-4B1A-8328-3355A7C37E10}" type="presParOf" srcId="{08BE954E-ABAB-42D2-9B49-CD09CF1B2D00}" destId="{7C90860D-01E9-434C-8896-B92CCFD140F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87D191-A301-4D0E-BC67-F6B8080F7C36}">
      <dsp:nvSpPr>
        <dsp:cNvPr id="0" name=""/>
        <dsp:cNvSpPr/>
      </dsp:nvSpPr>
      <dsp:spPr>
        <a:xfrm>
          <a:off x="508001" y="0"/>
          <a:ext cx="4064000" cy="4064000"/>
        </a:xfrm>
        <a:prstGeom prst="triangl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18F5F6-8033-48BB-9A8A-2B8F5F51709C}">
      <dsp:nvSpPr>
        <dsp:cNvPr id="0" name=""/>
        <dsp:cNvSpPr/>
      </dsp:nvSpPr>
      <dsp:spPr>
        <a:xfrm>
          <a:off x="2438392" y="609600"/>
          <a:ext cx="3454393" cy="15938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Các</a:t>
          </a:r>
          <a:r>
            <a:rPr lang="en-US" sz="4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loại</a:t>
          </a:r>
          <a:r>
            <a:rPr lang="en-US" sz="4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hợp</a:t>
          </a:r>
          <a:r>
            <a:rPr lang="en-US" sz="4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chất</a:t>
          </a:r>
          <a:r>
            <a:rPr lang="en-US" sz="4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vô</a:t>
          </a:r>
          <a:r>
            <a:rPr lang="en-US" sz="4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cơ</a:t>
          </a:r>
          <a:endParaRPr lang="en-US" sz="42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16197" y="687405"/>
        <a:ext cx="3298783" cy="1438239"/>
      </dsp:txXfrm>
    </dsp:sp>
    <dsp:sp modelId="{BC33EBE6-1200-4B1B-B22B-8F5EFD1A5572}">
      <dsp:nvSpPr>
        <dsp:cNvPr id="0" name=""/>
        <dsp:cNvSpPr/>
      </dsp:nvSpPr>
      <dsp:spPr>
        <a:xfrm>
          <a:off x="2438405" y="2480381"/>
          <a:ext cx="3149632" cy="12575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Kim </a:t>
          </a:r>
          <a:r>
            <a:rPr lang="en-US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loại</a:t>
          </a:r>
          <a:endParaRPr lang="en-US" sz="42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499793" y="2541769"/>
        <a:ext cx="3026856" cy="11347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607AC3-560B-41C7-8BBC-743B8AB83A98}">
      <dsp:nvSpPr>
        <dsp:cNvPr id="0" name=""/>
        <dsp:cNvSpPr/>
      </dsp:nvSpPr>
      <dsp:spPr>
        <a:xfrm>
          <a:off x="0" y="508001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D3FA49-B146-4181-9189-68117F952E92}">
      <dsp:nvSpPr>
        <dsp:cNvPr id="0" name=""/>
        <dsp:cNvSpPr/>
      </dsp:nvSpPr>
      <dsp:spPr>
        <a:xfrm>
          <a:off x="304806" y="0"/>
          <a:ext cx="5029193" cy="915120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Viết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phương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trình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hóa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học</a:t>
          </a:r>
          <a:endParaRPr lang="en-US" sz="32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9478" y="44672"/>
        <a:ext cx="4939849" cy="825776"/>
      </dsp:txXfrm>
    </dsp:sp>
    <dsp:sp modelId="{DB6FC431-F679-4069-8302-8CF8659F8B3B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F71093-8194-48C3-8992-1B272273B168}">
      <dsp:nvSpPr>
        <dsp:cNvPr id="0" name=""/>
        <dsp:cNvSpPr/>
      </dsp:nvSpPr>
      <dsp:spPr>
        <a:xfrm>
          <a:off x="304800" y="1412619"/>
          <a:ext cx="4876812" cy="915120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Nhận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biết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chất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tách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chất</a:t>
          </a:r>
          <a:endParaRPr lang="en-US" sz="32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9472" y="1457291"/>
        <a:ext cx="4787468" cy="825776"/>
      </dsp:txXfrm>
    </dsp:sp>
    <dsp:sp modelId="{7C90860D-01E9-434C-8896-B92CCFD140F8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F14F90-A3B8-4A5C-95D4-A19B7914DE50}">
      <dsp:nvSpPr>
        <dsp:cNvPr id="0" name=""/>
        <dsp:cNvSpPr/>
      </dsp:nvSpPr>
      <dsp:spPr>
        <a:xfrm>
          <a:off x="304800" y="2818780"/>
          <a:ext cx="4876812" cy="91512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Bài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tập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tính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theo</a:t>
          </a:r>
          <a:r>
            <a:rPr lang="en-US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PTHH</a:t>
          </a:r>
          <a:endParaRPr lang="en-US" sz="32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9472" y="2863452"/>
        <a:ext cx="4787468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32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6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7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2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9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502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81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2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0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54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9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0AE5-BDAC-4A3D-A43B-6F2CC4B25C8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C2A58-DD88-49B8-8A2D-66651751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38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85800" y="762000"/>
            <a:ext cx="7772400" cy="2971800"/>
          </a:xfrm>
          <a:prstGeom prst="rect">
            <a:avLst/>
          </a:prstGeom>
        </p:spPr>
        <p:txBody>
          <a:bodyPr vert="horz" lIns="91440" tIns="45720" rIns="91440" bIns="45720" numCol="1" rtlCol="0" anchor="ctr">
            <a:prstTxWarp prst="textCanUp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35</a:t>
            </a: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HỌC KÌ I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" y="3886200"/>
            <a:ext cx="8839200" cy="279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38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Rectangle 4"/>
          <p:cNvSpPr/>
          <p:nvPr/>
        </p:nvSpPr>
        <p:spPr>
          <a:xfrm>
            <a:off x="1726024" y="1600200"/>
            <a:ext cx="6046376" cy="28194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Cảm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ơn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thầy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,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cô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và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các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em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!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9958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67662092"/>
              </p:ext>
            </p:extLst>
          </p:nvPr>
        </p:nvGraphicFramePr>
        <p:xfrm>
          <a:off x="1143000" y="1143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873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71093664"/>
              </p:ext>
            </p:extLst>
          </p:nvPr>
        </p:nvGraphicFramePr>
        <p:xfrm>
          <a:off x="1524000" y="848011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9464" y="152400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CÁC DẠNG BÀI TẬP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0" y="5564542"/>
            <a:ext cx="6096000" cy="7812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0" name="Group 9"/>
          <p:cNvGrpSpPr/>
          <p:nvPr/>
        </p:nvGrpSpPr>
        <p:grpSpPr>
          <a:xfrm>
            <a:off x="1828800" y="5084694"/>
            <a:ext cx="5562600" cy="915120"/>
            <a:chOff x="304800" y="2818780"/>
            <a:chExt cx="5562600" cy="915120"/>
          </a:xfrm>
        </p:grpSpPr>
        <p:sp>
          <p:nvSpPr>
            <p:cNvPr id="11" name="Rounded Rectangle 10"/>
            <p:cNvSpPr/>
            <p:nvPr/>
          </p:nvSpPr>
          <p:spPr>
            <a:xfrm>
              <a:off x="304800" y="2818780"/>
              <a:ext cx="5562600" cy="91512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349472" y="2863452"/>
              <a:ext cx="5517928" cy="8257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Giải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hiện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tượng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tế</a:t>
              </a:r>
              <a:endParaRPr lang="en-US" sz="32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06501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43000" y="365467"/>
            <a:ext cx="6629400" cy="915120"/>
            <a:chOff x="304800" y="6459"/>
            <a:chExt cx="5029193" cy="915120"/>
          </a:xfrm>
        </p:grpSpPr>
        <p:sp>
          <p:nvSpPr>
            <p:cNvPr id="6" name="Rounded Rectangle 5"/>
            <p:cNvSpPr/>
            <p:nvPr/>
          </p:nvSpPr>
          <p:spPr>
            <a:xfrm>
              <a:off x="304800" y="6459"/>
              <a:ext cx="5029193" cy="91512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49472" y="51131"/>
              <a:ext cx="4939849" cy="8257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i="1" u="sng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3200" b="1" i="1" u="sng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1</a:t>
              </a:r>
              <a:r>
                <a:rPr lang="en-US" sz="3200" b="1" i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phương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hóa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endParaRPr lang="en-US" sz="32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33400" y="156719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BT 1a (SGK):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5800" y="2288967"/>
                <a:ext cx="7467600" cy="7123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Fe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30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3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</m:e>
                    </m:groupChr>
                  </m:oMath>
                </a14:m>
                <a:r>
                  <a:rPr lang="en-US" sz="3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FeCl</a:t>
                </a:r>
                <a:r>
                  <a:rPr lang="en-US" sz="3000" baseline="-25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30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3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e>
                    </m:groupChr>
                  </m:oMath>
                </a14:m>
                <a:r>
                  <a:rPr lang="en-US" sz="3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Fe(OH)</a:t>
                </a:r>
                <a:r>
                  <a:rPr lang="en-US" sz="3000" baseline="-25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3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30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3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3</m:t>
                        </m:r>
                      </m:e>
                    </m:groupChr>
                    <m:r>
                      <a:rPr lang="en-US" sz="3000" b="0" i="1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Fe</a:t>
                </a:r>
                <a:r>
                  <a:rPr lang="en-US" sz="3000" baseline="-25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(SO</a:t>
                </a:r>
                <a:r>
                  <a:rPr lang="en-US" sz="3000" baseline="-25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3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3000" baseline="-25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30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3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4</m:t>
                        </m:r>
                      </m:e>
                    </m:groupChr>
                  </m:oMath>
                </a14:m>
                <a:r>
                  <a:rPr lang="en-US" sz="3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FeCl</a:t>
                </a:r>
                <a:r>
                  <a:rPr lang="en-US" sz="3000" baseline="-25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0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0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288967"/>
                <a:ext cx="7467600" cy="712375"/>
              </a:xfrm>
              <a:prstGeom prst="rect">
                <a:avLst/>
              </a:prstGeom>
              <a:blipFill rotWithShape="1">
                <a:blip r:embed="rId2"/>
                <a:stretch>
                  <a:fillRect l="-163" b="-25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14400" y="3810000"/>
                <a:ext cx="7543800" cy="1974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(1) Fe + Cl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2800" i="1" smtClean="0"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2800" b="0" i="1" smtClean="0">
                            <a:latin typeface="Cambria Math"/>
                          </a:rPr>
                          <m:t>𝑡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groupCh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FeCl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(2) FeCl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+ 3NaOH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Fe(OH)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+ 3NaCl</a:t>
                </a:r>
              </a:p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(3) 2Fe(OH)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+ 3H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SO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Fe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(SO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+ 6H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(4) Fe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(SO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+  3BaCl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2FeCl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+ 3BaSO</a:t>
                </a:r>
                <a:r>
                  <a:rPr lang="en-US" sz="2800" baseline="-250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810000"/>
                <a:ext cx="7543800" cy="1974643"/>
              </a:xfrm>
              <a:prstGeom prst="rect">
                <a:avLst/>
              </a:prstGeom>
              <a:blipFill rotWithShape="1">
                <a:blip r:embed="rId3"/>
                <a:stretch>
                  <a:fillRect l="-1616" b="-77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1913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00200" y="304800"/>
            <a:ext cx="6477001" cy="915120"/>
            <a:chOff x="-208955" y="1412619"/>
            <a:chExt cx="4387647" cy="915120"/>
          </a:xfrm>
        </p:grpSpPr>
        <p:sp>
          <p:nvSpPr>
            <p:cNvPr id="5" name="Rounded Rectangle 4"/>
            <p:cNvSpPr/>
            <p:nvPr/>
          </p:nvSpPr>
          <p:spPr>
            <a:xfrm>
              <a:off x="-208955" y="1412619"/>
              <a:ext cx="4387645" cy="91512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-208954" y="1457291"/>
              <a:ext cx="4387646" cy="8257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i="1" u="sng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3200" b="1" i="1" u="sng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2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chất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tách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chất</a:t>
              </a:r>
              <a:endParaRPr lang="en-US" sz="32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1447800"/>
            <a:ext cx="8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BT 3 (SGK)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ắt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39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00200" y="304800"/>
            <a:ext cx="6477001" cy="915120"/>
            <a:chOff x="-208955" y="1412619"/>
            <a:chExt cx="4387647" cy="915120"/>
          </a:xfrm>
        </p:grpSpPr>
        <p:sp>
          <p:nvSpPr>
            <p:cNvPr id="5" name="Rounded Rectangle 4"/>
            <p:cNvSpPr/>
            <p:nvPr/>
          </p:nvSpPr>
          <p:spPr>
            <a:xfrm>
              <a:off x="-208955" y="1412619"/>
              <a:ext cx="4387645" cy="91512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-208954" y="1457291"/>
              <a:ext cx="4387646" cy="8257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i="1" u="sng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3200" b="1" i="1" u="sng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2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chất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tách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chất</a:t>
              </a:r>
              <a:endParaRPr lang="en-US" sz="32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88818" y="1226847"/>
            <a:ext cx="8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BT 1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ắt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>
            <a:stCxn id="7" idx="2"/>
          </p:cNvCxnSpPr>
          <p:nvPr/>
        </p:nvCxnSpPr>
        <p:spPr>
          <a:xfrm>
            <a:off x="4589318" y="2550286"/>
            <a:ext cx="0" cy="5739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362200" y="3124200"/>
            <a:ext cx="4419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362200" y="3124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781800" y="3124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24400" y="2550286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61018" y="2902316"/>
            <a:ext cx="1808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Sủi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24598" y="3657600"/>
            <a:ext cx="1905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endParaRPr lang="en-US" sz="3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" y="2791051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38300" y="3639824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21"/>
          <p:cNvCxnSpPr>
            <a:stCxn id="18" idx="2"/>
          </p:cNvCxnSpPr>
          <p:nvPr/>
        </p:nvCxnSpPr>
        <p:spPr>
          <a:xfrm>
            <a:off x="2362200" y="4163044"/>
            <a:ext cx="0" cy="6375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990600" y="4800600"/>
            <a:ext cx="27432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990600" y="4800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733800" y="4800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476500" y="4220212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33800" y="4797926"/>
            <a:ext cx="1808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Sủi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95650" y="5334000"/>
            <a:ext cx="1733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491" y="4328939"/>
            <a:ext cx="121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6527" y="5344602"/>
            <a:ext cx="876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980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29" grpId="0"/>
      <p:bldP spid="30" grpId="0"/>
      <p:bldP spid="31" grpId="0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350817" y="304800"/>
            <a:ext cx="6477001" cy="915120"/>
            <a:chOff x="-208955" y="1412619"/>
            <a:chExt cx="4387647" cy="915120"/>
          </a:xfrm>
        </p:grpSpPr>
        <p:sp>
          <p:nvSpPr>
            <p:cNvPr id="5" name="Rounded Rectangle 4"/>
            <p:cNvSpPr/>
            <p:nvPr/>
          </p:nvSpPr>
          <p:spPr>
            <a:xfrm>
              <a:off x="-208955" y="1412619"/>
              <a:ext cx="4387645" cy="91512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-208954" y="1457291"/>
              <a:ext cx="4387646" cy="8257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i="1" u="sng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3200" b="1" i="1" u="sng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2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chất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tách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chất</a:t>
              </a:r>
              <a:endParaRPr lang="en-US" sz="32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2895600"/>
            <a:ext cx="8001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BT 7 (SGK):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tạp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8818" y="1226847"/>
            <a:ext cx="8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BT 3 (SGK)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ắt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2224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00200" y="457200"/>
            <a:ext cx="6324600" cy="915120"/>
            <a:chOff x="304800" y="2818780"/>
            <a:chExt cx="6324600" cy="915120"/>
          </a:xfrm>
        </p:grpSpPr>
        <p:sp>
          <p:nvSpPr>
            <p:cNvPr id="5" name="Rounded Rectangle 4"/>
            <p:cNvSpPr/>
            <p:nvPr/>
          </p:nvSpPr>
          <p:spPr>
            <a:xfrm>
              <a:off x="304800" y="2818780"/>
              <a:ext cx="6324600" cy="91512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349472" y="2863452"/>
              <a:ext cx="5975128" cy="8257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i="1" u="sng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3200" b="1" i="1" u="sng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3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PTHH</a:t>
              </a:r>
              <a:endParaRPr lang="en-US" sz="32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1600200"/>
            <a:ext cx="7924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11 gam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(Al, Fe)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8,96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đktc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PTHH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ra.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607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29144" y="381000"/>
            <a:ext cx="7162800" cy="915120"/>
            <a:chOff x="304800" y="2818780"/>
            <a:chExt cx="6705600" cy="915120"/>
          </a:xfrm>
        </p:grpSpPr>
        <p:sp>
          <p:nvSpPr>
            <p:cNvPr id="5" name="Rounded Rectangle 4"/>
            <p:cNvSpPr/>
            <p:nvPr/>
          </p:nvSpPr>
          <p:spPr>
            <a:xfrm>
              <a:off x="304800" y="2818780"/>
              <a:ext cx="6464029" cy="91512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304800" y="2908124"/>
              <a:ext cx="6705600" cy="8257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i="1" u="sng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3200" b="1" i="1" u="sng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4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Giải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hiện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tượng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32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tế</a:t>
              </a:r>
              <a:endParaRPr lang="en-US" sz="32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68035" y="4038600"/>
            <a:ext cx="78875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BT 2: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Ag          B. Cu         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D. Zn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8035" y="1524000"/>
            <a:ext cx="76061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BT 1: 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9156477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442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35 ÔN TẬP HỌC KÌ I</dc:title>
  <dc:creator>Thuy</dc:creator>
  <cp:lastModifiedBy>Thuy</cp:lastModifiedBy>
  <cp:revision>20</cp:revision>
  <dcterms:created xsi:type="dcterms:W3CDTF">2019-11-25T15:08:31Z</dcterms:created>
  <dcterms:modified xsi:type="dcterms:W3CDTF">2019-12-10T11:40:36Z</dcterms:modified>
</cp:coreProperties>
</file>