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307" r:id="rId2"/>
    <p:sldId id="304" r:id="rId3"/>
    <p:sldId id="334" r:id="rId4"/>
    <p:sldId id="337" r:id="rId5"/>
    <p:sldId id="338" r:id="rId6"/>
    <p:sldId id="339" r:id="rId7"/>
    <p:sldId id="342" r:id="rId8"/>
    <p:sldId id="340" r:id="rId9"/>
    <p:sldId id="341" r:id="rId10"/>
    <p:sldId id="343" r:id="rId11"/>
    <p:sldId id="344" r:id="rId12"/>
    <p:sldId id="345" r:id="rId13"/>
    <p:sldId id="346" r:id="rId14"/>
    <p:sldId id="347" r:id="rId15"/>
    <p:sldId id="348" r:id="rId16"/>
    <p:sldId id="317" r:id="rId17"/>
    <p:sldId id="349" r:id="rId18"/>
    <p:sldId id="350" r:id="rId19"/>
    <p:sldId id="351" r:id="rId20"/>
    <p:sldId id="352" r:id="rId21"/>
    <p:sldId id="353" r:id="rId22"/>
    <p:sldId id="335" r:id="rId23"/>
  </p:sldIdLst>
  <p:sldSz cx="12192000" cy="6858000"/>
  <p:notesSz cx="6858000" cy="9144000"/>
  <p:embeddedFontLst>
    <p:embeddedFont>
      <p:font typeface="宋体" panose="02010600030101010101" pitchFamily="2" charset="-122"/>
      <p:regular r:id="rId25"/>
    </p:embeddedFont>
    <p:embeddedFont>
      <p:font typeface="iCiel Pacifico" panose="02000000000000000000" pitchFamily="2" charset="0"/>
      <p:regular r:id="rId26"/>
    </p:embeddedFont>
    <p:embeddedFont>
      <p:font typeface="微软雅黑" panose="020B0503020204020204" pitchFamily="34" charset="-122"/>
      <p:regular r:id="rId27"/>
      <p:bold r:id="rId28"/>
    </p:embeddedFont>
    <p:embeddedFont>
      <p:font typeface="iCiel Amerigraf" pitchFamily="2" charset="0"/>
      <p:regular r:id="rId29"/>
    </p:embeddedFont>
    <p:embeddedFont>
      <p:font typeface="Aharoni" panose="020B0604020202020204" charset="-79"/>
      <p:bold r:id="rId30"/>
    </p:embeddedFont>
    <p:embeddedFont>
      <p:font typeface="黑体" panose="020B0604020202020204" charset="-122"/>
      <p:regular r:id="rId31"/>
    </p:embeddedFont>
    <p:embeddedFont>
      <p:font typeface="Arial Unicode MS" panose="020B0604020202020204" pitchFamily="34" charset="-128"/>
      <p:regular r:id="rId32"/>
    </p:embeddedFont>
    <p:embeddedFont>
      <p:font typeface="#9Slide03 AllRoundGothic" panose="020B0703020202020104" pitchFamily="34" charset="0"/>
      <p:regular r:id="rId33"/>
    </p:embeddedFont>
    <p:embeddedFont>
      <p:font typeface="Calibri" panose="020F0502020204030204" pitchFamily="34" charset="0"/>
      <p:regular r:id="rId34"/>
      <p:bold r:id="rId35"/>
      <p:italic r:id="rId36"/>
      <p:boldItalic r:id="rId37"/>
    </p:embeddedFont>
    <p:embeddedFont>
      <p:font typeface="Arial Black" panose="020B0A04020102020204" pitchFamily="34" charset="0"/>
      <p:bold r:id="rId38"/>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FF"/>
    <a:srgbClr val="FFFFCC"/>
    <a:srgbClr val="FF00FF"/>
    <a:srgbClr val="993366"/>
    <a:srgbClr val="F7E3AD"/>
    <a:srgbClr val="CCD1DC"/>
    <a:srgbClr val="F29A5B"/>
    <a:srgbClr val="A6C0A4"/>
    <a:srgbClr val="9AA4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1" autoAdjust="0"/>
    <p:restoredTop sz="94414" autoAdjust="0"/>
  </p:normalViewPr>
  <p:slideViewPr>
    <p:cSldViewPr snapToGrid="0" showGuides="1">
      <p:cViewPr varScale="1">
        <p:scale>
          <a:sx n="83" d="100"/>
          <a:sy n="83" d="100"/>
        </p:scale>
        <p:origin x="715" y="48"/>
      </p:cViewPr>
      <p:guideLst>
        <p:guide orient="horz" pos="3838"/>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2021/12/16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294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5619527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233401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7958140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9597050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6346514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4726903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8822924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9879388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16937492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0923633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9684739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40693577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343213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3908951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989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2021/12/16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14315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2021/12/16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3642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2021/12/16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67157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2021/12/16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252690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2021/12/16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7042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2021/12/16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80177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7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35721017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2021/12/16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89053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2021/12/16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063097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2021/12/16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8421259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2021/12/16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20859737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2021/12/16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157859509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2021/12/16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284952101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2021/12/16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141108975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2021/12/16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37434200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6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9161753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8321119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4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3768362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5188351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356338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7435146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723" r:id="rId3"/>
    <p:sldLayoutId id="2147483722" r:id="rId4"/>
    <p:sldLayoutId id="2147483721" r:id="rId5"/>
    <p:sldLayoutId id="2147483720" r:id="rId6"/>
    <p:sldLayoutId id="2147483719" r:id="rId7"/>
    <p:sldLayoutId id="2147483718" r:id="rId8"/>
    <p:sldLayoutId id="2147483717" r:id="rId9"/>
    <p:sldLayoutId id="2147483716" r:id="rId10"/>
    <p:sldLayoutId id="2147483715" r:id="rId11"/>
    <p:sldLayoutId id="2147483714" r:id="rId12"/>
    <p:sldLayoutId id="2147483708" r:id="rId13"/>
    <p:sldLayoutId id="2147483707" r:id="rId14"/>
    <p:sldLayoutId id="2147483706" r:id="rId15"/>
    <p:sldLayoutId id="2147483705" r:id="rId16"/>
    <p:sldLayoutId id="2147483704" r:id="rId17"/>
    <p:sldLayoutId id="2147483703" r:id="rId18"/>
    <p:sldLayoutId id="2147483702" r:id="rId19"/>
    <p:sldLayoutId id="2147483701" r:id="rId20"/>
    <p:sldLayoutId id="2147483700" r:id="rId21"/>
    <p:sldLayoutId id="2147483699" r:id="rId22"/>
    <p:sldLayoutId id="2147483650" r:id="rId23"/>
    <p:sldLayoutId id="2147483652" r:id="rId24"/>
    <p:sldLayoutId id="2147483653" r:id="rId25"/>
    <p:sldLayoutId id="2147483654" r:id="rId26"/>
    <p:sldLayoutId id="2147483655" r:id="rId27"/>
    <p:sldLayoutId id="2147483656" r:id="rId28"/>
    <p:sldLayoutId id="2147483657" r:id="rId29"/>
    <p:sldLayoutId id="2147483658" r:id="rId30"/>
    <p:sldLayoutId id="2147483659" r:id="rId31"/>
    <p:sldLayoutId id="2147483660" r:id="rId32"/>
    <p:sldLayoutId id="2147483713" r:id="rId33"/>
    <p:sldLayoutId id="2147483712" r:id="rId34"/>
    <p:sldLayoutId id="2147483711" r:id="rId35"/>
    <p:sldLayoutId id="2147483710" r:id="rId36"/>
    <p:sldLayoutId id="2147483709" r:id="rId3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xmlns="" id="{2C05A27C-0C40-4CD7-93FB-419E8BBC2C4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80226" y="-102731"/>
            <a:ext cx="4535365" cy="6858000"/>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sp>
        <p:nvSpPr>
          <p:cNvPr id="12" name="文本框 11"/>
          <p:cNvSpPr txBox="1"/>
          <p:nvPr/>
        </p:nvSpPr>
        <p:spPr>
          <a:xfrm>
            <a:off x="3355228" y="2623875"/>
            <a:ext cx="7236276" cy="1015663"/>
          </a:xfrm>
          <a:prstGeom prst="rect">
            <a:avLst/>
          </a:prstGeom>
          <a:noFill/>
        </p:spPr>
        <p:txBody>
          <a:bodyPr wrap="none" rtlCol="0">
            <a:spAutoFit/>
          </a:bodyPr>
          <a:lstStyle/>
          <a:p>
            <a:pPr algn="ctr"/>
            <a:r>
              <a:rPr lang="en-US" altLang="zh-CN" sz="6000" b="1" dirty="0" smtClean="0">
                <a:solidFill>
                  <a:srgbClr val="865B3E"/>
                </a:solidFill>
                <a:latin typeface="iCiel Pacifico" panose="02000000000000000000" pitchFamily="2" charset="0"/>
                <a:ea typeface="微软雅黑" panose="020B0503020204020204" pitchFamily="34" charset="-122"/>
                <a:cs typeface="Times New Roman" panose="02020603050405020304" pitchFamily="18" charset="0"/>
              </a:rPr>
              <a:t>ÔN TẬP HỌC KÌ I</a:t>
            </a:r>
            <a:endParaRPr lang="en-US" altLang="zh-CN" sz="6000" b="1" dirty="0">
              <a:solidFill>
                <a:srgbClr val="865B3E"/>
              </a:solidFill>
              <a:latin typeface="iCiel Pacifico" panose="02000000000000000000" pitchFamily="2" charset="0"/>
              <a:ea typeface="微软雅黑" panose="020B0503020204020204" pitchFamily="34" charset="-122"/>
              <a:cs typeface="Times New Roman" panose="02020603050405020304" pitchFamily="18" charset="0"/>
            </a:endParaRPr>
          </a:p>
        </p:txBody>
      </p:sp>
      <p:pic>
        <p:nvPicPr>
          <p:cNvPr id="2" name="图片 1">
            <a:extLst>
              <a:ext uri="{FF2B5EF4-FFF2-40B4-BE49-F238E27FC236}">
                <a16:creationId xmlns:a16="http://schemas.microsoft.com/office/drawing/2014/main" xmlns="" id="{D3D5378D-2B37-4113-B3D8-9A2935E980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a:extLst>
              <a:ext uri="{FF2B5EF4-FFF2-40B4-BE49-F238E27FC236}">
                <a16:creationId xmlns:a16="http://schemas.microsoft.com/office/drawing/2014/main" xmlns="" id="{39251336-69F0-4CDA-8C7B-BC9AA8063F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11" name="文本框 11">
            <a:extLst>
              <a:ext uri="{FF2B5EF4-FFF2-40B4-BE49-F238E27FC236}">
                <a16:creationId xmlns:a16="http://schemas.microsoft.com/office/drawing/2014/main" xmlns="" id="{3ABCA2AB-FB22-49BA-9E87-449F4BD5B8F2}"/>
              </a:ext>
            </a:extLst>
          </p:cNvPr>
          <p:cNvSpPr txBox="1"/>
          <p:nvPr/>
        </p:nvSpPr>
        <p:spPr>
          <a:xfrm>
            <a:off x="7113508" y="616347"/>
            <a:ext cx="184731" cy="1015663"/>
          </a:xfrm>
          <a:prstGeom prst="rect">
            <a:avLst/>
          </a:prstGeom>
          <a:noFill/>
        </p:spPr>
        <p:txBody>
          <a:bodyPr wrap="none" rtlCol="0">
            <a:spAutoFit/>
          </a:bodyPr>
          <a:lstStyle/>
          <a:p>
            <a:pPr algn="ctr"/>
            <a:endParaRPr lang="en-US" altLang="zh-CN" sz="60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1"/>
          <p:cNvSpPr txBox="1"/>
          <p:nvPr/>
        </p:nvSpPr>
        <p:spPr>
          <a:xfrm>
            <a:off x="3112360" y="559194"/>
            <a:ext cx="2627642" cy="1015663"/>
          </a:xfrm>
          <a:prstGeom prst="rect">
            <a:avLst/>
          </a:prstGeom>
          <a:noFill/>
        </p:spPr>
        <p:txBody>
          <a:bodyPr wrap="none" rtlCol="0">
            <a:spAutoFit/>
          </a:bodyPr>
          <a:lstStyle/>
          <a:p>
            <a:pPr algn="ctr"/>
            <a:r>
              <a:rPr lang="en-US" altLang="zh-CN" sz="6000" b="1" dirty="0" err="1" smtClean="0">
                <a:solidFill>
                  <a:srgbClr val="C00000"/>
                </a:solidFill>
                <a:latin typeface="iCiel Alina" pitchFamily="50" charset="0"/>
                <a:ea typeface="微软雅黑" panose="020B0503020204020204" pitchFamily="34" charset="-122"/>
                <a:cs typeface="Times New Roman" panose="02020603050405020304" pitchFamily="18" charset="0"/>
              </a:rPr>
              <a:t>Ngữ</a:t>
            </a:r>
            <a:r>
              <a:rPr lang="en-US" altLang="zh-CN" sz="6000" b="1" dirty="0" smtClean="0">
                <a:solidFill>
                  <a:srgbClr val="C00000"/>
                </a:solidFill>
                <a:latin typeface="iCiel Alina" pitchFamily="50" charset="0"/>
                <a:ea typeface="微软雅黑" panose="020B0503020204020204" pitchFamily="34" charset="-122"/>
                <a:cs typeface="Times New Roman" panose="02020603050405020304" pitchFamily="18" charset="0"/>
              </a:rPr>
              <a:t> </a:t>
            </a:r>
            <a:r>
              <a:rPr lang="en-US" altLang="zh-CN" sz="6000" b="1" dirty="0" err="1" smtClean="0">
                <a:solidFill>
                  <a:srgbClr val="C00000"/>
                </a:solidFill>
                <a:latin typeface="iCiel Alina" pitchFamily="50" charset="0"/>
                <a:ea typeface="微软雅黑" panose="020B0503020204020204" pitchFamily="34" charset="-122"/>
                <a:cs typeface="Times New Roman" panose="02020603050405020304" pitchFamily="18" charset="0"/>
              </a:rPr>
              <a:t>văn</a:t>
            </a:r>
            <a:r>
              <a:rPr lang="en-US" altLang="zh-CN" sz="6000" b="1" dirty="0" smtClean="0">
                <a:solidFill>
                  <a:srgbClr val="C00000"/>
                </a:solidFill>
                <a:latin typeface="iCiel Alina" pitchFamily="50" charset="0"/>
                <a:ea typeface="微软雅黑" panose="020B0503020204020204" pitchFamily="34" charset="-122"/>
                <a:cs typeface="Times New Roman" panose="02020603050405020304" pitchFamily="18" charset="0"/>
              </a:rPr>
              <a:t> 6</a:t>
            </a:r>
            <a:endParaRPr lang="en-US" altLang="zh-CN" sz="6000" b="1" dirty="0">
              <a:solidFill>
                <a:srgbClr val="C00000"/>
              </a:solidFill>
              <a:latin typeface="iCiel Alina" pitchFamily="50" charset="0"/>
              <a:ea typeface="微软雅黑" panose="020B0503020204020204" pitchFamily="34" charset="-122"/>
              <a:cs typeface="Times New Roman" panose="02020603050405020304" pitchFamily="18" charset="0"/>
            </a:endParaRPr>
          </a:p>
        </p:txBody>
      </p:sp>
      <p:sp>
        <p:nvSpPr>
          <p:cNvPr id="14" name="文本框 11"/>
          <p:cNvSpPr txBox="1"/>
          <p:nvPr/>
        </p:nvSpPr>
        <p:spPr>
          <a:xfrm>
            <a:off x="5650274" y="1435890"/>
            <a:ext cx="2372765" cy="1015663"/>
          </a:xfrm>
          <a:prstGeom prst="rect">
            <a:avLst/>
          </a:prstGeom>
          <a:noFill/>
        </p:spPr>
        <p:txBody>
          <a:bodyPr wrap="none" rtlCol="0">
            <a:spAutoFit/>
          </a:bodyPr>
          <a:lstStyle/>
          <a:p>
            <a:pPr algn="ctr"/>
            <a:r>
              <a:rPr lang="en-US" altLang="zh-CN" sz="6000" b="1" dirty="0" err="1" smtClean="0">
                <a:solidFill>
                  <a:srgbClr val="FF9900"/>
                </a:solidFill>
                <a:latin typeface="iCiel Pacifico" panose="02000000000000000000" pitchFamily="2" charset="0"/>
                <a:ea typeface="微软雅黑" panose="020B0503020204020204" pitchFamily="34" charset="-122"/>
                <a:cs typeface="Times New Roman" panose="02020603050405020304" pitchFamily="18" charset="0"/>
              </a:rPr>
              <a:t>Tiết</a:t>
            </a:r>
            <a:r>
              <a:rPr lang="en-US" altLang="zh-CN" sz="6000" b="1" dirty="0" smtClean="0">
                <a:solidFill>
                  <a:srgbClr val="FF9900"/>
                </a:solidFill>
                <a:latin typeface="iCiel Pacifico" panose="02000000000000000000" pitchFamily="2" charset="0"/>
                <a:ea typeface="微软雅黑" panose="020B0503020204020204" pitchFamily="34" charset="-122"/>
                <a:cs typeface="Times New Roman" panose="02020603050405020304" pitchFamily="18" charset="0"/>
              </a:rPr>
              <a:t> 68</a:t>
            </a:r>
            <a:endParaRPr lang="en-US" altLang="zh-CN" sz="6000" b="1" dirty="0">
              <a:solidFill>
                <a:srgbClr val="FF9900"/>
              </a:solidFill>
              <a:latin typeface="iCiel Pacifico" panose="02000000000000000000" pitchFamily="2"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25237359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38" presetClass="entr" presetSubtype="0" accel="50000" fill="hold" grpId="0" nodeType="afterEffect">
                                  <p:stCondLst>
                                    <p:cond delay="0"/>
                                  </p:stCondLst>
                                  <p:iterate type="lt">
                                    <p:tmPct val="15000"/>
                                  </p:iterate>
                                  <p:childTnLst>
                                    <p:set>
                                      <p:cBhvr>
                                        <p:cTn id="28" dur="1" fill="hold">
                                          <p:stCondLst>
                                            <p:cond delay="0"/>
                                          </p:stCondLst>
                                        </p:cTn>
                                        <p:tgtEl>
                                          <p:spTgt spid="13"/>
                                        </p:tgtEl>
                                        <p:attrNameLst>
                                          <p:attrName>style.visibility</p:attrName>
                                        </p:attrNameLst>
                                      </p:cBhvr>
                                      <p:to>
                                        <p:strVal val="visible"/>
                                      </p:to>
                                    </p:set>
                                    <p:set>
                                      <p:cBhvr>
                                        <p:cTn id="29" dur="455" fill="hold">
                                          <p:stCondLst>
                                            <p:cond delay="0"/>
                                          </p:stCondLst>
                                        </p:cTn>
                                        <p:tgtEl>
                                          <p:spTgt spid="13"/>
                                        </p:tgtEl>
                                        <p:attrNameLst>
                                          <p:attrName>style.rotation</p:attrName>
                                        </p:attrNameLst>
                                      </p:cBhvr>
                                      <p:to>
                                        <p:strVal val="-45.0"/>
                                      </p:to>
                                    </p:set>
                                    <p:anim calcmode="lin" valueType="num">
                                      <p:cBhvr>
                                        <p:cTn id="30"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34" fill="hold">
                            <p:stCondLst>
                              <p:cond delay="4650"/>
                            </p:stCondLst>
                            <p:childTnLst>
                              <p:par>
                                <p:cTn id="35" presetID="38" presetClass="entr" presetSubtype="0" accel="50000" fill="hold" grpId="0" nodeType="afterEffect">
                                  <p:stCondLst>
                                    <p:cond delay="0"/>
                                  </p:stCondLst>
                                  <p:iterate type="lt">
                                    <p:tmPct val="15000"/>
                                  </p:iterate>
                                  <p:childTnLst>
                                    <p:set>
                                      <p:cBhvr>
                                        <p:cTn id="36" dur="1" fill="hold">
                                          <p:stCondLst>
                                            <p:cond delay="0"/>
                                          </p:stCondLst>
                                        </p:cTn>
                                        <p:tgtEl>
                                          <p:spTgt spid="14"/>
                                        </p:tgtEl>
                                        <p:attrNameLst>
                                          <p:attrName>style.visibility</p:attrName>
                                        </p:attrNameLst>
                                      </p:cBhvr>
                                      <p:to>
                                        <p:strVal val="visible"/>
                                      </p:to>
                                    </p:set>
                                    <p:set>
                                      <p:cBhvr>
                                        <p:cTn id="37" dur="455" fill="hold">
                                          <p:stCondLst>
                                            <p:cond delay="0"/>
                                          </p:stCondLst>
                                        </p:cTn>
                                        <p:tgtEl>
                                          <p:spTgt spid="14"/>
                                        </p:tgtEl>
                                        <p:attrNameLst>
                                          <p:attrName>style.rotation</p:attrName>
                                        </p:attrNameLst>
                                      </p:cBhvr>
                                      <p:to>
                                        <p:strVal val="-45.0"/>
                                      </p:to>
                                    </p:set>
                                    <p:anim calcmode="lin" valueType="num">
                                      <p:cBhvr>
                                        <p:cTn id="38"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39"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40"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41"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childTnLst>
                          </p:cTn>
                        </p:par>
                        <p:par>
                          <p:cTn id="42" fill="hold">
                            <p:stCondLst>
                              <p:cond delay="6400"/>
                            </p:stCondLst>
                            <p:childTnLst>
                              <p:par>
                                <p:cTn id="43" presetID="38" presetClass="entr" presetSubtype="0" accel="50000" fill="hold" grpId="0" nodeType="afterEffect">
                                  <p:stCondLst>
                                    <p:cond delay="0"/>
                                  </p:stCondLst>
                                  <p:iterate type="lt">
                                    <p:tmPct val="15000"/>
                                  </p:iterate>
                                  <p:childTnLst>
                                    <p:set>
                                      <p:cBhvr>
                                        <p:cTn id="44" dur="1" fill="hold">
                                          <p:stCondLst>
                                            <p:cond delay="0"/>
                                          </p:stCondLst>
                                        </p:cTn>
                                        <p:tgtEl>
                                          <p:spTgt spid="12"/>
                                        </p:tgtEl>
                                        <p:attrNameLst>
                                          <p:attrName>style.visibility</p:attrName>
                                        </p:attrNameLst>
                                      </p:cBhvr>
                                      <p:to>
                                        <p:strVal val="visible"/>
                                      </p:to>
                                    </p:set>
                                    <p:set>
                                      <p:cBhvr>
                                        <p:cTn id="45" dur="455" fill="hold">
                                          <p:stCondLst>
                                            <p:cond delay="0"/>
                                          </p:stCondLst>
                                        </p:cTn>
                                        <p:tgtEl>
                                          <p:spTgt spid="12"/>
                                        </p:tgtEl>
                                        <p:attrNameLst>
                                          <p:attrName>style.rotation</p:attrName>
                                        </p:attrNameLst>
                                      </p:cBhvr>
                                      <p:to>
                                        <p:strVal val="-45.0"/>
                                      </p:to>
                                    </p:set>
                                    <p:anim calcmode="lin" valueType="num">
                                      <p:cBhvr>
                                        <p:cTn id="46"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50" fill="hold">
                            <p:stCondLst>
                              <p:cond delay="8900"/>
                            </p:stCondLst>
                            <p:childTnLst>
                              <p:par>
                                <p:cTn id="51" presetID="10" presetClass="entr" presetSubtype="0"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childTnLst>
                          </p:cTn>
                        </p:par>
                        <p:par>
                          <p:cTn id="54" fill="hold">
                            <p:stCondLst>
                              <p:cond delay="9900"/>
                            </p:stCondLst>
                            <p:childTnLst>
                              <p:par>
                                <p:cTn id="55" presetID="38" presetClass="entr" presetSubtype="0" accel="50000" fill="hold" grpId="0" nodeType="afterEffect" nodePh="1">
                                  <p:stCondLst>
                                    <p:cond delay="0"/>
                                  </p:stCondLst>
                                  <p:endCondLst>
                                    <p:cond evt="begin" delay="0">
                                      <p:tn val="55"/>
                                    </p:cond>
                                  </p:endCondLst>
                                  <p:iterate type="lt">
                                    <p:tmPct val="15000"/>
                                  </p:iterate>
                                  <p:childTnLst>
                                    <p:set>
                                      <p:cBhvr>
                                        <p:cTn id="56" dur="1" fill="hold">
                                          <p:stCondLst>
                                            <p:cond delay="0"/>
                                          </p:stCondLst>
                                        </p:cTn>
                                        <p:tgtEl>
                                          <p:spTgt spid="11"/>
                                        </p:tgtEl>
                                        <p:attrNameLst>
                                          <p:attrName>style.visibility</p:attrName>
                                        </p:attrNameLst>
                                      </p:cBhvr>
                                      <p:to>
                                        <p:strVal val="visible"/>
                                      </p:to>
                                    </p:set>
                                    <p:set>
                                      <p:cBhvr>
                                        <p:cTn id="57" dur="455" fill="hold">
                                          <p:stCondLst>
                                            <p:cond delay="0"/>
                                          </p:stCondLst>
                                        </p:cTn>
                                        <p:tgtEl>
                                          <p:spTgt spid="11"/>
                                        </p:tgtEl>
                                        <p:attrNameLst>
                                          <p:attrName>style.rotation</p:attrName>
                                        </p:attrNameLst>
                                      </p:cBhvr>
                                      <p:to>
                                        <p:strVal val="-45.0"/>
                                      </p:to>
                                    </p:set>
                                    <p:anim calcmode="lin" valueType="num">
                                      <p:cBhvr>
                                        <p:cTn id="58"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7174"/>
            <a:ext cx="12193057" cy="6895174"/>
          </a:xfrm>
          <a:prstGeom prst="rect">
            <a:avLst/>
          </a:prstGeom>
        </p:spPr>
      </p:pic>
      <p:pic>
        <p:nvPicPr>
          <p:cNvPr id="3" name="Picture 2"/>
          <p:cNvPicPr>
            <a:picLocks noChangeAspect="1"/>
          </p:cNvPicPr>
          <p:nvPr/>
        </p:nvPicPr>
        <p:blipFill>
          <a:blip r:embed="rId3"/>
          <a:stretch>
            <a:fillRect/>
          </a:stretch>
        </p:blipFill>
        <p:spPr>
          <a:xfrm>
            <a:off x="3199096" y="1411214"/>
            <a:ext cx="6518366" cy="39983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4115853" y="2622535"/>
            <a:ext cx="4972594" cy="584775"/>
          </a:xfrm>
          <a:prstGeom prst="rect">
            <a:avLst/>
          </a:prstGeom>
        </p:spPr>
        <p:txBody>
          <a:bodyPr wrap="square">
            <a:spAutoFit/>
          </a:bodyPr>
          <a:lstStyle/>
          <a:p>
            <a:pPr algn="just">
              <a:spcAft>
                <a:spcPts val="0"/>
              </a:spcAft>
            </a:pPr>
            <a:r>
              <a:rPr lang="en-US" sz="3200" b="1" dirty="0" smtClean="0">
                <a:solidFill>
                  <a:schemeClr val="accent6">
                    <a:lumMod val="75000"/>
                  </a:schemeClr>
                </a:solidFill>
                <a:latin typeface="iCiel Amerigraf" pitchFamily="2" charset="0"/>
                <a:ea typeface="Times New Roman" panose="02020603050405020304" pitchFamily="18" charset="0"/>
              </a:rPr>
              <a:t>NHÓM 3 TRÌNH BÀY</a:t>
            </a:r>
            <a:endParaRPr lang="en-US" sz="3200" dirty="0">
              <a:solidFill>
                <a:schemeClr val="accent6">
                  <a:lumMod val="75000"/>
                </a:schemeClr>
              </a:solidFill>
              <a:effectLst/>
              <a:latin typeface="iCiel Amerigraf" pitchFamily="2" charset="0"/>
              <a:ea typeface="Times New Roman" panose="02020603050405020304" pitchFamily="18" charset="0"/>
            </a:endParaRPr>
          </a:p>
        </p:txBody>
      </p:sp>
      <p:sp>
        <p:nvSpPr>
          <p:cNvPr id="5" name="Rectangle 4"/>
          <p:cNvSpPr/>
          <p:nvPr/>
        </p:nvSpPr>
        <p:spPr>
          <a:xfrm>
            <a:off x="3935782" y="3338696"/>
            <a:ext cx="5593198" cy="461665"/>
          </a:xfrm>
          <a:prstGeom prst="rect">
            <a:avLst/>
          </a:prstGeom>
        </p:spPr>
        <p:txBody>
          <a:bodyPr wrap="none">
            <a:spAutoFit/>
          </a:bodyPr>
          <a:lstStyle/>
          <a:p>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Hệ</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thống</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kiến</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thức</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các</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biện</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pháp</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từ</a:t>
            </a:r>
            <a:endParaRPr lang="en-US" sz="2400" dirty="0">
              <a:solidFill>
                <a:srgbClr val="002060"/>
              </a:solidFill>
            </a:endParaRPr>
          </a:p>
        </p:txBody>
      </p:sp>
    </p:spTree>
    <p:extLst>
      <p:ext uri="{BB962C8B-B14F-4D97-AF65-F5344CB8AC3E}">
        <p14:creationId xmlns:p14="http://schemas.microsoft.com/office/powerpoint/2010/main" val="1251487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92151666"/>
              </p:ext>
            </p:extLst>
          </p:nvPr>
        </p:nvGraphicFramePr>
        <p:xfrm>
          <a:off x="569642" y="1123627"/>
          <a:ext cx="11070669" cy="5322892"/>
        </p:xfrm>
        <a:graphic>
          <a:graphicData uri="http://schemas.openxmlformats.org/drawingml/2006/table">
            <a:tbl>
              <a:tblPr firstRow="1" firstCol="1" bandRow="1">
                <a:tableStyleId>{5C22544A-7EE6-4342-B048-85BDC9FD1C3A}</a:tableStyleId>
              </a:tblPr>
              <a:tblGrid>
                <a:gridCol w="973188"/>
                <a:gridCol w="3335461"/>
                <a:gridCol w="3591306"/>
                <a:gridCol w="3170714"/>
              </a:tblGrid>
              <a:tr h="652763">
                <a:tc rowSpan="2">
                  <a:txBody>
                    <a:bodyPr/>
                    <a:lstStyle/>
                    <a:p>
                      <a:pPr marL="0" marR="0">
                        <a:lnSpc>
                          <a:spcPct val="107000"/>
                        </a:lnSpc>
                        <a:spcBef>
                          <a:spcPts val="0"/>
                        </a:spcBef>
                        <a:spcAft>
                          <a:spcPts val="0"/>
                        </a:spcAft>
                      </a:pPr>
                      <a:r>
                        <a:rPr lang="en-US" sz="2000" dirty="0">
                          <a:effectLst/>
                          <a:latin typeface="#9Slide03 AllRoundGothic" panose="020B0703020202020104" pitchFamily="34" charset="0"/>
                        </a:rPr>
                        <a:t> </a:t>
                      </a:r>
                      <a:endParaRPr lang="en-US" sz="20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07000"/>
                        </a:lnSpc>
                        <a:spcBef>
                          <a:spcPts val="0"/>
                        </a:spcBef>
                        <a:spcAft>
                          <a:spcPts val="0"/>
                        </a:spcAft>
                      </a:pPr>
                      <a:r>
                        <a:rPr lang="en-US" sz="2000">
                          <a:effectLst/>
                          <a:latin typeface="#9Slide03 AllRoundGothic" panose="020B0703020202020104" pitchFamily="34" charset="0"/>
                        </a:rPr>
                        <a:t>CÁC BIỆN PHÁP TU TỪ</a:t>
                      </a:r>
                      <a:endParaRPr lang="en-US" sz="200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441298">
                <a:tc vMerge="1">
                  <a:txBody>
                    <a:bodyPr/>
                    <a:lstStyle/>
                    <a:p>
                      <a:endParaRPr lang="en-US"/>
                    </a:p>
                  </a:txBody>
                  <a:tcPr/>
                </a:tc>
                <a:tc>
                  <a:txBody>
                    <a:bodyPr/>
                    <a:lstStyle/>
                    <a:p>
                      <a:pPr marL="0" marR="0" algn="ctr">
                        <a:lnSpc>
                          <a:spcPct val="107000"/>
                        </a:lnSpc>
                        <a:spcBef>
                          <a:spcPts val="0"/>
                        </a:spcBef>
                        <a:spcAft>
                          <a:spcPts val="0"/>
                        </a:spcAft>
                      </a:pPr>
                      <a:r>
                        <a:rPr lang="en-US" sz="2000" dirty="0">
                          <a:effectLst/>
                          <a:latin typeface="#9Slide03 AllRoundGothic" panose="020B0703020202020104" pitchFamily="34" charset="0"/>
                        </a:rPr>
                        <a:t>SO SÁNH</a:t>
                      </a:r>
                      <a:endParaRPr lang="en-US" sz="20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9Slide03 AllRoundGothic" panose="020B0703020202020104" pitchFamily="34" charset="0"/>
                        </a:rPr>
                        <a:t>NHÂN HÓA</a:t>
                      </a:r>
                      <a:endParaRPr lang="en-US" sz="200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9Slide03 AllRoundGothic" panose="020B0703020202020104" pitchFamily="34" charset="0"/>
                        </a:rPr>
                        <a:t>ẨN DỤ</a:t>
                      </a:r>
                      <a:endParaRPr lang="en-US" sz="200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r>
              <a:tr h="1788034">
                <a:tc>
                  <a:txBody>
                    <a:bodyPr/>
                    <a:lstStyle/>
                    <a:p>
                      <a:pPr marL="0" marR="0" algn="ctr">
                        <a:lnSpc>
                          <a:spcPct val="107000"/>
                        </a:lnSpc>
                        <a:spcBef>
                          <a:spcPts val="0"/>
                        </a:spcBef>
                        <a:spcAft>
                          <a:spcPts val="0"/>
                        </a:spcAft>
                      </a:pPr>
                      <a:r>
                        <a:rPr lang="en-US" sz="2000" dirty="0" err="1">
                          <a:effectLst/>
                          <a:latin typeface="#9Slide03 AllRoundGothic" panose="020B0703020202020104" pitchFamily="34" charset="0"/>
                        </a:rPr>
                        <a:t>Khái</a:t>
                      </a:r>
                      <a:r>
                        <a:rPr lang="en-US" sz="2000" dirty="0">
                          <a:effectLst/>
                          <a:latin typeface="#9Slide03 AllRoundGothic" panose="020B0703020202020104" pitchFamily="34" charset="0"/>
                        </a:rPr>
                        <a:t> </a:t>
                      </a:r>
                      <a:r>
                        <a:rPr lang="en-US" sz="2000" dirty="0" err="1">
                          <a:effectLst/>
                          <a:latin typeface="#9Slide03 AllRoundGothic" panose="020B0703020202020104" pitchFamily="34" charset="0"/>
                        </a:rPr>
                        <a:t>niệm</a:t>
                      </a:r>
                      <a:endParaRPr lang="en-US" sz="20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9Slide03 AllRoundGothic" panose="020B0703020202020104" pitchFamily="34" charset="0"/>
                        </a:rPr>
                        <a:t> </a:t>
                      </a:r>
                      <a:r>
                        <a:rPr lang="en-GB" sz="2000" dirty="0" err="1" smtClean="0">
                          <a:effectLst/>
                          <a:latin typeface="#9Slide03 AllRoundGothic" panose="020B0703020202020104" pitchFamily="34" charset="0"/>
                          <a:ea typeface="+mn-ea"/>
                          <a:cs typeface="+mn-cs"/>
                        </a:rPr>
                        <a:t>Là</a:t>
                      </a:r>
                      <a:r>
                        <a:rPr lang="en-GB" sz="2000" baseline="0" dirty="0" smtClean="0">
                          <a:effectLst/>
                          <a:latin typeface="#9Slide03 AllRoundGothic" panose="020B0703020202020104" pitchFamily="34" charset="0"/>
                          <a:ea typeface="+mn-ea"/>
                          <a:cs typeface="+mn-cs"/>
                        </a:rPr>
                        <a:t> </a:t>
                      </a:r>
                      <a:r>
                        <a:rPr lang="en-GB" sz="2000" baseline="0" dirty="0" err="1" smtClean="0">
                          <a:effectLst/>
                          <a:latin typeface="#9Slide03 AllRoundGothic" panose="020B0703020202020104" pitchFamily="34" charset="0"/>
                          <a:ea typeface="+mn-ea"/>
                          <a:cs typeface="+mn-cs"/>
                        </a:rPr>
                        <a:t>đối</a:t>
                      </a:r>
                      <a:r>
                        <a:rPr lang="en-GB" sz="2000" baseline="0" dirty="0" smtClean="0">
                          <a:effectLst/>
                          <a:latin typeface="#9Slide03 AllRoundGothic" panose="020B0703020202020104" pitchFamily="34" charset="0"/>
                          <a:ea typeface="+mn-ea"/>
                          <a:cs typeface="+mn-cs"/>
                        </a:rPr>
                        <a:t> </a:t>
                      </a:r>
                      <a:r>
                        <a:rPr lang="en-GB" sz="2000" baseline="0" dirty="0" err="1" smtClean="0">
                          <a:effectLst/>
                          <a:latin typeface="#9Slide03 AllRoundGothic" panose="020B0703020202020104" pitchFamily="34" charset="0"/>
                          <a:ea typeface="+mn-ea"/>
                          <a:cs typeface="+mn-cs"/>
                        </a:rPr>
                        <a:t>chiếu</a:t>
                      </a:r>
                      <a:r>
                        <a:rPr lang="en-GB" sz="2000" baseline="0" dirty="0" smtClean="0">
                          <a:effectLst/>
                          <a:latin typeface="#9Slide03 AllRoundGothic" panose="020B0703020202020104" pitchFamily="34" charset="0"/>
                          <a:ea typeface="+mn-ea"/>
                          <a:cs typeface="+mn-cs"/>
                        </a:rPr>
                        <a:t> </a:t>
                      </a:r>
                      <a:r>
                        <a:rPr lang="en-GB" sz="2000" baseline="0" dirty="0" err="1" smtClean="0">
                          <a:effectLst/>
                          <a:latin typeface="#9Slide03 AllRoundGothic" panose="020B0703020202020104" pitchFamily="34" charset="0"/>
                          <a:ea typeface="+mn-ea"/>
                          <a:cs typeface="+mn-cs"/>
                        </a:rPr>
                        <a:t>sự</a:t>
                      </a:r>
                      <a:r>
                        <a:rPr lang="en-GB" sz="2000" baseline="0" dirty="0" smtClean="0">
                          <a:effectLst/>
                          <a:latin typeface="#9Slide03 AllRoundGothic" panose="020B0703020202020104" pitchFamily="34" charset="0"/>
                          <a:ea typeface="+mn-ea"/>
                          <a:cs typeface="+mn-cs"/>
                        </a:rPr>
                        <a:t> </a:t>
                      </a:r>
                      <a:r>
                        <a:rPr lang="en-GB" sz="2000" baseline="0" dirty="0" err="1" smtClean="0">
                          <a:effectLst/>
                          <a:latin typeface="#9Slide03 AllRoundGothic" panose="020B0703020202020104" pitchFamily="34" charset="0"/>
                          <a:ea typeface="+mn-ea"/>
                          <a:cs typeface="+mn-cs"/>
                        </a:rPr>
                        <a:t>vật</a:t>
                      </a:r>
                      <a:r>
                        <a:rPr lang="en-GB" sz="2000" baseline="0" dirty="0" smtClean="0">
                          <a:effectLst/>
                          <a:latin typeface="#9Slide03 AllRoundGothic" panose="020B0703020202020104" pitchFamily="34" charset="0"/>
                          <a:ea typeface="+mn-ea"/>
                          <a:cs typeface="+mn-cs"/>
                        </a:rPr>
                        <a:t> </a:t>
                      </a:r>
                      <a:r>
                        <a:rPr lang="en-GB" sz="2000" baseline="0" dirty="0" err="1" smtClean="0">
                          <a:effectLst/>
                          <a:latin typeface="#9Slide03 AllRoundGothic" panose="020B0703020202020104" pitchFamily="34" charset="0"/>
                          <a:ea typeface="+mn-ea"/>
                          <a:cs typeface="+mn-cs"/>
                        </a:rPr>
                        <a:t>này</a:t>
                      </a:r>
                      <a:r>
                        <a:rPr lang="en-GB" sz="2000" baseline="0" dirty="0" smtClean="0">
                          <a:effectLst/>
                          <a:latin typeface="#9Slide03 AllRoundGothic" panose="020B0703020202020104" pitchFamily="34" charset="0"/>
                          <a:ea typeface="+mn-ea"/>
                          <a:cs typeface="+mn-cs"/>
                        </a:rPr>
                        <a:t> </a:t>
                      </a:r>
                      <a:r>
                        <a:rPr lang="en-GB" sz="2000" baseline="0" dirty="0" err="1" smtClean="0">
                          <a:effectLst/>
                          <a:latin typeface="#9Slide03 AllRoundGothic" panose="020B0703020202020104" pitchFamily="34" charset="0"/>
                          <a:ea typeface="+mn-ea"/>
                          <a:cs typeface="+mn-cs"/>
                        </a:rPr>
                        <a:t>với</a:t>
                      </a:r>
                      <a:r>
                        <a:rPr lang="en-GB" sz="2000" baseline="0" dirty="0" smtClean="0">
                          <a:effectLst/>
                          <a:latin typeface="#9Slide03 AllRoundGothic" panose="020B0703020202020104" pitchFamily="34" charset="0"/>
                          <a:ea typeface="+mn-ea"/>
                          <a:cs typeface="+mn-cs"/>
                        </a:rPr>
                        <a:t> </a:t>
                      </a:r>
                      <a:r>
                        <a:rPr lang="en-GB" sz="2000" baseline="0" dirty="0" err="1" smtClean="0">
                          <a:effectLst/>
                          <a:latin typeface="#9Slide03 AllRoundGothic" panose="020B0703020202020104" pitchFamily="34" charset="0"/>
                          <a:ea typeface="+mn-ea"/>
                          <a:cs typeface="+mn-cs"/>
                        </a:rPr>
                        <a:t>sự</a:t>
                      </a:r>
                      <a:r>
                        <a:rPr lang="en-GB" sz="2000" baseline="0" dirty="0" smtClean="0">
                          <a:effectLst/>
                          <a:latin typeface="#9Slide03 AllRoundGothic" panose="020B0703020202020104" pitchFamily="34" charset="0"/>
                          <a:ea typeface="+mn-ea"/>
                          <a:cs typeface="+mn-cs"/>
                        </a:rPr>
                        <a:t> </a:t>
                      </a:r>
                      <a:r>
                        <a:rPr lang="en-GB" sz="2000" baseline="0" dirty="0" err="1" smtClean="0">
                          <a:effectLst/>
                          <a:latin typeface="#9Slide03 AllRoundGothic" panose="020B0703020202020104" pitchFamily="34" charset="0"/>
                          <a:ea typeface="+mn-ea"/>
                          <a:cs typeface="+mn-cs"/>
                        </a:rPr>
                        <a:t>vật</a:t>
                      </a:r>
                      <a:r>
                        <a:rPr lang="en-GB" sz="2000" baseline="0" dirty="0" smtClean="0">
                          <a:effectLst/>
                          <a:latin typeface="#9Slide03 AllRoundGothic" panose="020B0703020202020104" pitchFamily="34" charset="0"/>
                          <a:ea typeface="+mn-ea"/>
                          <a:cs typeface="+mn-cs"/>
                        </a:rPr>
                        <a:t>, </a:t>
                      </a:r>
                      <a:r>
                        <a:rPr lang="en-GB" sz="2000" baseline="0" dirty="0" err="1" smtClean="0">
                          <a:effectLst/>
                          <a:latin typeface="#9Slide03 AllRoundGothic" panose="020B0703020202020104" pitchFamily="34" charset="0"/>
                          <a:ea typeface="+mn-ea"/>
                          <a:cs typeface="+mn-cs"/>
                        </a:rPr>
                        <a:t>sự</a:t>
                      </a:r>
                      <a:r>
                        <a:rPr lang="en-GB" sz="2000" baseline="0" dirty="0" smtClean="0">
                          <a:effectLst/>
                          <a:latin typeface="#9Slide03 AllRoundGothic" panose="020B0703020202020104" pitchFamily="34" charset="0"/>
                          <a:ea typeface="+mn-ea"/>
                          <a:cs typeface="+mn-cs"/>
                        </a:rPr>
                        <a:t> </a:t>
                      </a:r>
                      <a:r>
                        <a:rPr lang="en-GB" sz="2000" baseline="0" dirty="0" err="1" smtClean="0">
                          <a:effectLst/>
                          <a:latin typeface="#9Slide03 AllRoundGothic" panose="020B0703020202020104" pitchFamily="34" charset="0"/>
                          <a:ea typeface="+mn-ea"/>
                          <a:cs typeface="+mn-cs"/>
                        </a:rPr>
                        <a:t>việc</a:t>
                      </a:r>
                      <a:r>
                        <a:rPr lang="en-GB" sz="2000" baseline="0" dirty="0" smtClean="0">
                          <a:effectLst/>
                          <a:latin typeface="#9Slide03 AllRoundGothic" panose="020B0703020202020104" pitchFamily="34" charset="0"/>
                          <a:ea typeface="+mn-ea"/>
                          <a:cs typeface="+mn-cs"/>
                        </a:rPr>
                        <a:t> </a:t>
                      </a:r>
                      <a:r>
                        <a:rPr lang="en-GB" sz="2000" baseline="0" dirty="0" err="1" smtClean="0">
                          <a:effectLst/>
                          <a:latin typeface="#9Slide03 AllRoundGothic" panose="020B0703020202020104" pitchFamily="34" charset="0"/>
                          <a:ea typeface="+mn-ea"/>
                          <a:cs typeface="+mn-cs"/>
                        </a:rPr>
                        <a:t>khác</a:t>
                      </a:r>
                      <a:r>
                        <a:rPr lang="en-GB" sz="2000" baseline="0" dirty="0" smtClean="0">
                          <a:effectLst/>
                          <a:latin typeface="#9Slide03 AllRoundGothic" panose="020B0703020202020104" pitchFamily="34" charset="0"/>
                          <a:ea typeface="+mn-ea"/>
                          <a:cs typeface="+mn-cs"/>
                        </a:rPr>
                        <a:t> </a:t>
                      </a:r>
                      <a:r>
                        <a:rPr lang="en-GB" sz="2000" baseline="0" dirty="0" err="1" smtClean="0">
                          <a:effectLst/>
                          <a:latin typeface="#9Slide03 AllRoundGothic" panose="020B0703020202020104" pitchFamily="34" charset="0"/>
                          <a:ea typeface="+mn-ea"/>
                          <a:cs typeface="+mn-cs"/>
                        </a:rPr>
                        <a:t>có</a:t>
                      </a:r>
                      <a:r>
                        <a:rPr lang="en-GB" sz="2000" baseline="0" dirty="0" smtClean="0">
                          <a:effectLst/>
                          <a:latin typeface="#9Slide03 AllRoundGothic" panose="020B0703020202020104" pitchFamily="34" charset="0"/>
                          <a:ea typeface="+mn-ea"/>
                          <a:cs typeface="+mn-cs"/>
                        </a:rPr>
                        <a:t> </a:t>
                      </a:r>
                      <a:r>
                        <a:rPr lang="en-GB" sz="2000" baseline="0" dirty="0" err="1" smtClean="0">
                          <a:effectLst/>
                          <a:latin typeface="#9Slide03 AllRoundGothic" panose="020B0703020202020104" pitchFamily="34" charset="0"/>
                          <a:ea typeface="+mn-ea"/>
                          <a:cs typeface="+mn-cs"/>
                        </a:rPr>
                        <a:t>nét</a:t>
                      </a:r>
                      <a:r>
                        <a:rPr lang="en-GB" sz="2000" baseline="0" dirty="0" smtClean="0">
                          <a:effectLst/>
                          <a:latin typeface="#9Slide03 AllRoundGothic" panose="020B0703020202020104" pitchFamily="34" charset="0"/>
                          <a:ea typeface="+mn-ea"/>
                          <a:cs typeface="+mn-cs"/>
                        </a:rPr>
                        <a:t> </a:t>
                      </a:r>
                      <a:r>
                        <a:rPr lang="en-GB" sz="2000" baseline="0" dirty="0" err="1" smtClean="0">
                          <a:effectLst/>
                          <a:latin typeface="#9Slide03 AllRoundGothic" panose="020B0703020202020104" pitchFamily="34" charset="0"/>
                          <a:ea typeface="+mn-ea"/>
                          <a:cs typeface="+mn-cs"/>
                        </a:rPr>
                        <a:t>tương</a:t>
                      </a:r>
                      <a:r>
                        <a:rPr lang="en-GB" sz="2000" baseline="0" dirty="0" smtClean="0">
                          <a:effectLst/>
                          <a:latin typeface="#9Slide03 AllRoundGothic" panose="020B0703020202020104" pitchFamily="34" charset="0"/>
                          <a:ea typeface="+mn-ea"/>
                          <a:cs typeface="+mn-cs"/>
                        </a:rPr>
                        <a:t> </a:t>
                      </a:r>
                      <a:r>
                        <a:rPr lang="en-GB" sz="2000" baseline="0" dirty="0" err="1" smtClean="0">
                          <a:effectLst/>
                          <a:latin typeface="#9Slide03 AllRoundGothic" panose="020B0703020202020104" pitchFamily="34" charset="0"/>
                          <a:ea typeface="+mn-ea"/>
                          <a:cs typeface="+mn-cs"/>
                        </a:rPr>
                        <a:t>đồng</a:t>
                      </a:r>
                      <a:endParaRPr lang="en-US" sz="20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9Slide03 AllRoundGothic" panose="020B0703020202020104" pitchFamily="34" charset="0"/>
                        </a:rPr>
                        <a:t> </a:t>
                      </a:r>
                      <a:r>
                        <a:rPr lang="en-US" sz="2000" dirty="0" err="1" smtClean="0">
                          <a:effectLst/>
                          <a:latin typeface="#9Slide03 AllRoundGothic" panose="020B0703020202020104" pitchFamily="34" charset="0"/>
                        </a:rPr>
                        <a:t>Là</a:t>
                      </a:r>
                      <a:r>
                        <a:rPr lang="en-US" sz="2000" baseline="0" dirty="0" smtClean="0">
                          <a:effectLst/>
                          <a:latin typeface="#9Slide03 AllRoundGothic" panose="020B0703020202020104" pitchFamily="34" charset="0"/>
                        </a:rPr>
                        <a:t> </a:t>
                      </a:r>
                      <a:r>
                        <a:rPr lang="en-US" sz="2000" dirty="0" err="1" smtClean="0">
                          <a:effectLst/>
                          <a:latin typeface="#9Slide03 AllRoundGothic" panose="020B0703020202020104" pitchFamily="34" charset="0"/>
                        </a:rPr>
                        <a:t>gọi</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hoặc</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tả</a:t>
                      </a:r>
                      <a:r>
                        <a:rPr lang="en-US" sz="2000" baseline="0" dirty="0" smtClean="0">
                          <a:effectLst/>
                          <a:latin typeface="#9Slide03 AllRoundGothic" panose="020B0703020202020104" pitchFamily="34" charset="0"/>
                        </a:rPr>
                        <a:t> con </a:t>
                      </a:r>
                      <a:r>
                        <a:rPr lang="en-US" sz="2000" baseline="0" dirty="0" err="1" smtClean="0">
                          <a:effectLst/>
                          <a:latin typeface="#9Slide03 AllRoundGothic" panose="020B0703020202020104" pitchFamily="34" charset="0"/>
                        </a:rPr>
                        <a:t>vật</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cây</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cối</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đồ</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vật</a:t>
                      </a:r>
                      <a:r>
                        <a:rPr lang="en-US" sz="2000" baseline="0" dirty="0" smtClean="0">
                          <a:effectLst/>
                          <a:latin typeface="#9Slide03 AllRoundGothic" panose="020B0703020202020104" pitchFamily="34" charset="0"/>
                        </a:rPr>
                        <a:t>,…</a:t>
                      </a:r>
                      <a:r>
                        <a:rPr lang="en-US" sz="2000" baseline="0" dirty="0" err="1" smtClean="0">
                          <a:effectLst/>
                          <a:latin typeface="#9Slide03 AllRoundGothic" panose="020B0703020202020104" pitchFamily="34" charset="0"/>
                        </a:rPr>
                        <a:t>bằng</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những</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từ</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ngữ</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vốn</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dùng</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để</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gọi</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hoặc</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tả</a:t>
                      </a:r>
                      <a:r>
                        <a:rPr lang="en-US" sz="2000" baseline="0" dirty="0" smtClean="0">
                          <a:effectLst/>
                          <a:latin typeface="#9Slide03 AllRoundGothic" panose="020B0703020202020104" pitchFamily="34" charset="0"/>
                        </a:rPr>
                        <a:t> con </a:t>
                      </a:r>
                      <a:r>
                        <a:rPr lang="en-US" sz="2000" baseline="0" dirty="0" err="1" smtClean="0">
                          <a:effectLst/>
                          <a:latin typeface="#9Slide03 AllRoundGothic" panose="020B0703020202020104" pitchFamily="34" charset="0"/>
                        </a:rPr>
                        <a:t>người</a:t>
                      </a:r>
                      <a:endParaRPr lang="en-US" sz="20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9Slide03 AllRoundGothic" panose="020B0703020202020104" pitchFamily="34" charset="0"/>
                        </a:rPr>
                        <a:t> </a:t>
                      </a:r>
                      <a:r>
                        <a:rPr lang="en-US" sz="2000" dirty="0" smtClean="0">
                          <a:effectLst/>
                          <a:latin typeface="#9Slide03 AllRoundGothic" panose="020B0703020202020104" pitchFamily="34" charset="0"/>
                        </a:rPr>
                        <a:t>L</a:t>
                      </a:r>
                      <a:r>
                        <a:rPr lang="vi-VN" sz="2000" kern="1200" dirty="0" smtClean="0">
                          <a:solidFill>
                            <a:schemeClr val="dk1"/>
                          </a:solidFill>
                          <a:effectLst/>
                          <a:latin typeface="#9Slide03 AllRoundGothic" panose="020B0703020202020104" pitchFamily="34" charset="0"/>
                          <a:ea typeface="+mn-ea"/>
                          <a:cs typeface="+mn-cs"/>
                        </a:rPr>
                        <a:t>à </a:t>
                      </a:r>
                      <a:r>
                        <a:rPr lang="vi-VN" sz="2000" kern="1200" dirty="0" smtClean="0">
                          <a:solidFill>
                            <a:schemeClr val="dk1"/>
                          </a:solidFill>
                          <a:effectLst/>
                          <a:latin typeface="#9Slide03 AllRoundGothic" panose="020B0703020202020104" pitchFamily="34" charset="0"/>
                          <a:ea typeface="+mn-ea"/>
                          <a:cs typeface="+mn-cs"/>
                        </a:rPr>
                        <a:t>biện pháp tu từ gọi tên sự vật, hiện tượng này bằng tên sự vật, hiện tượng khác có nét tương đồng với nó</a:t>
                      </a:r>
                      <a:r>
                        <a:rPr lang="en-GB" sz="2000" kern="1200" dirty="0" smtClean="0">
                          <a:solidFill>
                            <a:schemeClr val="dk1"/>
                          </a:solidFill>
                          <a:effectLst/>
                          <a:latin typeface="#9Slide03 AllRoundGothic" panose="020B0703020202020104" pitchFamily="34" charset="0"/>
                          <a:ea typeface="+mn-ea"/>
                          <a:cs typeface="+mn-cs"/>
                        </a:rPr>
                        <a:t>.</a:t>
                      </a:r>
                      <a:r>
                        <a:rPr lang="vi-VN" sz="2000" kern="1200" dirty="0" smtClean="0">
                          <a:solidFill>
                            <a:schemeClr val="dk1"/>
                          </a:solidFill>
                          <a:effectLst/>
                          <a:latin typeface="#9Slide03 AllRoundGothic" panose="020B0703020202020104" pitchFamily="34" charset="0"/>
                          <a:ea typeface="+mn-ea"/>
                          <a:cs typeface="+mn-cs"/>
                        </a:rPr>
                        <a:t> </a:t>
                      </a:r>
                      <a:endParaRPr lang="en-US" sz="20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r>
              <a:tr h="1788034">
                <a:tc>
                  <a:txBody>
                    <a:bodyPr/>
                    <a:lstStyle/>
                    <a:p>
                      <a:pPr marL="0" marR="0" algn="ctr">
                        <a:lnSpc>
                          <a:spcPct val="107000"/>
                        </a:lnSpc>
                        <a:spcBef>
                          <a:spcPts val="0"/>
                        </a:spcBef>
                        <a:spcAft>
                          <a:spcPts val="0"/>
                        </a:spcAft>
                      </a:pPr>
                      <a:r>
                        <a:rPr lang="en-US" sz="2000" dirty="0" err="1">
                          <a:effectLst/>
                          <a:latin typeface="#9Slide03 AllRoundGothic" panose="020B0703020202020104" pitchFamily="34" charset="0"/>
                        </a:rPr>
                        <a:t>Tác</a:t>
                      </a:r>
                      <a:r>
                        <a:rPr lang="en-US" sz="2000" dirty="0">
                          <a:effectLst/>
                          <a:latin typeface="#9Slide03 AllRoundGothic" panose="020B0703020202020104" pitchFamily="34" charset="0"/>
                        </a:rPr>
                        <a:t> </a:t>
                      </a:r>
                      <a:r>
                        <a:rPr lang="en-US" sz="2000" dirty="0" err="1">
                          <a:effectLst/>
                          <a:latin typeface="#9Slide03 AllRoundGothic" panose="020B0703020202020104" pitchFamily="34" charset="0"/>
                        </a:rPr>
                        <a:t>dụng</a:t>
                      </a:r>
                      <a:endParaRPr lang="en-US" sz="20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err="1" smtClean="0">
                          <a:effectLst/>
                          <a:latin typeface="#9Slide03 AllRoundGothic" panose="020B0703020202020104" pitchFamily="34" charset="0"/>
                        </a:rPr>
                        <a:t>Làm</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tăng</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sức</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gợi</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hình</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gợi</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cảm</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cho</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sự</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diễn</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đạt</a:t>
                      </a:r>
                      <a:r>
                        <a:rPr lang="en-US" sz="2000" dirty="0">
                          <a:effectLst/>
                          <a:latin typeface="#9Slide03 AllRoundGothic" panose="020B0703020202020104" pitchFamily="34" charset="0"/>
                        </a:rPr>
                        <a:t> </a:t>
                      </a:r>
                    </a:p>
                  </a:txBody>
                  <a:tcPr marL="68580" marR="68580" marT="0" marB="0"/>
                </a:tc>
                <a:tc>
                  <a:txBody>
                    <a:bodyPr/>
                    <a:lstStyle/>
                    <a:p>
                      <a:pPr marL="0" marR="0" algn="just">
                        <a:lnSpc>
                          <a:spcPct val="107000"/>
                        </a:lnSpc>
                        <a:spcBef>
                          <a:spcPts val="0"/>
                        </a:spcBef>
                        <a:spcAft>
                          <a:spcPts val="0"/>
                        </a:spcAft>
                      </a:pPr>
                      <a:r>
                        <a:rPr lang="en-US" sz="2000" dirty="0">
                          <a:effectLst/>
                          <a:latin typeface="#9Slide03 AllRoundGothic" panose="020B0703020202020104" pitchFamily="34" charset="0"/>
                        </a:rPr>
                        <a:t> </a:t>
                      </a:r>
                      <a:r>
                        <a:rPr lang="en-US" sz="2000" dirty="0" err="1" smtClean="0">
                          <a:effectLst/>
                          <a:latin typeface="#9Slide03 AllRoundGothic" panose="020B0703020202020104" pitchFamily="34" charset="0"/>
                        </a:rPr>
                        <a:t>Làm</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cho</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thế</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giới</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loài</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vật</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cây</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cối</a:t>
                      </a:r>
                      <a:r>
                        <a:rPr lang="en-US" sz="2000" baseline="0" dirty="0" smtClean="0">
                          <a:effectLst/>
                          <a:latin typeface="#9Slide03 AllRoundGothic" panose="020B0703020202020104" pitchFamily="34" charset="0"/>
                        </a:rPr>
                        <a:t>,…</a:t>
                      </a:r>
                      <a:r>
                        <a:rPr lang="en-US" sz="2000" baseline="0" dirty="0" err="1" smtClean="0">
                          <a:effectLst/>
                          <a:latin typeface="#9Slide03 AllRoundGothic" panose="020B0703020202020104" pitchFamily="34" charset="0"/>
                        </a:rPr>
                        <a:t>trở</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nên</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gần</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gũi</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với</a:t>
                      </a:r>
                      <a:r>
                        <a:rPr lang="en-US" sz="2000" baseline="0" dirty="0" smtClean="0">
                          <a:effectLst/>
                          <a:latin typeface="#9Slide03 AllRoundGothic" panose="020B0703020202020104" pitchFamily="34" charset="0"/>
                        </a:rPr>
                        <a:t> con </a:t>
                      </a:r>
                      <a:r>
                        <a:rPr lang="en-US" sz="2000" baseline="0" dirty="0" err="1" smtClean="0">
                          <a:effectLst/>
                          <a:latin typeface="#9Slide03 AllRoundGothic" panose="020B0703020202020104" pitchFamily="34" charset="0"/>
                        </a:rPr>
                        <a:t>người</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biểu</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thị</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được</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những</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suy</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nghĩ</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tình</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cảm</a:t>
                      </a:r>
                      <a:r>
                        <a:rPr lang="en-US" sz="2000" baseline="0" dirty="0" smtClean="0">
                          <a:effectLst/>
                          <a:latin typeface="#9Slide03 AllRoundGothic" panose="020B0703020202020104" pitchFamily="34" charset="0"/>
                        </a:rPr>
                        <a:t> </a:t>
                      </a:r>
                      <a:r>
                        <a:rPr lang="en-US" sz="2000" baseline="0" dirty="0" err="1" smtClean="0">
                          <a:effectLst/>
                          <a:latin typeface="#9Slide03 AllRoundGothic" panose="020B0703020202020104" pitchFamily="34" charset="0"/>
                        </a:rPr>
                        <a:t>của</a:t>
                      </a:r>
                      <a:r>
                        <a:rPr lang="en-US" sz="2000" baseline="0" dirty="0" smtClean="0">
                          <a:effectLst/>
                          <a:latin typeface="#9Slide03 AllRoundGothic" panose="020B0703020202020104" pitchFamily="34" charset="0"/>
                        </a:rPr>
                        <a:t> con </a:t>
                      </a:r>
                      <a:r>
                        <a:rPr lang="en-US" sz="2000" baseline="0" dirty="0" err="1" smtClean="0">
                          <a:effectLst/>
                          <a:latin typeface="#9Slide03 AllRoundGothic" panose="020B0703020202020104" pitchFamily="34" charset="0"/>
                        </a:rPr>
                        <a:t>người</a:t>
                      </a:r>
                      <a:r>
                        <a:rPr lang="en-US" sz="2000" baseline="0" dirty="0" smtClean="0">
                          <a:effectLst/>
                          <a:latin typeface="#9Slide03 AllRoundGothic" panose="020B0703020202020104" pitchFamily="34" charset="0"/>
                        </a:rPr>
                        <a:t>.</a:t>
                      </a:r>
                      <a:endParaRPr lang="en-US" sz="20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000" dirty="0">
                          <a:effectLst/>
                          <a:latin typeface="#9Slide03 AllRoundGothic" panose="020B0703020202020104" pitchFamily="34" charset="0"/>
                        </a:rPr>
                        <a:t> </a:t>
                      </a:r>
                      <a:r>
                        <a:rPr lang="en-GB" sz="2000" kern="1200" dirty="0" smtClean="0">
                          <a:solidFill>
                            <a:schemeClr val="dk1"/>
                          </a:solidFill>
                          <a:effectLst/>
                          <a:latin typeface="#9Slide03 AllRoundGothic" panose="020B0703020202020104" pitchFamily="34" charset="0"/>
                          <a:ea typeface="+mn-ea"/>
                          <a:cs typeface="+mn-cs"/>
                        </a:rPr>
                        <a:t>N</a:t>
                      </a:r>
                      <a:r>
                        <a:rPr lang="vi-VN" sz="2000" kern="1200" dirty="0" smtClean="0">
                          <a:solidFill>
                            <a:schemeClr val="dk1"/>
                          </a:solidFill>
                          <a:effectLst/>
                          <a:latin typeface="#9Slide03 AllRoundGothic" panose="020B0703020202020104" pitchFamily="34" charset="0"/>
                          <a:ea typeface="+mn-ea"/>
                          <a:cs typeface="+mn-cs"/>
                        </a:rPr>
                        <a:t>hằm </a:t>
                      </a:r>
                      <a:r>
                        <a:rPr lang="vi-VN" sz="2000" kern="1200" dirty="0" smtClean="0">
                          <a:solidFill>
                            <a:schemeClr val="dk1"/>
                          </a:solidFill>
                          <a:effectLst/>
                          <a:latin typeface="#9Slide03 AllRoundGothic" panose="020B0703020202020104" pitchFamily="34" charset="0"/>
                          <a:ea typeface="+mn-ea"/>
                          <a:cs typeface="+mn-cs"/>
                        </a:rPr>
                        <a:t>tăng khả năng gợi hình, gợi cảm cho sự diễn đạt.</a:t>
                      </a:r>
                      <a:endParaRPr lang="en-US" sz="2000" dirty="0" smtClean="0">
                        <a:effectLst/>
                        <a:latin typeface="#9Slide03 AllRoundGothic" panose="020B07030202020201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20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r>
              <a:tr h="652763">
                <a:tc>
                  <a:txBody>
                    <a:bodyPr/>
                    <a:lstStyle/>
                    <a:p>
                      <a:pPr marL="0" marR="0" algn="ctr">
                        <a:lnSpc>
                          <a:spcPct val="107000"/>
                        </a:lnSpc>
                        <a:spcBef>
                          <a:spcPts val="0"/>
                        </a:spcBef>
                        <a:spcAft>
                          <a:spcPts val="0"/>
                        </a:spcAft>
                      </a:pPr>
                      <a:r>
                        <a:rPr lang="en-US" sz="2000" dirty="0" err="1">
                          <a:effectLst/>
                          <a:latin typeface="#9Slide03 AllRoundGothic" panose="020B0703020202020104" pitchFamily="34" charset="0"/>
                        </a:rPr>
                        <a:t>Ví</a:t>
                      </a:r>
                      <a:r>
                        <a:rPr lang="en-US" sz="2000" dirty="0">
                          <a:effectLst/>
                          <a:latin typeface="#9Slide03 AllRoundGothic" panose="020B0703020202020104" pitchFamily="34" charset="0"/>
                        </a:rPr>
                        <a:t> </a:t>
                      </a:r>
                      <a:r>
                        <a:rPr lang="en-US" sz="2000" dirty="0" err="1">
                          <a:effectLst/>
                          <a:latin typeface="#9Slide03 AllRoundGothic" panose="020B0703020202020104" pitchFamily="34" charset="0"/>
                        </a:rPr>
                        <a:t>dụ</a:t>
                      </a:r>
                      <a:endParaRPr lang="en-US" sz="20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a:effectLst/>
                          <a:latin typeface="#9Slide03 AllRoundGothic" panose="020B0703020202020104" pitchFamily="34" charset="0"/>
                        </a:rPr>
                        <a:t> </a:t>
                      </a:r>
                      <a:r>
                        <a:rPr lang="en-US" sz="2000" dirty="0" err="1" smtClean="0">
                          <a:solidFill>
                            <a:srgbClr val="C00000"/>
                          </a:solidFill>
                          <a:effectLst/>
                          <a:latin typeface="#9Slide03 AllRoundGothic" panose="020B0703020202020104" pitchFamily="34" charset="0"/>
                        </a:rPr>
                        <a:t>Thầy</a:t>
                      </a:r>
                      <a:r>
                        <a:rPr lang="en-US" sz="2000" baseline="0" dirty="0" smtClean="0">
                          <a:solidFill>
                            <a:srgbClr val="C00000"/>
                          </a:solidFill>
                          <a:effectLst/>
                          <a:latin typeface="#9Slide03 AllRoundGothic" panose="020B0703020202020104" pitchFamily="34" charset="0"/>
                        </a:rPr>
                        <a:t> </a:t>
                      </a:r>
                      <a:r>
                        <a:rPr lang="en-US" sz="2000" baseline="0" dirty="0" err="1" smtClean="0">
                          <a:solidFill>
                            <a:srgbClr val="C00000"/>
                          </a:solidFill>
                          <a:effectLst/>
                          <a:latin typeface="#9Slide03 AllRoundGothic" panose="020B0703020202020104" pitchFamily="34" charset="0"/>
                        </a:rPr>
                        <a:t>thuốc</a:t>
                      </a:r>
                      <a:r>
                        <a:rPr lang="en-US" sz="2000" baseline="0" dirty="0" smtClean="0">
                          <a:solidFill>
                            <a:srgbClr val="C00000"/>
                          </a:solidFill>
                          <a:effectLst/>
                          <a:latin typeface="#9Slide03 AllRoundGothic" panose="020B0703020202020104" pitchFamily="34" charset="0"/>
                        </a:rPr>
                        <a:t> </a:t>
                      </a:r>
                      <a:r>
                        <a:rPr lang="en-US" sz="2000" baseline="0" dirty="0" err="1" smtClean="0">
                          <a:solidFill>
                            <a:srgbClr val="C00000"/>
                          </a:solidFill>
                          <a:effectLst/>
                          <a:latin typeface="#9Slide03 AllRoundGothic" panose="020B0703020202020104" pitchFamily="34" charset="0"/>
                        </a:rPr>
                        <a:t>như</a:t>
                      </a:r>
                      <a:r>
                        <a:rPr lang="en-US" sz="2000" baseline="0" dirty="0" smtClean="0">
                          <a:solidFill>
                            <a:srgbClr val="C00000"/>
                          </a:solidFill>
                          <a:effectLst/>
                          <a:latin typeface="#9Slide03 AllRoundGothic" panose="020B0703020202020104" pitchFamily="34" charset="0"/>
                        </a:rPr>
                        <a:t> </a:t>
                      </a:r>
                      <a:r>
                        <a:rPr lang="en-US" sz="2000" baseline="0" dirty="0" err="1" smtClean="0">
                          <a:solidFill>
                            <a:srgbClr val="C00000"/>
                          </a:solidFill>
                          <a:effectLst/>
                          <a:latin typeface="#9Slide03 AllRoundGothic" panose="020B0703020202020104" pitchFamily="34" charset="0"/>
                        </a:rPr>
                        <a:t>mẹ</a:t>
                      </a:r>
                      <a:r>
                        <a:rPr lang="en-US" sz="2000" baseline="0" dirty="0" smtClean="0">
                          <a:solidFill>
                            <a:srgbClr val="C00000"/>
                          </a:solidFill>
                          <a:effectLst/>
                          <a:latin typeface="#9Slide03 AllRoundGothic" panose="020B0703020202020104" pitchFamily="34" charset="0"/>
                        </a:rPr>
                        <a:t> </a:t>
                      </a:r>
                      <a:r>
                        <a:rPr lang="en-US" sz="2000" baseline="0" dirty="0" err="1" smtClean="0">
                          <a:solidFill>
                            <a:srgbClr val="C00000"/>
                          </a:solidFill>
                          <a:effectLst/>
                          <a:latin typeface="#9Slide03 AllRoundGothic" panose="020B0703020202020104" pitchFamily="34" charset="0"/>
                        </a:rPr>
                        <a:t>hiền</a:t>
                      </a:r>
                      <a:endParaRPr lang="en-US" sz="2000" dirty="0">
                        <a:solidFill>
                          <a:srgbClr val="C00000"/>
                        </a:solidFill>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800" dirty="0" smtClean="0">
                          <a:solidFill>
                            <a:srgbClr val="0000FF"/>
                          </a:solidFill>
                          <a:effectLst/>
                          <a:latin typeface="#9Slide03 AllRoundGothic" panose="020B0703020202020104" pitchFamily="34" charset="0"/>
                        </a:rPr>
                        <a:t>Tre</a:t>
                      </a:r>
                      <a:r>
                        <a:rPr lang="en-US" sz="1800" baseline="0" dirty="0" smtClean="0">
                          <a:solidFill>
                            <a:srgbClr val="0000FF"/>
                          </a:solidFill>
                          <a:effectLst/>
                          <a:latin typeface="#9Slide03 AllRoundGothic" panose="020B0703020202020104" pitchFamily="34" charset="0"/>
                        </a:rPr>
                        <a:t> </a:t>
                      </a:r>
                      <a:r>
                        <a:rPr lang="en-US" sz="1800" baseline="0" dirty="0" err="1" smtClean="0">
                          <a:solidFill>
                            <a:srgbClr val="0000FF"/>
                          </a:solidFill>
                          <a:effectLst/>
                          <a:latin typeface="#9Slide03 AllRoundGothic" panose="020B0703020202020104" pitchFamily="34" charset="0"/>
                        </a:rPr>
                        <a:t>xung</a:t>
                      </a:r>
                      <a:r>
                        <a:rPr lang="en-US" sz="1800" baseline="0" dirty="0" smtClean="0">
                          <a:solidFill>
                            <a:srgbClr val="0000FF"/>
                          </a:solidFill>
                          <a:effectLst/>
                          <a:latin typeface="#9Slide03 AllRoundGothic" panose="020B0703020202020104" pitchFamily="34" charset="0"/>
                        </a:rPr>
                        <a:t> </a:t>
                      </a:r>
                      <a:r>
                        <a:rPr lang="en-US" sz="1800" baseline="0" dirty="0" err="1" smtClean="0">
                          <a:solidFill>
                            <a:srgbClr val="0000FF"/>
                          </a:solidFill>
                          <a:effectLst/>
                          <a:latin typeface="#9Slide03 AllRoundGothic" panose="020B0703020202020104" pitchFamily="34" charset="0"/>
                        </a:rPr>
                        <a:t>phong</a:t>
                      </a:r>
                      <a:r>
                        <a:rPr lang="en-US" sz="1800" baseline="0" dirty="0" smtClean="0">
                          <a:solidFill>
                            <a:srgbClr val="0000FF"/>
                          </a:solidFill>
                          <a:effectLst/>
                          <a:latin typeface="#9Slide03 AllRoundGothic" panose="020B0703020202020104" pitchFamily="34" charset="0"/>
                        </a:rPr>
                        <a:t> </a:t>
                      </a:r>
                      <a:r>
                        <a:rPr lang="en-US" sz="1800" baseline="0" dirty="0" err="1" smtClean="0">
                          <a:solidFill>
                            <a:srgbClr val="0000FF"/>
                          </a:solidFill>
                          <a:effectLst/>
                          <a:latin typeface="#9Slide03 AllRoundGothic" panose="020B0703020202020104" pitchFamily="34" charset="0"/>
                        </a:rPr>
                        <a:t>vào</a:t>
                      </a:r>
                      <a:r>
                        <a:rPr lang="en-US" sz="1800" baseline="0" dirty="0" smtClean="0">
                          <a:solidFill>
                            <a:srgbClr val="0000FF"/>
                          </a:solidFill>
                          <a:effectLst/>
                          <a:latin typeface="#9Slide03 AllRoundGothic" panose="020B0703020202020104" pitchFamily="34" charset="0"/>
                        </a:rPr>
                        <a:t> </a:t>
                      </a:r>
                      <a:r>
                        <a:rPr lang="en-US" sz="1800" baseline="0" dirty="0" err="1" smtClean="0">
                          <a:solidFill>
                            <a:srgbClr val="0000FF"/>
                          </a:solidFill>
                          <a:effectLst/>
                          <a:latin typeface="#9Slide03 AllRoundGothic" panose="020B0703020202020104" pitchFamily="34" charset="0"/>
                        </a:rPr>
                        <a:t>xe</a:t>
                      </a:r>
                      <a:r>
                        <a:rPr lang="en-US" sz="1800" baseline="0" dirty="0" smtClean="0">
                          <a:solidFill>
                            <a:srgbClr val="0000FF"/>
                          </a:solidFill>
                          <a:effectLst/>
                          <a:latin typeface="#9Slide03 AllRoundGothic" panose="020B0703020202020104" pitchFamily="34" charset="0"/>
                        </a:rPr>
                        <a:t> </a:t>
                      </a:r>
                      <a:r>
                        <a:rPr lang="en-US" sz="1800" baseline="0" dirty="0" err="1" smtClean="0">
                          <a:solidFill>
                            <a:srgbClr val="0000FF"/>
                          </a:solidFill>
                          <a:effectLst/>
                          <a:latin typeface="#9Slide03 AllRoundGothic" panose="020B0703020202020104" pitchFamily="34" charset="0"/>
                        </a:rPr>
                        <a:t>tăng</a:t>
                      </a:r>
                      <a:r>
                        <a:rPr lang="en-US" sz="1800" baseline="0" dirty="0" smtClean="0">
                          <a:solidFill>
                            <a:srgbClr val="0000FF"/>
                          </a:solidFill>
                          <a:effectLst/>
                          <a:latin typeface="#9Slide03 AllRoundGothic" panose="020B0703020202020104" pitchFamily="34" charset="0"/>
                        </a:rPr>
                        <a:t>, </a:t>
                      </a:r>
                      <a:r>
                        <a:rPr lang="en-US" sz="1800" baseline="0" dirty="0" err="1" smtClean="0">
                          <a:solidFill>
                            <a:srgbClr val="0000FF"/>
                          </a:solidFill>
                          <a:effectLst/>
                          <a:latin typeface="#9Slide03 AllRoundGothic" panose="020B0703020202020104" pitchFamily="34" charset="0"/>
                        </a:rPr>
                        <a:t>đại</a:t>
                      </a:r>
                      <a:r>
                        <a:rPr lang="en-US" sz="1800" baseline="0" dirty="0" smtClean="0">
                          <a:solidFill>
                            <a:srgbClr val="0000FF"/>
                          </a:solidFill>
                          <a:effectLst/>
                          <a:latin typeface="#9Slide03 AllRoundGothic" panose="020B0703020202020104" pitchFamily="34" charset="0"/>
                        </a:rPr>
                        <a:t> </a:t>
                      </a:r>
                      <a:r>
                        <a:rPr lang="en-US" sz="1800" baseline="0" dirty="0" err="1" smtClean="0">
                          <a:solidFill>
                            <a:srgbClr val="0000FF"/>
                          </a:solidFill>
                          <a:effectLst/>
                          <a:latin typeface="#9Slide03 AllRoundGothic" panose="020B0703020202020104" pitchFamily="34" charset="0"/>
                        </a:rPr>
                        <a:t>bác</a:t>
                      </a:r>
                      <a:r>
                        <a:rPr lang="en-US" sz="1800" baseline="0" dirty="0" smtClean="0">
                          <a:solidFill>
                            <a:srgbClr val="0000FF"/>
                          </a:solidFill>
                          <a:effectLst/>
                          <a:latin typeface="#9Slide03 AllRoundGothic" panose="020B0703020202020104" pitchFamily="34" charset="0"/>
                        </a:rPr>
                        <a:t>.</a:t>
                      </a:r>
                      <a:endParaRPr lang="en-US" sz="1800" dirty="0">
                        <a:solidFill>
                          <a:srgbClr val="0000FF"/>
                        </a:solidFill>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dirty="0" err="1" smtClean="0">
                          <a:solidFill>
                            <a:srgbClr val="FF00FF"/>
                          </a:solidFill>
                          <a:effectLst/>
                          <a:latin typeface="#9Slide03 AllRoundGothic" panose="020B0703020202020104" pitchFamily="34" charset="0"/>
                        </a:rPr>
                        <a:t>Ăn</a:t>
                      </a:r>
                      <a:r>
                        <a:rPr lang="en-US" sz="2000" baseline="0" dirty="0" smtClean="0">
                          <a:solidFill>
                            <a:srgbClr val="FF00FF"/>
                          </a:solidFill>
                          <a:effectLst/>
                          <a:latin typeface="#9Slide03 AllRoundGothic" panose="020B0703020202020104" pitchFamily="34" charset="0"/>
                        </a:rPr>
                        <a:t> </a:t>
                      </a:r>
                      <a:r>
                        <a:rPr lang="en-US" sz="2000" baseline="0" dirty="0" err="1" smtClean="0">
                          <a:solidFill>
                            <a:srgbClr val="FF00FF"/>
                          </a:solidFill>
                          <a:effectLst/>
                          <a:latin typeface="#9Slide03 AllRoundGothic" panose="020B0703020202020104" pitchFamily="34" charset="0"/>
                        </a:rPr>
                        <a:t>quả</a:t>
                      </a:r>
                      <a:r>
                        <a:rPr lang="en-US" sz="2000" baseline="0" dirty="0" smtClean="0">
                          <a:solidFill>
                            <a:srgbClr val="FF00FF"/>
                          </a:solidFill>
                          <a:effectLst/>
                          <a:latin typeface="#9Slide03 AllRoundGothic" panose="020B0703020202020104" pitchFamily="34" charset="0"/>
                        </a:rPr>
                        <a:t> </a:t>
                      </a:r>
                      <a:r>
                        <a:rPr lang="en-US" sz="2000" baseline="0" dirty="0" err="1" smtClean="0">
                          <a:solidFill>
                            <a:srgbClr val="FF00FF"/>
                          </a:solidFill>
                          <a:effectLst/>
                          <a:latin typeface="#9Slide03 AllRoundGothic" panose="020B0703020202020104" pitchFamily="34" charset="0"/>
                        </a:rPr>
                        <a:t>nhớ</a:t>
                      </a:r>
                      <a:r>
                        <a:rPr lang="en-US" sz="2000" baseline="0" dirty="0" smtClean="0">
                          <a:solidFill>
                            <a:srgbClr val="FF00FF"/>
                          </a:solidFill>
                          <a:effectLst/>
                          <a:latin typeface="#9Slide03 AllRoundGothic" panose="020B0703020202020104" pitchFamily="34" charset="0"/>
                        </a:rPr>
                        <a:t> </a:t>
                      </a:r>
                      <a:r>
                        <a:rPr lang="en-US" sz="2000" baseline="0" dirty="0" err="1" smtClean="0">
                          <a:solidFill>
                            <a:srgbClr val="FF00FF"/>
                          </a:solidFill>
                          <a:effectLst/>
                          <a:latin typeface="#9Slide03 AllRoundGothic" panose="020B0703020202020104" pitchFamily="34" charset="0"/>
                        </a:rPr>
                        <a:t>kẻ</a:t>
                      </a:r>
                      <a:r>
                        <a:rPr lang="en-US" sz="2000" baseline="0" dirty="0" smtClean="0">
                          <a:solidFill>
                            <a:srgbClr val="FF00FF"/>
                          </a:solidFill>
                          <a:effectLst/>
                          <a:latin typeface="#9Slide03 AllRoundGothic" panose="020B0703020202020104" pitchFamily="34" charset="0"/>
                        </a:rPr>
                        <a:t> </a:t>
                      </a:r>
                      <a:r>
                        <a:rPr lang="en-US" sz="2000" baseline="0" dirty="0" err="1" smtClean="0">
                          <a:solidFill>
                            <a:srgbClr val="FF00FF"/>
                          </a:solidFill>
                          <a:effectLst/>
                          <a:latin typeface="#9Slide03 AllRoundGothic" panose="020B0703020202020104" pitchFamily="34" charset="0"/>
                        </a:rPr>
                        <a:t>trồng</a:t>
                      </a:r>
                      <a:r>
                        <a:rPr lang="en-US" sz="2000" baseline="0" dirty="0" smtClean="0">
                          <a:solidFill>
                            <a:srgbClr val="FF00FF"/>
                          </a:solidFill>
                          <a:effectLst/>
                          <a:latin typeface="#9Slide03 AllRoundGothic" panose="020B0703020202020104" pitchFamily="34" charset="0"/>
                        </a:rPr>
                        <a:t> </a:t>
                      </a:r>
                      <a:r>
                        <a:rPr lang="en-US" sz="2000" baseline="0" dirty="0" err="1" smtClean="0">
                          <a:solidFill>
                            <a:srgbClr val="FF00FF"/>
                          </a:solidFill>
                          <a:effectLst/>
                          <a:latin typeface="#9Slide03 AllRoundGothic" panose="020B0703020202020104" pitchFamily="34" charset="0"/>
                        </a:rPr>
                        <a:t>cây</a:t>
                      </a:r>
                      <a:endParaRPr lang="en-US" sz="2000" dirty="0">
                        <a:solidFill>
                          <a:srgbClr val="FF00FF"/>
                        </a:solidFill>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Rectangle 1"/>
          <p:cNvSpPr/>
          <p:nvPr/>
        </p:nvSpPr>
        <p:spPr>
          <a:xfrm>
            <a:off x="1317118" y="592036"/>
            <a:ext cx="8435323" cy="462242"/>
          </a:xfrm>
          <a:prstGeom prst="rect">
            <a:avLst/>
          </a:prstGeom>
        </p:spPr>
        <p:txBody>
          <a:bodyPr wrap="none">
            <a:spAutoFit/>
          </a:bodyPr>
          <a:lstStyle/>
          <a:p>
            <a:pPr>
              <a:lnSpc>
                <a:spcPct val="107000"/>
              </a:lnSpc>
              <a:spcAft>
                <a:spcPts val="800"/>
              </a:spcAft>
            </a:pP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Phiếu</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bài</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tập</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số</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3:</a:t>
            </a:r>
            <a:r>
              <a:rPr lang="en-US" sz="2400" dirty="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Hệ</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thống</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kiến</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thức</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các</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biện</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pháp</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từ</a:t>
            </a:r>
            <a:endParaRPr lang="en-US" sz="2400" dirty="0">
              <a:solidFill>
                <a:schemeClr val="accent6">
                  <a:lumMod val="75000"/>
                </a:schemeClr>
              </a:solidFill>
              <a:effectLst/>
              <a:latin typeface="#9Slide03 AllRoundGothic" panose="020B07030202020201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4961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7174"/>
            <a:ext cx="12193057" cy="6895174"/>
          </a:xfrm>
          <a:prstGeom prst="rect">
            <a:avLst/>
          </a:prstGeom>
        </p:spPr>
      </p:pic>
      <p:pic>
        <p:nvPicPr>
          <p:cNvPr id="3" name="Picture 2"/>
          <p:cNvPicPr>
            <a:picLocks noChangeAspect="1"/>
          </p:cNvPicPr>
          <p:nvPr/>
        </p:nvPicPr>
        <p:blipFill>
          <a:blip r:embed="rId3"/>
          <a:stretch>
            <a:fillRect/>
          </a:stretch>
        </p:blipFill>
        <p:spPr>
          <a:xfrm>
            <a:off x="3190043" y="1377976"/>
            <a:ext cx="6518366" cy="39983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4124997" y="2695687"/>
            <a:ext cx="4972594" cy="584775"/>
          </a:xfrm>
          <a:prstGeom prst="rect">
            <a:avLst/>
          </a:prstGeom>
        </p:spPr>
        <p:txBody>
          <a:bodyPr wrap="square">
            <a:spAutoFit/>
          </a:bodyPr>
          <a:lstStyle/>
          <a:p>
            <a:pPr algn="just">
              <a:spcAft>
                <a:spcPts val="0"/>
              </a:spcAft>
            </a:pPr>
            <a:r>
              <a:rPr lang="en-US" sz="3200" b="1" dirty="0" smtClean="0">
                <a:solidFill>
                  <a:schemeClr val="accent6">
                    <a:lumMod val="75000"/>
                  </a:schemeClr>
                </a:solidFill>
                <a:latin typeface="iCiel Amerigraf" pitchFamily="2" charset="0"/>
                <a:ea typeface="Times New Roman" panose="02020603050405020304" pitchFamily="18" charset="0"/>
              </a:rPr>
              <a:t>NHÓM 4 TRÌNH BÀY</a:t>
            </a:r>
            <a:endParaRPr lang="en-US" sz="3200" dirty="0">
              <a:solidFill>
                <a:schemeClr val="accent6">
                  <a:lumMod val="75000"/>
                </a:schemeClr>
              </a:solidFill>
              <a:effectLst/>
              <a:latin typeface="iCiel Amerigraf" pitchFamily="2" charset="0"/>
              <a:ea typeface="Times New Roman" panose="02020603050405020304" pitchFamily="18" charset="0"/>
            </a:endParaRPr>
          </a:p>
        </p:txBody>
      </p:sp>
      <p:sp>
        <p:nvSpPr>
          <p:cNvPr id="5" name="Rectangle 4"/>
          <p:cNvSpPr/>
          <p:nvPr/>
        </p:nvSpPr>
        <p:spPr>
          <a:xfrm>
            <a:off x="4339557" y="3377174"/>
            <a:ext cx="4758034" cy="461665"/>
          </a:xfrm>
          <a:prstGeom prst="rect">
            <a:avLst/>
          </a:prstGeom>
        </p:spPr>
        <p:txBody>
          <a:bodyPr wrap="none">
            <a:spAutoFit/>
          </a:bodyPr>
          <a:lstStyle/>
          <a:p>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Hệ</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thống</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kiến</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thức</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các</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cụm</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từ</a:t>
            </a:r>
            <a:endParaRPr lang="en-US" sz="2400" dirty="0">
              <a:solidFill>
                <a:srgbClr val="002060"/>
              </a:solidFill>
            </a:endParaRPr>
          </a:p>
        </p:txBody>
      </p:sp>
    </p:spTree>
    <p:extLst>
      <p:ext uri="{BB962C8B-B14F-4D97-AF65-F5344CB8AC3E}">
        <p14:creationId xmlns:p14="http://schemas.microsoft.com/office/powerpoint/2010/main" val="333134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47734725"/>
              </p:ext>
            </p:extLst>
          </p:nvPr>
        </p:nvGraphicFramePr>
        <p:xfrm>
          <a:off x="697207" y="1144243"/>
          <a:ext cx="10538234" cy="4918229"/>
        </p:xfrm>
        <a:graphic>
          <a:graphicData uri="http://schemas.openxmlformats.org/drawingml/2006/table">
            <a:tbl>
              <a:tblPr firstRow="1" firstCol="1" bandRow="1">
                <a:tableStyleId>{5C22544A-7EE6-4342-B048-85BDC9FD1C3A}</a:tableStyleId>
              </a:tblPr>
              <a:tblGrid>
                <a:gridCol w="1638677"/>
                <a:gridCol w="8899557"/>
              </a:tblGrid>
              <a:tr h="605174">
                <a:tc>
                  <a:txBody>
                    <a:bodyPr/>
                    <a:lstStyle/>
                    <a:p>
                      <a:pPr marL="0" marR="0" algn="l">
                        <a:lnSpc>
                          <a:spcPct val="107000"/>
                        </a:lnSpc>
                        <a:spcBef>
                          <a:spcPts val="0"/>
                        </a:spcBef>
                        <a:spcAft>
                          <a:spcPts val="0"/>
                        </a:spcAft>
                      </a:pPr>
                      <a:r>
                        <a:rPr lang="en-US" sz="2400" dirty="0">
                          <a:effectLst/>
                          <a:latin typeface="#9Slide03 AllRoundGothic" panose="020B0703020202020104" pitchFamily="34" charset="0"/>
                        </a:rPr>
                        <a:t> </a:t>
                      </a:r>
                      <a:endParaRPr lang="en-US" sz="24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smtClean="0">
                          <a:effectLst/>
                          <a:latin typeface="#9Slide03 AllRoundGothic" panose="020B0703020202020104" pitchFamily="34" charset="0"/>
                        </a:rPr>
                        <a:t>CỤM DANH TỪ</a:t>
                      </a:r>
                      <a:endParaRPr lang="en-US" sz="24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r>
              <a:tr h="265858">
                <a:tc>
                  <a:txBody>
                    <a:bodyPr/>
                    <a:lstStyle/>
                    <a:p>
                      <a:pPr marL="0" marR="0" algn="l">
                        <a:lnSpc>
                          <a:spcPct val="107000"/>
                        </a:lnSpc>
                        <a:spcBef>
                          <a:spcPts val="0"/>
                        </a:spcBef>
                        <a:spcAft>
                          <a:spcPts val="0"/>
                        </a:spcAft>
                      </a:pPr>
                      <a:r>
                        <a:rPr lang="en-US" sz="2400" dirty="0">
                          <a:effectLst/>
                          <a:latin typeface="#9Slide03 AllRoundGothic" panose="020B0703020202020104" pitchFamily="34" charset="0"/>
                        </a:rPr>
                        <a:t> </a:t>
                      </a:r>
                      <a:r>
                        <a:rPr lang="en-US" sz="2400" dirty="0" err="1" smtClean="0">
                          <a:effectLst/>
                          <a:latin typeface="#9Slide03 AllRoundGothic" panose="020B0703020202020104" pitchFamily="34" charset="0"/>
                        </a:rPr>
                        <a:t>Khái</a:t>
                      </a:r>
                      <a:r>
                        <a:rPr lang="en-US" sz="2400" baseline="0" dirty="0" smtClean="0">
                          <a:effectLst/>
                          <a:latin typeface="#9Slide03 AllRoundGothic" panose="020B0703020202020104" pitchFamily="34" charset="0"/>
                        </a:rPr>
                        <a:t> </a:t>
                      </a:r>
                      <a:r>
                        <a:rPr lang="en-US" sz="2400" baseline="0" dirty="0" err="1" smtClean="0">
                          <a:effectLst/>
                          <a:latin typeface="#9Slide03 AllRoundGothic" panose="020B0703020202020104" pitchFamily="34" charset="0"/>
                        </a:rPr>
                        <a:t>niệm</a:t>
                      </a:r>
                      <a:endParaRPr lang="en-US" sz="24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Là</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tổ</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hợp</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do </a:t>
                      </a:r>
                      <a:r>
                        <a:rPr lang="en-US" sz="2400" kern="1200" dirty="0" err="1" smtClean="0">
                          <a:solidFill>
                            <a:schemeClr val="dk1"/>
                          </a:solidFill>
                          <a:effectLst/>
                          <a:latin typeface="#9Slide03 AllRoundGothic" panose="020B0703020202020104" pitchFamily="34" charset="0"/>
                          <a:ea typeface="+mn-ea"/>
                          <a:cs typeface="+mn-cs"/>
                        </a:rPr>
                        <a:t>danh</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trung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tâm</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và</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những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ngữ</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phụ</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thuộc</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nó</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tạo</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thành</a:t>
                      </a:r>
                      <a:endParaRPr lang="en-US" sz="2400" kern="1200" dirty="0" smtClean="0">
                        <a:solidFill>
                          <a:schemeClr val="dk1"/>
                        </a:solidFill>
                        <a:effectLst/>
                        <a:latin typeface="#9Slide03 AllRoundGothic" panose="020B0703020202020104" pitchFamily="34" charset="0"/>
                        <a:ea typeface="+mn-ea"/>
                        <a:cs typeface="+mn-cs"/>
                      </a:endParaRPr>
                    </a:p>
                  </a:txBody>
                  <a:tcPr marL="68580" marR="68580" marT="0" marB="0"/>
                </a:tc>
              </a:tr>
              <a:tr h="1490795">
                <a:tc>
                  <a:txBody>
                    <a:bodyPr/>
                    <a:lstStyle/>
                    <a:p>
                      <a:pPr marL="0" marR="0" algn="l">
                        <a:lnSpc>
                          <a:spcPct val="107000"/>
                        </a:lnSpc>
                        <a:spcBef>
                          <a:spcPts val="0"/>
                        </a:spcBef>
                        <a:spcAft>
                          <a:spcPts val="0"/>
                        </a:spcAft>
                      </a:pPr>
                      <a:r>
                        <a:rPr lang="en-US" sz="2400">
                          <a:effectLst/>
                          <a:latin typeface="#9Slide03 AllRoundGothic" panose="020B0703020202020104" pitchFamily="34" charset="0"/>
                        </a:rPr>
                        <a:t>Cấu tạo</a:t>
                      </a:r>
                      <a:endParaRPr lang="en-US" sz="240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a:r>
                        <a:rPr lang="en-US" sz="2400" dirty="0">
                          <a:effectLst/>
                          <a:latin typeface="#9Slide03 AllRoundGothic" panose="020B0703020202020104" pitchFamily="34" charset="0"/>
                        </a:rPr>
                        <a:t> </a:t>
                      </a:r>
                      <a:r>
                        <a:rPr lang="en-US" sz="2400" kern="1200" dirty="0" smtClean="0">
                          <a:solidFill>
                            <a:schemeClr val="dk1"/>
                          </a:solidFill>
                          <a:effectLst/>
                          <a:latin typeface="#9Slide03 AllRoundGothic" panose="020B0703020202020104" pitchFamily="34" charset="0"/>
                          <a:ea typeface="+mn-ea"/>
                          <a:cs typeface="+mn-cs"/>
                        </a:rPr>
                        <a:t>–</a:t>
                      </a:r>
                      <a:r>
                        <a:rPr lang="en-US" sz="2400" kern="1200" dirty="0" err="1" smtClean="0">
                          <a:solidFill>
                            <a:schemeClr val="dk1"/>
                          </a:solidFill>
                          <a:effectLst/>
                          <a:latin typeface="#9Slide03 AllRoundGothic" panose="020B0703020202020104" pitchFamily="34" charset="0"/>
                          <a:ea typeface="+mn-ea"/>
                          <a:cs typeface="+mn-cs"/>
                        </a:rPr>
                        <a:t>Cụm</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danh</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đầy</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đủ</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gồm</a:t>
                      </a:r>
                      <a:r>
                        <a:rPr lang="en-US" sz="2400" kern="1200" baseline="0" dirty="0" smtClean="0">
                          <a:solidFill>
                            <a:schemeClr val="dk1"/>
                          </a:solidFill>
                          <a:effectLst/>
                          <a:latin typeface="#9Slide03 AllRoundGothic" panose="020B0703020202020104" pitchFamily="34" charset="0"/>
                          <a:ea typeface="+mn-ea"/>
                          <a:cs typeface="+mn-cs"/>
                        </a:rPr>
                        <a:t> </a:t>
                      </a:r>
                      <a:r>
                        <a:rPr lang="en-US" sz="2400" kern="1200" dirty="0" smtClean="0">
                          <a:solidFill>
                            <a:schemeClr val="dk1"/>
                          </a:solidFill>
                          <a:effectLst/>
                          <a:latin typeface="#9Slide03 AllRoundGothic" panose="020B0703020202020104" pitchFamily="34" charset="0"/>
                          <a:ea typeface="+mn-ea"/>
                          <a:cs typeface="+mn-cs"/>
                        </a:rPr>
                        <a:t>3 </a:t>
                      </a:r>
                      <a:r>
                        <a:rPr lang="en-US" sz="2400" kern="1200" dirty="0" err="1" smtClean="0">
                          <a:solidFill>
                            <a:schemeClr val="dk1"/>
                          </a:solidFill>
                          <a:effectLst/>
                          <a:latin typeface="#9Slide03 AllRoundGothic" panose="020B0703020202020104" pitchFamily="34" charset="0"/>
                          <a:ea typeface="+mn-ea"/>
                          <a:cs typeface="+mn-cs"/>
                        </a:rPr>
                        <a:t>bộ</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phận</a:t>
                      </a:r>
                      <a:r>
                        <a:rPr lang="en-US" sz="2400" kern="1200" dirty="0" smtClean="0">
                          <a:solidFill>
                            <a:schemeClr val="dk1"/>
                          </a:solidFill>
                          <a:effectLst/>
                          <a:latin typeface="#9Slide03 AllRoundGothic" panose="020B0703020202020104" pitchFamily="34" charset="0"/>
                          <a:ea typeface="+mn-ea"/>
                          <a:cs typeface="+mn-cs"/>
                        </a:rPr>
                        <a:t>:</a:t>
                      </a:r>
                    </a:p>
                    <a:p>
                      <a:pPr algn="just"/>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Phần</a:t>
                      </a:r>
                      <a:r>
                        <a:rPr lang="en-US" sz="2400" kern="1200" baseline="0" dirty="0" smtClean="0">
                          <a:solidFill>
                            <a:schemeClr val="dk1"/>
                          </a:solidFill>
                          <a:effectLst/>
                          <a:latin typeface="#9Slide03 AllRoundGothic" panose="020B0703020202020104" pitchFamily="34" charset="0"/>
                          <a:ea typeface="+mn-ea"/>
                          <a:cs typeface="+mn-cs"/>
                        </a:rPr>
                        <a:t> </a:t>
                      </a:r>
                      <a:r>
                        <a:rPr lang="en-US" sz="2400" kern="1200" baseline="0" dirty="0" err="1" smtClean="0">
                          <a:solidFill>
                            <a:schemeClr val="dk1"/>
                          </a:solidFill>
                          <a:effectLst/>
                          <a:latin typeface="#9Slide03 AllRoundGothic" panose="020B0703020202020104" pitchFamily="34" charset="0"/>
                          <a:ea typeface="+mn-ea"/>
                          <a:cs typeface="+mn-cs"/>
                        </a:rPr>
                        <a:t>phụ</a:t>
                      </a:r>
                      <a:r>
                        <a:rPr lang="en-US" sz="2400" kern="1200" baseline="0" dirty="0" smtClean="0">
                          <a:solidFill>
                            <a:schemeClr val="dk1"/>
                          </a:solidFill>
                          <a:effectLst/>
                          <a:latin typeface="#9Slide03 AllRoundGothic" panose="020B0703020202020104" pitchFamily="34" charset="0"/>
                          <a:ea typeface="+mn-ea"/>
                          <a:cs typeface="+mn-cs"/>
                        </a:rPr>
                        <a:t> </a:t>
                      </a:r>
                      <a:r>
                        <a:rPr lang="en-US" sz="2400" kern="1200" baseline="0" dirty="0" err="1" smtClean="0">
                          <a:solidFill>
                            <a:schemeClr val="dk1"/>
                          </a:solidFill>
                          <a:effectLst/>
                          <a:latin typeface="#9Slide03 AllRoundGothic" panose="020B0703020202020104" pitchFamily="34" charset="0"/>
                          <a:ea typeface="+mn-ea"/>
                          <a:cs typeface="+mn-cs"/>
                        </a:rPr>
                        <a:t>trước</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thường</a:t>
                      </a:r>
                      <a:r>
                        <a:rPr lang="en-US" sz="2400" kern="1200" baseline="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thể</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hiện</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số</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lượng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sự</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vật</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mà</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danh</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trung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tâm</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thể</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hiện</a:t>
                      </a:r>
                      <a:r>
                        <a:rPr lang="en-US" sz="2400" kern="1200" dirty="0" smtClean="0">
                          <a:solidFill>
                            <a:schemeClr val="dk1"/>
                          </a:solidFill>
                          <a:effectLst/>
                          <a:latin typeface="#9Slide03 AllRoundGothic" panose="020B0703020202020104" pitchFamily="34" charset="0"/>
                          <a:ea typeface="+mn-ea"/>
                          <a:cs typeface="+mn-cs"/>
                        </a:rPr>
                        <a:t>: </a:t>
                      </a:r>
                    </a:p>
                    <a:p>
                      <a:pPr algn="just"/>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Phần</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trung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tâm</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rgbClr val="0000FF"/>
                          </a:solidFill>
                          <a:effectLst/>
                          <a:latin typeface="#9Slide03 AllRoundGothic" panose="020B0703020202020104" pitchFamily="34" charset="0"/>
                          <a:ea typeface="+mn-ea"/>
                          <a:cs typeface="+mn-cs"/>
                        </a:rPr>
                        <a:t>danh</a:t>
                      </a:r>
                      <a:r>
                        <a:rPr lang="en-US" sz="2400" kern="1200" dirty="0" smtClean="0">
                          <a:solidFill>
                            <a:srgbClr val="0000FF"/>
                          </a:solidFill>
                          <a:effectLst/>
                          <a:latin typeface="#9Slide03 AllRoundGothic" panose="020B0703020202020104" pitchFamily="34" charset="0"/>
                          <a:ea typeface="+mn-ea"/>
                          <a:cs typeface="+mn-cs"/>
                        </a:rPr>
                        <a:t> </a:t>
                      </a:r>
                      <a:r>
                        <a:rPr lang="en-US" sz="2400" kern="1200" dirty="0" err="1" smtClean="0">
                          <a:solidFill>
                            <a:srgbClr val="0000FF"/>
                          </a:solidFill>
                          <a:effectLst/>
                          <a:latin typeface="#9Slide03 AllRoundGothic" panose="020B0703020202020104" pitchFamily="34" charset="0"/>
                          <a:ea typeface="+mn-ea"/>
                          <a:cs typeface="+mn-cs"/>
                        </a:rPr>
                        <a:t>từ</a:t>
                      </a:r>
                      <a:r>
                        <a:rPr lang="en-US" sz="2400" kern="1200" dirty="0" smtClean="0">
                          <a:solidFill>
                            <a:srgbClr val="0000FF"/>
                          </a:solidFill>
                          <a:effectLst/>
                          <a:latin typeface="#9Slide03 AllRoundGothic" panose="020B0703020202020104" pitchFamily="34" charset="0"/>
                          <a:ea typeface="+mn-ea"/>
                          <a:cs typeface="+mn-cs"/>
                        </a:rPr>
                        <a:t> </a:t>
                      </a:r>
                      <a:r>
                        <a:rPr lang="en-US" sz="2400" kern="1200" dirty="0" err="1" smtClean="0">
                          <a:solidFill>
                            <a:srgbClr val="0000FF"/>
                          </a:solidFill>
                          <a:effectLst/>
                          <a:latin typeface="#9Slide03 AllRoundGothic" panose="020B0703020202020104" pitchFamily="34" charset="0"/>
                          <a:ea typeface="+mn-ea"/>
                          <a:cs typeface="+mn-cs"/>
                        </a:rPr>
                        <a:t>chính</a:t>
                      </a:r>
                      <a:r>
                        <a:rPr lang="en-US" sz="2400" kern="1200" dirty="0" smtClean="0">
                          <a:solidFill>
                            <a:srgbClr val="0000FF"/>
                          </a:solidFill>
                          <a:effectLst/>
                          <a:latin typeface="#9Slide03 AllRoundGothic" panose="020B0703020202020104" pitchFamily="34" charset="0"/>
                          <a:ea typeface="+mn-ea"/>
                          <a:cs typeface="+mn-cs"/>
                        </a:rPr>
                        <a:t>.</a:t>
                      </a:r>
                    </a:p>
                    <a:p>
                      <a:pPr algn="just"/>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Phần</a:t>
                      </a:r>
                      <a:r>
                        <a:rPr lang="en-US" sz="2400" kern="1200" baseline="0" dirty="0" smtClean="0">
                          <a:solidFill>
                            <a:schemeClr val="dk1"/>
                          </a:solidFill>
                          <a:effectLst/>
                          <a:latin typeface="#9Slide03 AllRoundGothic" panose="020B0703020202020104" pitchFamily="34" charset="0"/>
                          <a:ea typeface="+mn-ea"/>
                          <a:cs typeface="+mn-cs"/>
                        </a:rPr>
                        <a:t> </a:t>
                      </a:r>
                      <a:r>
                        <a:rPr lang="en-US" sz="2400" kern="1200" baseline="0" dirty="0" err="1" smtClean="0">
                          <a:solidFill>
                            <a:schemeClr val="dk1"/>
                          </a:solidFill>
                          <a:effectLst/>
                          <a:latin typeface="#9Slide03 AllRoundGothic" panose="020B0703020202020104" pitchFamily="34" charset="0"/>
                          <a:ea typeface="+mn-ea"/>
                          <a:cs typeface="+mn-cs"/>
                        </a:rPr>
                        <a:t>p</a:t>
                      </a:r>
                      <a:r>
                        <a:rPr lang="en-US" sz="2400" kern="1200" dirty="0" err="1" smtClean="0">
                          <a:solidFill>
                            <a:schemeClr val="dk1"/>
                          </a:solidFill>
                          <a:effectLst/>
                          <a:latin typeface="#9Slide03 AllRoundGothic" panose="020B0703020202020104" pitchFamily="34" charset="0"/>
                          <a:ea typeface="+mn-ea"/>
                          <a:cs typeface="+mn-cs"/>
                        </a:rPr>
                        <a:t>hụ</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sau</a:t>
                      </a:r>
                      <a:r>
                        <a:rPr lang="en-US" sz="2400" kern="1200" dirty="0" smtClean="0">
                          <a:solidFill>
                            <a:schemeClr val="dk1"/>
                          </a:solidFill>
                          <a:effectLst/>
                          <a:latin typeface="#9Slide03 AllRoundGothic" panose="020B0703020202020104" pitchFamily="34" charset="0"/>
                          <a:ea typeface="+mn-ea"/>
                          <a:cs typeface="+mn-cs"/>
                        </a:rPr>
                        <a:t> </a:t>
                      </a:r>
                      <a:r>
                        <a:rPr lang="en-US" sz="2400" u="sng" kern="1200" dirty="0" err="1" smtClean="0">
                          <a:solidFill>
                            <a:schemeClr val="dk1"/>
                          </a:solidFill>
                          <a:effectLst/>
                          <a:latin typeface="#9Slide03 AllRoundGothic" panose="020B0703020202020104" pitchFamily="34" charset="0"/>
                          <a:ea typeface="+mn-ea"/>
                          <a:cs typeface="+mn-cs"/>
                        </a:rPr>
                        <a:t>nêu</a:t>
                      </a:r>
                      <a:r>
                        <a:rPr lang="en-US" sz="2400" u="sng" kern="1200" dirty="0" smtClean="0">
                          <a:solidFill>
                            <a:schemeClr val="dk1"/>
                          </a:solidFill>
                          <a:effectLst/>
                          <a:latin typeface="#9Slide03 AllRoundGothic" panose="020B0703020202020104" pitchFamily="34" charset="0"/>
                          <a:ea typeface="+mn-ea"/>
                          <a:cs typeface="+mn-cs"/>
                        </a:rPr>
                        <a:t> </a:t>
                      </a:r>
                      <a:r>
                        <a:rPr lang="en-US" sz="2400" u="sng" kern="1200" dirty="0" err="1" smtClean="0">
                          <a:solidFill>
                            <a:schemeClr val="dk1"/>
                          </a:solidFill>
                          <a:effectLst/>
                          <a:latin typeface="#9Slide03 AllRoundGothic" panose="020B0703020202020104" pitchFamily="34" charset="0"/>
                          <a:ea typeface="+mn-ea"/>
                          <a:cs typeface="+mn-cs"/>
                        </a:rPr>
                        <a:t>đặc</a:t>
                      </a:r>
                      <a:r>
                        <a:rPr lang="en-US" sz="2400" u="sng" kern="1200" dirty="0" smtClean="0">
                          <a:solidFill>
                            <a:schemeClr val="dk1"/>
                          </a:solidFill>
                          <a:effectLst/>
                          <a:latin typeface="#9Slide03 AllRoundGothic" panose="020B0703020202020104" pitchFamily="34" charset="0"/>
                          <a:ea typeface="+mn-ea"/>
                          <a:cs typeface="+mn-cs"/>
                        </a:rPr>
                        <a:t> </a:t>
                      </a:r>
                      <a:r>
                        <a:rPr lang="en-US" sz="2400" u="sng" kern="1200" dirty="0" err="1" smtClean="0">
                          <a:solidFill>
                            <a:schemeClr val="dk1"/>
                          </a:solidFill>
                          <a:effectLst/>
                          <a:latin typeface="#9Slide03 AllRoundGothic" panose="020B0703020202020104" pitchFamily="34" charset="0"/>
                          <a:ea typeface="+mn-ea"/>
                          <a:cs typeface="+mn-cs"/>
                        </a:rPr>
                        <a:t>điểm</a:t>
                      </a:r>
                      <a:r>
                        <a:rPr lang="en-US" sz="2400" u="sng"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của</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sự</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vật</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mà</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danh</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biểu</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thị</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hoặc</a:t>
                      </a:r>
                      <a:r>
                        <a:rPr lang="en-US" sz="2400" kern="1200" dirty="0" smtClean="0">
                          <a:solidFill>
                            <a:schemeClr val="dk1"/>
                          </a:solidFill>
                          <a:effectLst/>
                          <a:latin typeface="#9Slide03 AllRoundGothic" panose="020B0703020202020104" pitchFamily="34" charset="0"/>
                          <a:ea typeface="+mn-ea"/>
                          <a:cs typeface="+mn-cs"/>
                        </a:rPr>
                        <a:t> </a:t>
                      </a:r>
                      <a:r>
                        <a:rPr lang="en-US" sz="2400" u="sng" kern="1200" dirty="0" err="1" smtClean="0">
                          <a:solidFill>
                            <a:schemeClr val="dk1"/>
                          </a:solidFill>
                          <a:effectLst/>
                          <a:latin typeface="#9Slide03 AllRoundGothic" panose="020B0703020202020104" pitchFamily="34" charset="0"/>
                          <a:ea typeface="+mn-ea"/>
                          <a:cs typeface="+mn-cs"/>
                        </a:rPr>
                        <a:t>xác</a:t>
                      </a:r>
                      <a:r>
                        <a:rPr lang="en-US" sz="2400" u="sng" kern="1200" dirty="0" smtClean="0">
                          <a:solidFill>
                            <a:schemeClr val="dk1"/>
                          </a:solidFill>
                          <a:effectLst/>
                          <a:latin typeface="#9Slide03 AllRoundGothic" panose="020B0703020202020104" pitchFamily="34" charset="0"/>
                          <a:ea typeface="+mn-ea"/>
                          <a:cs typeface="+mn-cs"/>
                        </a:rPr>
                        <a:t> </a:t>
                      </a:r>
                      <a:r>
                        <a:rPr lang="en-US" sz="2400" u="sng" kern="1200" dirty="0" err="1" smtClean="0">
                          <a:solidFill>
                            <a:schemeClr val="dk1"/>
                          </a:solidFill>
                          <a:effectLst/>
                          <a:latin typeface="#9Slide03 AllRoundGothic" panose="020B0703020202020104" pitchFamily="34" charset="0"/>
                          <a:ea typeface="+mn-ea"/>
                          <a:cs typeface="+mn-cs"/>
                        </a:rPr>
                        <a:t>định</a:t>
                      </a:r>
                      <a:r>
                        <a:rPr lang="en-US" sz="2400" u="sng" kern="1200" dirty="0" smtClean="0">
                          <a:solidFill>
                            <a:schemeClr val="dk1"/>
                          </a:solidFill>
                          <a:effectLst/>
                          <a:latin typeface="#9Slide03 AllRoundGothic" panose="020B0703020202020104" pitchFamily="34" charset="0"/>
                          <a:ea typeface="+mn-ea"/>
                          <a:cs typeface="+mn-cs"/>
                        </a:rPr>
                        <a:t> </a:t>
                      </a:r>
                      <a:r>
                        <a:rPr lang="en-US" sz="2400" u="sng" kern="1200" dirty="0" err="1" smtClean="0">
                          <a:solidFill>
                            <a:schemeClr val="dk1"/>
                          </a:solidFill>
                          <a:effectLst/>
                          <a:latin typeface="#9Slide03 AllRoundGothic" panose="020B0703020202020104" pitchFamily="34" charset="0"/>
                          <a:ea typeface="+mn-ea"/>
                          <a:cs typeface="+mn-cs"/>
                        </a:rPr>
                        <a:t>vị</a:t>
                      </a:r>
                      <a:r>
                        <a:rPr lang="en-US" sz="2400" u="sng" kern="1200" dirty="0" smtClean="0">
                          <a:solidFill>
                            <a:schemeClr val="dk1"/>
                          </a:solidFill>
                          <a:effectLst/>
                          <a:latin typeface="#9Slide03 AllRoundGothic" panose="020B0703020202020104" pitchFamily="34" charset="0"/>
                          <a:ea typeface="+mn-ea"/>
                          <a:cs typeface="+mn-cs"/>
                        </a:rPr>
                        <a:t> </a:t>
                      </a:r>
                      <a:r>
                        <a:rPr lang="en-US" sz="2400" u="sng" kern="1200" dirty="0" err="1" smtClean="0">
                          <a:solidFill>
                            <a:schemeClr val="dk1"/>
                          </a:solidFill>
                          <a:effectLst/>
                          <a:latin typeface="#9Slide03 AllRoundGothic" panose="020B0703020202020104" pitchFamily="34" charset="0"/>
                          <a:ea typeface="+mn-ea"/>
                          <a:cs typeface="+mn-cs"/>
                        </a:rPr>
                        <a:t>trí</a:t>
                      </a:r>
                      <a:r>
                        <a:rPr lang="en-US" sz="2400" u="sng"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của</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sự</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vật</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ấy</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trong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không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gian</a:t>
                      </a:r>
                      <a:r>
                        <a:rPr lang="en-US" sz="2400" kern="1200" dirty="0" smtClean="0">
                          <a:solidFill>
                            <a:schemeClr val="dk1"/>
                          </a:solidFill>
                          <a:effectLst/>
                          <a:latin typeface="#9Slide03 AllRoundGothic" panose="020B0703020202020104" pitchFamily="34" charset="0"/>
                          <a:ea typeface="+mn-ea"/>
                          <a:cs typeface="+mn-cs"/>
                        </a:rPr>
                        <a:t>,</a:t>
                      </a:r>
                      <a:r>
                        <a:rPr lang="en-US" sz="2400" kern="1200" baseline="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thời</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gian</a:t>
                      </a:r>
                      <a:r>
                        <a:rPr lang="en-US" sz="2400" kern="1200" dirty="0" smtClean="0">
                          <a:solidFill>
                            <a:schemeClr val="dk1"/>
                          </a:solidFill>
                          <a:effectLst/>
                          <a:latin typeface="#9Slide03 AllRoundGothic" panose="020B0703020202020104" pitchFamily="34" charset="0"/>
                          <a:ea typeface="+mn-ea"/>
                          <a:cs typeface="+mn-cs"/>
                        </a:rPr>
                        <a:t>. </a:t>
                      </a:r>
                      <a:endParaRPr lang="en-US" sz="2400" dirty="0" smtClean="0">
                        <a:solidFill>
                          <a:srgbClr val="FF9900"/>
                        </a:solidFill>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r>
              <a:tr h="1021215">
                <a:tc>
                  <a:txBody>
                    <a:bodyPr/>
                    <a:lstStyle/>
                    <a:p>
                      <a:pPr marL="0" marR="0" algn="l">
                        <a:lnSpc>
                          <a:spcPct val="107000"/>
                        </a:lnSpc>
                        <a:spcBef>
                          <a:spcPts val="0"/>
                        </a:spcBef>
                        <a:spcAft>
                          <a:spcPts val="0"/>
                        </a:spcAft>
                      </a:pPr>
                      <a:r>
                        <a:rPr lang="en-US" sz="2400" dirty="0" err="1">
                          <a:effectLst/>
                          <a:latin typeface="#9Slide03 AllRoundGothic" panose="020B0703020202020104" pitchFamily="34" charset="0"/>
                        </a:rPr>
                        <a:t>Ví</a:t>
                      </a:r>
                      <a:r>
                        <a:rPr lang="en-US" sz="2400" dirty="0">
                          <a:effectLst/>
                          <a:latin typeface="#9Slide03 AllRoundGothic" panose="020B0703020202020104" pitchFamily="34" charset="0"/>
                        </a:rPr>
                        <a:t> </a:t>
                      </a:r>
                      <a:r>
                        <a:rPr lang="en-US" sz="2400" dirty="0" err="1">
                          <a:effectLst/>
                          <a:latin typeface="#9Slide03 AllRoundGothic" panose="020B0703020202020104" pitchFamily="34" charset="0"/>
                        </a:rPr>
                        <a:t>dụ</a:t>
                      </a:r>
                      <a:endParaRPr lang="en-US" sz="24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r>
                        <a:rPr lang="en-US" sz="2400" dirty="0">
                          <a:effectLst/>
                          <a:latin typeface="#9Slide03 AllRoundGothic" panose="020B0703020202020104" pitchFamily="34" charset="0"/>
                        </a:rPr>
                        <a:t> </a:t>
                      </a:r>
                      <a:r>
                        <a:rPr lang="en-US" sz="2400" i="0" kern="1200" dirty="0" err="1" smtClean="0">
                          <a:solidFill>
                            <a:schemeClr val="accent6">
                              <a:lumMod val="75000"/>
                            </a:schemeClr>
                          </a:solidFill>
                          <a:effectLst/>
                          <a:latin typeface="#9Slide03 AllRoundGothic" panose="020B0703020202020104" pitchFamily="34" charset="0"/>
                          <a:ea typeface="+mn-ea"/>
                          <a:cs typeface="+mn-cs"/>
                        </a:rPr>
                        <a:t>những</a:t>
                      </a:r>
                      <a:r>
                        <a:rPr lang="en-US" sz="2400" i="0" kern="1200" baseline="0" dirty="0" smtClean="0">
                          <a:solidFill>
                            <a:schemeClr val="accent6">
                              <a:lumMod val="75000"/>
                            </a:schemeClr>
                          </a:solidFill>
                          <a:effectLst/>
                          <a:latin typeface="#9Slide03 AllRoundGothic" panose="020B0703020202020104" pitchFamily="34" charset="0"/>
                          <a:ea typeface="+mn-ea"/>
                          <a:cs typeface="+mn-cs"/>
                        </a:rPr>
                        <a:t> </a:t>
                      </a:r>
                      <a:r>
                        <a:rPr lang="en-US" sz="2400" i="0" kern="1200" dirty="0" err="1" smtClean="0">
                          <a:solidFill>
                            <a:schemeClr val="accent6">
                              <a:lumMod val="75000"/>
                            </a:schemeClr>
                          </a:solidFill>
                          <a:effectLst/>
                          <a:latin typeface="#9Slide03 AllRoundGothic" panose="020B0703020202020104" pitchFamily="34" charset="0"/>
                          <a:ea typeface="+mn-ea"/>
                          <a:cs typeface="+mn-cs"/>
                        </a:rPr>
                        <a:t>quyển</a:t>
                      </a:r>
                      <a:r>
                        <a:rPr lang="en-US" sz="2400" i="0" kern="1200" baseline="0" dirty="0" smtClean="0">
                          <a:solidFill>
                            <a:schemeClr val="accent6">
                              <a:lumMod val="75000"/>
                            </a:schemeClr>
                          </a:solidFill>
                          <a:effectLst/>
                          <a:latin typeface="#9Slide03 AllRoundGothic" panose="020B0703020202020104" pitchFamily="34" charset="0"/>
                          <a:ea typeface="+mn-ea"/>
                          <a:cs typeface="+mn-cs"/>
                        </a:rPr>
                        <a:t> </a:t>
                      </a:r>
                      <a:r>
                        <a:rPr lang="en-US" sz="2400" i="0" kern="1200" baseline="0" dirty="0" err="1" smtClean="0">
                          <a:solidFill>
                            <a:schemeClr val="accent6">
                              <a:lumMod val="75000"/>
                            </a:schemeClr>
                          </a:solidFill>
                          <a:effectLst/>
                          <a:latin typeface="#9Slide03 AllRoundGothic" panose="020B0703020202020104" pitchFamily="34" charset="0"/>
                          <a:ea typeface="+mn-ea"/>
                          <a:cs typeface="+mn-cs"/>
                        </a:rPr>
                        <a:t>sách</a:t>
                      </a:r>
                      <a:r>
                        <a:rPr lang="en-US" sz="2400" i="0" kern="1200" baseline="0" dirty="0" smtClean="0">
                          <a:solidFill>
                            <a:schemeClr val="accent6">
                              <a:lumMod val="75000"/>
                            </a:schemeClr>
                          </a:solidFill>
                          <a:effectLst/>
                          <a:latin typeface="#9Slide03 AllRoundGothic" panose="020B0703020202020104" pitchFamily="34" charset="0"/>
                          <a:ea typeface="+mn-ea"/>
                          <a:cs typeface="+mn-cs"/>
                        </a:rPr>
                        <a:t> </a:t>
                      </a:r>
                      <a:r>
                        <a:rPr lang="en-US" sz="2400" i="0" kern="1200" dirty="0" smtClean="0">
                          <a:solidFill>
                            <a:schemeClr val="accent6">
                              <a:lumMod val="75000"/>
                            </a:schemeClr>
                          </a:solidFill>
                          <a:effectLst/>
                          <a:latin typeface="#9Slide03 AllRoundGothic" panose="020B0703020202020104" pitchFamily="34" charset="0"/>
                          <a:ea typeface="+mn-ea"/>
                          <a:cs typeface="+mn-cs"/>
                        </a:rPr>
                        <a:t>ở</a:t>
                      </a:r>
                      <a:r>
                        <a:rPr lang="en-US" sz="2400" i="0" kern="1200" baseline="0" dirty="0" smtClean="0">
                          <a:solidFill>
                            <a:schemeClr val="accent6">
                              <a:lumMod val="75000"/>
                            </a:schemeClr>
                          </a:solidFill>
                          <a:effectLst/>
                          <a:latin typeface="#9Slide03 AllRoundGothic" panose="020B0703020202020104" pitchFamily="34" charset="0"/>
                          <a:ea typeface="+mn-ea"/>
                          <a:cs typeface="+mn-cs"/>
                        </a:rPr>
                        <a:t> </a:t>
                      </a:r>
                      <a:r>
                        <a:rPr lang="en-US" sz="2400" i="0" kern="1200" baseline="0" dirty="0" err="1" smtClean="0">
                          <a:solidFill>
                            <a:schemeClr val="accent6">
                              <a:lumMod val="75000"/>
                            </a:schemeClr>
                          </a:solidFill>
                          <a:effectLst/>
                          <a:latin typeface="#9Slide03 AllRoundGothic" panose="020B0703020202020104" pitchFamily="34" charset="0"/>
                          <a:ea typeface="+mn-ea"/>
                          <a:cs typeface="+mn-cs"/>
                        </a:rPr>
                        <a:t>kia</a:t>
                      </a:r>
                      <a:r>
                        <a:rPr lang="en-US" sz="2400" i="0" kern="1200" baseline="0" dirty="0" smtClean="0">
                          <a:solidFill>
                            <a:schemeClr val="accent6">
                              <a:lumMod val="75000"/>
                            </a:schemeClr>
                          </a:solidFill>
                          <a:effectLst/>
                          <a:latin typeface="#9Slide03 AllRoundGothic" panose="020B0703020202020104" pitchFamily="34" charset="0"/>
                          <a:ea typeface="+mn-ea"/>
                          <a:cs typeface="+mn-cs"/>
                        </a:rPr>
                        <a:t>.</a:t>
                      </a:r>
                      <a:endParaRPr lang="en-US" sz="2400" i="0" kern="1200" dirty="0" smtClean="0">
                        <a:solidFill>
                          <a:schemeClr val="accent6">
                            <a:lumMod val="75000"/>
                          </a:schemeClr>
                        </a:solidFill>
                        <a:effectLst/>
                        <a:latin typeface="#9Slide03 AllRoundGothic" panose="020B0703020202020104" pitchFamily="34" charset="0"/>
                        <a:ea typeface="+mn-ea"/>
                        <a:cs typeface="+mn-cs"/>
                      </a:endParaRPr>
                    </a:p>
                  </a:txBody>
                  <a:tcPr marL="68580" marR="68580" marT="0" marB="0"/>
                </a:tc>
              </a:tr>
            </a:tbl>
          </a:graphicData>
        </a:graphic>
      </p:graphicFrame>
      <p:sp>
        <p:nvSpPr>
          <p:cNvPr id="2" name="Rectangle 1"/>
          <p:cNvSpPr/>
          <p:nvPr/>
        </p:nvSpPr>
        <p:spPr>
          <a:xfrm>
            <a:off x="1880926" y="637756"/>
            <a:ext cx="7518405" cy="462242"/>
          </a:xfrm>
          <a:prstGeom prst="rect">
            <a:avLst/>
          </a:prstGeom>
        </p:spPr>
        <p:txBody>
          <a:bodyPr wrap="none">
            <a:spAutoFit/>
          </a:bodyPr>
          <a:lstStyle/>
          <a:p>
            <a:pPr>
              <a:lnSpc>
                <a:spcPct val="107000"/>
              </a:lnSpc>
              <a:spcAft>
                <a:spcPts val="800"/>
              </a:spcAft>
            </a:pP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Phiếu</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bài</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tập</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số</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4: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Hệ</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thống</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kiến</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thức</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các</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cụm</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từ</a:t>
            </a:r>
            <a:endParaRPr lang="en-US" sz="2400" dirty="0">
              <a:solidFill>
                <a:schemeClr val="accent6">
                  <a:lumMod val="75000"/>
                </a:schemeClr>
              </a:solidFill>
              <a:effectLst/>
              <a:latin typeface="#9Slide03 AllRoundGothic" panose="020B07030202020201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0699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7945756"/>
              </p:ext>
            </p:extLst>
          </p:nvPr>
        </p:nvGraphicFramePr>
        <p:xfrm>
          <a:off x="560046" y="796771"/>
          <a:ext cx="10897385" cy="4189069"/>
        </p:xfrm>
        <a:graphic>
          <a:graphicData uri="http://schemas.openxmlformats.org/drawingml/2006/table">
            <a:tbl>
              <a:tblPr firstRow="1" firstCol="1" bandRow="1">
                <a:tableStyleId>{5C22544A-7EE6-4342-B048-85BDC9FD1C3A}</a:tableStyleId>
              </a:tblPr>
              <a:tblGrid>
                <a:gridCol w="1694524"/>
                <a:gridCol w="9202861"/>
              </a:tblGrid>
              <a:tr h="526578">
                <a:tc>
                  <a:txBody>
                    <a:bodyPr/>
                    <a:lstStyle/>
                    <a:p>
                      <a:pPr marL="0" marR="0" algn="l">
                        <a:lnSpc>
                          <a:spcPct val="107000"/>
                        </a:lnSpc>
                        <a:spcBef>
                          <a:spcPts val="0"/>
                        </a:spcBef>
                        <a:spcAft>
                          <a:spcPts val="0"/>
                        </a:spcAft>
                      </a:pPr>
                      <a:r>
                        <a:rPr lang="en-US" sz="2400" dirty="0">
                          <a:effectLst/>
                          <a:latin typeface="#9Slide03 AllRoundGothic" panose="020B0703020202020104" pitchFamily="34" charset="0"/>
                        </a:rPr>
                        <a:t> </a:t>
                      </a:r>
                      <a:endParaRPr lang="en-US" sz="24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smtClean="0">
                          <a:effectLst/>
                          <a:latin typeface="#9Slide03 AllRoundGothic" panose="020B0703020202020104" pitchFamily="34" charset="0"/>
                        </a:rPr>
                        <a:t>CỤM ĐỘNG</a:t>
                      </a:r>
                      <a:r>
                        <a:rPr lang="en-US" sz="2400" baseline="0" dirty="0" smtClean="0">
                          <a:effectLst/>
                          <a:latin typeface="#9Slide03 AllRoundGothic" panose="020B0703020202020104" pitchFamily="34" charset="0"/>
                        </a:rPr>
                        <a:t> TỪ</a:t>
                      </a:r>
                      <a:endParaRPr lang="en-US" sz="24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r>
              <a:tr h="641776">
                <a:tc>
                  <a:txBody>
                    <a:bodyPr/>
                    <a:lstStyle/>
                    <a:p>
                      <a:pPr marL="0" marR="0" algn="l">
                        <a:lnSpc>
                          <a:spcPct val="107000"/>
                        </a:lnSpc>
                        <a:spcBef>
                          <a:spcPts val="0"/>
                        </a:spcBef>
                        <a:spcAft>
                          <a:spcPts val="0"/>
                        </a:spcAft>
                      </a:pPr>
                      <a:r>
                        <a:rPr lang="en-US" sz="2400" dirty="0">
                          <a:effectLst/>
                          <a:latin typeface="#9Slide03 AllRoundGothic" panose="020B0703020202020104" pitchFamily="34" charset="0"/>
                        </a:rPr>
                        <a:t> </a:t>
                      </a:r>
                      <a:r>
                        <a:rPr lang="en-US" sz="2400" dirty="0" err="1" smtClean="0">
                          <a:effectLst/>
                          <a:latin typeface="#9Slide03 AllRoundGothic" panose="020B0703020202020104" pitchFamily="34" charset="0"/>
                        </a:rPr>
                        <a:t>Khái</a:t>
                      </a:r>
                      <a:r>
                        <a:rPr lang="en-US" sz="2400" baseline="0" dirty="0" smtClean="0">
                          <a:effectLst/>
                          <a:latin typeface="#9Slide03 AllRoundGothic" panose="020B0703020202020104" pitchFamily="34" charset="0"/>
                        </a:rPr>
                        <a:t> </a:t>
                      </a:r>
                      <a:r>
                        <a:rPr lang="en-US" sz="2400" baseline="0" dirty="0" err="1" smtClean="0">
                          <a:effectLst/>
                          <a:latin typeface="#9Slide03 AllRoundGothic" panose="020B0703020202020104" pitchFamily="34" charset="0"/>
                        </a:rPr>
                        <a:t>niệm</a:t>
                      </a:r>
                      <a:endParaRPr lang="en-US" sz="24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Là</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tổ</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hợp</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do </a:t>
                      </a:r>
                      <a:r>
                        <a:rPr lang="en-US" sz="2400" kern="1200" dirty="0" err="1" smtClean="0">
                          <a:solidFill>
                            <a:schemeClr val="dk1"/>
                          </a:solidFill>
                          <a:effectLst/>
                          <a:latin typeface="#9Slide03 AllRoundGothic" panose="020B0703020202020104" pitchFamily="34" charset="0"/>
                          <a:ea typeface="+mn-ea"/>
                          <a:cs typeface="+mn-cs"/>
                        </a:rPr>
                        <a:t>động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trung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tâm</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và</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những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ngữ</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phụ</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thuộc</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nó</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tạo</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thành</a:t>
                      </a:r>
                      <a:endParaRPr lang="en-US" sz="2400" kern="1200" dirty="0" smtClean="0">
                        <a:solidFill>
                          <a:schemeClr val="dk1"/>
                        </a:solidFill>
                        <a:effectLst/>
                        <a:latin typeface="#9Slide03 AllRoundGothic" panose="020B0703020202020104" pitchFamily="34" charset="0"/>
                        <a:ea typeface="+mn-ea"/>
                        <a:cs typeface="+mn-cs"/>
                      </a:endParaRPr>
                    </a:p>
                  </a:txBody>
                  <a:tcPr marL="68580" marR="68580" marT="0" marB="0"/>
                </a:tc>
              </a:tr>
              <a:tr h="1925327">
                <a:tc>
                  <a:txBody>
                    <a:bodyPr/>
                    <a:lstStyle/>
                    <a:p>
                      <a:pPr marL="0" marR="0" algn="l">
                        <a:lnSpc>
                          <a:spcPct val="107000"/>
                        </a:lnSpc>
                        <a:spcBef>
                          <a:spcPts val="0"/>
                        </a:spcBef>
                        <a:spcAft>
                          <a:spcPts val="0"/>
                        </a:spcAft>
                      </a:pPr>
                      <a:r>
                        <a:rPr lang="en-US" sz="2400" dirty="0" err="1">
                          <a:effectLst/>
                          <a:latin typeface="#9Slide03 AllRoundGothic" panose="020B0703020202020104" pitchFamily="34" charset="0"/>
                        </a:rPr>
                        <a:t>Cấu</a:t>
                      </a:r>
                      <a:r>
                        <a:rPr lang="en-US" sz="2400" dirty="0">
                          <a:effectLst/>
                          <a:latin typeface="#9Slide03 AllRoundGothic" panose="020B0703020202020104" pitchFamily="34" charset="0"/>
                        </a:rPr>
                        <a:t> </a:t>
                      </a:r>
                      <a:r>
                        <a:rPr lang="en-US" sz="2400" dirty="0" err="1">
                          <a:effectLst/>
                          <a:latin typeface="#9Slide03 AllRoundGothic" panose="020B0703020202020104" pitchFamily="34" charset="0"/>
                        </a:rPr>
                        <a:t>tạo</a:t>
                      </a:r>
                      <a:endParaRPr lang="en-US" sz="24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dirty="0">
                          <a:effectLst/>
                          <a:latin typeface="#9Slide03 AllRoundGothic" panose="020B0703020202020104" pitchFamily="34" charset="0"/>
                        </a:rPr>
                        <a:t> </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Cụm</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động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đầy</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đủ</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gồm</a:t>
                      </a:r>
                      <a:r>
                        <a:rPr lang="en-US" sz="2400" kern="1200" baseline="0" dirty="0" smtClean="0">
                          <a:solidFill>
                            <a:schemeClr val="dk1"/>
                          </a:solidFill>
                          <a:effectLst/>
                          <a:latin typeface="#9Slide03 AllRoundGothic" panose="020B0703020202020104" pitchFamily="34" charset="0"/>
                          <a:ea typeface="+mn-ea"/>
                          <a:cs typeface="+mn-cs"/>
                        </a:rPr>
                        <a:t> </a:t>
                      </a:r>
                      <a:r>
                        <a:rPr lang="en-US" sz="2400" kern="1200" dirty="0" smtClean="0">
                          <a:solidFill>
                            <a:schemeClr val="dk1"/>
                          </a:solidFill>
                          <a:effectLst/>
                          <a:latin typeface="#9Slide03 AllRoundGothic" panose="020B0703020202020104" pitchFamily="34" charset="0"/>
                          <a:ea typeface="+mn-ea"/>
                          <a:cs typeface="+mn-cs"/>
                        </a:rPr>
                        <a:t>3 </a:t>
                      </a:r>
                      <a:r>
                        <a:rPr lang="en-US" sz="2400" kern="1200" dirty="0" err="1" smtClean="0">
                          <a:solidFill>
                            <a:schemeClr val="dk1"/>
                          </a:solidFill>
                          <a:effectLst/>
                          <a:latin typeface="#9Slide03 AllRoundGothic" panose="020B0703020202020104" pitchFamily="34" charset="0"/>
                          <a:ea typeface="+mn-ea"/>
                          <a:cs typeface="+mn-cs"/>
                        </a:rPr>
                        <a:t>phần</a:t>
                      </a:r>
                      <a:r>
                        <a:rPr lang="en-US" sz="2400" kern="1200" dirty="0" smtClean="0">
                          <a:solidFill>
                            <a:schemeClr val="dk1"/>
                          </a:solidFill>
                          <a:effectLst/>
                          <a:latin typeface="#9Slide03 AllRoundGothic" panose="020B0703020202020104" pitchFamily="34" charset="0"/>
                          <a:ea typeface="+mn-ea"/>
                          <a:cs typeface="+mn-cs"/>
                        </a:rPr>
                        <a:t>:</a:t>
                      </a:r>
                    </a:p>
                    <a:p>
                      <a:pPr fontAlgn="base"/>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Phụ</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ngữ</a:t>
                      </a:r>
                      <a:r>
                        <a:rPr lang="en-US" sz="2400" kern="1200" dirty="0" smtClean="0">
                          <a:solidFill>
                            <a:schemeClr val="dk1"/>
                          </a:solidFill>
                          <a:effectLst/>
                          <a:latin typeface="#9Slide03 AllRoundGothic" panose="020B0703020202020104" pitchFamily="34" charset="0"/>
                          <a:ea typeface="+mn-ea"/>
                          <a:cs typeface="+mn-cs"/>
                        </a:rPr>
                        <a:t> </a:t>
                      </a:r>
                      <a:r>
                        <a:rPr lang="en-US" sz="2400" kern="1200" baseline="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trước</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bổ</a:t>
                      </a:r>
                      <a:r>
                        <a:rPr lang="en-US" sz="2400" kern="1200" dirty="0" smtClean="0">
                          <a:solidFill>
                            <a:schemeClr val="dk1"/>
                          </a:solidFill>
                          <a:effectLst/>
                          <a:latin typeface="#9Slide03 AllRoundGothic" panose="020B0703020202020104" pitchFamily="34" charset="0"/>
                          <a:ea typeface="+mn-ea"/>
                          <a:cs typeface="+mn-cs"/>
                        </a:rPr>
                        <a:t> sung </a:t>
                      </a:r>
                      <a:r>
                        <a:rPr lang="en-US" sz="2400" kern="1200" dirty="0" err="1" smtClean="0">
                          <a:solidFill>
                            <a:schemeClr val="dk1"/>
                          </a:solidFill>
                          <a:effectLst/>
                          <a:latin typeface="#9Slide03 AllRoundGothic" panose="020B0703020202020104" pitchFamily="34" charset="0"/>
                          <a:ea typeface="+mn-ea"/>
                          <a:cs typeface="+mn-cs"/>
                        </a:rPr>
                        <a:t>cho</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động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các</a:t>
                      </a:r>
                      <a:r>
                        <a:rPr lang="en-US" sz="2400" kern="1200" dirty="0" smtClean="0">
                          <a:solidFill>
                            <a:schemeClr val="dk1"/>
                          </a:solidFill>
                          <a:effectLst/>
                          <a:latin typeface="#9Slide03 AllRoundGothic" panose="020B0703020202020104" pitchFamily="34" charset="0"/>
                          <a:ea typeface="+mn-ea"/>
                          <a:cs typeface="+mn-cs"/>
                        </a:rPr>
                        <a:t> ý </a:t>
                      </a:r>
                      <a:r>
                        <a:rPr lang="en-US" sz="2400" kern="1200" dirty="0" err="1" smtClean="0">
                          <a:solidFill>
                            <a:schemeClr val="dk1"/>
                          </a:solidFill>
                          <a:effectLst/>
                          <a:latin typeface="#9Slide03 AllRoundGothic" panose="020B0703020202020104" pitchFamily="34" charset="0"/>
                          <a:ea typeface="+mn-ea"/>
                          <a:cs typeface="+mn-cs"/>
                        </a:rPr>
                        <a:t>nghĩa</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về</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quan</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hệ</a:t>
                      </a:r>
                      <a:r>
                        <a:rPr lang="en-US" sz="2400"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thời</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gian</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sự</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tiếp</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diễn</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tưong</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tự</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khẳng</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định</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phủ</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định</a:t>
                      </a:r>
                      <a:r>
                        <a:rPr lang="en-US" sz="2400" i="1" kern="1200" dirty="0" smtClean="0">
                          <a:solidFill>
                            <a:schemeClr val="dk1"/>
                          </a:solidFill>
                          <a:effectLst/>
                          <a:latin typeface="#9Slide03 AllRoundGothic" panose="020B0703020202020104" pitchFamily="34" charset="0"/>
                          <a:ea typeface="+mn-ea"/>
                          <a:cs typeface="+mn-cs"/>
                        </a:rPr>
                        <a:t>,… </a:t>
                      </a:r>
                    </a:p>
                    <a:p>
                      <a:pPr fontAlgn="base"/>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Phần</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trung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tâm</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động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chính</a:t>
                      </a:r>
                      <a:r>
                        <a:rPr lang="en-US" sz="2400" kern="1200" dirty="0" smtClean="0">
                          <a:solidFill>
                            <a:schemeClr val="dk1"/>
                          </a:solidFill>
                          <a:effectLst/>
                          <a:latin typeface="#9Slide03 AllRoundGothic" panose="020B0703020202020104" pitchFamily="34" charset="0"/>
                          <a:ea typeface="+mn-ea"/>
                          <a:cs typeface="+mn-cs"/>
                        </a:rPr>
                        <a:t>.</a:t>
                      </a:r>
                    </a:p>
                    <a:p>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Phụ</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ngữ</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sau</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bổ</a:t>
                      </a:r>
                      <a:r>
                        <a:rPr lang="en-US" sz="2400" kern="1200" dirty="0" smtClean="0">
                          <a:solidFill>
                            <a:schemeClr val="dk1"/>
                          </a:solidFill>
                          <a:effectLst/>
                          <a:latin typeface="#9Slide03 AllRoundGothic" panose="020B0703020202020104" pitchFamily="34" charset="0"/>
                          <a:ea typeface="+mn-ea"/>
                          <a:cs typeface="+mn-cs"/>
                        </a:rPr>
                        <a:t> sung </a:t>
                      </a:r>
                      <a:r>
                        <a:rPr lang="en-US" sz="2400" kern="1200" dirty="0" err="1" smtClean="0">
                          <a:solidFill>
                            <a:schemeClr val="dk1"/>
                          </a:solidFill>
                          <a:effectLst/>
                          <a:latin typeface="#9Slide03 AllRoundGothic" panose="020B0703020202020104" pitchFamily="34" charset="0"/>
                          <a:ea typeface="+mn-ea"/>
                          <a:cs typeface="+mn-cs"/>
                        </a:rPr>
                        <a:t>cho</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động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các</a:t>
                      </a:r>
                      <a:r>
                        <a:rPr lang="en-US" sz="2400" kern="1200" dirty="0" smtClean="0">
                          <a:solidFill>
                            <a:schemeClr val="dk1"/>
                          </a:solidFill>
                          <a:effectLst/>
                          <a:latin typeface="#9Slide03 AllRoundGothic" panose="020B0703020202020104" pitchFamily="34" charset="0"/>
                          <a:ea typeface="+mn-ea"/>
                          <a:cs typeface="+mn-cs"/>
                        </a:rPr>
                        <a:t> chi </a:t>
                      </a:r>
                      <a:r>
                        <a:rPr lang="en-US" sz="2400" kern="1200" dirty="0" err="1" smtClean="0">
                          <a:solidFill>
                            <a:schemeClr val="dk1"/>
                          </a:solidFill>
                          <a:effectLst/>
                          <a:latin typeface="#9Slide03 AllRoundGothic" panose="020B0703020202020104" pitchFamily="34" charset="0"/>
                          <a:ea typeface="+mn-ea"/>
                          <a:cs typeface="+mn-cs"/>
                        </a:rPr>
                        <a:t>tiết</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về</a:t>
                      </a:r>
                      <a:r>
                        <a:rPr lang="en-US" sz="2400"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đối</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tượng</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hướng</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địa</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điểm</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thời</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gian</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cách</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thức</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nguyên</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nhân</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smtClean="0">
                          <a:solidFill>
                            <a:schemeClr val="dk1"/>
                          </a:solidFill>
                          <a:effectLst/>
                          <a:latin typeface="#9Slide03 AllRoundGothic" panose="020B0703020202020104" pitchFamily="34" charset="0"/>
                          <a:ea typeface="+mn-ea"/>
                          <a:cs typeface="+mn-cs"/>
                        </a:rPr>
                        <a:t>…</a:t>
                      </a:r>
                      <a:endParaRPr lang="en-US" sz="2400" i="1" dirty="0" smtClean="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r>
              <a:tr h="736411">
                <a:tc>
                  <a:txBody>
                    <a:bodyPr/>
                    <a:lstStyle/>
                    <a:p>
                      <a:pPr marL="0" marR="0" algn="l">
                        <a:lnSpc>
                          <a:spcPct val="107000"/>
                        </a:lnSpc>
                        <a:spcBef>
                          <a:spcPts val="0"/>
                        </a:spcBef>
                        <a:spcAft>
                          <a:spcPts val="0"/>
                        </a:spcAft>
                      </a:pPr>
                      <a:r>
                        <a:rPr lang="en-US" sz="2400" dirty="0" err="1">
                          <a:effectLst/>
                          <a:latin typeface="#9Slide03 AllRoundGothic" panose="020B0703020202020104" pitchFamily="34" charset="0"/>
                        </a:rPr>
                        <a:t>Ví</a:t>
                      </a:r>
                      <a:r>
                        <a:rPr lang="en-US" sz="2400" dirty="0">
                          <a:effectLst/>
                          <a:latin typeface="#9Slide03 AllRoundGothic" panose="020B0703020202020104" pitchFamily="34" charset="0"/>
                        </a:rPr>
                        <a:t> </a:t>
                      </a:r>
                      <a:r>
                        <a:rPr lang="en-US" sz="2400" dirty="0" err="1">
                          <a:effectLst/>
                          <a:latin typeface="#9Slide03 AllRoundGothic" panose="020B0703020202020104" pitchFamily="34" charset="0"/>
                        </a:rPr>
                        <a:t>dụ</a:t>
                      </a:r>
                      <a:endParaRPr lang="en-US" sz="24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r>
                        <a:rPr lang="en-US" sz="2400" dirty="0">
                          <a:effectLst/>
                          <a:latin typeface="#9Slide03 AllRoundGothic" panose="020B0703020202020104" pitchFamily="34" charset="0"/>
                        </a:rPr>
                        <a:t> </a:t>
                      </a:r>
                      <a:r>
                        <a:rPr lang="en-US" sz="2400" i="0" kern="1200" dirty="0" err="1" smtClean="0">
                          <a:solidFill>
                            <a:schemeClr val="accent6">
                              <a:lumMod val="75000"/>
                            </a:schemeClr>
                          </a:solidFill>
                          <a:effectLst/>
                          <a:latin typeface="#9Slide03 AllRoundGothic" panose="020B0703020202020104" pitchFamily="34" charset="0"/>
                          <a:ea typeface="+mn-ea"/>
                          <a:cs typeface="+mn-cs"/>
                        </a:rPr>
                        <a:t>đang</a:t>
                      </a:r>
                      <a:r>
                        <a:rPr lang="en-US" sz="2400" i="0" kern="1200" baseline="0" dirty="0" smtClean="0">
                          <a:solidFill>
                            <a:schemeClr val="accent6">
                              <a:lumMod val="75000"/>
                            </a:schemeClr>
                          </a:solidFill>
                          <a:effectLst/>
                          <a:latin typeface="#9Slide03 AllRoundGothic" panose="020B0703020202020104" pitchFamily="34" charset="0"/>
                          <a:ea typeface="+mn-ea"/>
                          <a:cs typeface="+mn-cs"/>
                        </a:rPr>
                        <a:t> </a:t>
                      </a:r>
                      <a:r>
                        <a:rPr lang="en-US" sz="2400" i="0" kern="1200" dirty="0" err="1" smtClean="0">
                          <a:solidFill>
                            <a:schemeClr val="accent6">
                              <a:lumMod val="75000"/>
                            </a:schemeClr>
                          </a:solidFill>
                          <a:effectLst/>
                          <a:latin typeface="#9Slide03 AllRoundGothic" panose="020B0703020202020104" pitchFamily="34" charset="0"/>
                          <a:ea typeface="+mn-ea"/>
                          <a:cs typeface="+mn-cs"/>
                        </a:rPr>
                        <a:t>đùa</a:t>
                      </a:r>
                      <a:r>
                        <a:rPr lang="en-US" sz="2400" i="0" kern="1200" dirty="0" smtClean="0">
                          <a:solidFill>
                            <a:schemeClr val="accent6">
                              <a:lumMod val="75000"/>
                            </a:schemeClr>
                          </a:solidFill>
                          <a:effectLst/>
                          <a:latin typeface="#9Slide03 AllRoundGothic" panose="020B0703020202020104" pitchFamily="34" charset="0"/>
                          <a:ea typeface="+mn-ea"/>
                          <a:cs typeface="+mn-cs"/>
                        </a:rPr>
                        <a:t> </a:t>
                      </a:r>
                      <a:r>
                        <a:rPr lang="en-US" sz="2400" i="0" kern="1200" dirty="0" err="1" smtClean="0">
                          <a:solidFill>
                            <a:schemeClr val="accent6">
                              <a:lumMod val="75000"/>
                            </a:schemeClr>
                          </a:solidFill>
                          <a:effectLst/>
                          <a:latin typeface="#9Slide03 AllRoundGothic" panose="020B0703020202020104" pitchFamily="34" charset="0"/>
                          <a:ea typeface="+mn-ea"/>
                          <a:cs typeface="+mn-cs"/>
                        </a:rPr>
                        <a:t>nghịch</a:t>
                      </a:r>
                      <a:r>
                        <a:rPr lang="en-US" sz="2400" i="0" kern="1200" dirty="0" smtClean="0">
                          <a:solidFill>
                            <a:schemeClr val="accent6">
                              <a:lumMod val="75000"/>
                            </a:schemeClr>
                          </a:solidFill>
                          <a:effectLst/>
                          <a:latin typeface="#9Slide03 AllRoundGothic" panose="020B0703020202020104" pitchFamily="34" charset="0"/>
                          <a:ea typeface="+mn-ea"/>
                          <a:cs typeface="+mn-cs"/>
                        </a:rPr>
                        <a:t> ở </a:t>
                      </a:r>
                      <a:r>
                        <a:rPr lang="en-US" sz="2400" i="0" kern="1200" dirty="0" err="1" smtClean="0">
                          <a:solidFill>
                            <a:schemeClr val="accent6">
                              <a:lumMod val="75000"/>
                            </a:schemeClr>
                          </a:solidFill>
                          <a:effectLst/>
                          <a:latin typeface="#9Slide03 AllRoundGothic" panose="020B0703020202020104" pitchFamily="34" charset="0"/>
                          <a:ea typeface="+mn-ea"/>
                          <a:cs typeface="+mn-cs"/>
                        </a:rPr>
                        <a:t>sau</a:t>
                      </a:r>
                      <a:r>
                        <a:rPr lang="en-US" sz="2400" i="0" kern="1200" dirty="0" smtClean="0">
                          <a:solidFill>
                            <a:schemeClr val="accent6">
                              <a:lumMod val="75000"/>
                            </a:schemeClr>
                          </a:solidFill>
                          <a:effectLst/>
                          <a:latin typeface="#9Slide03 AllRoundGothic" panose="020B0703020202020104" pitchFamily="34" charset="0"/>
                          <a:ea typeface="+mn-ea"/>
                          <a:cs typeface="+mn-cs"/>
                        </a:rPr>
                        <a:t> </a:t>
                      </a:r>
                      <a:r>
                        <a:rPr lang="en-US" sz="2400" i="0" kern="1200" dirty="0" err="1" smtClean="0">
                          <a:solidFill>
                            <a:schemeClr val="accent6">
                              <a:lumMod val="75000"/>
                            </a:schemeClr>
                          </a:solidFill>
                          <a:effectLst/>
                          <a:latin typeface="#9Slide03 AllRoundGothic" panose="020B0703020202020104" pitchFamily="34" charset="0"/>
                          <a:ea typeface="+mn-ea"/>
                          <a:cs typeface="+mn-cs"/>
                        </a:rPr>
                        <a:t>nhà</a:t>
                      </a:r>
                      <a:r>
                        <a:rPr lang="en-US" sz="2400" i="0" kern="1200" dirty="0" smtClean="0">
                          <a:solidFill>
                            <a:schemeClr val="accent6">
                              <a:lumMod val="75000"/>
                            </a:schemeClr>
                          </a:solidFill>
                          <a:effectLst/>
                          <a:latin typeface="#9Slide03 AllRoundGothic" panose="020B0703020202020104" pitchFamily="34" charset="0"/>
                          <a:ea typeface="+mn-ea"/>
                          <a:cs typeface="+mn-cs"/>
                        </a:rPr>
                        <a:t>.</a:t>
                      </a:r>
                    </a:p>
                  </a:txBody>
                  <a:tcPr marL="68580" marR="68580" marT="0" marB="0"/>
                </a:tc>
              </a:tr>
            </a:tbl>
          </a:graphicData>
        </a:graphic>
      </p:graphicFrame>
    </p:spTree>
    <p:extLst>
      <p:ext uri="{BB962C8B-B14F-4D97-AF65-F5344CB8AC3E}">
        <p14:creationId xmlns:p14="http://schemas.microsoft.com/office/powerpoint/2010/main" val="3399578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7395550"/>
              </p:ext>
            </p:extLst>
          </p:nvPr>
        </p:nvGraphicFramePr>
        <p:xfrm>
          <a:off x="688062" y="869923"/>
          <a:ext cx="10842521" cy="5360054"/>
        </p:xfrm>
        <a:graphic>
          <a:graphicData uri="http://schemas.openxmlformats.org/drawingml/2006/table">
            <a:tbl>
              <a:tblPr firstRow="1" firstCol="1" bandRow="1">
                <a:tableStyleId>{5C22544A-7EE6-4342-B048-85BDC9FD1C3A}</a:tableStyleId>
              </a:tblPr>
              <a:tblGrid>
                <a:gridCol w="1685993"/>
                <a:gridCol w="9156528"/>
              </a:tblGrid>
              <a:tr h="605174">
                <a:tc>
                  <a:txBody>
                    <a:bodyPr/>
                    <a:lstStyle/>
                    <a:p>
                      <a:pPr marL="0" marR="0" algn="l">
                        <a:lnSpc>
                          <a:spcPct val="107000"/>
                        </a:lnSpc>
                        <a:spcBef>
                          <a:spcPts val="0"/>
                        </a:spcBef>
                        <a:spcAft>
                          <a:spcPts val="0"/>
                        </a:spcAft>
                      </a:pPr>
                      <a:r>
                        <a:rPr lang="en-US" sz="2400" dirty="0">
                          <a:effectLst/>
                          <a:latin typeface="#9Slide03 AllRoundGothic" panose="020B0703020202020104" pitchFamily="34" charset="0"/>
                        </a:rPr>
                        <a:t> </a:t>
                      </a:r>
                      <a:endParaRPr lang="en-US" sz="24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smtClean="0">
                          <a:effectLst/>
                          <a:latin typeface="#9Slide03 AllRoundGothic" panose="020B0703020202020104" pitchFamily="34" charset="0"/>
                        </a:rPr>
                        <a:t>CỤM TÍNH</a:t>
                      </a:r>
                      <a:r>
                        <a:rPr lang="en-US" sz="2400" baseline="0" dirty="0" smtClean="0">
                          <a:effectLst/>
                          <a:latin typeface="#9Slide03 AllRoundGothic" panose="020B0703020202020104" pitchFamily="34" charset="0"/>
                        </a:rPr>
                        <a:t> TỪ</a:t>
                      </a:r>
                      <a:endParaRPr lang="en-US" sz="24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r>
              <a:tr h="265858">
                <a:tc>
                  <a:txBody>
                    <a:bodyPr/>
                    <a:lstStyle/>
                    <a:p>
                      <a:pPr marL="0" marR="0" algn="l">
                        <a:lnSpc>
                          <a:spcPct val="107000"/>
                        </a:lnSpc>
                        <a:spcBef>
                          <a:spcPts val="0"/>
                        </a:spcBef>
                        <a:spcAft>
                          <a:spcPts val="0"/>
                        </a:spcAft>
                      </a:pPr>
                      <a:r>
                        <a:rPr lang="en-US" sz="2400" dirty="0">
                          <a:effectLst/>
                          <a:latin typeface="#9Slide03 AllRoundGothic" panose="020B0703020202020104" pitchFamily="34" charset="0"/>
                        </a:rPr>
                        <a:t> </a:t>
                      </a:r>
                      <a:r>
                        <a:rPr lang="en-US" sz="2400" dirty="0" err="1" smtClean="0">
                          <a:effectLst/>
                          <a:latin typeface="#9Slide03 AllRoundGothic" panose="020B0703020202020104" pitchFamily="34" charset="0"/>
                        </a:rPr>
                        <a:t>Khái</a:t>
                      </a:r>
                      <a:r>
                        <a:rPr lang="en-US" sz="2400" baseline="0" dirty="0" smtClean="0">
                          <a:effectLst/>
                          <a:latin typeface="#9Slide03 AllRoundGothic" panose="020B0703020202020104" pitchFamily="34" charset="0"/>
                        </a:rPr>
                        <a:t> </a:t>
                      </a:r>
                      <a:r>
                        <a:rPr lang="en-US" sz="2400" baseline="0" dirty="0" err="1" smtClean="0">
                          <a:effectLst/>
                          <a:latin typeface="#9Slide03 AllRoundGothic" panose="020B0703020202020104" pitchFamily="34" charset="0"/>
                        </a:rPr>
                        <a:t>niệm</a:t>
                      </a:r>
                      <a:endParaRPr lang="en-US" sz="24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Là</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tổ</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hợp</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do </a:t>
                      </a:r>
                      <a:r>
                        <a:rPr lang="en-US" sz="2400" kern="1200" dirty="0" err="1" smtClean="0">
                          <a:solidFill>
                            <a:schemeClr val="dk1"/>
                          </a:solidFill>
                          <a:effectLst/>
                          <a:latin typeface="#9Slide03 AllRoundGothic" panose="020B0703020202020104" pitchFamily="34" charset="0"/>
                          <a:ea typeface="+mn-ea"/>
                          <a:cs typeface="+mn-cs"/>
                        </a:rPr>
                        <a:t>tính</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trung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tâm</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và</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những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ngữ</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phụ</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thuộc</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nó</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tạo</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thành</a:t>
                      </a:r>
                      <a:endParaRPr lang="en-US" sz="2400" kern="1200" dirty="0" smtClean="0">
                        <a:solidFill>
                          <a:schemeClr val="dk1"/>
                        </a:solidFill>
                        <a:effectLst/>
                        <a:latin typeface="#9Slide03 AllRoundGothic" panose="020B0703020202020104" pitchFamily="34" charset="0"/>
                        <a:ea typeface="+mn-ea"/>
                        <a:cs typeface="+mn-cs"/>
                      </a:endParaRPr>
                    </a:p>
                  </a:txBody>
                  <a:tcPr marL="68580" marR="68580" marT="0" marB="0"/>
                </a:tc>
              </a:tr>
              <a:tr h="1490795">
                <a:tc>
                  <a:txBody>
                    <a:bodyPr/>
                    <a:lstStyle/>
                    <a:p>
                      <a:pPr marL="0" marR="0" algn="l">
                        <a:lnSpc>
                          <a:spcPct val="107000"/>
                        </a:lnSpc>
                        <a:spcBef>
                          <a:spcPts val="0"/>
                        </a:spcBef>
                        <a:spcAft>
                          <a:spcPts val="0"/>
                        </a:spcAft>
                      </a:pPr>
                      <a:r>
                        <a:rPr lang="en-US" sz="2400">
                          <a:effectLst/>
                          <a:latin typeface="#9Slide03 AllRoundGothic" panose="020B0703020202020104" pitchFamily="34" charset="0"/>
                        </a:rPr>
                        <a:t>Cấu tạo</a:t>
                      </a:r>
                      <a:endParaRPr lang="en-US" sz="240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Cụm</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tính</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đầy</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đủ</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gồm</a:t>
                      </a:r>
                      <a:r>
                        <a:rPr lang="en-US" sz="2400" kern="1200" baseline="0" dirty="0" smtClean="0">
                          <a:solidFill>
                            <a:schemeClr val="dk1"/>
                          </a:solidFill>
                          <a:effectLst/>
                          <a:latin typeface="#9Slide03 AllRoundGothic" panose="020B0703020202020104" pitchFamily="34" charset="0"/>
                          <a:ea typeface="+mn-ea"/>
                          <a:cs typeface="+mn-cs"/>
                        </a:rPr>
                        <a:t> </a:t>
                      </a:r>
                      <a:r>
                        <a:rPr lang="en-US" sz="2400" kern="1200" dirty="0" smtClean="0">
                          <a:solidFill>
                            <a:schemeClr val="dk1"/>
                          </a:solidFill>
                          <a:effectLst/>
                          <a:latin typeface="#9Slide03 AllRoundGothic" panose="020B0703020202020104" pitchFamily="34" charset="0"/>
                          <a:ea typeface="+mn-ea"/>
                          <a:cs typeface="+mn-cs"/>
                        </a:rPr>
                        <a:t>3 </a:t>
                      </a:r>
                      <a:r>
                        <a:rPr lang="en-US" sz="2400" kern="1200" dirty="0" err="1" smtClean="0">
                          <a:solidFill>
                            <a:schemeClr val="dk1"/>
                          </a:solidFill>
                          <a:effectLst/>
                          <a:latin typeface="#9Slide03 AllRoundGothic" panose="020B0703020202020104" pitchFamily="34" charset="0"/>
                          <a:ea typeface="+mn-ea"/>
                          <a:cs typeface="+mn-cs"/>
                        </a:rPr>
                        <a:t>phần</a:t>
                      </a:r>
                      <a:r>
                        <a:rPr lang="en-US" sz="2400" kern="1200" dirty="0" smtClean="0">
                          <a:solidFill>
                            <a:schemeClr val="dk1"/>
                          </a:solidFill>
                          <a:effectLst/>
                          <a:latin typeface="#9Slide03 AllRoundGothic" panose="020B0703020202020104" pitchFamily="34" charset="0"/>
                          <a:ea typeface="+mn-ea"/>
                          <a:cs typeface="+mn-cs"/>
                        </a:rPr>
                        <a:t>:</a:t>
                      </a:r>
                    </a:p>
                    <a:p>
                      <a:pPr algn="just" fontAlgn="base"/>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Phụ</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ngữ</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trước</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biểu</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thị</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sự</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tiếp</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diễn</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tương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tự</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sự</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khẳng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định</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hoặc</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phủ</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định</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hành</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động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mức</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độ</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của</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đặc</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điểm</a:t>
                      </a:r>
                      <a:r>
                        <a:rPr lang="en-US" sz="2400" kern="1200" dirty="0" smtClean="0">
                          <a:solidFill>
                            <a:schemeClr val="dk1"/>
                          </a:solidFill>
                          <a:effectLst/>
                          <a:latin typeface="#9Slide03 AllRoundGothic" panose="020B0703020202020104" pitchFamily="34" charset="0"/>
                          <a:ea typeface="+mn-ea"/>
                          <a:cs typeface="+mn-cs"/>
                        </a:rPr>
                        <a:t>,…</a:t>
                      </a:r>
                    </a:p>
                    <a:p>
                      <a:pPr algn="just" fontAlgn="base"/>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Phận</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trung</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tâm</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tính</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từ</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chính</a:t>
                      </a:r>
                      <a:r>
                        <a:rPr lang="en-US" sz="2400" kern="1200" dirty="0" smtClean="0">
                          <a:solidFill>
                            <a:schemeClr val="dk1"/>
                          </a:solidFill>
                          <a:effectLst/>
                          <a:latin typeface="#9Slide03 AllRoundGothic" panose="020B0703020202020104" pitchFamily="34" charset="0"/>
                          <a:ea typeface="+mn-ea"/>
                          <a:cs typeface="+mn-cs"/>
                        </a:rPr>
                        <a:t>.</a:t>
                      </a:r>
                    </a:p>
                    <a:p>
                      <a:pPr algn="just"/>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Phụ</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ngữ</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sau</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biểu</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thị</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vị</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trí</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sự</a:t>
                      </a:r>
                      <a:r>
                        <a:rPr lang="en-US" sz="2400" kern="1200" dirty="0" smtClean="0">
                          <a:solidFill>
                            <a:schemeClr val="dk1"/>
                          </a:solidFill>
                          <a:effectLst/>
                          <a:latin typeface="#9Slide03 AllRoundGothic" panose="020B0703020202020104" pitchFamily="34" charset="0"/>
                          <a:ea typeface="+mn-ea"/>
                          <a:cs typeface="+mn-cs"/>
                        </a:rPr>
                        <a:t> so </a:t>
                      </a:r>
                      <a:r>
                        <a:rPr lang="en-US" sz="2400" kern="1200" dirty="0" err="1" smtClean="0">
                          <a:solidFill>
                            <a:schemeClr val="dk1"/>
                          </a:solidFill>
                          <a:effectLst/>
                          <a:latin typeface="#9Slide03 AllRoundGothic" panose="020B0703020202020104" pitchFamily="34" charset="0"/>
                          <a:ea typeface="+mn-ea"/>
                          <a:cs typeface="+mn-cs"/>
                        </a:rPr>
                        <a:t>sánh</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mức</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độ</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phạm</a:t>
                      </a:r>
                      <a:r>
                        <a:rPr lang="en-US" sz="2400" kern="1200" dirty="0" smtClean="0">
                          <a:solidFill>
                            <a:schemeClr val="dk1"/>
                          </a:solidFill>
                          <a:effectLst/>
                          <a:latin typeface="#9Slide03 AllRoundGothic" panose="020B0703020202020104" pitchFamily="34" charset="0"/>
                          <a:ea typeface="+mn-ea"/>
                          <a:cs typeface="+mn-cs"/>
                        </a:rPr>
                        <a:t> vi hay </a:t>
                      </a:r>
                      <a:r>
                        <a:rPr lang="en-US" sz="2400" kern="1200" dirty="0" err="1" smtClean="0">
                          <a:solidFill>
                            <a:schemeClr val="dk1"/>
                          </a:solidFill>
                          <a:effectLst/>
                          <a:latin typeface="#9Slide03 AllRoundGothic" panose="020B0703020202020104" pitchFamily="34" charset="0"/>
                          <a:ea typeface="+mn-ea"/>
                          <a:cs typeface="+mn-cs"/>
                        </a:rPr>
                        <a:t>nguyên</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nhân</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của</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đặc</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điểm</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tính</a:t>
                      </a:r>
                      <a:r>
                        <a:rPr lang="en-US" sz="2400" kern="1200" dirty="0" smtClean="0">
                          <a:solidFill>
                            <a:schemeClr val="dk1"/>
                          </a:solidFill>
                          <a:effectLst/>
                          <a:latin typeface="#9Slide03 AllRoundGothic" panose="020B0703020202020104" pitchFamily="34" charset="0"/>
                          <a:ea typeface="+mn-ea"/>
                          <a:cs typeface="+mn-cs"/>
                        </a:rPr>
                        <a:t> </a:t>
                      </a:r>
                      <a:r>
                        <a:rPr lang="en-US" sz="2400" kern="1200" dirty="0" err="1" smtClean="0">
                          <a:solidFill>
                            <a:schemeClr val="dk1"/>
                          </a:solidFill>
                          <a:effectLst/>
                          <a:latin typeface="#9Slide03 AllRoundGothic" panose="020B0703020202020104" pitchFamily="34" charset="0"/>
                          <a:ea typeface="+mn-ea"/>
                          <a:cs typeface="+mn-cs"/>
                        </a:rPr>
                        <a:t>chất</a:t>
                      </a:r>
                      <a:r>
                        <a:rPr lang="en-US" sz="2400" kern="1200" dirty="0" smtClean="0">
                          <a:solidFill>
                            <a:schemeClr val="dk1"/>
                          </a:solidFill>
                          <a:effectLst/>
                          <a:latin typeface="#9Slide03 AllRoundGothic" panose="020B0703020202020104" pitchFamily="34" charset="0"/>
                          <a:ea typeface="+mn-ea"/>
                          <a:cs typeface="+mn-cs"/>
                        </a:rPr>
                        <a:t>;...</a:t>
                      </a:r>
                      <a:endParaRPr lang="en-US" sz="2400" dirty="0" smtClean="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r>
              <a:tr h="1324996">
                <a:tc>
                  <a:txBody>
                    <a:bodyPr/>
                    <a:lstStyle/>
                    <a:p>
                      <a:pPr marL="0" marR="0" algn="l">
                        <a:lnSpc>
                          <a:spcPct val="107000"/>
                        </a:lnSpc>
                        <a:spcBef>
                          <a:spcPts val="0"/>
                        </a:spcBef>
                        <a:spcAft>
                          <a:spcPts val="0"/>
                        </a:spcAft>
                      </a:pPr>
                      <a:r>
                        <a:rPr lang="en-US" sz="2400" dirty="0" err="1">
                          <a:effectLst/>
                          <a:latin typeface="#9Slide03 AllRoundGothic" panose="020B0703020202020104" pitchFamily="34" charset="0"/>
                        </a:rPr>
                        <a:t>Ví</a:t>
                      </a:r>
                      <a:r>
                        <a:rPr lang="en-US" sz="2400" dirty="0">
                          <a:effectLst/>
                          <a:latin typeface="#9Slide03 AllRoundGothic" panose="020B0703020202020104" pitchFamily="34" charset="0"/>
                        </a:rPr>
                        <a:t> </a:t>
                      </a:r>
                      <a:r>
                        <a:rPr lang="en-US" sz="2400" dirty="0" err="1">
                          <a:effectLst/>
                          <a:latin typeface="#9Slide03 AllRoundGothic" panose="020B0703020202020104" pitchFamily="34" charset="0"/>
                        </a:rPr>
                        <a:t>dụ</a:t>
                      </a:r>
                      <a:endParaRPr lang="en-US" sz="2400"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a:r>
                        <a:rPr lang="en-US" sz="2400" i="0" kern="1200" dirty="0" err="1" smtClean="0">
                          <a:solidFill>
                            <a:schemeClr val="accent6">
                              <a:lumMod val="75000"/>
                            </a:schemeClr>
                          </a:solidFill>
                          <a:effectLst/>
                          <a:latin typeface="#9Slide03 AllRoundGothic" panose="020B0703020202020104" pitchFamily="34" charset="0"/>
                          <a:ea typeface="+mn-ea"/>
                          <a:cs typeface="+mn-cs"/>
                        </a:rPr>
                        <a:t>vẫn</a:t>
                      </a:r>
                      <a:r>
                        <a:rPr lang="en-US" sz="2400" i="0" kern="1200" dirty="0" smtClean="0">
                          <a:solidFill>
                            <a:schemeClr val="accent6">
                              <a:lumMod val="75000"/>
                            </a:schemeClr>
                          </a:solidFill>
                          <a:effectLst/>
                          <a:latin typeface="#9Slide03 AllRoundGothic" panose="020B0703020202020104" pitchFamily="34" charset="0"/>
                          <a:ea typeface="+mn-ea"/>
                          <a:cs typeface="+mn-cs"/>
                        </a:rPr>
                        <a:t> </a:t>
                      </a:r>
                      <a:r>
                        <a:rPr lang="en-US" sz="2400" i="0" kern="1200" dirty="0" err="1" smtClean="0">
                          <a:solidFill>
                            <a:schemeClr val="accent6">
                              <a:lumMod val="75000"/>
                            </a:schemeClr>
                          </a:solidFill>
                          <a:effectLst/>
                          <a:latin typeface="#9Slide03 AllRoundGothic" panose="020B0703020202020104" pitchFamily="34" charset="0"/>
                          <a:ea typeface="+mn-ea"/>
                          <a:cs typeface="+mn-cs"/>
                        </a:rPr>
                        <a:t>đang</a:t>
                      </a:r>
                      <a:r>
                        <a:rPr lang="en-US" sz="2400" i="0" kern="1200" dirty="0" smtClean="0">
                          <a:solidFill>
                            <a:schemeClr val="accent6">
                              <a:lumMod val="75000"/>
                            </a:schemeClr>
                          </a:solidFill>
                          <a:effectLst/>
                          <a:latin typeface="#9Slide03 AllRoundGothic" panose="020B0703020202020104" pitchFamily="34" charset="0"/>
                          <a:ea typeface="+mn-ea"/>
                          <a:cs typeface="+mn-cs"/>
                        </a:rPr>
                        <a:t>/</a:t>
                      </a:r>
                      <a:r>
                        <a:rPr lang="en-US" sz="2400" i="0" kern="1200" dirty="0" err="1" smtClean="0">
                          <a:solidFill>
                            <a:schemeClr val="accent6">
                              <a:lumMod val="75000"/>
                            </a:schemeClr>
                          </a:solidFill>
                          <a:effectLst/>
                          <a:latin typeface="#9Slide03 AllRoundGothic" panose="020B0703020202020104" pitchFamily="34" charset="0"/>
                          <a:ea typeface="+mn-ea"/>
                          <a:cs typeface="+mn-cs"/>
                        </a:rPr>
                        <a:t>trẻ</a:t>
                      </a:r>
                      <a:r>
                        <a:rPr lang="en-US" sz="2400" i="0" kern="1200" dirty="0" smtClean="0">
                          <a:solidFill>
                            <a:schemeClr val="accent6">
                              <a:lumMod val="75000"/>
                            </a:schemeClr>
                          </a:solidFill>
                          <a:effectLst/>
                          <a:latin typeface="#9Slide03 AllRoundGothic" panose="020B0703020202020104" pitchFamily="34" charset="0"/>
                          <a:ea typeface="+mn-ea"/>
                          <a:cs typeface="+mn-cs"/>
                        </a:rPr>
                        <a:t> /</a:t>
                      </a:r>
                      <a:r>
                        <a:rPr lang="en-US" sz="2400" i="0" kern="1200" dirty="0" err="1" smtClean="0">
                          <a:solidFill>
                            <a:schemeClr val="accent6">
                              <a:lumMod val="75000"/>
                            </a:schemeClr>
                          </a:solidFill>
                          <a:effectLst/>
                          <a:latin typeface="#9Slide03 AllRoundGothic" panose="020B0703020202020104" pitchFamily="34" charset="0"/>
                          <a:ea typeface="+mn-ea"/>
                          <a:cs typeface="+mn-cs"/>
                        </a:rPr>
                        <a:t>như</a:t>
                      </a:r>
                      <a:r>
                        <a:rPr lang="en-US" sz="2400" i="0" kern="1200" dirty="0" smtClean="0">
                          <a:solidFill>
                            <a:schemeClr val="accent6">
                              <a:lumMod val="75000"/>
                            </a:schemeClr>
                          </a:solidFill>
                          <a:effectLst/>
                          <a:latin typeface="#9Slide03 AllRoundGothic" panose="020B0703020202020104" pitchFamily="34" charset="0"/>
                          <a:ea typeface="+mn-ea"/>
                          <a:cs typeface="+mn-cs"/>
                        </a:rPr>
                        <a:t> </a:t>
                      </a:r>
                      <a:r>
                        <a:rPr lang="en-US" sz="2400" i="0" kern="1200" dirty="0" err="1" smtClean="0">
                          <a:solidFill>
                            <a:schemeClr val="accent6">
                              <a:lumMod val="75000"/>
                            </a:schemeClr>
                          </a:solidFill>
                          <a:effectLst/>
                          <a:latin typeface="#9Slide03 AllRoundGothic" panose="020B0703020202020104" pitchFamily="34" charset="0"/>
                          <a:ea typeface="+mn-ea"/>
                          <a:cs typeface="+mn-cs"/>
                        </a:rPr>
                        <a:t>một</a:t>
                      </a:r>
                      <a:r>
                        <a:rPr lang="en-US" sz="2400" i="0" kern="1200" dirty="0" smtClean="0">
                          <a:solidFill>
                            <a:schemeClr val="accent6">
                              <a:lumMod val="75000"/>
                            </a:schemeClr>
                          </a:solidFill>
                          <a:effectLst/>
                          <a:latin typeface="#9Slide03 AllRoundGothic" panose="020B0703020202020104" pitchFamily="34" charset="0"/>
                          <a:ea typeface="+mn-ea"/>
                          <a:cs typeface="+mn-cs"/>
                        </a:rPr>
                        <a:t> </a:t>
                      </a:r>
                      <a:r>
                        <a:rPr lang="en-US" sz="2400" i="0" kern="1200" dirty="0" err="1" smtClean="0">
                          <a:solidFill>
                            <a:schemeClr val="accent6">
                              <a:lumMod val="75000"/>
                            </a:schemeClr>
                          </a:solidFill>
                          <a:effectLst/>
                          <a:latin typeface="#9Slide03 AllRoundGothic" panose="020B0703020202020104" pitchFamily="34" charset="0"/>
                          <a:ea typeface="+mn-ea"/>
                          <a:cs typeface="+mn-cs"/>
                        </a:rPr>
                        <a:t>thanh</a:t>
                      </a:r>
                      <a:r>
                        <a:rPr lang="en-US" sz="2400" i="0" kern="1200" dirty="0" smtClean="0">
                          <a:solidFill>
                            <a:schemeClr val="accent6">
                              <a:lumMod val="75000"/>
                            </a:schemeClr>
                          </a:solidFill>
                          <a:effectLst/>
                          <a:latin typeface="#9Slide03 AllRoundGothic" panose="020B0703020202020104" pitchFamily="34" charset="0"/>
                          <a:ea typeface="+mn-ea"/>
                          <a:cs typeface="+mn-cs"/>
                        </a:rPr>
                        <a:t> </a:t>
                      </a:r>
                      <a:r>
                        <a:rPr lang="en-US" sz="2400" i="0" kern="1200" dirty="0" err="1" smtClean="0">
                          <a:solidFill>
                            <a:schemeClr val="accent6">
                              <a:lumMod val="75000"/>
                            </a:schemeClr>
                          </a:solidFill>
                          <a:effectLst/>
                          <a:latin typeface="#9Slide03 AllRoundGothic" panose="020B0703020202020104" pitchFamily="34" charset="0"/>
                          <a:ea typeface="+mn-ea"/>
                          <a:cs typeface="+mn-cs"/>
                        </a:rPr>
                        <a:t>niên</a:t>
                      </a:r>
                      <a:endParaRPr lang="en-US" sz="2400" i="0" kern="1200" dirty="0" smtClean="0">
                        <a:solidFill>
                          <a:schemeClr val="accent6">
                            <a:lumMod val="75000"/>
                          </a:schemeClr>
                        </a:solidFill>
                        <a:effectLst/>
                        <a:latin typeface="#9Slide03 AllRoundGothic" panose="020B0703020202020104" pitchFamily="34" charset="0"/>
                        <a:ea typeface="+mn-ea"/>
                        <a:cs typeface="+mn-cs"/>
                      </a:endParaRPr>
                    </a:p>
                    <a:p>
                      <a:pPr algn="just" fontAlgn="base"/>
                      <a:r>
                        <a:rPr lang="en-US" sz="2400"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Vẫn</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đang</a:t>
                      </a:r>
                      <a:r>
                        <a:rPr lang="en-US" sz="2400" kern="1200" dirty="0" smtClean="0">
                          <a:solidFill>
                            <a:schemeClr val="dk1"/>
                          </a:solidFill>
                          <a:effectLst/>
                          <a:latin typeface="#9Slide03 AllRoundGothic" panose="020B0703020202020104" pitchFamily="34" charset="0"/>
                          <a:ea typeface="+mn-ea"/>
                          <a:cs typeface="+mn-cs"/>
                        </a:rPr>
                        <a:t>: PT</a:t>
                      </a:r>
                    </a:p>
                    <a:p>
                      <a:pPr algn="just" fontAlgn="base"/>
                      <a:r>
                        <a:rPr lang="en-US" sz="2400"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trẻ</a:t>
                      </a:r>
                      <a:r>
                        <a:rPr lang="en-US" sz="2400" i="1" kern="1200" dirty="0" smtClean="0">
                          <a:solidFill>
                            <a:schemeClr val="dk1"/>
                          </a:solidFill>
                          <a:effectLst/>
                          <a:latin typeface="#9Slide03 AllRoundGothic" panose="020B0703020202020104" pitchFamily="34" charset="0"/>
                          <a:ea typeface="+mn-ea"/>
                          <a:cs typeface="+mn-cs"/>
                        </a:rPr>
                        <a:t> </a:t>
                      </a:r>
                      <a:r>
                        <a:rPr lang="en-US" sz="2400" kern="1200" dirty="0" smtClean="0">
                          <a:solidFill>
                            <a:schemeClr val="dk1"/>
                          </a:solidFill>
                          <a:effectLst/>
                          <a:latin typeface="#9Slide03 AllRoundGothic" panose="020B0703020202020104" pitchFamily="34" charset="0"/>
                          <a:ea typeface="+mn-ea"/>
                          <a:cs typeface="+mn-cs"/>
                        </a:rPr>
                        <a:t>:  TT</a:t>
                      </a:r>
                    </a:p>
                    <a:p>
                      <a:pPr algn="just" fontAlgn="base"/>
                      <a:r>
                        <a:rPr lang="en-US" sz="2400"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như</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một</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thanh</a:t>
                      </a:r>
                      <a:r>
                        <a:rPr lang="en-US" sz="2400" i="1" kern="1200" dirty="0" smtClean="0">
                          <a:solidFill>
                            <a:schemeClr val="dk1"/>
                          </a:solidFill>
                          <a:effectLst/>
                          <a:latin typeface="#9Slide03 AllRoundGothic" panose="020B0703020202020104" pitchFamily="34" charset="0"/>
                          <a:ea typeface="+mn-ea"/>
                          <a:cs typeface="+mn-cs"/>
                        </a:rPr>
                        <a:t> </a:t>
                      </a:r>
                      <a:r>
                        <a:rPr lang="en-US" sz="2400" i="1" kern="1200" dirty="0" err="1" smtClean="0">
                          <a:solidFill>
                            <a:schemeClr val="dk1"/>
                          </a:solidFill>
                          <a:effectLst/>
                          <a:latin typeface="#9Slide03 AllRoundGothic" panose="020B0703020202020104" pitchFamily="34" charset="0"/>
                          <a:ea typeface="+mn-ea"/>
                          <a:cs typeface="+mn-cs"/>
                        </a:rPr>
                        <a:t>niên</a:t>
                      </a:r>
                      <a:r>
                        <a:rPr lang="en-US" sz="2400" kern="1200" dirty="0" smtClean="0">
                          <a:solidFill>
                            <a:schemeClr val="dk1"/>
                          </a:solidFill>
                          <a:effectLst/>
                          <a:latin typeface="#9Slide03 AllRoundGothic" panose="020B0703020202020104" pitchFamily="34" charset="0"/>
                          <a:ea typeface="+mn-ea"/>
                          <a:cs typeface="+mn-cs"/>
                        </a:rPr>
                        <a:t>: PS</a:t>
                      </a:r>
                    </a:p>
                    <a:p>
                      <a:pPr algn="just" fontAlgn="base"/>
                      <a:endParaRPr lang="en-US" sz="2400" kern="1200" dirty="0" smtClean="0">
                        <a:solidFill>
                          <a:schemeClr val="dk1"/>
                        </a:solidFill>
                        <a:effectLst/>
                        <a:latin typeface="#9Slide03 AllRoundGothic" panose="020B0703020202020104" pitchFamily="34" charset="0"/>
                        <a:ea typeface="+mn-ea"/>
                        <a:cs typeface="+mn-cs"/>
                      </a:endParaRPr>
                    </a:p>
                  </a:txBody>
                  <a:tcPr marL="68580" marR="68580" marT="0" marB="0"/>
                </a:tc>
              </a:tr>
            </a:tbl>
          </a:graphicData>
        </a:graphic>
      </p:graphicFrame>
    </p:spTree>
    <p:extLst>
      <p:ext uri="{BB962C8B-B14F-4D97-AF65-F5344CB8AC3E}">
        <p14:creationId xmlns:p14="http://schemas.microsoft.com/office/powerpoint/2010/main" val="3462737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xmlns=""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xmlns=""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xmlns=""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xmlns=""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xmlns=""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xmlns="" id="{813D66B9-4A09-462C-AA26-03692FE6AEA6}"/>
              </a:ext>
            </a:extLst>
          </p:cNvPr>
          <p:cNvSpPr txBox="1"/>
          <p:nvPr/>
        </p:nvSpPr>
        <p:spPr>
          <a:xfrm>
            <a:off x="4253005" y="2626114"/>
            <a:ext cx="4854184" cy="1200329"/>
          </a:xfrm>
          <a:prstGeom prst="rect">
            <a:avLst/>
          </a:prstGeom>
          <a:noFill/>
        </p:spPr>
        <p:txBody>
          <a:bodyPr wrap="square" rtlCol="0">
            <a:spAutoFit/>
          </a:bodyPr>
          <a:lstStyle/>
          <a:p>
            <a:pPr algn="ctr"/>
            <a:r>
              <a:rPr lang="en-US" altLang="zh-CN" sz="7200" b="1" dirty="0" err="1">
                <a:solidFill>
                  <a:schemeClr val="accent6">
                    <a:lumMod val="75000"/>
                  </a:schemeClr>
                </a:solidFill>
                <a:latin typeface="iCiel Alina" pitchFamily="50" charset="0"/>
                <a:cs typeface="Times New Roman" panose="02020603050405020304" pitchFamily="18" charset="0"/>
              </a:rPr>
              <a:t>Luyện</a:t>
            </a:r>
            <a:r>
              <a:rPr lang="en-US" altLang="zh-CN" sz="7200" b="1" dirty="0">
                <a:solidFill>
                  <a:schemeClr val="accent6">
                    <a:lumMod val="75000"/>
                  </a:schemeClr>
                </a:solidFill>
                <a:latin typeface="iCiel Alina" pitchFamily="50" charset="0"/>
                <a:cs typeface="Times New Roman" panose="02020603050405020304" pitchFamily="18" charset="0"/>
              </a:rPr>
              <a:t> </a:t>
            </a:r>
            <a:r>
              <a:rPr lang="en-US" altLang="zh-CN" sz="7200" b="1" dirty="0" err="1">
                <a:solidFill>
                  <a:schemeClr val="accent6">
                    <a:lumMod val="75000"/>
                  </a:schemeClr>
                </a:solidFill>
                <a:latin typeface="iCiel Alina" pitchFamily="50" charset="0"/>
                <a:cs typeface="Times New Roman" panose="02020603050405020304" pitchFamily="18" charset="0"/>
              </a:rPr>
              <a:t>tập</a:t>
            </a:r>
            <a:endParaRPr lang="en-US" altLang="zh-CN" sz="7200" b="1" dirty="0">
              <a:solidFill>
                <a:schemeClr val="accent6">
                  <a:lumMod val="75000"/>
                </a:schemeClr>
              </a:solidFill>
              <a:latin typeface="iCiel Alina" pitchFamily="50" charset="0"/>
              <a:cs typeface="Times New Roman" panose="02020603050405020304" pitchFamily="18" charset="0"/>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70506941"/>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464" y="448268"/>
            <a:ext cx="5824728" cy="5999591"/>
          </a:xfrm>
          <a:prstGeom prst="rect">
            <a:avLst/>
          </a:prstGeom>
          <a:solidFill>
            <a:srgbClr val="FFFFCC"/>
          </a:solidFill>
          <a:ln>
            <a:solidFill>
              <a:schemeClr val="accent1">
                <a:lumMod val="75000"/>
              </a:schemeClr>
            </a:solidFill>
          </a:ln>
        </p:spPr>
        <p:txBody>
          <a:bodyPr wrap="square">
            <a:spAutoFit/>
          </a:bodyPr>
          <a:lstStyle/>
          <a:p>
            <a:pPr indent="457200" algn="just">
              <a:lnSpc>
                <a:spcPct val="107000"/>
              </a:lnSpc>
              <a:spcAft>
                <a:spcPts val="0"/>
              </a:spcAft>
            </a:pP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Đọc ngữ liệu sau và trả lời các câu </a:t>
            </a:r>
            <a:r>
              <a:rPr lang="it-IT" b="1"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hỏi</a:t>
            </a: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a:t>
            </a:r>
            <a:endParaRPr lang="en-US" dirty="0">
              <a:latin typeface="#9Slide03 AllRoundGothic" panose="020B0703020202020104" pitchFamily="34"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sz="3200" b="1" dirty="0">
                <a:solidFill>
                  <a:schemeClr val="accent5">
                    <a:lumMod val="75000"/>
                  </a:schemeClr>
                </a:solidFill>
                <a:latin typeface="iCiel Alina" pitchFamily="50" charset="0"/>
                <a:ea typeface="Calibri" panose="020F0502020204030204" pitchFamily="34" charset="0"/>
                <a:cs typeface="Times New Roman" panose="02020603050405020304" pitchFamily="18" charset="0"/>
              </a:rPr>
              <a:t>Tình bạn</a:t>
            </a:r>
            <a:endParaRPr lang="en-US" sz="3200" b="1" dirty="0">
              <a:solidFill>
                <a:schemeClr val="accent5">
                  <a:lumMod val="75000"/>
                </a:schemeClr>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sz="2200" i="1" dirty="0">
                <a:solidFill>
                  <a:srgbClr val="002060"/>
                </a:solidFill>
                <a:latin typeface="iCiel Alina" pitchFamily="50" charset="0"/>
                <a:ea typeface="Calibri" panose="020F0502020204030204" pitchFamily="34" charset="0"/>
                <a:cs typeface="Times New Roman" panose="02020603050405020304" pitchFamily="18" charset="0"/>
              </a:rPr>
              <a:t>T</a:t>
            </a:r>
            <a:r>
              <a:rPr lang="it-IT" i="1" dirty="0">
                <a:solidFill>
                  <a:srgbClr val="002060"/>
                </a:solidFill>
                <a:latin typeface="iCiel Alina" pitchFamily="50" charset="0"/>
                <a:ea typeface="Calibri" panose="020F0502020204030204" pitchFamily="34" charset="0"/>
                <a:cs typeface="Times New Roman" panose="02020603050405020304" pitchFamily="18" charset="0"/>
              </a:rPr>
              <a:t>ình bạn như phép nhiệm màu</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Giúp ta xích lại gần nhau trong đời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Cùng bạn dạo cảnh rong chơi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Trên môi luôn thắm nụ cười đẹp tươi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Gặp nhau vui </a:t>
            </a:r>
            <a:r>
              <a:rPr lang="it-IT" i="1" dirty="0" smtClean="0">
                <a:solidFill>
                  <a:srgbClr val="002060"/>
                </a:solidFill>
                <a:latin typeface="iCiel Alina" pitchFamily="50" charset="0"/>
                <a:ea typeface="Calibri" panose="020F0502020204030204" pitchFamily="34" charset="0"/>
                <a:cs typeface="Times New Roman" panose="02020603050405020304" pitchFamily="18" charset="0"/>
              </a:rPr>
              <a:t>lắm bạn </a:t>
            </a:r>
            <a:r>
              <a:rPr lang="it-IT" i="1" dirty="0">
                <a:solidFill>
                  <a:srgbClr val="002060"/>
                </a:solidFill>
                <a:latin typeface="iCiel Alina" pitchFamily="50" charset="0"/>
                <a:ea typeface="Calibri" panose="020F0502020204030204" pitchFamily="34" charset="0"/>
                <a:cs typeface="Times New Roman" panose="02020603050405020304" pitchFamily="18" charset="0"/>
              </a:rPr>
              <a:t>ơi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Cười đùa nắc nẻ thảnh thơi yên bình</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Gạt buồn khơi lấy niềm tin</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Tìm trong vạt nắng một tình bạn thân</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Niềm vui nhân gấp bội lần</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Khi tình bạn đẹp không phân sang hèn</a:t>
            </a:r>
            <a:r>
              <a:rPr lang="it-IT" i="1" dirty="0" smtClean="0">
                <a:solidFill>
                  <a:srgbClr val="002060"/>
                </a:solidFill>
                <a:latin typeface="iCiel Alina" pitchFamily="50" charset="0"/>
                <a:ea typeface="Calibri" panose="020F0502020204030204" pitchFamily="34" charset="0"/>
                <a:cs typeface="Times New Roman" panose="02020603050405020304" pitchFamily="18" charset="0"/>
              </a:rPr>
              <a:t>.</a:t>
            </a:r>
            <a:r>
              <a:rPr lang="it-IT" b="1"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p>
          <a:p>
            <a:pPr algn="ctr">
              <a:lnSpc>
                <a:spcPct val="107000"/>
              </a:lnSpc>
            </a:pP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it-IT" b="1"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Axeng</a:t>
            </a:r>
            <a:r>
              <a:rPr lang="it-IT" b="1"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a:t>
            </a:r>
          </a:p>
          <a:p>
            <a:pPr algn="ctr">
              <a:lnSpc>
                <a:spcPct val="107000"/>
              </a:lnSpc>
              <a:spcAft>
                <a:spcPts val="0"/>
              </a:spcAft>
            </a:pPr>
            <a:r>
              <a:rPr lang="it-IT" sz="1600" b="1" u="sng"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Câu 1</a:t>
            </a:r>
            <a:r>
              <a:rPr lang="it-IT" sz="1600" b="1"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it-IT" sz="1600"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Bài </a:t>
            </a:r>
            <a:r>
              <a:rPr lang="it-IT" sz="16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thơ trên viết theo thể thơ gì? Xác định phương thức biểu đạt chính của bài thơ</a:t>
            </a:r>
            <a:r>
              <a:rPr lang="it-IT" sz="1600"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a:t>
            </a:r>
          </a:p>
          <a:p>
            <a:r>
              <a:rPr lang="it-IT" sz="1600" b="1" u="sng" dirty="0">
                <a:latin typeface="#9Slide03 AllRoundGothic" panose="020B0703020202020104" pitchFamily="34" charset="0"/>
              </a:rPr>
              <a:t>Câu 2</a:t>
            </a:r>
            <a:r>
              <a:rPr lang="it-IT" sz="1600" b="1" dirty="0">
                <a:latin typeface="#9Slide03 AllRoundGothic" panose="020B0703020202020104" pitchFamily="34" charset="0"/>
              </a:rPr>
              <a:t>:</a:t>
            </a:r>
            <a:r>
              <a:rPr lang="it-IT" sz="1600" dirty="0">
                <a:latin typeface="#9Slide03 AllRoundGothic" panose="020B0703020202020104" pitchFamily="34" charset="0"/>
              </a:rPr>
              <a:t> Xác định biện pháp tu từ và cụm danh từ trong những câu thơ sau: </a:t>
            </a:r>
            <a:r>
              <a:rPr lang="en-US" sz="1600" dirty="0">
                <a:latin typeface="#9Slide03 AllRoundGothic" panose="020B0703020202020104" pitchFamily="34" charset="0"/>
              </a:rPr>
              <a:t> </a:t>
            </a:r>
            <a:r>
              <a:rPr lang="en-US" sz="1600" dirty="0" smtClean="0">
                <a:latin typeface="#9Slide03 AllRoundGothic" panose="020B0703020202020104" pitchFamily="34" charset="0"/>
              </a:rPr>
              <a:t>  </a:t>
            </a:r>
            <a:r>
              <a:rPr lang="it-IT" sz="1600" i="1" dirty="0" smtClean="0">
                <a:solidFill>
                  <a:schemeClr val="accent6">
                    <a:lumMod val="75000"/>
                  </a:schemeClr>
                </a:solidFill>
                <a:latin typeface="#9Slide03 AllRoundGothic" panose="020B0703020202020104" pitchFamily="34" charset="0"/>
              </a:rPr>
              <a:t>Tình </a:t>
            </a:r>
            <a:r>
              <a:rPr lang="it-IT" sz="1600" i="1" dirty="0">
                <a:solidFill>
                  <a:schemeClr val="accent6">
                    <a:lumMod val="75000"/>
                  </a:schemeClr>
                </a:solidFill>
                <a:latin typeface="#9Slide03 AllRoundGothic" panose="020B0703020202020104" pitchFamily="34" charset="0"/>
              </a:rPr>
              <a:t>bạn như phép nhiệm màu</a:t>
            </a:r>
            <a:endParaRPr lang="en-US" sz="1600" dirty="0">
              <a:solidFill>
                <a:schemeClr val="accent6">
                  <a:lumMod val="75000"/>
                </a:schemeClr>
              </a:solidFill>
              <a:latin typeface="#9Slide03 AllRoundGothic" panose="020B0703020202020104" pitchFamily="34" charset="0"/>
            </a:endParaRPr>
          </a:p>
          <a:p>
            <a:r>
              <a:rPr lang="it-IT" sz="1600" i="1" dirty="0">
                <a:solidFill>
                  <a:schemeClr val="accent6">
                    <a:lumMod val="75000"/>
                  </a:schemeClr>
                </a:solidFill>
                <a:latin typeface="#9Slide03 AllRoundGothic" panose="020B0703020202020104" pitchFamily="34" charset="0"/>
              </a:rPr>
              <a:t>            </a:t>
            </a:r>
            <a:r>
              <a:rPr lang="it-IT" sz="1600" i="1" dirty="0" smtClean="0">
                <a:solidFill>
                  <a:schemeClr val="accent6">
                    <a:lumMod val="75000"/>
                  </a:schemeClr>
                </a:solidFill>
                <a:latin typeface="#9Slide03 AllRoundGothic" panose="020B0703020202020104" pitchFamily="34" charset="0"/>
              </a:rPr>
              <a:t>                    </a:t>
            </a:r>
            <a:r>
              <a:rPr lang="it-IT" sz="1600" i="1" dirty="0">
                <a:solidFill>
                  <a:schemeClr val="accent6">
                    <a:lumMod val="75000"/>
                  </a:schemeClr>
                </a:solidFill>
                <a:latin typeface="#9Slide03 AllRoundGothic" panose="020B0703020202020104" pitchFamily="34" charset="0"/>
              </a:rPr>
              <a:t>Giúp ta xích lại gần nhau trong đời</a:t>
            </a:r>
            <a:endParaRPr lang="en-US" sz="1600" dirty="0">
              <a:solidFill>
                <a:schemeClr val="accent6">
                  <a:lumMod val="75000"/>
                </a:schemeClr>
              </a:solidFill>
              <a:latin typeface="#9Slide03 AllRoundGothic" panose="020B0703020202020104" pitchFamily="34" charset="0"/>
            </a:endParaRPr>
          </a:p>
          <a:p>
            <a:r>
              <a:rPr lang="it-IT" sz="1600" i="1" dirty="0" smtClean="0">
                <a:solidFill>
                  <a:schemeClr val="accent6">
                    <a:lumMod val="75000"/>
                  </a:schemeClr>
                </a:solidFill>
                <a:latin typeface="#9Slide03 AllRoundGothic" panose="020B0703020202020104" pitchFamily="34" charset="0"/>
              </a:rPr>
              <a:t>                                  Cùng </a:t>
            </a:r>
            <a:r>
              <a:rPr lang="it-IT" sz="1600" i="1" dirty="0">
                <a:solidFill>
                  <a:schemeClr val="accent6">
                    <a:lumMod val="75000"/>
                  </a:schemeClr>
                </a:solidFill>
                <a:latin typeface="#9Slide03 AllRoundGothic" panose="020B0703020202020104" pitchFamily="34" charset="0"/>
              </a:rPr>
              <a:t>bạn dạo cảnh rong chơi</a:t>
            </a:r>
            <a:endParaRPr lang="en-US" sz="1600" dirty="0">
              <a:solidFill>
                <a:schemeClr val="accent6">
                  <a:lumMod val="75000"/>
                </a:schemeClr>
              </a:solidFill>
              <a:latin typeface="#9Slide03 AllRoundGothic" panose="020B0703020202020104" pitchFamily="34" charset="0"/>
            </a:endParaRPr>
          </a:p>
          <a:p>
            <a:r>
              <a:rPr lang="it-IT" sz="1600" i="1" dirty="0">
                <a:solidFill>
                  <a:schemeClr val="accent6">
                    <a:lumMod val="75000"/>
                  </a:schemeClr>
                </a:solidFill>
                <a:latin typeface="#9Slide03 AllRoundGothic" panose="020B0703020202020104" pitchFamily="34" charset="0"/>
              </a:rPr>
              <a:t>           </a:t>
            </a:r>
            <a:r>
              <a:rPr lang="it-IT" sz="1600" i="1" dirty="0" smtClean="0">
                <a:solidFill>
                  <a:schemeClr val="accent6">
                    <a:lumMod val="75000"/>
                  </a:schemeClr>
                </a:solidFill>
                <a:latin typeface="#9Slide03 AllRoundGothic" panose="020B0703020202020104" pitchFamily="34" charset="0"/>
              </a:rPr>
              <a:t>                  </a:t>
            </a:r>
            <a:r>
              <a:rPr lang="it-IT" sz="1600" i="1" dirty="0">
                <a:solidFill>
                  <a:schemeClr val="accent6">
                    <a:lumMod val="75000"/>
                  </a:schemeClr>
                </a:solidFill>
                <a:latin typeface="#9Slide03 AllRoundGothic" panose="020B0703020202020104" pitchFamily="34" charset="0"/>
              </a:rPr>
              <a:t>Trên môi luôn thắm nụ cười đẹp </a:t>
            </a:r>
            <a:r>
              <a:rPr lang="it-IT" sz="1600" i="1" dirty="0" smtClean="0">
                <a:solidFill>
                  <a:schemeClr val="accent6">
                    <a:lumMod val="75000"/>
                  </a:schemeClr>
                </a:solidFill>
                <a:latin typeface="#9Slide03 AllRoundGothic" panose="020B0703020202020104" pitchFamily="34" charset="0"/>
              </a:rPr>
              <a:t>tươi</a:t>
            </a:r>
            <a:endParaRPr lang="en-US" sz="1600" dirty="0">
              <a:solidFill>
                <a:schemeClr val="accent6">
                  <a:lumMod val="75000"/>
                </a:schemeClr>
              </a:solidFill>
              <a:latin typeface="#9Slide03 AllRoundGothic" panose="020B0703020202020104" pitchFamily="34" charset="0"/>
            </a:endParaRPr>
          </a:p>
        </p:txBody>
      </p:sp>
      <p:sp>
        <p:nvSpPr>
          <p:cNvPr id="3" name="Rectangle 2"/>
          <p:cNvSpPr/>
          <p:nvPr/>
        </p:nvSpPr>
        <p:spPr>
          <a:xfrm>
            <a:off x="6181344" y="448268"/>
            <a:ext cx="5486400" cy="6019725"/>
          </a:xfrm>
          <a:prstGeom prst="rect">
            <a:avLst/>
          </a:prstGeom>
          <a:solidFill>
            <a:srgbClr val="FFFFCC"/>
          </a:solidFill>
          <a:ln>
            <a:solidFill>
              <a:schemeClr val="accent1">
                <a:lumMod val="75000"/>
              </a:schemeClr>
            </a:solidFill>
          </a:ln>
        </p:spPr>
        <p:txBody>
          <a:bodyPr wrap="square">
            <a:spAutoFit/>
          </a:bodyPr>
          <a:lstStyle/>
          <a:p>
            <a:pPr indent="457200" algn="just">
              <a:lnSpc>
                <a:spcPct val="107000"/>
              </a:lnSpc>
              <a:spcAft>
                <a:spcPts val="0"/>
              </a:spcAft>
            </a:pP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Đọc ngữ liệu sau và trả lời các câu </a:t>
            </a:r>
            <a:r>
              <a:rPr lang="it-IT" b="1"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hỏi</a:t>
            </a: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a:t>
            </a:r>
            <a:endParaRPr lang="en-US" dirty="0">
              <a:latin typeface="#9Slide03 AllRoundGothic" panose="020B0703020202020104" pitchFamily="34"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sz="3200" b="1" dirty="0">
                <a:solidFill>
                  <a:schemeClr val="accent5">
                    <a:lumMod val="75000"/>
                  </a:schemeClr>
                </a:solidFill>
                <a:latin typeface="iCiel Alina" pitchFamily="50" charset="0"/>
                <a:ea typeface="Calibri" panose="020F0502020204030204" pitchFamily="34" charset="0"/>
                <a:cs typeface="Times New Roman" panose="02020603050405020304" pitchFamily="18" charset="0"/>
              </a:rPr>
              <a:t>Tình bạn</a:t>
            </a:r>
            <a:endParaRPr lang="en-US" sz="3200" b="1" dirty="0">
              <a:solidFill>
                <a:schemeClr val="accent5">
                  <a:lumMod val="75000"/>
                </a:schemeClr>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sz="2200" i="1" dirty="0">
                <a:solidFill>
                  <a:srgbClr val="002060"/>
                </a:solidFill>
                <a:latin typeface="iCiel Alina" pitchFamily="50" charset="0"/>
                <a:ea typeface="Calibri" panose="020F0502020204030204" pitchFamily="34" charset="0"/>
                <a:cs typeface="Times New Roman" panose="02020603050405020304" pitchFamily="18" charset="0"/>
              </a:rPr>
              <a:t>T</a:t>
            </a:r>
            <a:r>
              <a:rPr lang="it-IT" i="1" dirty="0">
                <a:solidFill>
                  <a:srgbClr val="002060"/>
                </a:solidFill>
                <a:latin typeface="iCiel Alina" pitchFamily="50" charset="0"/>
                <a:ea typeface="Calibri" panose="020F0502020204030204" pitchFamily="34" charset="0"/>
                <a:cs typeface="Times New Roman" panose="02020603050405020304" pitchFamily="18" charset="0"/>
              </a:rPr>
              <a:t>ình bạn như phép nhiệm màu</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Giúp ta xích lại gần nhau trong đời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Cùng bạn dạo cảnh rong chơi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Trên môi luôn thắm nụ cười đẹp tươi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Gặp nhau vui </a:t>
            </a:r>
            <a:r>
              <a:rPr lang="it-IT" i="1" dirty="0" smtClean="0">
                <a:solidFill>
                  <a:srgbClr val="002060"/>
                </a:solidFill>
                <a:latin typeface="iCiel Alina" pitchFamily="50" charset="0"/>
                <a:ea typeface="Calibri" panose="020F0502020204030204" pitchFamily="34" charset="0"/>
                <a:cs typeface="Times New Roman" panose="02020603050405020304" pitchFamily="18" charset="0"/>
              </a:rPr>
              <a:t>lắm bạn </a:t>
            </a:r>
            <a:r>
              <a:rPr lang="it-IT" i="1" dirty="0">
                <a:solidFill>
                  <a:srgbClr val="002060"/>
                </a:solidFill>
                <a:latin typeface="iCiel Alina" pitchFamily="50" charset="0"/>
                <a:ea typeface="Calibri" panose="020F0502020204030204" pitchFamily="34" charset="0"/>
                <a:cs typeface="Times New Roman" panose="02020603050405020304" pitchFamily="18" charset="0"/>
              </a:rPr>
              <a:t>ơi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Cười đùa nắc nẻ thảnh thơi yên bình</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Gạt buồn khơi lấy niềm tin</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Tìm trong vạt nắng một tình bạn thân</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Niềm vui nhân gấp bội lần</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Khi tình bạn đẹp không phân sang hèn</a:t>
            </a:r>
            <a:r>
              <a:rPr lang="it-IT" i="1" dirty="0" smtClean="0">
                <a:solidFill>
                  <a:srgbClr val="002060"/>
                </a:solidFill>
                <a:latin typeface="iCiel Alina" pitchFamily="50" charset="0"/>
                <a:ea typeface="Calibri" panose="020F0502020204030204" pitchFamily="34" charset="0"/>
                <a:cs typeface="Times New Roman" panose="02020603050405020304" pitchFamily="18" charset="0"/>
              </a:rPr>
              <a:t>.</a:t>
            </a:r>
          </a:p>
          <a:p>
            <a:pPr algn="ctr">
              <a:lnSpc>
                <a:spcPct val="107000"/>
              </a:lnSpc>
            </a:pPr>
            <a:r>
              <a:rPr lang="it-IT" b="1" i="1" dirty="0">
                <a:solidFill>
                  <a:srgbClr val="002060"/>
                </a:solidFill>
                <a:latin typeface="iCiel Alina" pitchFamily="50" charset="0"/>
                <a:ea typeface="Calibri" panose="020F0502020204030204" pitchFamily="34" charset="0"/>
                <a:cs typeface="Times New Roman" panose="02020603050405020304" pitchFamily="18" charset="0"/>
              </a:rPr>
              <a:t> </a:t>
            </a:r>
            <a:r>
              <a:rPr lang="it-IT" b="1" i="1" dirty="0" smtClean="0">
                <a:solidFill>
                  <a:srgbClr val="002060"/>
                </a:solidFill>
                <a:latin typeface="iCiel Alina" pitchFamily="50" charset="0"/>
                <a:ea typeface="Calibri" panose="020F0502020204030204" pitchFamily="34" charset="0"/>
                <a:cs typeface="Times New Roman" panose="02020603050405020304" pitchFamily="18" charset="0"/>
              </a:rPr>
              <a:t>                                     </a:t>
            </a:r>
            <a:r>
              <a:rPr lang="it-IT" b="1"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a:t>
            </a: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Axeng</a:t>
            </a:r>
            <a:r>
              <a:rPr lang="it-IT" b="1"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endPar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b="1" u="sng"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Câu 3</a:t>
            </a: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it-IT"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Theo nhà </a:t>
            </a:r>
            <a:r>
              <a:rPr lang="it-IT"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thơ, </a:t>
            </a:r>
            <a:r>
              <a:rPr lang="it-IT"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tình bạn đem đến cho chúng ta điều gì? Tìm những chi tiết, hình ảnh thơ thể hiện điều đó?</a:t>
            </a:r>
            <a:endParaRPr lang="en-US" dirty="0">
              <a:latin typeface="#9Slide03 AllRoundGothic" panose="020B07030202020201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b="1" u="sng"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Câu 4</a:t>
            </a:r>
            <a:r>
              <a:rPr lang="it-IT" b="1"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it-IT"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Từ </a:t>
            </a:r>
            <a:r>
              <a:rPr lang="it-IT"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nội dung của bài thơ trên, em hãy trình bày suy nghĩ của mình về vai trò của tình bạn (viết thành một đoạn văn 3-5 câu)</a:t>
            </a:r>
            <a:endParaRPr lang="en-US" dirty="0">
              <a:effectLst/>
              <a:latin typeface="#9Slide03 AllRoundGothic" panose="020B07030202020201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7257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240" y="794350"/>
            <a:ext cx="10561320" cy="5581721"/>
          </a:xfrm>
          <a:prstGeom prst="rect">
            <a:avLst/>
          </a:prstGeom>
        </p:spPr>
        <p:txBody>
          <a:bodyPr wrap="square">
            <a:spAutoFit/>
          </a:bodyPr>
          <a:lstStyle/>
          <a:p>
            <a:pPr indent="457200" algn="just">
              <a:lnSpc>
                <a:spcPct val="107000"/>
              </a:lnSpc>
              <a:spcAft>
                <a:spcPts val="0"/>
              </a:spcAft>
            </a:pP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Đọc ngữ liệu sau và trả lời các câu hỏi:</a:t>
            </a:r>
            <a:endParaRPr lang="en-US" dirty="0">
              <a:latin typeface="#9Slide03 AllRoundGothic" panose="020B0703020202020104" pitchFamily="34"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sz="2400" b="1" dirty="0">
                <a:solidFill>
                  <a:srgbClr val="C00000"/>
                </a:solidFill>
                <a:latin typeface="iCiel Alina" pitchFamily="50" charset="0"/>
                <a:ea typeface="Calibri" panose="020F0502020204030204" pitchFamily="34" charset="0"/>
                <a:cs typeface="Times New Roman" panose="02020603050405020304" pitchFamily="18" charset="0"/>
              </a:rPr>
              <a:t>Tình bạn</a:t>
            </a:r>
            <a:endParaRPr lang="en-US" sz="2400" dirty="0">
              <a:solidFill>
                <a:srgbClr val="C0000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sz="2000" i="1" dirty="0">
                <a:solidFill>
                  <a:srgbClr val="002060"/>
                </a:solidFill>
                <a:latin typeface="iCiel Alina" pitchFamily="50" charset="0"/>
                <a:ea typeface="Calibri" panose="020F0502020204030204" pitchFamily="34" charset="0"/>
                <a:cs typeface="Times New Roman" panose="02020603050405020304" pitchFamily="18" charset="0"/>
              </a:rPr>
              <a:t>Tình bạn như phép nhiệm màu</a:t>
            </a:r>
            <a:endParaRPr lang="en-US" sz="2000"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sz="2000" i="1" dirty="0">
                <a:solidFill>
                  <a:srgbClr val="002060"/>
                </a:solidFill>
                <a:latin typeface="iCiel Alina" pitchFamily="50" charset="0"/>
                <a:ea typeface="Calibri" panose="020F0502020204030204" pitchFamily="34" charset="0"/>
                <a:cs typeface="Times New Roman" panose="02020603050405020304" pitchFamily="18" charset="0"/>
              </a:rPr>
              <a:t>             Giúp ta xích lại gần nhau trong đời</a:t>
            </a:r>
            <a:endParaRPr lang="en-US" sz="2000"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sz="2000" i="1" dirty="0">
                <a:solidFill>
                  <a:srgbClr val="002060"/>
                </a:solidFill>
                <a:latin typeface="iCiel Alina" pitchFamily="50" charset="0"/>
                <a:ea typeface="Calibri" panose="020F0502020204030204" pitchFamily="34" charset="0"/>
                <a:cs typeface="Times New Roman" panose="02020603050405020304" pitchFamily="18" charset="0"/>
              </a:rPr>
              <a:t>Cùng bạn dạo cảnh rong chơi</a:t>
            </a:r>
            <a:endParaRPr lang="en-US" sz="2000"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sz="2000" i="1" dirty="0">
                <a:solidFill>
                  <a:srgbClr val="002060"/>
                </a:solidFill>
                <a:latin typeface="iCiel Alina" pitchFamily="50" charset="0"/>
                <a:ea typeface="Calibri" panose="020F0502020204030204" pitchFamily="34" charset="0"/>
                <a:cs typeface="Times New Roman" panose="02020603050405020304" pitchFamily="18" charset="0"/>
              </a:rPr>
              <a:t>            Trên môi luôn thắm nụ cười đẹp tươi</a:t>
            </a:r>
            <a:endParaRPr lang="en-US" sz="2000"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sz="2000" i="1" dirty="0">
                <a:solidFill>
                  <a:srgbClr val="002060"/>
                </a:solidFill>
                <a:latin typeface="iCiel Alina" pitchFamily="50" charset="0"/>
                <a:ea typeface="Calibri" panose="020F0502020204030204" pitchFamily="34" charset="0"/>
                <a:cs typeface="Times New Roman" panose="02020603050405020304" pitchFamily="18" charset="0"/>
              </a:rPr>
              <a:t>Gặp nhau vui làm bạn ơi</a:t>
            </a:r>
            <a:endParaRPr lang="en-US" sz="2000"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sz="2000" i="1" dirty="0">
                <a:solidFill>
                  <a:srgbClr val="002060"/>
                </a:solidFill>
                <a:latin typeface="iCiel Alina" pitchFamily="50" charset="0"/>
                <a:ea typeface="Calibri" panose="020F0502020204030204" pitchFamily="34" charset="0"/>
                <a:cs typeface="Times New Roman" panose="02020603050405020304" pitchFamily="18" charset="0"/>
              </a:rPr>
              <a:t>            Cười đùa nắc nẻ thảnh thơi yên bình</a:t>
            </a:r>
            <a:endParaRPr lang="en-US" sz="2000"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sz="2000" i="1" dirty="0">
                <a:solidFill>
                  <a:srgbClr val="002060"/>
                </a:solidFill>
                <a:latin typeface="iCiel Alina" pitchFamily="50" charset="0"/>
                <a:ea typeface="Calibri" panose="020F0502020204030204" pitchFamily="34" charset="0"/>
                <a:cs typeface="Times New Roman" panose="02020603050405020304" pitchFamily="18" charset="0"/>
              </a:rPr>
              <a:t>Gạt buồn khơi lấy niềm tin</a:t>
            </a:r>
            <a:endParaRPr lang="en-US" sz="2000"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sz="2000" i="1" dirty="0">
                <a:solidFill>
                  <a:srgbClr val="002060"/>
                </a:solidFill>
                <a:latin typeface="iCiel Alina" pitchFamily="50" charset="0"/>
                <a:ea typeface="Calibri" panose="020F0502020204030204" pitchFamily="34" charset="0"/>
                <a:cs typeface="Times New Roman" panose="02020603050405020304" pitchFamily="18" charset="0"/>
              </a:rPr>
              <a:t>                 Tìm trong vạt nắng một tình bạn thân</a:t>
            </a:r>
            <a:endParaRPr lang="en-US" sz="2000"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sz="2000" i="1" dirty="0">
                <a:solidFill>
                  <a:srgbClr val="002060"/>
                </a:solidFill>
                <a:latin typeface="iCiel Alina" pitchFamily="50" charset="0"/>
                <a:ea typeface="Calibri" panose="020F0502020204030204" pitchFamily="34" charset="0"/>
                <a:cs typeface="Times New Roman" panose="02020603050405020304" pitchFamily="18" charset="0"/>
              </a:rPr>
              <a:t>Niềm vui nhân gấp bội lần</a:t>
            </a:r>
            <a:endParaRPr lang="en-US" sz="2000"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sz="2000" i="1" dirty="0">
                <a:solidFill>
                  <a:srgbClr val="002060"/>
                </a:solidFill>
                <a:latin typeface="iCiel Alina" pitchFamily="50" charset="0"/>
                <a:ea typeface="Calibri" panose="020F0502020204030204" pitchFamily="34" charset="0"/>
                <a:cs typeface="Times New Roman" panose="02020603050405020304" pitchFamily="18" charset="0"/>
              </a:rPr>
              <a:t>                   Khi tình bạn đẹp không phân sang hèn</a:t>
            </a:r>
            <a:r>
              <a:rPr lang="it-IT" sz="2000" i="1" dirty="0" smtClean="0">
                <a:solidFill>
                  <a:srgbClr val="002060"/>
                </a:solidFill>
                <a:latin typeface="iCiel Alina" pitchFamily="50" charset="0"/>
                <a:ea typeface="Calibri" panose="020F0502020204030204" pitchFamily="34" charset="0"/>
                <a:cs typeface="Times New Roman" panose="02020603050405020304" pitchFamily="18" charset="0"/>
              </a:rPr>
              <a:t>.</a:t>
            </a:r>
            <a:endParaRPr lang="en-US" sz="2000"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(Axeng)</a:t>
            </a:r>
            <a:endParaRPr lang="en-US" dirty="0">
              <a:latin typeface="#9Slide03 AllRoundGothic" panose="020B07030202020201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it-IT" b="1" u="sng"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Câu 1</a:t>
            </a: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it-IT"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Bài thơ trên viết theo thể thơ gì? Xác định phương thức biểu đạt chính của bài thơ</a:t>
            </a:r>
            <a:r>
              <a:rPr lang="it-IT"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a:t>
            </a:r>
          </a:p>
          <a:p>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Bài</a:t>
            </a:r>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thơ</a:t>
            </a:r>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trên</a:t>
            </a:r>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viết</a:t>
            </a:r>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theo</a:t>
            </a:r>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thể</a:t>
            </a:r>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thơ</a:t>
            </a:r>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Lục</a:t>
            </a:r>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bát</a:t>
            </a:r>
            <a:r>
              <a:rPr lang="en-US" sz="2000" dirty="0">
                <a:solidFill>
                  <a:srgbClr val="C00000"/>
                </a:solidFill>
                <a:latin typeface="#9Slide03 AllRoundGothic" panose="020B0703020202020104" pitchFamily="34" charset="0"/>
              </a:rPr>
              <a:t>.</a:t>
            </a:r>
          </a:p>
          <a:p>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Phương</a:t>
            </a:r>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thức</a:t>
            </a:r>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biểu</a:t>
            </a:r>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đạt</a:t>
            </a:r>
            <a:r>
              <a:rPr lang="en-US" sz="2000" dirty="0">
                <a:solidFill>
                  <a:srgbClr val="C00000"/>
                </a:solidFill>
                <a:latin typeface="#9Slide03 AllRoundGothic" panose="020B0703020202020104" pitchFamily="34" charset="0"/>
              </a:rPr>
              <a:t> </a:t>
            </a:r>
            <a:r>
              <a:rPr lang="en-US" sz="2000" u="sng" dirty="0" err="1">
                <a:solidFill>
                  <a:srgbClr val="C00000"/>
                </a:solidFill>
                <a:latin typeface="#9Slide03 AllRoundGothic" panose="020B0703020202020104" pitchFamily="34" charset="0"/>
              </a:rPr>
              <a:t>chính</a:t>
            </a:r>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của</a:t>
            </a:r>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bài</a:t>
            </a:r>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thơ</a:t>
            </a:r>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biểu</a:t>
            </a:r>
            <a:r>
              <a:rPr lang="en-US" sz="2000" dirty="0">
                <a:solidFill>
                  <a:srgbClr val="C00000"/>
                </a:solidFill>
                <a:latin typeface="#9Slide03 AllRoundGothic" panose="020B0703020202020104" pitchFamily="34" charset="0"/>
              </a:rPr>
              <a:t> </a:t>
            </a:r>
            <a:r>
              <a:rPr lang="en-US" sz="2000" dirty="0" err="1">
                <a:solidFill>
                  <a:srgbClr val="C00000"/>
                </a:solidFill>
                <a:latin typeface="#9Slide03 AllRoundGothic" panose="020B0703020202020104" pitchFamily="34" charset="0"/>
              </a:rPr>
              <a:t>cảm</a:t>
            </a:r>
            <a:r>
              <a:rPr lang="en-US" sz="2000" dirty="0">
                <a:solidFill>
                  <a:srgbClr val="C00000"/>
                </a:solidFill>
                <a:latin typeface="#9Slide03 AllRoundGothic" panose="020B0703020202020104" pitchFamily="34" charset="0"/>
              </a:rPr>
              <a:t>.</a:t>
            </a:r>
            <a:endParaRPr lang="it-IT" sz="2000" dirty="0">
              <a:solidFill>
                <a:srgbClr val="C00000"/>
              </a:solidFill>
              <a:latin typeface="#9Slide03 AllRoundGothic" panose="020B07030202020201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US" dirty="0">
              <a:latin typeface="#9Slide03 AllRoundGothic" panose="020B07030202020201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293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4" end="14"/>
                                            </p:txEl>
                                          </p:spTgt>
                                        </p:tgtEl>
                                        <p:attrNameLst>
                                          <p:attrName>style.visibility</p:attrName>
                                        </p:attrNameLst>
                                      </p:cBhvr>
                                      <p:to>
                                        <p:strVal val="visible"/>
                                      </p:to>
                                    </p:set>
                                    <p:anim calcmode="lin" valueType="num">
                                      <p:cBhvr additive="base">
                                        <p:cTn id="7"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5" end="15"/>
                                            </p:txEl>
                                          </p:spTgt>
                                        </p:tgtEl>
                                        <p:attrNameLst>
                                          <p:attrName>style.visibility</p:attrName>
                                        </p:attrNameLst>
                                      </p:cBhvr>
                                      <p:to>
                                        <p:strVal val="visible"/>
                                      </p:to>
                                    </p:set>
                                    <p:animEffect transition="in" filter="barn(inVertical)">
                                      <p:cBhvr>
                                        <p:cTn id="13"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776" y="434762"/>
            <a:ext cx="5751576" cy="5607048"/>
          </a:xfrm>
          <a:prstGeom prst="rect">
            <a:avLst/>
          </a:prstGeom>
          <a:ln>
            <a:solidFill>
              <a:schemeClr val="accent1">
                <a:lumMod val="75000"/>
              </a:schemeClr>
            </a:solidFill>
          </a:ln>
        </p:spPr>
        <p:txBody>
          <a:bodyPr wrap="square">
            <a:spAutoFit/>
          </a:bodyPr>
          <a:lstStyle/>
          <a:p>
            <a:pPr indent="457200" algn="just">
              <a:lnSpc>
                <a:spcPct val="107000"/>
              </a:lnSpc>
              <a:spcAft>
                <a:spcPts val="0"/>
              </a:spcAft>
            </a:pP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Đọc ngữ liệu sau và trả lời các câu hỏi:</a:t>
            </a:r>
            <a:endParaRPr lang="en-US" dirty="0">
              <a:latin typeface="#9Slide03 AllRoundGothic" panose="020B0703020202020104" pitchFamily="34"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b="1" dirty="0">
                <a:solidFill>
                  <a:schemeClr val="accent6">
                    <a:lumMod val="75000"/>
                  </a:schemeClr>
                </a:solidFill>
                <a:latin typeface="iCiel Alina" pitchFamily="50" charset="0"/>
                <a:ea typeface="Calibri" panose="020F0502020204030204" pitchFamily="34" charset="0"/>
                <a:cs typeface="Times New Roman" panose="02020603050405020304" pitchFamily="18" charset="0"/>
              </a:rPr>
              <a:t>Tình bạn</a:t>
            </a:r>
            <a:endParaRPr lang="en-US" dirty="0">
              <a:solidFill>
                <a:schemeClr val="accent6">
                  <a:lumMod val="75000"/>
                </a:schemeClr>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Tình bạn như phép nhiệm màu</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Giúp ta xích lại gần nhau trong đời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Cùng bạn dạo cảnh rong chơi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Trên môi luôn thắm nụ cười đẹp tươi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Gặp nhau vui làm bạn ơi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Cười đùa nắc nẻ thảnh thơi yên bình</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Gạt buồn khơi lấy niềm tin</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Tìm trong vạt nắng một tình bạn thân</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Niềm vui nhân gấp bội lần</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Khi tình bạn đẹp không phân sang hèn..</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(Axeng)</a:t>
            </a:r>
            <a:endParaRPr lang="en-US" dirty="0">
              <a:latin typeface="#9Slide03 AllRoundGothic" panose="020B0703020202020104" pitchFamily="34" charset="0"/>
              <a:ea typeface="Calibri" panose="020F0502020204030204" pitchFamily="34" charset="0"/>
              <a:cs typeface="Times New Roman" panose="02020603050405020304" pitchFamily="18" charset="0"/>
            </a:endParaRPr>
          </a:p>
          <a:p>
            <a:r>
              <a:rPr lang="it-IT" b="1" u="sng" dirty="0"/>
              <a:t>Câu 2</a:t>
            </a:r>
            <a:r>
              <a:rPr lang="it-IT" b="1" dirty="0"/>
              <a:t>:</a:t>
            </a:r>
            <a:r>
              <a:rPr lang="it-IT" dirty="0"/>
              <a:t> </a:t>
            </a:r>
            <a:r>
              <a:rPr lang="it-IT" dirty="0">
                <a:latin typeface="#9Slide03 AllRoundGothic" panose="020B0703020202020104" pitchFamily="34" charset="0"/>
              </a:rPr>
              <a:t>Xác định biện pháp tu từ và cụm danh từ trong những câu thơ sau: </a:t>
            </a:r>
            <a:endParaRPr lang="en-US" dirty="0">
              <a:latin typeface="#9Slide03 AllRoundGothic" panose="020B0703020202020104" pitchFamily="34" charset="0"/>
            </a:endParaRPr>
          </a:p>
          <a:p>
            <a:pPr algn="ctr"/>
            <a:r>
              <a:rPr lang="it-IT" i="1" dirty="0" smtClean="0"/>
              <a:t>           Tình </a:t>
            </a:r>
            <a:r>
              <a:rPr lang="it-IT" i="1" dirty="0"/>
              <a:t>bạn như phép nhiệm màu</a:t>
            </a:r>
            <a:endParaRPr lang="en-US" dirty="0"/>
          </a:p>
          <a:p>
            <a:pPr algn="ctr"/>
            <a:r>
              <a:rPr lang="it-IT" i="1" dirty="0"/>
              <a:t>             Giúp ta xích lại gần nhau trong đời</a:t>
            </a:r>
            <a:endParaRPr lang="en-US" dirty="0"/>
          </a:p>
          <a:p>
            <a:pPr algn="ctr"/>
            <a:r>
              <a:rPr lang="it-IT" i="1" dirty="0"/>
              <a:t>Cùng bạn dạo cảnh rong chơi</a:t>
            </a:r>
            <a:endParaRPr lang="en-US" dirty="0"/>
          </a:p>
          <a:p>
            <a:pPr algn="ctr"/>
            <a:r>
              <a:rPr lang="it-IT" i="1" dirty="0"/>
              <a:t>            Trên môi luôn thắm nụ cười đẹp </a:t>
            </a:r>
            <a:r>
              <a:rPr lang="it-IT" i="1" dirty="0" smtClean="0"/>
              <a:t>tươi</a:t>
            </a:r>
            <a:endParaRPr lang="en-US" dirty="0"/>
          </a:p>
        </p:txBody>
      </p:sp>
      <p:sp>
        <p:nvSpPr>
          <p:cNvPr id="3" name="Rectangle 2"/>
          <p:cNvSpPr/>
          <p:nvPr/>
        </p:nvSpPr>
        <p:spPr>
          <a:xfrm>
            <a:off x="6373368" y="3049946"/>
            <a:ext cx="5111496" cy="1200329"/>
          </a:xfrm>
          <a:prstGeom prst="rect">
            <a:avLst/>
          </a:prstGeom>
        </p:spPr>
        <p:txBody>
          <a:bodyPr wrap="square">
            <a:spAutoFit/>
          </a:bodyPr>
          <a:lstStyle/>
          <a:p>
            <a:pPr algn="just"/>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Biện</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pháp</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tu</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từ</a:t>
            </a:r>
            <a:r>
              <a:rPr lang="en-GB" sz="2400" b="1" dirty="0" smtClean="0">
                <a:latin typeface="Times New Roman" panose="02020603050405020304" pitchFamily="18" charset="0"/>
                <a:cs typeface="Times New Roman" panose="02020603050405020304" pitchFamily="18" charset="0"/>
              </a:rPr>
              <a:t>: so </a:t>
            </a:r>
            <a:r>
              <a:rPr lang="en-GB" sz="2400" b="1" dirty="0" err="1" smtClean="0">
                <a:latin typeface="Times New Roman" panose="02020603050405020304" pitchFamily="18" charset="0"/>
                <a:cs typeface="Times New Roman" panose="02020603050405020304" pitchFamily="18" charset="0"/>
              </a:rPr>
              <a:t>sánh</a:t>
            </a:r>
            <a:r>
              <a:rPr lang="en-GB" sz="2400" b="1" dirty="0">
                <a:latin typeface="Times New Roman" panose="02020603050405020304" pitchFamily="18" charset="0"/>
                <a:cs typeface="Times New Roman" panose="02020603050405020304" pitchFamily="18" charset="0"/>
              </a:rPr>
              <a:t> </a:t>
            </a:r>
            <a:endParaRPr lang="en-GB" sz="2400" b="1" dirty="0" smtClean="0">
              <a:latin typeface="Times New Roman" panose="02020603050405020304" pitchFamily="18" charset="0"/>
              <a:cs typeface="Times New Roman" panose="02020603050405020304" pitchFamily="18" charset="0"/>
            </a:endParaRPr>
          </a:p>
          <a:p>
            <a:pPr algn="just"/>
            <a:r>
              <a:rPr lang="en-GB" sz="2400" b="1" dirty="0" smtClean="0">
                <a:latin typeface="Times New Roman" panose="02020603050405020304" pitchFamily="18" charset="0"/>
                <a:cs typeface="Times New Roman" panose="02020603050405020304" pitchFamily="18" charset="0"/>
              </a:rPr>
              <a:t>       </a:t>
            </a:r>
            <a:r>
              <a:rPr lang="en-GB" sz="2400" b="1" dirty="0" smtClean="0">
                <a:solidFill>
                  <a:srgbClr val="C00000"/>
                </a:solidFill>
                <a:latin typeface="Times New Roman" panose="02020603050405020304" pitchFamily="18" charset="0"/>
                <a:cs typeface="Times New Roman" panose="02020603050405020304" pitchFamily="18" charset="0"/>
              </a:rPr>
              <a:t>‘’</a:t>
            </a:r>
            <a:r>
              <a:rPr lang="en-GB" sz="2400" b="1" dirty="0" err="1" smtClean="0">
                <a:solidFill>
                  <a:srgbClr val="C00000"/>
                </a:solidFill>
                <a:latin typeface="Times New Roman" panose="02020603050405020304" pitchFamily="18" charset="0"/>
                <a:cs typeface="Times New Roman" panose="02020603050405020304" pitchFamily="18" charset="0"/>
              </a:rPr>
              <a:t>tình</a:t>
            </a:r>
            <a:r>
              <a:rPr lang="en-GB" sz="2400" b="1" dirty="0" smtClean="0">
                <a:solidFill>
                  <a:srgbClr val="C00000"/>
                </a:solidFill>
                <a:latin typeface="Times New Roman" panose="02020603050405020304" pitchFamily="18" charset="0"/>
                <a:cs typeface="Times New Roman" panose="02020603050405020304" pitchFamily="18" charset="0"/>
              </a:rPr>
              <a:t> </a:t>
            </a:r>
            <a:r>
              <a:rPr lang="en-GB" sz="2400" b="1" dirty="0" err="1" smtClean="0">
                <a:solidFill>
                  <a:srgbClr val="C00000"/>
                </a:solidFill>
                <a:latin typeface="Times New Roman" panose="02020603050405020304" pitchFamily="18" charset="0"/>
                <a:cs typeface="Times New Roman" panose="02020603050405020304" pitchFamily="18" charset="0"/>
              </a:rPr>
              <a:t>bạn</a:t>
            </a:r>
            <a:r>
              <a:rPr lang="en-GB" sz="2400" b="1" dirty="0" smtClean="0">
                <a:solidFill>
                  <a:srgbClr val="C00000"/>
                </a:solidFill>
                <a:latin typeface="Times New Roman" panose="02020603050405020304" pitchFamily="18" charset="0"/>
                <a:cs typeface="Times New Roman" panose="02020603050405020304" pitchFamily="18" charset="0"/>
              </a:rPr>
              <a:t> </a:t>
            </a:r>
            <a:r>
              <a:rPr lang="en-GB" sz="2400" b="1" dirty="0" err="1" smtClean="0">
                <a:solidFill>
                  <a:srgbClr val="C00000"/>
                </a:solidFill>
                <a:latin typeface="Times New Roman" panose="02020603050405020304" pitchFamily="18" charset="0"/>
                <a:cs typeface="Times New Roman" panose="02020603050405020304" pitchFamily="18" charset="0"/>
              </a:rPr>
              <a:t>như</a:t>
            </a:r>
            <a:r>
              <a:rPr lang="en-GB" sz="2400" b="1" dirty="0" smtClean="0">
                <a:solidFill>
                  <a:srgbClr val="C00000"/>
                </a:solidFill>
                <a:latin typeface="Times New Roman" panose="02020603050405020304" pitchFamily="18" charset="0"/>
                <a:cs typeface="Times New Roman" panose="02020603050405020304" pitchFamily="18" charset="0"/>
              </a:rPr>
              <a:t> </a:t>
            </a:r>
            <a:r>
              <a:rPr lang="en-GB" sz="2400" b="1" dirty="0" err="1" smtClean="0">
                <a:solidFill>
                  <a:srgbClr val="C00000"/>
                </a:solidFill>
                <a:latin typeface="Times New Roman" panose="02020603050405020304" pitchFamily="18" charset="0"/>
                <a:cs typeface="Times New Roman" panose="02020603050405020304" pitchFamily="18" charset="0"/>
              </a:rPr>
              <a:t>phép</a:t>
            </a:r>
            <a:r>
              <a:rPr lang="en-GB" sz="2400" b="1" dirty="0" smtClean="0">
                <a:solidFill>
                  <a:srgbClr val="C00000"/>
                </a:solidFill>
                <a:latin typeface="Times New Roman" panose="02020603050405020304" pitchFamily="18" charset="0"/>
                <a:cs typeface="Times New Roman" panose="02020603050405020304" pitchFamily="18" charset="0"/>
              </a:rPr>
              <a:t> </a:t>
            </a:r>
            <a:r>
              <a:rPr lang="en-GB" sz="2400" b="1" dirty="0" err="1" smtClean="0">
                <a:solidFill>
                  <a:srgbClr val="C00000"/>
                </a:solidFill>
                <a:latin typeface="Times New Roman" panose="02020603050405020304" pitchFamily="18" charset="0"/>
                <a:cs typeface="Times New Roman" panose="02020603050405020304" pitchFamily="18" charset="0"/>
              </a:rPr>
              <a:t>nhiệm</a:t>
            </a:r>
            <a:r>
              <a:rPr lang="en-GB" sz="2400" b="1" dirty="0" smtClean="0">
                <a:solidFill>
                  <a:srgbClr val="C00000"/>
                </a:solidFill>
                <a:latin typeface="Times New Roman" panose="02020603050405020304" pitchFamily="18" charset="0"/>
                <a:cs typeface="Times New Roman" panose="02020603050405020304" pitchFamily="18" charset="0"/>
              </a:rPr>
              <a:t> </a:t>
            </a:r>
            <a:r>
              <a:rPr lang="en-GB" sz="2400" b="1" dirty="0" err="1" smtClean="0">
                <a:solidFill>
                  <a:srgbClr val="C00000"/>
                </a:solidFill>
                <a:latin typeface="Times New Roman" panose="02020603050405020304" pitchFamily="18" charset="0"/>
                <a:cs typeface="Times New Roman" panose="02020603050405020304" pitchFamily="18" charset="0"/>
              </a:rPr>
              <a:t>màu</a:t>
            </a:r>
            <a:r>
              <a:rPr lang="en-GB" sz="2400" b="1" dirty="0" smtClean="0">
                <a:solidFill>
                  <a:srgbClr val="C00000"/>
                </a:solidFill>
                <a:latin typeface="Times New Roman" panose="02020603050405020304" pitchFamily="18" charset="0"/>
                <a:cs typeface="Times New Roman" panose="02020603050405020304" pitchFamily="18" charset="0"/>
              </a:rPr>
              <a:t>’’</a:t>
            </a:r>
          </a:p>
          <a:p>
            <a:pPr algn="just"/>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Cụm</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danh</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từ</a:t>
            </a:r>
            <a:r>
              <a:rPr lang="en-GB" sz="2400" b="1" dirty="0" smtClean="0">
                <a:latin typeface="Times New Roman" panose="02020603050405020304" pitchFamily="18" charset="0"/>
                <a:cs typeface="Times New Roman" panose="02020603050405020304" pitchFamily="18" charset="0"/>
              </a:rPr>
              <a:t>: </a:t>
            </a:r>
            <a:r>
              <a:rPr lang="en-GB" sz="2400" b="1" dirty="0" err="1" smtClean="0">
                <a:solidFill>
                  <a:srgbClr val="0000FF"/>
                </a:solidFill>
                <a:latin typeface="Times New Roman" panose="02020603050405020304" pitchFamily="18" charset="0"/>
                <a:cs typeface="Times New Roman" panose="02020603050405020304" pitchFamily="18" charset="0"/>
              </a:rPr>
              <a:t>nụ</a:t>
            </a:r>
            <a:r>
              <a:rPr lang="en-GB" sz="2400" b="1" dirty="0" smtClean="0">
                <a:solidFill>
                  <a:srgbClr val="0000FF"/>
                </a:solidFill>
                <a:latin typeface="Times New Roman" panose="02020603050405020304" pitchFamily="18" charset="0"/>
                <a:cs typeface="Times New Roman" panose="02020603050405020304" pitchFamily="18" charset="0"/>
              </a:rPr>
              <a:t> </a:t>
            </a:r>
            <a:r>
              <a:rPr lang="en-GB" sz="2400" b="1" dirty="0" err="1" smtClean="0">
                <a:solidFill>
                  <a:srgbClr val="0000FF"/>
                </a:solidFill>
                <a:latin typeface="Times New Roman" panose="02020603050405020304" pitchFamily="18" charset="0"/>
                <a:cs typeface="Times New Roman" panose="02020603050405020304" pitchFamily="18" charset="0"/>
              </a:rPr>
              <a:t>cười</a:t>
            </a:r>
            <a:r>
              <a:rPr lang="en-GB" sz="2400" b="1" dirty="0" smtClean="0">
                <a:solidFill>
                  <a:srgbClr val="0000FF"/>
                </a:solidFill>
                <a:latin typeface="Times New Roman" panose="02020603050405020304" pitchFamily="18" charset="0"/>
                <a:cs typeface="Times New Roman" panose="02020603050405020304" pitchFamily="18" charset="0"/>
              </a:rPr>
              <a:t> </a:t>
            </a:r>
            <a:r>
              <a:rPr lang="en-GB" sz="2400" b="1" dirty="0" err="1" smtClean="0">
                <a:solidFill>
                  <a:srgbClr val="0000FF"/>
                </a:solidFill>
                <a:latin typeface="Times New Roman" panose="02020603050405020304" pitchFamily="18" charset="0"/>
                <a:cs typeface="Times New Roman" panose="02020603050405020304" pitchFamily="18" charset="0"/>
              </a:rPr>
              <a:t>đẹp</a:t>
            </a:r>
            <a:r>
              <a:rPr lang="en-GB" sz="2400" b="1" dirty="0" smtClean="0">
                <a:solidFill>
                  <a:srgbClr val="0000FF"/>
                </a:solidFill>
                <a:latin typeface="Times New Roman" panose="02020603050405020304" pitchFamily="18" charset="0"/>
                <a:cs typeface="Times New Roman" panose="02020603050405020304" pitchFamily="18" charset="0"/>
              </a:rPr>
              <a:t> </a:t>
            </a:r>
            <a:r>
              <a:rPr lang="en-GB" sz="2400" b="1" dirty="0" err="1" smtClean="0">
                <a:solidFill>
                  <a:srgbClr val="0000FF"/>
                </a:solidFill>
                <a:latin typeface="Times New Roman" panose="02020603050405020304" pitchFamily="18" charset="0"/>
                <a:cs typeface="Times New Roman" panose="02020603050405020304" pitchFamily="18" charset="0"/>
              </a:rPr>
              <a:t>tươi</a:t>
            </a:r>
            <a:r>
              <a:rPr lang="en-GB" sz="2400" b="1" dirty="0" smtClean="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09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xmlns=""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xmlns=""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xmlns=""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xmlns=""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xmlns=""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xmlns="" id="{813D66B9-4A09-462C-AA26-03692FE6AEA6}"/>
              </a:ext>
            </a:extLst>
          </p:cNvPr>
          <p:cNvSpPr txBox="1"/>
          <p:nvPr/>
        </p:nvSpPr>
        <p:spPr>
          <a:xfrm>
            <a:off x="4253005" y="2626114"/>
            <a:ext cx="4111753" cy="923330"/>
          </a:xfrm>
          <a:prstGeom prst="rect">
            <a:avLst/>
          </a:prstGeom>
          <a:noFill/>
        </p:spPr>
        <p:txBody>
          <a:bodyPr wrap="square" rtlCol="0">
            <a:spAutoFit/>
          </a:bodyPr>
          <a:lstStyle/>
          <a:p>
            <a:pPr algn="ctr"/>
            <a:r>
              <a:rPr lang="en-US" altLang="zh-CN" sz="5400" b="1" dirty="0" err="1">
                <a:solidFill>
                  <a:srgbClr val="C00000"/>
                </a:solidFill>
                <a:latin typeface="iCiel Amerigraf" pitchFamily="2" charset="0"/>
                <a:cs typeface="Times New Roman" panose="02020603050405020304" pitchFamily="18" charset="0"/>
              </a:rPr>
              <a:t>Khởi</a:t>
            </a:r>
            <a:r>
              <a:rPr lang="en-US" altLang="zh-CN" sz="5400" b="1" dirty="0">
                <a:solidFill>
                  <a:srgbClr val="C00000"/>
                </a:solidFill>
                <a:latin typeface="iCiel Amerigraf" pitchFamily="2" charset="0"/>
                <a:cs typeface="Times New Roman" panose="02020603050405020304" pitchFamily="18" charset="0"/>
              </a:rPr>
              <a:t> </a:t>
            </a:r>
            <a:r>
              <a:rPr lang="en-US" altLang="zh-CN" sz="5400" b="1" dirty="0" err="1">
                <a:solidFill>
                  <a:srgbClr val="C00000"/>
                </a:solidFill>
                <a:latin typeface="iCiel Amerigraf" pitchFamily="2" charset="0"/>
                <a:cs typeface="Times New Roman" panose="02020603050405020304" pitchFamily="18" charset="0"/>
              </a:rPr>
              <a:t>động</a:t>
            </a:r>
            <a:endParaRPr lang="en-US" altLang="zh-CN" sz="5400" b="1" dirty="0">
              <a:solidFill>
                <a:srgbClr val="C00000"/>
              </a:solidFill>
              <a:latin typeface="iCiel Amerigraf" pitchFamily="2" charset="0"/>
              <a:cs typeface="Times New Roman" panose="02020603050405020304" pitchFamily="18" charset="0"/>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581907"/>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664" y="748322"/>
            <a:ext cx="5172456" cy="5130635"/>
          </a:xfrm>
          <a:prstGeom prst="rect">
            <a:avLst/>
          </a:prstGeom>
          <a:ln>
            <a:solidFill>
              <a:schemeClr val="accent1">
                <a:lumMod val="75000"/>
              </a:schemeClr>
            </a:solidFill>
          </a:ln>
        </p:spPr>
        <p:txBody>
          <a:bodyPr wrap="square">
            <a:spAutoFit/>
          </a:bodyPr>
          <a:lstStyle/>
          <a:p>
            <a:pPr indent="457200" algn="just">
              <a:lnSpc>
                <a:spcPct val="107000"/>
              </a:lnSpc>
              <a:spcAft>
                <a:spcPts val="0"/>
              </a:spcAft>
            </a:pP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Đọc ngữ liệu sau và trả lời các câu hỏi:</a:t>
            </a:r>
            <a:endParaRPr lang="en-US" dirty="0">
              <a:latin typeface="#9Slide03 AllRoundGothic" panose="020B0703020202020104" pitchFamily="34"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sz="3200" b="1" dirty="0">
                <a:solidFill>
                  <a:schemeClr val="accent5">
                    <a:lumMod val="75000"/>
                  </a:schemeClr>
                </a:solidFill>
                <a:latin typeface="iCiel Alina" pitchFamily="50" charset="0"/>
                <a:ea typeface="Calibri" panose="020F0502020204030204" pitchFamily="34" charset="0"/>
                <a:cs typeface="Times New Roman" panose="02020603050405020304" pitchFamily="18" charset="0"/>
              </a:rPr>
              <a:t>Tình bạn</a:t>
            </a:r>
            <a:endParaRPr lang="en-US" sz="3200" b="1" dirty="0">
              <a:solidFill>
                <a:schemeClr val="accent5">
                  <a:lumMod val="75000"/>
                </a:schemeClr>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sz="2200" i="1" dirty="0">
                <a:solidFill>
                  <a:srgbClr val="002060"/>
                </a:solidFill>
                <a:latin typeface="iCiel Alina" pitchFamily="50" charset="0"/>
                <a:ea typeface="Calibri" panose="020F0502020204030204" pitchFamily="34" charset="0"/>
                <a:cs typeface="Times New Roman" panose="02020603050405020304" pitchFamily="18" charset="0"/>
              </a:rPr>
              <a:t>T</a:t>
            </a:r>
            <a:r>
              <a:rPr lang="it-IT" i="1" dirty="0">
                <a:solidFill>
                  <a:srgbClr val="002060"/>
                </a:solidFill>
                <a:latin typeface="iCiel Alina" pitchFamily="50" charset="0"/>
                <a:ea typeface="Calibri" panose="020F0502020204030204" pitchFamily="34" charset="0"/>
                <a:cs typeface="Times New Roman" panose="02020603050405020304" pitchFamily="18" charset="0"/>
              </a:rPr>
              <a:t>ình bạn như phép nhiệm màu</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Giúp ta xích lại gần nhau trong đời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Cùng bạn dạo cảnh rong chơi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Trên môi luôn thắm nụ cười đẹp tươi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Gặp nhau vui lắm bạn ơi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Cười đùa nắc nẻ thảnh thơi yên bình</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Gạt buồn khơi lấy niềm tin</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Tìm trong vạt nắng một tình bạn thân</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Niềm vui nhân gấp bội lần</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Khi tình bạn đẹp không phân sang hèn.</a:t>
            </a:r>
          </a:p>
          <a:p>
            <a:pPr algn="ctr">
              <a:lnSpc>
                <a:spcPct val="107000"/>
              </a:lnSpc>
            </a:pPr>
            <a:r>
              <a:rPr lang="it-IT" b="1" i="1" dirty="0">
                <a:solidFill>
                  <a:srgbClr val="002060"/>
                </a:solidFill>
                <a:latin typeface="iCiel Alina" pitchFamily="50" charset="0"/>
                <a:ea typeface="Calibri" panose="020F0502020204030204" pitchFamily="34" charset="0"/>
                <a:cs typeface="Times New Roman" panose="02020603050405020304" pitchFamily="18" charset="0"/>
              </a:rPr>
              <a:t>                                      </a:t>
            </a: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(Axeng) </a:t>
            </a:r>
          </a:p>
          <a:p>
            <a:pPr algn="just">
              <a:lnSpc>
                <a:spcPct val="107000"/>
              </a:lnSpc>
              <a:spcAft>
                <a:spcPts val="0"/>
              </a:spcAft>
            </a:pPr>
            <a:r>
              <a:rPr lang="it-IT" b="1" u="sng"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Câu 3</a:t>
            </a: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it-IT"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Theo nhà </a:t>
            </a:r>
            <a:r>
              <a:rPr lang="it-IT"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thơ, </a:t>
            </a:r>
            <a:r>
              <a:rPr lang="it-IT"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tình bạn đem đến cho chúng ta điều gì? Tìm những chi tiết, hình ảnh thơ thể hiện điều đó</a:t>
            </a:r>
            <a:r>
              <a:rPr lang="it-IT"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a:t>
            </a:r>
          </a:p>
        </p:txBody>
      </p:sp>
      <p:sp>
        <p:nvSpPr>
          <p:cNvPr id="5" name="Rectangle 4"/>
          <p:cNvSpPr/>
          <p:nvPr/>
        </p:nvSpPr>
        <p:spPr>
          <a:xfrm>
            <a:off x="6059424" y="1241052"/>
            <a:ext cx="4928616" cy="1631216"/>
          </a:xfrm>
          <a:prstGeom prst="rect">
            <a:avLst/>
          </a:prstGeom>
          <a:ln>
            <a:solidFill>
              <a:schemeClr val="tx2">
                <a:lumMod val="75000"/>
              </a:schemeClr>
            </a:solidFill>
          </a:ln>
        </p:spPr>
        <p:txBody>
          <a:bodyPr wrap="square">
            <a:spAutoFit/>
          </a:bodyPr>
          <a:lstStyle/>
          <a:p>
            <a:pPr algn="just"/>
            <a:r>
              <a:rPr lang="en-US" sz="2000" b="1" dirty="0" smtClean="0">
                <a:solidFill>
                  <a:srgbClr val="0000FF"/>
                </a:solidFill>
                <a:latin typeface="#9Slide03 AllRoundGothic" panose="020B0703020202020104" pitchFamily="34" charset="0"/>
              </a:rPr>
              <a:t>- Theo </a:t>
            </a:r>
            <a:r>
              <a:rPr lang="en-US" sz="2000" b="1" dirty="0" err="1" smtClean="0">
                <a:solidFill>
                  <a:srgbClr val="0000FF"/>
                </a:solidFill>
                <a:latin typeface="#9Slide03 AllRoundGothic" panose="020B0703020202020104" pitchFamily="34" charset="0"/>
              </a:rPr>
              <a:t>nhà</a:t>
            </a:r>
            <a:r>
              <a:rPr lang="en-US" sz="2000" b="1" dirty="0" smtClean="0">
                <a:solidFill>
                  <a:srgbClr val="0000FF"/>
                </a:solidFill>
                <a:latin typeface="#9Slide03 AllRoundGothic" panose="020B0703020202020104" pitchFamily="34" charset="0"/>
              </a:rPr>
              <a:t> </a:t>
            </a:r>
            <a:r>
              <a:rPr lang="en-US" sz="2000" b="1" dirty="0" err="1" smtClean="0">
                <a:solidFill>
                  <a:srgbClr val="0000FF"/>
                </a:solidFill>
                <a:latin typeface="#9Slide03 AllRoundGothic" panose="020B0703020202020104" pitchFamily="34" charset="0"/>
              </a:rPr>
              <a:t>thơ</a:t>
            </a:r>
            <a:r>
              <a:rPr lang="en-US" sz="2000" b="1" dirty="0" smtClean="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tình</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bạn</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đã</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đem</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đến</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cho</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chúng</a:t>
            </a:r>
            <a:r>
              <a:rPr lang="en-US" sz="2000" b="1" dirty="0">
                <a:solidFill>
                  <a:srgbClr val="0000FF"/>
                </a:solidFill>
                <a:latin typeface="#9Slide03 AllRoundGothic" panose="020B0703020202020104" pitchFamily="34" charset="0"/>
              </a:rPr>
              <a:t> ta </a:t>
            </a:r>
            <a:r>
              <a:rPr lang="en-US" sz="2000" b="1" dirty="0" err="1" smtClean="0">
                <a:solidFill>
                  <a:srgbClr val="0000FF"/>
                </a:solidFill>
                <a:latin typeface="#9Slide03 AllRoundGothic" panose="020B0703020202020104" pitchFamily="34" charset="0"/>
              </a:rPr>
              <a:t>những</a:t>
            </a:r>
            <a:r>
              <a:rPr lang="en-US" sz="2000" b="1" dirty="0">
                <a:solidFill>
                  <a:srgbClr val="0000FF"/>
                </a:solidFill>
                <a:latin typeface="#9Slide03 AllRoundGothic" panose="020B0703020202020104" pitchFamily="34" charset="0"/>
              </a:rPr>
              <a:t> </a:t>
            </a:r>
            <a:r>
              <a:rPr lang="en-US" sz="2000" b="1" dirty="0" err="1" smtClean="0">
                <a:solidFill>
                  <a:srgbClr val="0000FF"/>
                </a:solidFill>
                <a:latin typeface="#9Slide03 AllRoundGothic" panose="020B0703020202020104" pitchFamily="34" charset="0"/>
              </a:rPr>
              <a:t>điều</a:t>
            </a:r>
            <a:r>
              <a:rPr lang="en-US" sz="2000" b="1" dirty="0" smtClean="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thú</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vị</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đẹp</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đẽ</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trong</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cuộc</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sống</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giúp</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chúng</a:t>
            </a:r>
            <a:r>
              <a:rPr lang="en-US" sz="2000" b="1" dirty="0">
                <a:solidFill>
                  <a:srgbClr val="0000FF"/>
                </a:solidFill>
                <a:latin typeface="#9Slide03 AllRoundGothic" panose="020B0703020202020104" pitchFamily="34" charset="0"/>
              </a:rPr>
              <a:t> ta </a:t>
            </a:r>
            <a:r>
              <a:rPr lang="en-US" sz="2000" b="1" dirty="0" err="1">
                <a:solidFill>
                  <a:srgbClr val="0000FF"/>
                </a:solidFill>
                <a:latin typeface="#9Slide03 AllRoundGothic" panose="020B0703020202020104" pitchFamily="34" charset="0"/>
              </a:rPr>
              <a:t>có</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tinh</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thần</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lạc</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quan</a:t>
            </a:r>
            <a:r>
              <a:rPr lang="en-US" sz="2000" b="1" dirty="0">
                <a:solidFill>
                  <a:srgbClr val="0000FF"/>
                </a:solidFill>
                <a:latin typeface="#9Slide03 AllRoundGothic" panose="020B0703020202020104" pitchFamily="34" charset="0"/>
              </a:rPr>
              <a:t>, tin </a:t>
            </a:r>
            <a:r>
              <a:rPr lang="en-US" sz="2000" b="1" dirty="0" err="1">
                <a:solidFill>
                  <a:srgbClr val="0000FF"/>
                </a:solidFill>
                <a:latin typeface="#9Slide03 AllRoundGothic" panose="020B0703020202020104" pitchFamily="34" charset="0"/>
              </a:rPr>
              <a:t>yêu</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hơn</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vào</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cuộc</a:t>
            </a:r>
            <a:r>
              <a:rPr lang="en-US" sz="2000" b="1" dirty="0">
                <a:solidFill>
                  <a:srgbClr val="0000FF"/>
                </a:solidFill>
                <a:latin typeface="#9Slide03 AllRoundGothic" panose="020B0703020202020104" pitchFamily="34" charset="0"/>
              </a:rPr>
              <a:t> </a:t>
            </a:r>
            <a:r>
              <a:rPr lang="en-US" sz="2000" b="1" dirty="0" err="1">
                <a:solidFill>
                  <a:srgbClr val="0000FF"/>
                </a:solidFill>
                <a:latin typeface="#9Slide03 AllRoundGothic" panose="020B0703020202020104" pitchFamily="34" charset="0"/>
              </a:rPr>
              <a:t>đời</a:t>
            </a:r>
            <a:r>
              <a:rPr lang="en-US" sz="2000" b="1" dirty="0" smtClean="0">
                <a:solidFill>
                  <a:srgbClr val="0000FF"/>
                </a:solidFill>
                <a:latin typeface="#9Slide03 AllRoundGothic" panose="020B0703020202020104" pitchFamily="34" charset="0"/>
              </a:rPr>
              <a:t>.</a:t>
            </a:r>
          </a:p>
        </p:txBody>
      </p:sp>
      <p:sp>
        <p:nvSpPr>
          <p:cNvPr id="7" name="Rectangle 6"/>
          <p:cNvSpPr/>
          <p:nvPr/>
        </p:nvSpPr>
        <p:spPr>
          <a:xfrm>
            <a:off x="6059424" y="3180380"/>
            <a:ext cx="4928616" cy="2554545"/>
          </a:xfrm>
          <a:prstGeom prst="rect">
            <a:avLst/>
          </a:prstGeom>
          <a:ln>
            <a:solidFill>
              <a:schemeClr val="tx2">
                <a:lumMod val="75000"/>
              </a:schemeClr>
            </a:solidFill>
          </a:ln>
        </p:spPr>
        <p:txBody>
          <a:bodyPr wrap="square">
            <a:spAutoFit/>
          </a:bodyPr>
          <a:lstStyle/>
          <a:p>
            <a:pPr algn="just"/>
            <a:r>
              <a:rPr lang="en-US" sz="2000" b="1" dirty="0">
                <a:solidFill>
                  <a:schemeClr val="accent6">
                    <a:lumMod val="75000"/>
                  </a:schemeClr>
                </a:solidFill>
                <a:latin typeface="#9Slide03 AllRoundGothic" panose="020B0703020202020104" pitchFamily="34" charset="0"/>
              </a:rPr>
              <a:t>- Chi </a:t>
            </a:r>
            <a:r>
              <a:rPr lang="en-US" sz="2000" b="1" dirty="0" err="1">
                <a:solidFill>
                  <a:schemeClr val="accent6">
                    <a:lumMod val="75000"/>
                  </a:schemeClr>
                </a:solidFill>
                <a:latin typeface="#9Slide03 AllRoundGothic" panose="020B0703020202020104" pitchFamily="34" charset="0"/>
              </a:rPr>
              <a:t>tiết</a:t>
            </a:r>
            <a:r>
              <a:rPr lang="en-US" sz="2000" b="1" dirty="0">
                <a:solidFill>
                  <a:schemeClr val="accent6">
                    <a:lumMod val="75000"/>
                  </a:schemeClr>
                </a:solidFill>
                <a:latin typeface="#9Slide03 AllRoundGothic" panose="020B0703020202020104" pitchFamily="34" charset="0"/>
              </a:rPr>
              <a:t>, </a:t>
            </a:r>
            <a:r>
              <a:rPr lang="en-US" sz="2000" b="1" dirty="0" err="1">
                <a:solidFill>
                  <a:schemeClr val="accent6">
                    <a:lumMod val="75000"/>
                  </a:schemeClr>
                </a:solidFill>
                <a:latin typeface="#9Slide03 AllRoundGothic" panose="020B0703020202020104" pitchFamily="34" charset="0"/>
              </a:rPr>
              <a:t>hình</a:t>
            </a:r>
            <a:r>
              <a:rPr lang="en-US" sz="2000" b="1" dirty="0">
                <a:solidFill>
                  <a:schemeClr val="accent6">
                    <a:lumMod val="75000"/>
                  </a:schemeClr>
                </a:solidFill>
                <a:latin typeface="#9Slide03 AllRoundGothic" panose="020B0703020202020104" pitchFamily="34" charset="0"/>
              </a:rPr>
              <a:t> </a:t>
            </a:r>
            <a:r>
              <a:rPr lang="en-US" sz="2000" b="1" dirty="0" err="1">
                <a:solidFill>
                  <a:schemeClr val="accent6">
                    <a:lumMod val="75000"/>
                  </a:schemeClr>
                </a:solidFill>
                <a:latin typeface="#9Slide03 AllRoundGothic" panose="020B0703020202020104" pitchFamily="34" charset="0"/>
              </a:rPr>
              <a:t>ảnh</a:t>
            </a:r>
            <a:r>
              <a:rPr lang="en-US" sz="2000" b="1" dirty="0">
                <a:solidFill>
                  <a:schemeClr val="accent6">
                    <a:lumMod val="75000"/>
                  </a:schemeClr>
                </a:solidFill>
                <a:latin typeface="#9Slide03 AllRoundGothic" panose="020B0703020202020104" pitchFamily="34" charset="0"/>
              </a:rPr>
              <a:t> </a:t>
            </a:r>
            <a:r>
              <a:rPr lang="en-US" sz="2000" b="1" dirty="0" err="1">
                <a:solidFill>
                  <a:schemeClr val="accent6">
                    <a:lumMod val="75000"/>
                  </a:schemeClr>
                </a:solidFill>
                <a:latin typeface="#9Slide03 AllRoundGothic" panose="020B0703020202020104" pitchFamily="34" charset="0"/>
              </a:rPr>
              <a:t>thể</a:t>
            </a:r>
            <a:r>
              <a:rPr lang="en-US" sz="2000" b="1" dirty="0">
                <a:solidFill>
                  <a:schemeClr val="accent6">
                    <a:lumMod val="75000"/>
                  </a:schemeClr>
                </a:solidFill>
                <a:latin typeface="#9Slide03 AllRoundGothic" panose="020B0703020202020104" pitchFamily="34" charset="0"/>
              </a:rPr>
              <a:t> </a:t>
            </a:r>
            <a:r>
              <a:rPr lang="en-US" sz="2000" b="1" dirty="0" err="1">
                <a:solidFill>
                  <a:schemeClr val="accent6">
                    <a:lumMod val="75000"/>
                  </a:schemeClr>
                </a:solidFill>
                <a:latin typeface="#9Slide03 AllRoundGothic" panose="020B0703020202020104" pitchFamily="34" charset="0"/>
              </a:rPr>
              <a:t>hiện</a:t>
            </a:r>
            <a:r>
              <a:rPr lang="en-US" sz="2000" b="1" dirty="0">
                <a:solidFill>
                  <a:schemeClr val="accent6">
                    <a:lumMod val="75000"/>
                  </a:schemeClr>
                </a:solidFill>
                <a:latin typeface="#9Slide03 AllRoundGothic" panose="020B0703020202020104" pitchFamily="34" charset="0"/>
              </a:rPr>
              <a:t>:</a:t>
            </a:r>
          </a:p>
          <a:p>
            <a:pPr algn="just"/>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Tình</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bạn</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như</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phép</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nhiệm</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màu</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giúp</a:t>
            </a:r>
            <a:r>
              <a:rPr lang="en-US" sz="2000" b="1" dirty="0">
                <a:solidFill>
                  <a:srgbClr val="002060"/>
                </a:solidFill>
                <a:latin typeface="#9Slide03 AllRoundGothic" panose="020B0703020202020104" pitchFamily="34" charset="0"/>
              </a:rPr>
              <a:t> ta </a:t>
            </a:r>
            <a:r>
              <a:rPr lang="en-US" sz="2000" b="1" dirty="0" err="1">
                <a:solidFill>
                  <a:srgbClr val="002060"/>
                </a:solidFill>
                <a:latin typeface="#9Slide03 AllRoundGothic" panose="020B0703020202020104" pitchFamily="34" charset="0"/>
              </a:rPr>
              <a:t>xích</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lại</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gần</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nhau</a:t>
            </a:r>
            <a:r>
              <a:rPr lang="en-US" sz="2000" b="1" dirty="0">
                <a:solidFill>
                  <a:srgbClr val="002060"/>
                </a:solidFill>
                <a:latin typeface="#9Slide03 AllRoundGothic" panose="020B0703020202020104" pitchFamily="34" charset="0"/>
              </a:rPr>
              <a:t>.</a:t>
            </a:r>
          </a:p>
          <a:p>
            <a:pPr algn="just"/>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Cùng</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bạn</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rong</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chơi</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môi</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luôn</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thắm</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nụ</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cười</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đẹp</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tươi</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cười</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đùa</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thảnh</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thơi</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yên</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bình</a:t>
            </a:r>
            <a:r>
              <a:rPr lang="en-US" sz="2000" b="1" dirty="0">
                <a:solidFill>
                  <a:srgbClr val="002060"/>
                </a:solidFill>
                <a:latin typeface="#9Slide03 AllRoundGothic" panose="020B0703020202020104" pitchFamily="34" charset="0"/>
              </a:rPr>
              <a:t>.</a:t>
            </a:r>
          </a:p>
          <a:p>
            <a:pPr algn="just"/>
            <a:r>
              <a:rPr lang="en-US" sz="2000" b="1" dirty="0">
                <a:solidFill>
                  <a:srgbClr val="002060"/>
                </a:solidFill>
                <a:latin typeface="#9Slide03 AllRoundGothic" panose="020B0703020202020104" pitchFamily="34" charset="0"/>
              </a:rPr>
              <a:t>+ </a:t>
            </a:r>
            <a:r>
              <a:rPr lang="en-US" sz="2000" b="1" err="1">
                <a:solidFill>
                  <a:srgbClr val="002060"/>
                </a:solidFill>
                <a:latin typeface="#9Slide03 AllRoundGothic" panose="020B0703020202020104" pitchFamily="34" charset="0"/>
              </a:rPr>
              <a:t>Khơi</a:t>
            </a:r>
            <a:r>
              <a:rPr lang="en-US" sz="2000" b="1">
                <a:solidFill>
                  <a:srgbClr val="002060"/>
                </a:solidFill>
                <a:latin typeface="#9Slide03 AllRoundGothic" panose="020B0703020202020104" pitchFamily="34" charset="0"/>
              </a:rPr>
              <a:t> </a:t>
            </a:r>
            <a:r>
              <a:rPr lang="en-US" sz="2000" b="1" smtClean="0">
                <a:solidFill>
                  <a:srgbClr val="002060"/>
                </a:solidFill>
                <a:latin typeface="#9Slide03 AllRoundGothic" panose="020B0703020202020104" pitchFamily="34" charset="0"/>
              </a:rPr>
              <a:t>dậy </a:t>
            </a:r>
            <a:r>
              <a:rPr lang="en-US" sz="2000" b="1" dirty="0" err="1">
                <a:solidFill>
                  <a:srgbClr val="002060"/>
                </a:solidFill>
                <a:latin typeface="#9Slide03 AllRoundGothic" panose="020B0703020202020104" pitchFamily="34" charset="0"/>
              </a:rPr>
              <a:t>niềm</a:t>
            </a:r>
            <a:r>
              <a:rPr lang="en-US" sz="2000" b="1" dirty="0">
                <a:solidFill>
                  <a:srgbClr val="002060"/>
                </a:solidFill>
                <a:latin typeface="#9Slide03 AllRoundGothic" panose="020B0703020202020104" pitchFamily="34" charset="0"/>
              </a:rPr>
              <a:t> tin, </a:t>
            </a:r>
            <a:r>
              <a:rPr lang="en-US" sz="2000" b="1" dirty="0" err="1">
                <a:solidFill>
                  <a:srgbClr val="002060"/>
                </a:solidFill>
                <a:latin typeface="#9Slide03 AllRoundGothic" panose="020B0703020202020104" pitchFamily="34" charset="0"/>
              </a:rPr>
              <a:t>niềm</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vui</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nhân</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gấp</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bội</a:t>
            </a:r>
            <a:r>
              <a:rPr lang="en-US" sz="2000" b="1" dirty="0">
                <a:solidFill>
                  <a:srgbClr val="002060"/>
                </a:solidFill>
                <a:latin typeface="#9Slide03 AllRoundGothic" panose="020B0703020202020104" pitchFamily="34" charset="0"/>
              </a:rPr>
              <a:t> </a:t>
            </a:r>
            <a:r>
              <a:rPr lang="en-US" sz="2000" b="1" dirty="0" err="1">
                <a:solidFill>
                  <a:srgbClr val="002060"/>
                </a:solidFill>
                <a:latin typeface="#9Slide03 AllRoundGothic" panose="020B0703020202020104" pitchFamily="34" charset="0"/>
              </a:rPr>
              <a:t>lần</a:t>
            </a:r>
            <a:r>
              <a:rPr lang="en-US" sz="2000" b="1" dirty="0">
                <a:solidFill>
                  <a:srgbClr val="002060"/>
                </a:solidFill>
                <a:latin typeface="#9Slide03 AllRoundGothic" panose="020B0703020202020104" pitchFamily="34" charset="0"/>
              </a:rPr>
              <a:t>.</a:t>
            </a:r>
          </a:p>
        </p:txBody>
      </p:sp>
      <p:cxnSp>
        <p:nvCxnSpPr>
          <p:cNvPr id="9" name="Straight Arrow Connector 8"/>
          <p:cNvCxnSpPr>
            <a:stCxn id="4" idx="3"/>
            <a:endCxn id="5" idx="1"/>
          </p:cNvCxnSpPr>
          <p:nvPr/>
        </p:nvCxnSpPr>
        <p:spPr>
          <a:xfrm flipV="1">
            <a:off x="5532120" y="2056660"/>
            <a:ext cx="527304" cy="125698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3"/>
            <a:endCxn id="7" idx="1"/>
          </p:cNvCxnSpPr>
          <p:nvPr/>
        </p:nvCxnSpPr>
        <p:spPr>
          <a:xfrm>
            <a:off x="5532120" y="3313640"/>
            <a:ext cx="527304" cy="1144013"/>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20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392" y="876338"/>
            <a:ext cx="5519928" cy="5130635"/>
          </a:xfrm>
          <a:prstGeom prst="rect">
            <a:avLst/>
          </a:prstGeom>
          <a:ln>
            <a:solidFill>
              <a:schemeClr val="tx2">
                <a:lumMod val="75000"/>
              </a:schemeClr>
            </a:solidFill>
          </a:ln>
        </p:spPr>
        <p:txBody>
          <a:bodyPr wrap="square">
            <a:spAutoFit/>
          </a:bodyPr>
          <a:lstStyle/>
          <a:p>
            <a:pPr indent="457200" algn="just">
              <a:lnSpc>
                <a:spcPct val="107000"/>
              </a:lnSpc>
              <a:spcAft>
                <a:spcPts val="0"/>
              </a:spcAft>
            </a:pP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Đọc ngữ liệu sau và trả lời các câu hỏi:</a:t>
            </a:r>
            <a:endParaRPr lang="en-US" dirty="0">
              <a:latin typeface="#9Slide03 AllRoundGothic" panose="020B0703020202020104" pitchFamily="34"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sz="3200" b="1" dirty="0">
                <a:solidFill>
                  <a:schemeClr val="accent5">
                    <a:lumMod val="75000"/>
                  </a:schemeClr>
                </a:solidFill>
                <a:latin typeface="iCiel Alina" pitchFamily="50" charset="0"/>
                <a:ea typeface="Calibri" panose="020F0502020204030204" pitchFamily="34" charset="0"/>
                <a:cs typeface="Times New Roman" panose="02020603050405020304" pitchFamily="18" charset="0"/>
              </a:rPr>
              <a:t>Tình bạn</a:t>
            </a:r>
            <a:endParaRPr lang="en-US" sz="3200" b="1" dirty="0">
              <a:solidFill>
                <a:schemeClr val="accent5">
                  <a:lumMod val="75000"/>
                </a:schemeClr>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sz="2200" i="1" dirty="0">
                <a:solidFill>
                  <a:srgbClr val="002060"/>
                </a:solidFill>
                <a:latin typeface="iCiel Alina" pitchFamily="50" charset="0"/>
                <a:ea typeface="Calibri" panose="020F0502020204030204" pitchFamily="34" charset="0"/>
                <a:cs typeface="Times New Roman" panose="02020603050405020304" pitchFamily="18" charset="0"/>
              </a:rPr>
              <a:t>T</a:t>
            </a:r>
            <a:r>
              <a:rPr lang="it-IT" i="1" dirty="0">
                <a:solidFill>
                  <a:srgbClr val="002060"/>
                </a:solidFill>
                <a:latin typeface="iCiel Alina" pitchFamily="50" charset="0"/>
                <a:ea typeface="Calibri" panose="020F0502020204030204" pitchFamily="34" charset="0"/>
                <a:cs typeface="Times New Roman" panose="02020603050405020304" pitchFamily="18" charset="0"/>
              </a:rPr>
              <a:t>ình bạn như phép nhiệm màu</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Giúp ta xích lại gần nhau trong đời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Cùng bạn dạo cảnh rong chơi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Trên môi luôn thắm nụ cười đẹp tươi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Gặp nhau vui lắm bạn ơi</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Cười đùa nắc nẻ thảnh thơi yên bình</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Gạt buồn khơi lấy niềm tin</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Tìm trong vạt nắng một tình bạn thân</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indent="457200"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Niềm vui nhân gấp bội lần</a:t>
            </a:r>
            <a:endParaRPr lang="en-US" dirty="0">
              <a:solidFill>
                <a:srgbClr val="002060"/>
              </a:solidFill>
              <a:latin typeface="iCiel Alina" pitchFamily="50" charset="0"/>
              <a:ea typeface="Calibri" panose="020F0502020204030204" pitchFamily="34" charset="0"/>
              <a:cs typeface="Times New Roman" panose="02020603050405020304" pitchFamily="18" charset="0"/>
            </a:endParaRPr>
          </a:p>
          <a:p>
            <a:pPr algn="ctr">
              <a:lnSpc>
                <a:spcPct val="107000"/>
              </a:lnSpc>
              <a:spcAft>
                <a:spcPts val="0"/>
              </a:spcAft>
            </a:pPr>
            <a:r>
              <a:rPr lang="it-IT" i="1" dirty="0">
                <a:solidFill>
                  <a:srgbClr val="002060"/>
                </a:solidFill>
                <a:latin typeface="iCiel Alina" pitchFamily="50" charset="0"/>
                <a:ea typeface="Calibri" panose="020F0502020204030204" pitchFamily="34" charset="0"/>
                <a:cs typeface="Times New Roman" panose="02020603050405020304" pitchFamily="18" charset="0"/>
              </a:rPr>
              <a:t>                   Khi tình bạn đẹp không phân sang hèn.</a:t>
            </a:r>
          </a:p>
          <a:p>
            <a:pPr algn="ctr">
              <a:lnSpc>
                <a:spcPct val="107000"/>
              </a:lnSpc>
            </a:pPr>
            <a:r>
              <a:rPr lang="it-IT" b="1" i="1" dirty="0">
                <a:solidFill>
                  <a:srgbClr val="002060"/>
                </a:solidFill>
                <a:latin typeface="iCiel Alina" pitchFamily="50" charset="0"/>
                <a:ea typeface="Calibri" panose="020F0502020204030204" pitchFamily="34" charset="0"/>
                <a:cs typeface="Times New Roman" panose="02020603050405020304" pitchFamily="18" charset="0"/>
              </a:rPr>
              <a:t>                                      </a:t>
            </a: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(Axeng) </a:t>
            </a:r>
          </a:p>
          <a:p>
            <a:pPr algn="just">
              <a:lnSpc>
                <a:spcPct val="107000"/>
              </a:lnSpc>
              <a:spcAft>
                <a:spcPts val="0"/>
              </a:spcAft>
            </a:pPr>
            <a:r>
              <a:rPr lang="it-IT" b="1" u="sng"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Câu </a:t>
            </a:r>
            <a:r>
              <a:rPr lang="it-IT" b="1" u="sng"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4</a:t>
            </a:r>
            <a:r>
              <a:rPr lang="it-IT" b="1"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it-IT"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Từ nội dung của bài thơ trên, em hãy trình bày suy nghĩ của mình về vai trò của tình bạn (viết thành một đoạn văn 3-5 câu)</a:t>
            </a:r>
            <a:endParaRPr lang="en-US" dirty="0">
              <a:latin typeface="#9Slide03 AllRoundGothic" panose="020B07030202020201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309360" y="1194886"/>
            <a:ext cx="5239512" cy="4439357"/>
          </a:xfrm>
          <a:prstGeom prst="rect">
            <a:avLst/>
          </a:prstGeom>
          <a:ln>
            <a:solidFill>
              <a:schemeClr val="tx2">
                <a:lumMod val="75000"/>
              </a:schemeClr>
            </a:solidFill>
          </a:ln>
        </p:spPr>
        <p:txBody>
          <a:bodyPr wrap="square">
            <a:spAutoFit/>
          </a:bodyPr>
          <a:lstStyle/>
          <a:p>
            <a:pPr algn="ctr">
              <a:lnSpc>
                <a:spcPct val="107000"/>
              </a:lnSpc>
              <a:spcAft>
                <a:spcPts val="0"/>
              </a:spcAft>
            </a:pPr>
            <a:r>
              <a:rPr lang="en-US" sz="2400" b="1" dirty="0" smtClean="0">
                <a:solidFill>
                  <a:srgbClr val="7030A0"/>
                </a:solidFill>
                <a:latin typeface="iCiel Alina" pitchFamily="50" charset="0"/>
                <a:ea typeface="Calibri" panose="020F0502020204030204" pitchFamily="34" charset="0"/>
                <a:cs typeface="Times New Roman" panose="02020603050405020304" pitchFamily="18" charset="0"/>
              </a:rPr>
              <a:t>        </a:t>
            </a:r>
            <a:r>
              <a:rPr lang="en-US" sz="2400" b="1" dirty="0" err="1" smtClean="0">
                <a:solidFill>
                  <a:srgbClr val="7030A0"/>
                </a:solidFill>
                <a:latin typeface="iCiel Alina" pitchFamily="50" charset="0"/>
                <a:ea typeface="Calibri" panose="020F0502020204030204" pitchFamily="34" charset="0"/>
                <a:cs typeface="Times New Roman" panose="02020603050405020304" pitchFamily="18" charset="0"/>
              </a:rPr>
              <a:t>Vai</a:t>
            </a:r>
            <a:r>
              <a:rPr lang="en-US" sz="2400" b="1" dirty="0" smtClean="0">
                <a:solidFill>
                  <a:srgbClr val="7030A0"/>
                </a:solidFill>
                <a:latin typeface="iCiel Alina" pitchFamily="50" charset="0"/>
                <a:ea typeface="Calibri" panose="020F0502020204030204" pitchFamily="34" charset="0"/>
                <a:cs typeface="Times New Roman" panose="02020603050405020304" pitchFamily="18" charset="0"/>
              </a:rPr>
              <a:t> </a:t>
            </a:r>
            <a:r>
              <a:rPr lang="en-US" sz="2400" b="1" dirty="0" err="1">
                <a:solidFill>
                  <a:srgbClr val="7030A0"/>
                </a:solidFill>
                <a:latin typeface="iCiel Alina" pitchFamily="50" charset="0"/>
                <a:ea typeface="Calibri" panose="020F0502020204030204" pitchFamily="34" charset="0"/>
                <a:cs typeface="Times New Roman" panose="02020603050405020304" pitchFamily="18" charset="0"/>
              </a:rPr>
              <a:t>trò</a:t>
            </a:r>
            <a:r>
              <a:rPr lang="en-US" sz="2400" b="1" dirty="0">
                <a:solidFill>
                  <a:srgbClr val="7030A0"/>
                </a:solidFill>
                <a:latin typeface="iCiel Alina" pitchFamily="50" charset="0"/>
                <a:ea typeface="Calibri" panose="020F0502020204030204" pitchFamily="34" charset="0"/>
                <a:cs typeface="Times New Roman" panose="02020603050405020304" pitchFamily="18" charset="0"/>
              </a:rPr>
              <a:t> </a:t>
            </a:r>
            <a:r>
              <a:rPr lang="en-US" sz="2400" b="1" dirty="0" err="1">
                <a:solidFill>
                  <a:srgbClr val="7030A0"/>
                </a:solidFill>
                <a:latin typeface="iCiel Alina" pitchFamily="50" charset="0"/>
                <a:ea typeface="Calibri" panose="020F0502020204030204" pitchFamily="34" charset="0"/>
                <a:cs typeface="Times New Roman" panose="02020603050405020304" pitchFamily="18" charset="0"/>
              </a:rPr>
              <a:t>của</a:t>
            </a:r>
            <a:r>
              <a:rPr lang="en-US" sz="2400" b="1" dirty="0">
                <a:solidFill>
                  <a:srgbClr val="7030A0"/>
                </a:solidFill>
                <a:latin typeface="iCiel Alina" pitchFamily="50" charset="0"/>
                <a:ea typeface="Calibri" panose="020F0502020204030204" pitchFamily="34" charset="0"/>
                <a:cs typeface="Times New Roman" panose="02020603050405020304" pitchFamily="18" charset="0"/>
              </a:rPr>
              <a:t> </a:t>
            </a:r>
            <a:r>
              <a:rPr lang="en-US" sz="2400" b="1" dirty="0" err="1">
                <a:solidFill>
                  <a:srgbClr val="7030A0"/>
                </a:solidFill>
                <a:latin typeface="iCiel Alina" pitchFamily="50" charset="0"/>
                <a:ea typeface="Calibri" panose="020F0502020204030204" pitchFamily="34" charset="0"/>
                <a:cs typeface="Times New Roman" panose="02020603050405020304" pitchFamily="18" charset="0"/>
              </a:rPr>
              <a:t>tình</a:t>
            </a:r>
            <a:r>
              <a:rPr lang="en-US" sz="2400" b="1" dirty="0">
                <a:solidFill>
                  <a:srgbClr val="7030A0"/>
                </a:solidFill>
                <a:latin typeface="iCiel Alina" pitchFamily="50" charset="0"/>
                <a:ea typeface="Calibri" panose="020F0502020204030204" pitchFamily="34" charset="0"/>
                <a:cs typeface="Times New Roman" panose="02020603050405020304" pitchFamily="18" charset="0"/>
              </a:rPr>
              <a:t> </a:t>
            </a:r>
            <a:r>
              <a:rPr lang="en-US" sz="2400" b="1" dirty="0" err="1">
                <a:solidFill>
                  <a:srgbClr val="7030A0"/>
                </a:solidFill>
                <a:latin typeface="iCiel Alina" pitchFamily="50" charset="0"/>
                <a:ea typeface="Calibri" panose="020F0502020204030204" pitchFamily="34" charset="0"/>
                <a:cs typeface="Times New Roman" panose="02020603050405020304" pitchFamily="18" charset="0"/>
              </a:rPr>
              <a:t>bạn</a:t>
            </a:r>
            <a:r>
              <a:rPr lang="en-US" sz="2400" b="1" dirty="0">
                <a:solidFill>
                  <a:srgbClr val="7030A0"/>
                </a:solidFill>
                <a:latin typeface="iCiel Alina" pitchFamily="50" charset="0"/>
                <a:ea typeface="Calibri" panose="020F0502020204030204" pitchFamily="34" charset="0"/>
                <a:cs typeface="Times New Roman" panose="02020603050405020304" pitchFamily="18" charset="0"/>
              </a:rPr>
              <a:t>:</a:t>
            </a:r>
            <a:endParaRPr lang="en-US" sz="2400" dirty="0">
              <a:solidFill>
                <a:srgbClr val="7030A0"/>
              </a:solidFill>
              <a:latin typeface="iCiel Alina" pitchFamily="50" charset="0"/>
              <a:ea typeface="Calibri" panose="020F0502020204030204" pitchFamily="34" charset="0"/>
              <a:cs typeface="Times New Roman" panose="02020603050405020304" pitchFamily="18" charset="0"/>
            </a:endParaRPr>
          </a:p>
          <a:p>
            <a:pPr algn="just">
              <a:lnSpc>
                <a:spcPct val="107000"/>
              </a:lnSpc>
              <a:spcAft>
                <a:spcPts val="0"/>
              </a:spcAft>
            </a:pP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Tình</a:t>
            </a: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bạn</a:t>
            </a: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là</a:t>
            </a: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mối</a:t>
            </a: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quan</a:t>
            </a: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hệ</a:t>
            </a: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không</a:t>
            </a: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thể</a:t>
            </a: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thiếu</a:t>
            </a: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trong</a:t>
            </a: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đời</a:t>
            </a: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sống</a:t>
            </a: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của</a:t>
            </a: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tất</a:t>
            </a: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cả</a:t>
            </a: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chúng</a:t>
            </a:r>
            <a:r>
              <a:rPr lang="en-US" sz="2000" dirty="0">
                <a:solidFill>
                  <a:srgbClr val="000000"/>
                </a:solidFill>
                <a:latin typeface="#9Slide03 AllRoundGothic" panose="020B0703020202020104" pitchFamily="34" charset="0"/>
                <a:ea typeface="Times New Roman" panose="02020603050405020304" pitchFamily="18" charset="0"/>
                <a:cs typeface="Times New Roman" panose="02020603050405020304" pitchFamily="18" charset="0"/>
              </a:rPr>
              <a:t> ta.</a:t>
            </a:r>
            <a:endParaRPr lang="en-US" sz="2000" dirty="0">
              <a:latin typeface="#9Slide03 AllRoundGothic" panose="020B07030202020201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000" dirty="0"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Chia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sẻ</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tâm</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tư</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nguyện</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vọng</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niềm</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vui</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nỗi</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buồn</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với</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nhau</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a:t>
            </a:r>
            <a:endParaRPr lang="en-US" sz="2000" dirty="0">
              <a:latin typeface="#9Slide03 AllRoundGothic" panose="020B07030202020201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Tình</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bạn</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là</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động</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lực</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để</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ta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noi</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gương</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bạn</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hỗ</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trợ</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nhau</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học</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tập</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a:t>
            </a:r>
            <a:endParaRPr lang="en-US" sz="2000" dirty="0">
              <a:latin typeface="#9Slide03 AllRoundGothic" panose="020B07030202020201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Tình</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bạn</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giúp</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ta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hoàn</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thiện</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nhân</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cách</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Nhờ</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tình</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bạn</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ta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trưởng</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thành</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hơn</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giàu</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nghị</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lực</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hơn</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trong</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cuộc</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sống</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giúp</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ta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cảm</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thấy</a:t>
            </a:r>
            <a:r>
              <a:rPr lang="en-US" sz="2000" dirty="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3 AllRoundGothic" panose="020B0703020202020104" pitchFamily="34" charset="0"/>
                <a:ea typeface="Calibri" panose="020F0502020204030204" pitchFamily="34" charset="0"/>
                <a:cs typeface="Times New Roman" panose="02020603050405020304" pitchFamily="18" charset="0"/>
              </a:rPr>
              <a:t>cuộc</a:t>
            </a:r>
            <a:r>
              <a:rPr lang="en-US" sz="2000" dirty="0" smtClean="0">
                <a:latin typeface="#9Slide03 AllRoundGothic" panose="020B0703020202020104" pitchFamily="34"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3 AllRoundGothic" panose="020B0703020202020104" pitchFamily="34" charset="0"/>
                <a:ea typeface="Calibri" panose="020F0502020204030204" pitchFamily="34" charset="0"/>
              </a:rPr>
              <a:t>sống</a:t>
            </a:r>
            <a:r>
              <a:rPr lang="en-US" sz="2000" dirty="0" smtClean="0">
                <a:solidFill>
                  <a:srgbClr val="000000"/>
                </a:solidFill>
                <a:latin typeface="#9Slide03 AllRoundGothic" panose="020B0703020202020104" pitchFamily="34" charset="0"/>
                <a:ea typeface="Calibri" panose="020F0502020204030204" pitchFamily="34" charset="0"/>
              </a:rPr>
              <a:t> </a:t>
            </a:r>
            <a:r>
              <a:rPr lang="en-US" sz="2000" dirty="0" err="1">
                <a:solidFill>
                  <a:srgbClr val="000000"/>
                </a:solidFill>
                <a:latin typeface="#9Slide03 AllRoundGothic" panose="020B0703020202020104" pitchFamily="34" charset="0"/>
                <a:ea typeface="Calibri" panose="020F0502020204030204" pitchFamily="34" charset="0"/>
              </a:rPr>
              <a:t>trở</a:t>
            </a:r>
            <a:r>
              <a:rPr lang="en-US" sz="2000" dirty="0">
                <a:solidFill>
                  <a:srgbClr val="000000"/>
                </a:solidFill>
                <a:latin typeface="#9Slide03 AllRoundGothic" panose="020B0703020202020104" pitchFamily="34" charset="0"/>
                <a:ea typeface="Calibri" panose="020F0502020204030204" pitchFamily="34" charset="0"/>
              </a:rPr>
              <a:t> </a:t>
            </a:r>
            <a:r>
              <a:rPr lang="en-US" sz="2000" dirty="0" err="1">
                <a:solidFill>
                  <a:srgbClr val="000000"/>
                </a:solidFill>
                <a:latin typeface="#9Slide03 AllRoundGothic" panose="020B0703020202020104" pitchFamily="34" charset="0"/>
                <a:ea typeface="Calibri" panose="020F0502020204030204" pitchFamily="34" charset="0"/>
              </a:rPr>
              <a:t>nên</a:t>
            </a:r>
            <a:r>
              <a:rPr lang="en-US" sz="2000" dirty="0">
                <a:solidFill>
                  <a:srgbClr val="000000"/>
                </a:solidFill>
                <a:latin typeface="#9Slide03 AllRoundGothic" panose="020B0703020202020104" pitchFamily="34" charset="0"/>
                <a:ea typeface="Calibri" panose="020F0502020204030204" pitchFamily="34" charset="0"/>
              </a:rPr>
              <a:t> </a:t>
            </a:r>
            <a:r>
              <a:rPr lang="en-US" sz="2000" dirty="0" err="1">
                <a:solidFill>
                  <a:srgbClr val="000000"/>
                </a:solidFill>
                <a:latin typeface="#9Slide03 AllRoundGothic" panose="020B0703020202020104" pitchFamily="34" charset="0"/>
                <a:ea typeface="Calibri" panose="020F0502020204030204" pitchFamily="34" charset="0"/>
              </a:rPr>
              <a:t>vô</a:t>
            </a:r>
            <a:r>
              <a:rPr lang="en-US" sz="2000" dirty="0">
                <a:solidFill>
                  <a:srgbClr val="000000"/>
                </a:solidFill>
                <a:latin typeface="#9Slide03 AllRoundGothic" panose="020B0703020202020104" pitchFamily="34" charset="0"/>
                <a:ea typeface="Calibri" panose="020F0502020204030204" pitchFamily="34" charset="0"/>
              </a:rPr>
              <a:t> </a:t>
            </a:r>
            <a:r>
              <a:rPr lang="en-US" sz="2000" dirty="0" err="1">
                <a:solidFill>
                  <a:srgbClr val="000000"/>
                </a:solidFill>
                <a:latin typeface="#9Slide03 AllRoundGothic" panose="020B0703020202020104" pitchFamily="34" charset="0"/>
                <a:ea typeface="Calibri" panose="020F0502020204030204" pitchFamily="34" charset="0"/>
              </a:rPr>
              <a:t>cùng</a:t>
            </a:r>
            <a:r>
              <a:rPr lang="en-US" sz="2000" dirty="0">
                <a:solidFill>
                  <a:srgbClr val="000000"/>
                </a:solidFill>
                <a:latin typeface="#9Slide03 AllRoundGothic" panose="020B0703020202020104" pitchFamily="34" charset="0"/>
                <a:ea typeface="Calibri" panose="020F0502020204030204" pitchFamily="34" charset="0"/>
              </a:rPr>
              <a:t> ý </a:t>
            </a:r>
            <a:r>
              <a:rPr lang="en-US" sz="2000" dirty="0" err="1">
                <a:solidFill>
                  <a:srgbClr val="000000"/>
                </a:solidFill>
                <a:latin typeface="#9Slide03 AllRoundGothic" panose="020B0703020202020104" pitchFamily="34" charset="0"/>
                <a:ea typeface="Calibri" panose="020F0502020204030204" pitchFamily="34" charset="0"/>
              </a:rPr>
              <a:t>nghĩa</a:t>
            </a:r>
            <a:r>
              <a:rPr lang="en-US" sz="2000" dirty="0" smtClean="0">
                <a:solidFill>
                  <a:srgbClr val="000000"/>
                </a:solidFill>
                <a:latin typeface="#9Slide03 AllRoundGothic" panose="020B0703020202020104" pitchFamily="34" charset="0"/>
                <a:ea typeface="Calibri" panose="020F0502020204030204" pitchFamily="34" charset="0"/>
              </a:rPr>
              <a:t>.</a:t>
            </a:r>
          </a:p>
          <a:p>
            <a:pPr algn="just">
              <a:lnSpc>
                <a:spcPct val="107000"/>
              </a:lnSpc>
              <a:spcAft>
                <a:spcPts val="0"/>
              </a:spcAft>
            </a:pPr>
            <a:r>
              <a:rPr lang="en-GB" sz="2000" dirty="0" smtClean="0">
                <a:solidFill>
                  <a:srgbClr val="000000"/>
                </a:solidFill>
                <a:latin typeface="#9Slide03 AllRoundGothic" panose="020B0703020202020104" pitchFamily="34" charset="0"/>
              </a:rPr>
              <a:t>……</a:t>
            </a:r>
            <a:endParaRPr lang="en-US" sz="2000" dirty="0">
              <a:latin typeface="#9Slide03 AllRoundGothic" panose="020B0703020202020104" pitchFamily="34" charset="0"/>
            </a:endParaRPr>
          </a:p>
        </p:txBody>
      </p:sp>
      <p:sp>
        <p:nvSpPr>
          <p:cNvPr id="4" name="Right Brace 3"/>
          <p:cNvSpPr/>
          <p:nvPr/>
        </p:nvSpPr>
        <p:spPr>
          <a:xfrm>
            <a:off x="6051804" y="1110277"/>
            <a:ext cx="195072" cy="4608576"/>
          </a:xfrm>
          <a:prstGeom prst="rightBrace">
            <a:avLst/>
          </a:prstGeom>
          <a:ln w="19050">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9960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xmlns="" id="{3378732E-4E49-4ADA-9A59-34FF8418106A}"/>
              </a:ext>
            </a:extLst>
          </p:cNvPr>
          <p:cNvGrpSpPr/>
          <p:nvPr/>
        </p:nvGrpSpPr>
        <p:grpSpPr>
          <a:xfrm>
            <a:off x="1681559" y="-134720"/>
            <a:ext cx="7786948" cy="2930598"/>
            <a:chOff x="3084810" y="-335112"/>
            <a:chExt cx="5809496" cy="5760000"/>
          </a:xfrm>
        </p:grpSpPr>
        <p:grpSp>
          <p:nvGrpSpPr>
            <p:cNvPr id="17" name="组合 16">
              <a:extLst>
                <a:ext uri="{FF2B5EF4-FFF2-40B4-BE49-F238E27FC236}">
                  <a16:creationId xmlns:a16="http://schemas.microsoft.com/office/drawing/2014/main" xmlns=""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xmlns=""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xmlns="" id="{2785C2FF-6646-4D8E-A4D4-4477539FA402}"/>
                  </a:ext>
                </a:extLst>
              </p:cNvPr>
              <p:cNvPicPr>
                <a:picLocks noChangeAspect="1"/>
              </p:cNvPicPr>
              <p:nvPr/>
            </p:nvPicPr>
            <p:blipFill rotWithShape="1">
              <a:blip r:embed="rId2"/>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xmlns=""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8" name="文本框 17">
            <a:extLst>
              <a:ext uri="{FF2B5EF4-FFF2-40B4-BE49-F238E27FC236}">
                <a16:creationId xmlns:a16="http://schemas.microsoft.com/office/drawing/2014/main" xmlns="" id="{813D66B9-4A09-462C-AA26-03692FE6AEA6}"/>
              </a:ext>
            </a:extLst>
          </p:cNvPr>
          <p:cNvSpPr txBox="1"/>
          <p:nvPr/>
        </p:nvSpPr>
        <p:spPr>
          <a:xfrm>
            <a:off x="2409140" y="1462380"/>
            <a:ext cx="661713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4000" b="1" dirty="0" smtClean="0">
                <a:solidFill>
                  <a:srgbClr val="FF0000"/>
                </a:solidFill>
                <a:latin typeface="#9Slide03 AllRoundGothic" panose="020B0703020202020104" pitchFamily="34" charset="0"/>
                <a:ea typeface="黑体"/>
                <a:cs typeface="Times New Roman" panose="02020603050405020304" pitchFamily="18" charset="0"/>
              </a:rPr>
              <a:t>HƯỚNG DẪN TỰ HỌC</a:t>
            </a:r>
            <a:endParaRPr kumimoji="0" lang="en-US" altLang="zh-CN" sz="4000" b="1" i="0" u="none" strike="noStrike" kern="1200" cap="none" spc="0" normalizeH="0" baseline="0" noProof="0" dirty="0">
              <a:ln>
                <a:noFill/>
              </a:ln>
              <a:solidFill>
                <a:srgbClr val="FF0000"/>
              </a:solidFill>
              <a:effectLst/>
              <a:uLnTx/>
              <a:uFillTx/>
              <a:latin typeface="#9Slide03 AllRoundGothic" panose="020B0703020202020104" pitchFamily="34" charset="0"/>
              <a:ea typeface="黑体"/>
              <a:cs typeface="Times New Roman" panose="02020603050405020304" pitchFamily="18" charset="0"/>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5" name="任意多边形 18">
            <a:extLst>
              <a:ext uri="{FF2B5EF4-FFF2-40B4-BE49-F238E27FC236}">
                <a16:creationId xmlns:a16="http://schemas.microsoft.com/office/drawing/2014/main" xmlns="" id="{4083DFDF-27D3-4816-9B14-89D5EE7F8B46}"/>
              </a:ext>
            </a:extLst>
          </p:cNvPr>
          <p:cNvSpPr/>
          <p:nvPr/>
        </p:nvSpPr>
        <p:spPr>
          <a:xfrm>
            <a:off x="880272" y="3254261"/>
            <a:ext cx="7669368" cy="489264"/>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extLst>
              <a:ext uri="{FF2B5EF4-FFF2-40B4-BE49-F238E27FC236}">
                <a16:creationId xmlns:a16="http://schemas.microsoft.com/office/drawing/2014/main" xmlns="" id="{FCCDFD70-2786-4608-AF98-469619959293}"/>
              </a:ext>
            </a:extLst>
          </p:cNvPr>
          <p:cNvSpPr txBox="1"/>
          <p:nvPr/>
        </p:nvSpPr>
        <p:spPr>
          <a:xfrm>
            <a:off x="2054634" y="2632438"/>
            <a:ext cx="5708622" cy="954107"/>
          </a:xfrm>
          <a:prstGeom prst="rect">
            <a:avLst/>
          </a:prstGeom>
          <a:noFill/>
        </p:spPr>
        <p:txBody>
          <a:bodyPr wrap="square" rtlCol="0">
            <a:spAutoFit/>
          </a:bodyPr>
          <a:lstStyle/>
          <a:p>
            <a:pPr marL="514350" indent="-514350">
              <a:buAutoNum type="arabicPeriod"/>
            </a:pPr>
            <a:r>
              <a:rPr lang="en-US" sz="2800" b="1" dirty="0" err="1" smtClean="0">
                <a:solidFill>
                  <a:srgbClr val="002060"/>
                </a:solidFill>
                <a:latin typeface="Times New Roman" panose="02020603050405020304" pitchFamily="18" charset="0"/>
                <a:cs typeface="Times New Roman" panose="02020603050405020304" pitchFamily="18" charset="0"/>
              </a:rPr>
              <a:t>Xem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lại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kĩ</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nội</a:t>
            </a:r>
            <a:r>
              <a:rPr lang="en-US" sz="2800" b="1" dirty="0" smtClean="0">
                <a:solidFill>
                  <a:srgbClr val="002060"/>
                </a:solidFill>
                <a:latin typeface="Times New Roman" panose="02020603050405020304" pitchFamily="18" charset="0"/>
                <a:cs typeface="Times New Roman" panose="02020603050405020304" pitchFamily="18" charset="0"/>
              </a:rPr>
              <a:t> dung </a:t>
            </a:r>
            <a:r>
              <a:rPr lang="en-US" sz="2800" b="1" dirty="0" err="1" smtClean="0">
                <a:solidFill>
                  <a:srgbClr val="002060"/>
                </a:solidFill>
                <a:latin typeface="Times New Roman" panose="02020603050405020304" pitchFamily="18" charset="0"/>
                <a:cs typeface="Times New Roman" panose="02020603050405020304" pitchFamily="18" charset="0"/>
              </a:rPr>
              <a:t>đã</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ôn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tập</a:t>
            </a:r>
            <a:r>
              <a:rPr lang="en-US" sz="2800" b="1" dirty="0" smtClean="0">
                <a:solidFill>
                  <a:srgbClr val="002060"/>
                </a:solidFill>
                <a:latin typeface="Times New Roman" panose="02020603050405020304" pitchFamily="18" charset="0"/>
                <a:cs typeface="Times New Roman" panose="02020603050405020304" pitchFamily="18" charset="0"/>
              </a:rPr>
              <a:t>.</a:t>
            </a:r>
          </a:p>
          <a:p>
            <a:pPr marL="514350" indent="-514350">
              <a:buAutoNum type="arabicPeriod"/>
            </a:pP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Hoàn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thiện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câu</a:t>
            </a:r>
            <a:r>
              <a:rPr lang="en-US" sz="2800" b="1" dirty="0" smtClean="0">
                <a:solidFill>
                  <a:srgbClr val="002060"/>
                </a:solidFill>
                <a:latin typeface="Times New Roman" panose="02020603050405020304" pitchFamily="18" charset="0"/>
                <a:cs typeface="Times New Roman" panose="02020603050405020304" pitchFamily="18" charset="0"/>
              </a:rPr>
              <a:t> 4 </a:t>
            </a:r>
            <a:r>
              <a:rPr lang="en-US" sz="2800" b="1" dirty="0" err="1" smtClean="0">
                <a:solidFill>
                  <a:srgbClr val="002060"/>
                </a:solidFill>
                <a:latin typeface="Times New Roman" panose="02020603050405020304" pitchFamily="18" charset="0"/>
                <a:cs typeface="Times New Roman" panose="02020603050405020304" pitchFamily="18" charset="0"/>
              </a:rPr>
              <a:t>phần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bài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tập</a:t>
            </a:r>
            <a:r>
              <a:rPr lang="en-US" sz="2800" b="1" dirty="0" smtClean="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21" name="任意多边形 21">
            <a:extLst>
              <a:ext uri="{FF2B5EF4-FFF2-40B4-BE49-F238E27FC236}">
                <a16:creationId xmlns:a16="http://schemas.microsoft.com/office/drawing/2014/main" xmlns="" id="{BC5996BC-EB9D-481E-BEA7-1946F3F1B6B6}"/>
              </a:ext>
            </a:extLst>
          </p:cNvPr>
          <p:cNvSpPr/>
          <p:nvPr/>
        </p:nvSpPr>
        <p:spPr>
          <a:xfrm>
            <a:off x="902727" y="4952000"/>
            <a:ext cx="9037334" cy="489264"/>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文本框 22">
            <a:extLst>
              <a:ext uri="{FF2B5EF4-FFF2-40B4-BE49-F238E27FC236}">
                <a16:creationId xmlns:a16="http://schemas.microsoft.com/office/drawing/2014/main" xmlns="" id="{C6C50F20-0C29-48AC-95D8-80DC47623E9E}"/>
              </a:ext>
            </a:extLst>
          </p:cNvPr>
          <p:cNvSpPr txBox="1"/>
          <p:nvPr/>
        </p:nvSpPr>
        <p:spPr>
          <a:xfrm>
            <a:off x="2146619" y="4193293"/>
            <a:ext cx="9137077" cy="954107"/>
          </a:xfrm>
          <a:prstGeom prst="rect">
            <a:avLst/>
          </a:prstGeom>
          <a:noFill/>
        </p:spPr>
        <p:txBody>
          <a:bodyPr wrap="square" rtlCol="0">
            <a:spAutoFit/>
          </a:bodyPr>
          <a:lstStyle/>
          <a:p>
            <a:pPr lvl="0"/>
            <a:r>
              <a:rPr lang="en-US" altLang="zh-CN" sz="2800" b="1" dirty="0">
                <a:solidFill>
                  <a:srgbClr val="002060"/>
                </a:solidFill>
                <a:latin typeface="Times New Roman" panose="02020603050405020304" pitchFamily="18" charset="0"/>
                <a:ea typeface="方正静蕾简体" panose="02000000000000000000" pitchFamily="2" charset="-122"/>
                <a:cs typeface="Times New Roman" panose="02020603050405020304" pitchFamily="18" charset="0"/>
              </a:rPr>
              <a:t>3</a:t>
            </a:r>
            <a:r>
              <a:rPr kumimoji="0" lang="en-US" altLang="zh-CN"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Chuẩn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bị</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nội</a:t>
            </a:r>
            <a:r>
              <a:rPr lang="en-US" sz="2800" b="1" dirty="0" smtClean="0">
                <a:solidFill>
                  <a:srgbClr val="002060"/>
                </a:solidFill>
                <a:latin typeface="Times New Roman" panose="02020603050405020304" pitchFamily="18" charset="0"/>
                <a:cs typeface="Times New Roman" panose="02020603050405020304" pitchFamily="18" charset="0"/>
              </a:rPr>
              <a:t> dung </a:t>
            </a:r>
            <a:r>
              <a:rPr lang="en-US" sz="2800" b="1" dirty="0" err="1" smtClean="0">
                <a:solidFill>
                  <a:srgbClr val="002060"/>
                </a:solidFill>
                <a:latin typeface="Times New Roman" panose="02020603050405020304" pitchFamily="18" charset="0"/>
                <a:cs typeface="Times New Roman" panose="02020603050405020304" pitchFamily="18" charset="0"/>
              </a:rPr>
              <a:t>kiến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thức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còn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lại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của</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phần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tiếng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Việt</a:t>
            </a:r>
            <a:r>
              <a:rPr lang="en-US" sz="2800" b="1" dirty="0" smtClean="0">
                <a:solidFill>
                  <a:srgbClr val="002060"/>
                </a:solidFill>
                <a:latin typeface="Times New Roman" panose="02020603050405020304" pitchFamily="18" charset="0"/>
                <a:cs typeface="Times New Roman" panose="02020603050405020304" pitchFamily="18" charset="0"/>
              </a:rPr>
              <a:t> </a:t>
            </a:r>
          </a:p>
          <a:p>
            <a:pPr lvl="0"/>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Tập</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làm</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cs typeface="Times New Roman" panose="02020603050405020304" pitchFamily="18" charset="0"/>
              </a:rPr>
              <a:t> </a:t>
            </a: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grpSp>
        <p:nvGrpSpPr>
          <p:cNvPr id="26" name="Group 4">
            <a:extLst>
              <a:ext uri="{FF2B5EF4-FFF2-40B4-BE49-F238E27FC236}">
                <a16:creationId xmlns:a16="http://schemas.microsoft.com/office/drawing/2014/main" xmlns="" id="{9BD4A63B-A237-43F7-A0DC-986F96D49098}"/>
              </a:ext>
            </a:extLst>
          </p:cNvPr>
          <p:cNvGrpSpPr>
            <a:grpSpLocks noChangeAspect="1"/>
          </p:cNvGrpSpPr>
          <p:nvPr/>
        </p:nvGrpSpPr>
        <p:grpSpPr bwMode="auto">
          <a:xfrm flipV="1">
            <a:off x="809528" y="3772177"/>
            <a:ext cx="1297141" cy="1338608"/>
            <a:chOff x="1308" y="1009"/>
            <a:chExt cx="1001" cy="1033"/>
          </a:xfrm>
        </p:grpSpPr>
        <p:sp>
          <p:nvSpPr>
            <p:cNvPr id="27" name="Freeform 5">
              <a:extLst>
                <a:ext uri="{FF2B5EF4-FFF2-40B4-BE49-F238E27FC236}">
                  <a16:creationId xmlns:a16="http://schemas.microsoft.com/office/drawing/2014/main" xmlns="" id="{61B095C1-5ABB-46D8-8E4D-7D9671084EA0}"/>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6">
              <a:extLst>
                <a:ext uri="{FF2B5EF4-FFF2-40B4-BE49-F238E27FC236}">
                  <a16:creationId xmlns:a16="http://schemas.microsoft.com/office/drawing/2014/main" xmlns="" id="{EC6A8430-02DA-4956-97DC-05059765657F}"/>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7">
              <a:extLst>
                <a:ext uri="{FF2B5EF4-FFF2-40B4-BE49-F238E27FC236}">
                  <a16:creationId xmlns:a16="http://schemas.microsoft.com/office/drawing/2014/main" xmlns="" id="{1A4623CD-5AD4-4C59-9C11-7F7D20881A02}"/>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8">
              <a:extLst>
                <a:ext uri="{FF2B5EF4-FFF2-40B4-BE49-F238E27FC236}">
                  <a16:creationId xmlns:a16="http://schemas.microsoft.com/office/drawing/2014/main" xmlns="" id="{9470AB0B-1583-4C8D-A337-F84DA863CA46}"/>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9">
              <a:extLst>
                <a:ext uri="{FF2B5EF4-FFF2-40B4-BE49-F238E27FC236}">
                  <a16:creationId xmlns:a16="http://schemas.microsoft.com/office/drawing/2014/main" xmlns="" id="{BBDE7661-6655-4B2B-8888-1CE8BA8594C8}"/>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10">
              <a:extLst>
                <a:ext uri="{FF2B5EF4-FFF2-40B4-BE49-F238E27FC236}">
                  <a16:creationId xmlns:a16="http://schemas.microsoft.com/office/drawing/2014/main" xmlns="" id="{44363C88-E360-40FD-8DAE-05288B8A0EBF}"/>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11">
              <a:extLst>
                <a:ext uri="{FF2B5EF4-FFF2-40B4-BE49-F238E27FC236}">
                  <a16:creationId xmlns:a16="http://schemas.microsoft.com/office/drawing/2014/main" xmlns="" id="{9CFFB6CA-81B5-4BBE-BD49-E3A857E59877}"/>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12">
              <a:extLst>
                <a:ext uri="{FF2B5EF4-FFF2-40B4-BE49-F238E27FC236}">
                  <a16:creationId xmlns:a16="http://schemas.microsoft.com/office/drawing/2014/main" xmlns="" id="{28AE1FB7-CE4A-4D91-87C7-FCB53AD81A4D}"/>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13">
              <a:extLst>
                <a:ext uri="{FF2B5EF4-FFF2-40B4-BE49-F238E27FC236}">
                  <a16:creationId xmlns:a16="http://schemas.microsoft.com/office/drawing/2014/main" xmlns="" id="{9430CDF0-238D-48A2-8FD1-5A9825BDB100}"/>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6" name="Group 4">
            <a:extLst>
              <a:ext uri="{FF2B5EF4-FFF2-40B4-BE49-F238E27FC236}">
                <a16:creationId xmlns:a16="http://schemas.microsoft.com/office/drawing/2014/main" xmlns="" id="{7D2DEB4F-B797-4FF6-9464-4098370AD75C}"/>
              </a:ext>
            </a:extLst>
          </p:cNvPr>
          <p:cNvGrpSpPr>
            <a:grpSpLocks noChangeAspect="1"/>
          </p:cNvGrpSpPr>
          <p:nvPr/>
        </p:nvGrpSpPr>
        <p:grpSpPr bwMode="auto">
          <a:xfrm flipV="1">
            <a:off x="778354" y="2079545"/>
            <a:ext cx="1297141" cy="1338608"/>
            <a:chOff x="1308" y="1009"/>
            <a:chExt cx="1001" cy="1033"/>
          </a:xfrm>
        </p:grpSpPr>
        <p:sp>
          <p:nvSpPr>
            <p:cNvPr id="37" name="Freeform 5">
              <a:extLst>
                <a:ext uri="{FF2B5EF4-FFF2-40B4-BE49-F238E27FC236}">
                  <a16:creationId xmlns:a16="http://schemas.microsoft.com/office/drawing/2014/main" xmlns="" id="{00672B6A-E3C2-47EE-AB0C-52FCAACC933A}"/>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6">
              <a:extLst>
                <a:ext uri="{FF2B5EF4-FFF2-40B4-BE49-F238E27FC236}">
                  <a16:creationId xmlns:a16="http://schemas.microsoft.com/office/drawing/2014/main" xmlns="" id="{2BF078CA-6525-4D58-BDF8-D248318438A8}"/>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7">
              <a:extLst>
                <a:ext uri="{FF2B5EF4-FFF2-40B4-BE49-F238E27FC236}">
                  <a16:creationId xmlns:a16="http://schemas.microsoft.com/office/drawing/2014/main" xmlns="" id="{51665016-DB48-4F96-AEA3-2FEDBE55B3A4}"/>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8">
              <a:extLst>
                <a:ext uri="{FF2B5EF4-FFF2-40B4-BE49-F238E27FC236}">
                  <a16:creationId xmlns:a16="http://schemas.microsoft.com/office/drawing/2014/main" xmlns="" id="{DCE4C700-2E09-4409-9F16-60A44FBE4279}"/>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9">
              <a:extLst>
                <a:ext uri="{FF2B5EF4-FFF2-40B4-BE49-F238E27FC236}">
                  <a16:creationId xmlns:a16="http://schemas.microsoft.com/office/drawing/2014/main" xmlns="" id="{6FC1D803-C991-477D-A48B-0B42281B075A}"/>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10">
              <a:extLst>
                <a:ext uri="{FF2B5EF4-FFF2-40B4-BE49-F238E27FC236}">
                  <a16:creationId xmlns:a16="http://schemas.microsoft.com/office/drawing/2014/main" xmlns="" id="{E916CA28-F8AA-477C-80FB-48B5DE11D362}"/>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11">
              <a:extLst>
                <a:ext uri="{FF2B5EF4-FFF2-40B4-BE49-F238E27FC236}">
                  <a16:creationId xmlns:a16="http://schemas.microsoft.com/office/drawing/2014/main" xmlns="" id="{D77207DE-0A9F-40A9-8A6F-5B3D93792015}"/>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12">
              <a:extLst>
                <a:ext uri="{FF2B5EF4-FFF2-40B4-BE49-F238E27FC236}">
                  <a16:creationId xmlns:a16="http://schemas.microsoft.com/office/drawing/2014/main" xmlns="" id="{18328ABC-C555-437C-A2B9-E55FCC47EA57}"/>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13">
              <a:extLst>
                <a:ext uri="{FF2B5EF4-FFF2-40B4-BE49-F238E27FC236}">
                  <a16:creationId xmlns:a16="http://schemas.microsoft.com/office/drawing/2014/main" xmlns="" id="{8E7E488B-A7B2-4BCB-9696-B9992EA9346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extLst>
      <p:ext uri="{BB962C8B-B14F-4D97-AF65-F5344CB8AC3E}">
        <p14:creationId xmlns:p14="http://schemas.microsoft.com/office/powerpoint/2010/main" val="513805462"/>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18"/>
                                        </p:tgtEl>
                                        <p:attrNameLst>
                                          <p:attrName>style.visibility</p:attrName>
                                        </p:attrNameLst>
                                      </p:cBhvr>
                                      <p:to>
                                        <p:strVal val="visible"/>
                                      </p:to>
                                    </p:set>
                                    <p:anim by="(-#ppt_w*2)" calcmode="lin" valueType="num">
                                      <p:cBhvr rctx="PPT">
                                        <p:cTn id="27" dur="500" autoRev="1" fill="hold">
                                          <p:stCondLst>
                                            <p:cond delay="0"/>
                                          </p:stCondLst>
                                        </p:cTn>
                                        <p:tgtEl>
                                          <p:spTgt spid="18"/>
                                        </p:tgtEl>
                                        <p:attrNameLst>
                                          <p:attrName>ppt_w</p:attrName>
                                        </p:attrNameLst>
                                      </p:cBhvr>
                                    </p:anim>
                                    <p:anim by="(#ppt_w*0.50)" calcmode="lin" valueType="num">
                                      <p:cBhvr>
                                        <p:cTn id="28" dur="500" decel="50000" autoRev="1" fill="hold">
                                          <p:stCondLst>
                                            <p:cond delay="0"/>
                                          </p:stCondLst>
                                        </p:cTn>
                                        <p:tgtEl>
                                          <p:spTgt spid="18"/>
                                        </p:tgtEl>
                                        <p:attrNameLst>
                                          <p:attrName>ppt_x</p:attrName>
                                        </p:attrNameLst>
                                      </p:cBhvr>
                                    </p:anim>
                                    <p:anim from="(-#ppt_h/2)" to="(#ppt_y)" calcmode="lin" valueType="num">
                                      <p:cBhvr>
                                        <p:cTn id="29" dur="1000" fill="hold">
                                          <p:stCondLst>
                                            <p:cond delay="0"/>
                                          </p:stCondLst>
                                        </p:cTn>
                                        <p:tgtEl>
                                          <p:spTgt spid="18"/>
                                        </p:tgtEl>
                                        <p:attrNameLst>
                                          <p:attrName>ppt_y</p:attrName>
                                        </p:attrNameLst>
                                      </p:cBhvr>
                                    </p:anim>
                                    <p:animRot by="21600000">
                                      <p:cBhvr>
                                        <p:cTn id="30" dur="1000" fill="hold">
                                          <p:stCondLst>
                                            <p:cond delay="0"/>
                                          </p:stCondLst>
                                        </p:cTn>
                                        <p:tgtEl>
                                          <p:spTgt spid="18"/>
                                        </p:tgtEl>
                                        <p:attrNameLst>
                                          <p:attrName>r</p:attrName>
                                        </p:attrNameLst>
                                      </p:cBhvr>
                                    </p:animRot>
                                  </p:childTnLst>
                                </p:cTn>
                              </p:par>
                              <p:par>
                                <p:cTn id="31" presetID="26" presetClass="emph" presetSubtype="0" repeatCount="indefinite" fill="hold" grpId="1" nodeType="withEffect">
                                  <p:stCondLst>
                                    <p:cond delay="0"/>
                                  </p:stCondLst>
                                  <p:endCondLst>
                                    <p:cond evt="onNext" delay="0">
                                      <p:tgtEl>
                                        <p:sldTgt/>
                                      </p:tgtEl>
                                    </p:cond>
                                  </p:endCondLst>
                                  <p:childTnLst>
                                    <p:animEffect transition="out" filter="fade">
                                      <p:cBhvr>
                                        <p:cTn id="32" dur="1000" tmFilter="0, 0; .2, .5; .8, .5; 1, 0"/>
                                        <p:tgtEl>
                                          <p:spTgt spid="22"/>
                                        </p:tgtEl>
                                      </p:cBhvr>
                                    </p:animEffect>
                                    <p:animScale>
                                      <p:cBhvr>
                                        <p:cTn id="33" dur="500" autoRev="1" fill="hold"/>
                                        <p:tgtEl>
                                          <p:spTgt spid="22"/>
                                        </p:tgtEl>
                                      </p:cBhvr>
                                      <p:by x="105000" y="105000"/>
                                    </p:animScale>
                                  </p:childTnLst>
                                </p:cTn>
                              </p:par>
                              <p:par>
                                <p:cTn id="34" presetID="26" presetClass="emph" presetSubtype="0" repeatCount="indefinite" fill="hold" grpId="1" nodeType="withEffect">
                                  <p:stCondLst>
                                    <p:cond delay="0"/>
                                  </p:stCondLst>
                                  <p:endCondLst>
                                    <p:cond evt="onNext" delay="0">
                                      <p:tgtEl>
                                        <p:sldTgt/>
                                      </p:tgtEl>
                                    </p:cond>
                                  </p:endCondLst>
                                  <p:childTnLst>
                                    <p:animEffect transition="out" filter="fade">
                                      <p:cBhvr>
                                        <p:cTn id="35" dur="1000" tmFilter="0, 0; .2, .5; .8, .5; 1, 0"/>
                                        <p:tgtEl>
                                          <p:spTgt spid="23"/>
                                        </p:tgtEl>
                                      </p:cBhvr>
                                    </p:animEffect>
                                    <p:animScale>
                                      <p:cBhvr>
                                        <p:cTn id="36" dur="500" autoRev="1" fill="hold"/>
                                        <p:tgtEl>
                                          <p:spTgt spid="23"/>
                                        </p:tgtEl>
                                      </p:cBhvr>
                                      <p:by x="105000" y="105000"/>
                                    </p:animScale>
                                  </p:childTnLst>
                                </p:cTn>
                              </p:par>
                              <p:par>
                                <p:cTn id="37" presetID="22" presetClass="entr" presetSubtype="8" fill="hold" grpId="0" nodeType="withEffect">
                                  <p:stCondLst>
                                    <p:cond delay="50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3200"/>
                            </p:stCondLst>
                            <p:childTnLst>
                              <p:par>
                                <p:cTn id="44" presetID="10" presetClass="entr" presetSubtype="0"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25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p:stCondLst>
                              <p:cond delay="3950"/>
                            </p:stCondLst>
                            <p:childTnLst>
                              <p:par>
                                <p:cTn id="51" presetID="50" presetClass="entr" presetSubtype="0" decel="10000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strVal val="#ppt_w+.3"/>
                                          </p:val>
                                        </p:tav>
                                        <p:tav tm="100000">
                                          <p:val>
                                            <p:strVal val="#ppt_w"/>
                                          </p:val>
                                        </p:tav>
                                      </p:tavLst>
                                    </p:anim>
                                    <p:anim calcmode="lin" valueType="num">
                                      <p:cBhvr>
                                        <p:cTn id="54" dur="1000" fill="hold"/>
                                        <p:tgtEl>
                                          <p:spTgt spid="20"/>
                                        </p:tgtEl>
                                        <p:attrNameLst>
                                          <p:attrName>ppt_h</p:attrName>
                                        </p:attrNameLst>
                                      </p:cBhvr>
                                      <p:tavLst>
                                        <p:tav tm="0">
                                          <p:val>
                                            <p:strVal val="#ppt_h"/>
                                          </p:val>
                                        </p:tav>
                                        <p:tav tm="100000">
                                          <p:val>
                                            <p:strVal val="#ppt_h"/>
                                          </p:val>
                                        </p:tav>
                                      </p:tavLst>
                                    </p:anim>
                                    <p:animEffect transition="in" filter="fade">
                                      <p:cBhvr>
                                        <p:cTn id="55" dur="1000"/>
                                        <p:tgtEl>
                                          <p:spTgt spid="20"/>
                                        </p:tgtEl>
                                      </p:cBhvr>
                                    </p:animEffect>
                                  </p:childTnLst>
                                </p:cTn>
                              </p:par>
                              <p:par>
                                <p:cTn id="56" presetID="50" presetClass="entr" presetSubtype="0" decel="100000" fill="hold" grpId="0" nodeType="withEffect">
                                  <p:stCondLst>
                                    <p:cond delay="25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3"/>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2" grpId="1" animBg="1"/>
      <p:bldP spid="23" grpId="0" animBg="1"/>
      <p:bldP spid="23" grpId="1" animBg="1"/>
      <p:bldP spid="15" grpId="0" animBg="1"/>
      <p:bldP spid="20" grpId="0"/>
      <p:bldP spid="21"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
            <a:extLst>
              <a:ext uri="{FF2B5EF4-FFF2-40B4-BE49-F238E27FC236}">
                <a16:creationId xmlns:a16="http://schemas.microsoft.com/office/drawing/2014/main" xmlns="" id="{D9AE5A2F-35D9-4616-B2B6-D23DA27A4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325" y="713997"/>
            <a:ext cx="8827139" cy="1153113"/>
          </a:xfrm>
          <a:prstGeom prst="rect">
            <a:avLst/>
          </a:prstGeom>
        </p:spPr>
      </p:pic>
      <p:sp>
        <p:nvSpPr>
          <p:cNvPr id="20" name="文本框 3">
            <a:extLst>
              <a:ext uri="{FF2B5EF4-FFF2-40B4-BE49-F238E27FC236}">
                <a16:creationId xmlns:a16="http://schemas.microsoft.com/office/drawing/2014/main" xmlns="" id="{F23C7F7E-316F-4971-B82D-1069577649B8}"/>
              </a:ext>
            </a:extLst>
          </p:cNvPr>
          <p:cNvSpPr txBox="1"/>
          <p:nvPr/>
        </p:nvSpPr>
        <p:spPr>
          <a:xfrm flipH="1">
            <a:off x="1629301" y="857467"/>
            <a:ext cx="83308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70C0"/>
                </a:solidFill>
                <a:effectLst/>
                <a:uLnTx/>
                <a:uFillTx/>
                <a:latin typeface="Times New Roman" pitchFamily="18" charset="0"/>
                <a:ea typeface="方正静蕾简体" panose="02000000000000000000" pitchFamily="2" charset="-122"/>
                <a:cs typeface="Times New Roman" pitchFamily="18" charset="0"/>
              </a:rPr>
              <a:t>Ai </a:t>
            </a:r>
            <a:r>
              <a:rPr kumimoji="0" lang="en-US" altLang="zh-CN" sz="3200" b="1" i="0" u="none" strike="noStrike" kern="1200" cap="none" spc="0" normalizeH="0" baseline="0" noProof="0" dirty="0" err="1">
                <a:ln>
                  <a:noFill/>
                </a:ln>
                <a:solidFill>
                  <a:srgbClr val="0070C0"/>
                </a:solidFill>
                <a:effectLst/>
                <a:uLnTx/>
                <a:uFillTx/>
                <a:latin typeface="Times New Roman" pitchFamily="18" charset="0"/>
                <a:ea typeface="方正静蕾简体" panose="02000000000000000000" pitchFamily="2" charset="-122"/>
                <a:cs typeface="Times New Roman" pitchFamily="18" charset="0"/>
              </a:rPr>
              <a:t>nhanh</a:t>
            </a:r>
            <a:r>
              <a:rPr kumimoji="0" lang="en-US" altLang="zh-CN" sz="3200" b="1" i="0" u="none" strike="noStrike" kern="1200" cap="none" spc="0" normalizeH="0" baseline="0" noProof="0" dirty="0">
                <a:ln>
                  <a:noFill/>
                </a:ln>
                <a:solidFill>
                  <a:srgbClr val="0070C0"/>
                </a:solidFill>
                <a:effectLst/>
                <a:uLnTx/>
                <a:uFillTx/>
                <a:latin typeface="Times New Roman" pitchFamily="18" charset="0"/>
                <a:ea typeface="方正静蕾简体" panose="02000000000000000000" pitchFamily="2" charset="-122"/>
                <a:cs typeface="Times New Roman" pitchFamily="18" charset="0"/>
              </a:rPr>
              <a:t> h</a:t>
            </a:r>
            <a:r>
              <a:rPr kumimoji="0" lang="vi-VN" altLang="zh-CN" sz="3200" b="1" i="0" u="none" strike="noStrike" kern="1200" cap="none" spc="0" normalizeH="0" baseline="0" noProof="0" dirty="0">
                <a:ln>
                  <a:noFill/>
                </a:ln>
                <a:solidFill>
                  <a:srgbClr val="0070C0"/>
                </a:solidFill>
                <a:effectLst/>
                <a:uLnTx/>
                <a:uFillTx/>
                <a:latin typeface="Times New Roman" pitchFamily="18" charset="0"/>
                <a:ea typeface="方正静蕾简体" panose="02000000000000000000" pitchFamily="2" charset="-122"/>
                <a:cs typeface="Times New Roman" pitchFamily="18" charset="0"/>
              </a:rPr>
              <a:t>ơ</a:t>
            </a:r>
            <a:r>
              <a:rPr kumimoji="0" lang="en-US" altLang="zh-CN" sz="3200" b="1" i="0" u="none" strike="noStrike" kern="1200" cap="none" spc="0" normalizeH="0" baseline="0" noProof="0" dirty="0">
                <a:ln>
                  <a:noFill/>
                </a:ln>
                <a:solidFill>
                  <a:srgbClr val="0070C0"/>
                </a:solidFill>
                <a:effectLst/>
                <a:uLnTx/>
                <a:uFillTx/>
                <a:latin typeface="Times New Roman" pitchFamily="18" charset="0"/>
                <a:ea typeface="方正静蕾简体" panose="02000000000000000000" pitchFamily="2" charset="-122"/>
                <a:cs typeface="Times New Roman" pitchFamily="18" charset="0"/>
              </a:rPr>
              <a:t>n?</a:t>
            </a:r>
            <a:endParaRPr kumimoji="0" lang="zh-CN" altLang="en-US" sz="3200" b="1" i="0" u="none" strike="noStrike" kern="1200" cap="none" spc="0" normalizeH="0" baseline="0" noProof="0" dirty="0">
              <a:ln>
                <a:noFill/>
              </a:ln>
              <a:solidFill>
                <a:srgbClr val="0070C0"/>
              </a:solidFill>
              <a:effectLst/>
              <a:uLnTx/>
              <a:uFillTx/>
              <a:latin typeface="Times New Roman" pitchFamily="18" charset="0"/>
              <a:ea typeface="方正静蕾简体" panose="02000000000000000000" pitchFamily="2" charset="-122"/>
              <a:cs typeface="Times New Roman" pitchFamily="18" charset="0"/>
            </a:endParaRPr>
          </a:p>
        </p:txBody>
      </p:sp>
      <p:sp>
        <p:nvSpPr>
          <p:cNvPr id="21" name="矩形 4">
            <a:extLst>
              <a:ext uri="{FF2B5EF4-FFF2-40B4-BE49-F238E27FC236}">
                <a16:creationId xmlns:a16="http://schemas.microsoft.com/office/drawing/2014/main" xmlns="" id="{2E18A5E9-6BC6-4BE5-8EF8-E1F4E9F6A479}"/>
              </a:ext>
            </a:extLst>
          </p:cNvPr>
          <p:cNvSpPr/>
          <p:nvPr/>
        </p:nvSpPr>
        <p:spPr>
          <a:xfrm>
            <a:off x="-1160229" y="2264479"/>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5" name="组合 5">
            <a:extLst>
              <a:ext uri="{FF2B5EF4-FFF2-40B4-BE49-F238E27FC236}">
                <a16:creationId xmlns:a16="http://schemas.microsoft.com/office/drawing/2014/main" xmlns="" id="{FC4905ED-956A-4DD5-8A46-CA412F582E12}"/>
              </a:ext>
            </a:extLst>
          </p:cNvPr>
          <p:cNvGrpSpPr/>
          <p:nvPr/>
        </p:nvGrpSpPr>
        <p:grpSpPr>
          <a:xfrm flipH="1">
            <a:off x="10542978" y="2702872"/>
            <a:ext cx="1140764" cy="2174633"/>
            <a:chOff x="7313614" y="5424488"/>
            <a:chExt cx="363538" cy="641350"/>
          </a:xfrm>
          <a:solidFill>
            <a:schemeClr val="tx1">
              <a:lumMod val="75000"/>
              <a:lumOff val="25000"/>
            </a:schemeClr>
          </a:solidFill>
        </p:grpSpPr>
        <p:sp>
          <p:nvSpPr>
            <p:cNvPr id="26" name="Freeform 1842">
              <a:extLst>
                <a:ext uri="{FF2B5EF4-FFF2-40B4-BE49-F238E27FC236}">
                  <a16:creationId xmlns:a16="http://schemas.microsoft.com/office/drawing/2014/main" xmlns="" id="{495728D0-462D-4A10-828D-A1CBD0CC76D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1843">
              <a:extLst>
                <a:ext uri="{FF2B5EF4-FFF2-40B4-BE49-F238E27FC236}">
                  <a16:creationId xmlns:a16="http://schemas.microsoft.com/office/drawing/2014/main" xmlns="" id="{379F7295-3CDA-4DEB-9E24-A92E29B5E9AF}"/>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1844">
              <a:extLst>
                <a:ext uri="{FF2B5EF4-FFF2-40B4-BE49-F238E27FC236}">
                  <a16:creationId xmlns:a16="http://schemas.microsoft.com/office/drawing/2014/main" xmlns="" id="{5F1749E1-BDDF-48D2-BB98-9B85693BEB79}"/>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1845">
              <a:extLst>
                <a:ext uri="{FF2B5EF4-FFF2-40B4-BE49-F238E27FC236}">
                  <a16:creationId xmlns:a16="http://schemas.microsoft.com/office/drawing/2014/main" xmlns="" id="{BE800DD0-E711-4BD9-BBBA-2D0BD321A4EB}"/>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1846">
              <a:extLst>
                <a:ext uri="{FF2B5EF4-FFF2-40B4-BE49-F238E27FC236}">
                  <a16:creationId xmlns:a16="http://schemas.microsoft.com/office/drawing/2014/main" xmlns="" id="{A18D7D3C-3D32-40FB-B76B-5C6542F1EA80}"/>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1847">
              <a:extLst>
                <a:ext uri="{FF2B5EF4-FFF2-40B4-BE49-F238E27FC236}">
                  <a16:creationId xmlns:a16="http://schemas.microsoft.com/office/drawing/2014/main" xmlns="" id="{F5E3830F-2816-4108-A4AE-23DA518AF8FD}"/>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1848">
              <a:extLst>
                <a:ext uri="{FF2B5EF4-FFF2-40B4-BE49-F238E27FC236}">
                  <a16:creationId xmlns:a16="http://schemas.microsoft.com/office/drawing/2014/main" xmlns="" id="{F8C1F86D-D275-47D0-BEFE-084B5A679403}"/>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1849">
              <a:extLst>
                <a:ext uri="{FF2B5EF4-FFF2-40B4-BE49-F238E27FC236}">
                  <a16:creationId xmlns:a16="http://schemas.microsoft.com/office/drawing/2014/main" xmlns="" id="{2C4338BE-628B-4B5C-AF60-6F55DA483E4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1850">
              <a:extLst>
                <a:ext uri="{FF2B5EF4-FFF2-40B4-BE49-F238E27FC236}">
                  <a16:creationId xmlns:a16="http://schemas.microsoft.com/office/drawing/2014/main" xmlns="" id="{C64D2FB5-81A9-4924-A010-3A68CCAD0A88}"/>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1851">
              <a:extLst>
                <a:ext uri="{FF2B5EF4-FFF2-40B4-BE49-F238E27FC236}">
                  <a16:creationId xmlns:a16="http://schemas.microsoft.com/office/drawing/2014/main" xmlns="" id="{0554F894-1297-4F18-B72F-4358273DA411}"/>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1852">
              <a:extLst>
                <a:ext uri="{FF2B5EF4-FFF2-40B4-BE49-F238E27FC236}">
                  <a16:creationId xmlns:a16="http://schemas.microsoft.com/office/drawing/2014/main" xmlns="" id="{99B72D9E-E1C0-4195-95B7-20C878015CC2}"/>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1853">
              <a:extLst>
                <a:ext uri="{FF2B5EF4-FFF2-40B4-BE49-F238E27FC236}">
                  <a16:creationId xmlns:a16="http://schemas.microsoft.com/office/drawing/2014/main" xmlns="" id="{F3697521-E8C9-48A7-8A60-D1E9F093D53F}"/>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1854">
              <a:extLst>
                <a:ext uri="{FF2B5EF4-FFF2-40B4-BE49-F238E27FC236}">
                  <a16:creationId xmlns:a16="http://schemas.microsoft.com/office/drawing/2014/main" xmlns="" id="{72919F31-33AC-4A2E-A543-0C673CAE805D}"/>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1855">
              <a:extLst>
                <a:ext uri="{FF2B5EF4-FFF2-40B4-BE49-F238E27FC236}">
                  <a16:creationId xmlns:a16="http://schemas.microsoft.com/office/drawing/2014/main" xmlns="" id="{E950D005-98EE-45DF-94C3-6AD60799DAC5}"/>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1856">
              <a:extLst>
                <a:ext uri="{FF2B5EF4-FFF2-40B4-BE49-F238E27FC236}">
                  <a16:creationId xmlns:a16="http://schemas.microsoft.com/office/drawing/2014/main" xmlns="" id="{6D546B83-7A94-4C58-8E52-301F4BB8C5E5}"/>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1857">
              <a:extLst>
                <a:ext uri="{FF2B5EF4-FFF2-40B4-BE49-F238E27FC236}">
                  <a16:creationId xmlns:a16="http://schemas.microsoft.com/office/drawing/2014/main" xmlns="" id="{6600E0C3-BF04-44DB-8CE8-E0DE41DCABAF}"/>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1858">
              <a:extLst>
                <a:ext uri="{FF2B5EF4-FFF2-40B4-BE49-F238E27FC236}">
                  <a16:creationId xmlns:a16="http://schemas.microsoft.com/office/drawing/2014/main" xmlns="" id="{E7BA66FE-F688-427C-802E-134FFE1FC976}"/>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1859">
              <a:extLst>
                <a:ext uri="{FF2B5EF4-FFF2-40B4-BE49-F238E27FC236}">
                  <a16:creationId xmlns:a16="http://schemas.microsoft.com/office/drawing/2014/main" xmlns="" id="{22527BD6-87D3-45F8-845A-5316E63A606D}"/>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1860">
              <a:extLst>
                <a:ext uri="{FF2B5EF4-FFF2-40B4-BE49-F238E27FC236}">
                  <a16:creationId xmlns:a16="http://schemas.microsoft.com/office/drawing/2014/main" xmlns="" id="{A2E1873F-2C9C-499B-BE64-A9ECF17344D7}"/>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1861">
              <a:extLst>
                <a:ext uri="{FF2B5EF4-FFF2-40B4-BE49-F238E27FC236}">
                  <a16:creationId xmlns:a16="http://schemas.microsoft.com/office/drawing/2014/main" xmlns="" id="{F2E5061A-2DD0-47D5-8234-496F9582C712}"/>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1862">
              <a:extLst>
                <a:ext uri="{FF2B5EF4-FFF2-40B4-BE49-F238E27FC236}">
                  <a16:creationId xmlns:a16="http://schemas.microsoft.com/office/drawing/2014/main" xmlns="" id="{0DAFB133-C3AB-42EE-ABB6-DD74E9CB2B91}"/>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1863">
              <a:extLst>
                <a:ext uri="{FF2B5EF4-FFF2-40B4-BE49-F238E27FC236}">
                  <a16:creationId xmlns:a16="http://schemas.microsoft.com/office/drawing/2014/main" xmlns="" id="{FBD22770-40FE-4D43-8A92-4A2DC0CF4C8B}"/>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1864">
              <a:extLst>
                <a:ext uri="{FF2B5EF4-FFF2-40B4-BE49-F238E27FC236}">
                  <a16:creationId xmlns:a16="http://schemas.microsoft.com/office/drawing/2014/main" xmlns="" id="{8859BC4C-36F5-4CBF-A8CB-4E04421257C6}"/>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1865">
              <a:extLst>
                <a:ext uri="{FF2B5EF4-FFF2-40B4-BE49-F238E27FC236}">
                  <a16:creationId xmlns:a16="http://schemas.microsoft.com/office/drawing/2014/main" xmlns="" id="{1A54F749-6F28-4547-A120-30EF64F66E9A}"/>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1866">
              <a:extLst>
                <a:ext uri="{FF2B5EF4-FFF2-40B4-BE49-F238E27FC236}">
                  <a16:creationId xmlns:a16="http://schemas.microsoft.com/office/drawing/2014/main" xmlns="" id="{9DB3BABA-CA42-4947-98E8-6C6CD8CB31C5}"/>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1867">
              <a:extLst>
                <a:ext uri="{FF2B5EF4-FFF2-40B4-BE49-F238E27FC236}">
                  <a16:creationId xmlns:a16="http://schemas.microsoft.com/office/drawing/2014/main" xmlns="" id="{A6CFAFB5-76FF-4E33-8D6A-764096842F41}"/>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1868">
              <a:extLst>
                <a:ext uri="{FF2B5EF4-FFF2-40B4-BE49-F238E27FC236}">
                  <a16:creationId xmlns:a16="http://schemas.microsoft.com/office/drawing/2014/main" xmlns="" id="{B7D16C83-C371-4E8E-8941-BA81488DB128}"/>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1869">
              <a:extLst>
                <a:ext uri="{FF2B5EF4-FFF2-40B4-BE49-F238E27FC236}">
                  <a16:creationId xmlns:a16="http://schemas.microsoft.com/office/drawing/2014/main" xmlns="" id="{6BD79710-29D0-4BEA-BC29-EDC52F6E3CBA}"/>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Freeform 1870">
              <a:extLst>
                <a:ext uri="{FF2B5EF4-FFF2-40B4-BE49-F238E27FC236}">
                  <a16:creationId xmlns:a16="http://schemas.microsoft.com/office/drawing/2014/main" xmlns="" id="{AC7025EF-BECC-428E-9574-1B3C0CB14E73}"/>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1871">
              <a:extLst>
                <a:ext uri="{FF2B5EF4-FFF2-40B4-BE49-F238E27FC236}">
                  <a16:creationId xmlns:a16="http://schemas.microsoft.com/office/drawing/2014/main" xmlns="" id="{09EEFA30-E5D0-434F-9B03-2FCE37EE5586}"/>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56" name="任意多边形 36">
            <a:extLst>
              <a:ext uri="{FF2B5EF4-FFF2-40B4-BE49-F238E27FC236}">
                <a16:creationId xmlns:a16="http://schemas.microsoft.com/office/drawing/2014/main" xmlns="" id="{3005E9C7-7586-4DDE-A22B-719E809E5AEA}"/>
              </a:ext>
            </a:extLst>
          </p:cNvPr>
          <p:cNvSpPr/>
          <p:nvPr/>
        </p:nvSpPr>
        <p:spPr>
          <a:xfrm>
            <a:off x="876494" y="3805655"/>
            <a:ext cx="9611687"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7" name="组合 37">
            <a:extLst>
              <a:ext uri="{FF2B5EF4-FFF2-40B4-BE49-F238E27FC236}">
                <a16:creationId xmlns:a16="http://schemas.microsoft.com/office/drawing/2014/main" xmlns="" id="{10C8D344-503D-4693-9A8B-D6E26A153E56}"/>
              </a:ext>
            </a:extLst>
          </p:cNvPr>
          <p:cNvGrpSpPr/>
          <p:nvPr/>
        </p:nvGrpSpPr>
        <p:grpSpPr>
          <a:xfrm>
            <a:off x="2467800" y="3671998"/>
            <a:ext cx="608503" cy="585108"/>
            <a:chOff x="2166261" y="3682901"/>
            <a:chExt cx="608503" cy="585108"/>
          </a:xfrm>
        </p:grpSpPr>
        <p:sp>
          <p:nvSpPr>
            <p:cNvPr id="58" name="椭圆 38">
              <a:extLst>
                <a:ext uri="{FF2B5EF4-FFF2-40B4-BE49-F238E27FC236}">
                  <a16:creationId xmlns:a16="http://schemas.microsoft.com/office/drawing/2014/main" xmlns="" id="{B33DEEE8-039B-415B-807B-D7ADCDB2DC31}"/>
                </a:ext>
              </a:extLst>
            </p:cNvPr>
            <p:cNvSpPr/>
            <p:nvPr/>
          </p:nvSpPr>
          <p:spPr>
            <a:xfrm>
              <a:off x="2166261" y="3682901"/>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9" name="文本框 39">
              <a:extLst>
                <a:ext uri="{FF2B5EF4-FFF2-40B4-BE49-F238E27FC236}">
                  <a16:creationId xmlns:a16="http://schemas.microsoft.com/office/drawing/2014/main" xmlns="" id="{16DA03B1-4204-4FD1-855C-96B8FE913205}"/>
                </a:ext>
              </a:extLst>
            </p:cNvPr>
            <p:cNvSpPr txBox="1"/>
            <p:nvPr/>
          </p:nvSpPr>
          <p:spPr>
            <a:xfrm>
              <a:off x="2182746" y="3797574"/>
              <a:ext cx="5920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2E2E2E"/>
                  </a:solidFill>
                  <a:effectLst/>
                  <a:uLnTx/>
                  <a:uFillTx/>
                  <a:latin typeface="Arial Black" panose="020B0A04020102020204" pitchFamily="34" charset="0"/>
                  <a:ea typeface="迷你简卡通" pitchFamily="65" charset="-122"/>
                  <a:cs typeface="Aharoni" panose="02010803020104030203" pitchFamily="2" charset="-79"/>
                </a:rPr>
                <a:t>01</a:t>
              </a:r>
              <a:endParaRPr kumimoji="0" lang="zh-CN" altLang="en-US" sz="2000" b="0" i="0" u="none" strike="noStrike" kern="1200" cap="none" spc="0" normalizeH="0" baseline="0" noProof="0" dirty="0">
                <a:ln>
                  <a:noFill/>
                </a:ln>
                <a:solidFill>
                  <a:srgbClr val="2E2E2E"/>
                </a:solidFill>
                <a:effectLst/>
                <a:uLnTx/>
                <a:uFillTx/>
                <a:latin typeface="Arial Black" panose="020B0A04020102020204" pitchFamily="34" charset="0"/>
                <a:ea typeface="迷你简卡通" pitchFamily="65" charset="-122"/>
                <a:cs typeface="Aharoni" panose="02010803020104030203" pitchFamily="2" charset="-79"/>
              </a:endParaRPr>
            </a:p>
          </p:txBody>
        </p:sp>
      </p:grpSp>
      <p:grpSp>
        <p:nvGrpSpPr>
          <p:cNvPr id="60" name="组合 40">
            <a:extLst>
              <a:ext uri="{FF2B5EF4-FFF2-40B4-BE49-F238E27FC236}">
                <a16:creationId xmlns:a16="http://schemas.microsoft.com/office/drawing/2014/main" xmlns="" id="{09FDF8D3-DC06-45C0-B1B0-A7C62A9421C6}"/>
              </a:ext>
            </a:extLst>
          </p:cNvPr>
          <p:cNvGrpSpPr/>
          <p:nvPr/>
        </p:nvGrpSpPr>
        <p:grpSpPr>
          <a:xfrm>
            <a:off x="5059450" y="3666909"/>
            <a:ext cx="637468" cy="585108"/>
            <a:chOff x="1638454" y="3754199"/>
            <a:chExt cx="637468" cy="585108"/>
          </a:xfrm>
        </p:grpSpPr>
        <p:sp>
          <p:nvSpPr>
            <p:cNvPr id="61" name="椭圆 41">
              <a:extLst>
                <a:ext uri="{FF2B5EF4-FFF2-40B4-BE49-F238E27FC236}">
                  <a16:creationId xmlns:a16="http://schemas.microsoft.com/office/drawing/2014/main" xmlns="" id="{8880579D-3A60-4D8F-A2A4-6A2F8205CFC5}"/>
                </a:ext>
              </a:extLst>
            </p:cNvPr>
            <p:cNvSpPr/>
            <p:nvPr/>
          </p:nvSpPr>
          <p:spPr>
            <a:xfrm>
              <a:off x="1638454" y="3754199"/>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2" name="文本框 42">
              <a:extLst>
                <a:ext uri="{FF2B5EF4-FFF2-40B4-BE49-F238E27FC236}">
                  <a16:creationId xmlns:a16="http://schemas.microsoft.com/office/drawing/2014/main" xmlns="" id="{EDF1DED2-2878-40F3-8F0B-F1EDB4A95843}"/>
                </a:ext>
              </a:extLst>
            </p:cNvPr>
            <p:cNvSpPr txBox="1"/>
            <p:nvPr/>
          </p:nvSpPr>
          <p:spPr>
            <a:xfrm>
              <a:off x="1683904" y="3846698"/>
              <a:ext cx="5920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2E2E2E"/>
                  </a:solidFill>
                  <a:effectLst/>
                  <a:uLnTx/>
                  <a:uFillTx/>
                  <a:latin typeface="Arial Black" panose="020B0A04020102020204" pitchFamily="34" charset="0"/>
                  <a:ea typeface="迷你简卡通" pitchFamily="65" charset="-122"/>
                  <a:cs typeface="Aharoni" panose="02010803020104030203" pitchFamily="2" charset="-79"/>
                </a:rPr>
                <a:t>02</a:t>
              </a:r>
              <a:endParaRPr kumimoji="0" lang="zh-CN" altLang="en-US" sz="2000" b="0" i="0" u="none" strike="noStrike" kern="1200" cap="none" spc="0" normalizeH="0" baseline="0" noProof="0" dirty="0">
                <a:ln>
                  <a:noFill/>
                </a:ln>
                <a:solidFill>
                  <a:srgbClr val="2E2E2E"/>
                </a:solidFill>
                <a:effectLst/>
                <a:uLnTx/>
                <a:uFillTx/>
                <a:latin typeface="Arial Black" panose="020B0A04020102020204" pitchFamily="34" charset="0"/>
                <a:ea typeface="迷你简卡通" pitchFamily="65" charset="-122"/>
                <a:cs typeface="Aharoni" panose="02010803020104030203" pitchFamily="2" charset="-79"/>
              </a:endParaRPr>
            </a:p>
          </p:txBody>
        </p:sp>
      </p:grpSp>
      <p:sp>
        <p:nvSpPr>
          <p:cNvPr id="63" name="矩形 49">
            <a:extLst>
              <a:ext uri="{FF2B5EF4-FFF2-40B4-BE49-F238E27FC236}">
                <a16:creationId xmlns:a16="http://schemas.microsoft.com/office/drawing/2014/main" xmlns="" id="{11A377A8-22B2-4675-BC17-3612117548E8}"/>
              </a:ext>
            </a:extLst>
          </p:cNvPr>
          <p:cNvSpPr>
            <a:spLocks noChangeArrowheads="1"/>
          </p:cNvSpPr>
          <p:nvPr/>
        </p:nvSpPr>
        <p:spPr bwMode="auto">
          <a:xfrm>
            <a:off x="162830" y="2437091"/>
            <a:ext cx="5171517" cy="117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endParaRPr lang="en-US" dirty="0" smtClean="0">
              <a:latin typeface="Times New Roman" panose="02020603050405020304" pitchFamily="18" charset="0"/>
              <a:cs typeface="Times New Roman" panose="02020603050405020304" pitchFamily="18" charset="0"/>
            </a:endParaRPr>
          </a:p>
          <a:p>
            <a:pPr algn="ctr">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kì</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a:t>
            </a:r>
            <a:endParaRPr lang="en-US" dirty="0">
              <a:latin typeface="Times New Roman" panose="02020603050405020304" pitchFamily="18" charset="0"/>
              <a:cs typeface="Times New Roman" panose="02020603050405020304" pitchFamily="18" charset="0"/>
            </a:endParaRPr>
          </a:p>
        </p:txBody>
      </p:sp>
      <p:sp>
        <p:nvSpPr>
          <p:cNvPr id="64" name="矩形 51">
            <a:extLst>
              <a:ext uri="{FF2B5EF4-FFF2-40B4-BE49-F238E27FC236}">
                <a16:creationId xmlns:a16="http://schemas.microsoft.com/office/drawing/2014/main" xmlns="" id="{E875B2F2-75CB-4EF1-B5E9-9DEDDFEDCE9D}"/>
              </a:ext>
            </a:extLst>
          </p:cNvPr>
          <p:cNvSpPr>
            <a:spLocks noChangeArrowheads="1"/>
          </p:cNvSpPr>
          <p:nvPr/>
        </p:nvSpPr>
        <p:spPr bwMode="auto">
          <a:xfrm>
            <a:off x="2810134" y="4392014"/>
            <a:ext cx="4197484" cy="156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ts val="0"/>
              </a:spcBef>
              <a:buNone/>
            </a:pP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ctr">
              <a:spcBef>
                <a:spcPts val="0"/>
              </a:spcBef>
              <a:buNone/>
            </a:pP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ctr">
              <a:spcBef>
                <a:spcPts val="0"/>
              </a:spcBef>
              <a:buNone/>
            </a:pP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kì</a:t>
            </a:r>
            <a:r>
              <a:rPr lang="en-US" dirty="0">
                <a:latin typeface="Times New Roman" panose="02020603050405020304" pitchFamily="18" charset="0"/>
                <a:cs typeface="Times New Roman" panose="02020603050405020304" pitchFamily="18" charset="0"/>
              </a:rPr>
              <a:t> I</a:t>
            </a:r>
          </a:p>
        </p:txBody>
      </p:sp>
      <p:sp>
        <p:nvSpPr>
          <p:cNvPr id="65" name="矩形 51">
            <a:extLst>
              <a:ext uri="{FF2B5EF4-FFF2-40B4-BE49-F238E27FC236}">
                <a16:creationId xmlns:a16="http://schemas.microsoft.com/office/drawing/2014/main" xmlns="" id="{E875B2F2-75CB-4EF1-B5E9-9DEDDFEDCE9D}"/>
              </a:ext>
            </a:extLst>
          </p:cNvPr>
          <p:cNvSpPr>
            <a:spLocks noChangeArrowheads="1"/>
          </p:cNvSpPr>
          <p:nvPr/>
        </p:nvSpPr>
        <p:spPr bwMode="auto">
          <a:xfrm>
            <a:off x="5814439" y="2731868"/>
            <a:ext cx="4938274" cy="107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nhắc</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cụm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kì</a:t>
            </a:r>
            <a:r>
              <a:rPr lang="en-US" dirty="0">
                <a:latin typeface="Times New Roman" panose="02020603050405020304" pitchFamily="18" charset="0"/>
                <a:cs typeface="Times New Roman" panose="02020603050405020304" pitchFamily="18" charset="0"/>
              </a:rPr>
              <a:t> I</a:t>
            </a:r>
          </a:p>
        </p:txBody>
      </p:sp>
      <p:grpSp>
        <p:nvGrpSpPr>
          <p:cNvPr id="66" name="组合 40">
            <a:extLst>
              <a:ext uri="{FF2B5EF4-FFF2-40B4-BE49-F238E27FC236}">
                <a16:creationId xmlns:a16="http://schemas.microsoft.com/office/drawing/2014/main" xmlns="" id="{09FDF8D3-DC06-45C0-B1B0-A7C62A9421C6}"/>
              </a:ext>
            </a:extLst>
          </p:cNvPr>
          <p:cNvGrpSpPr/>
          <p:nvPr/>
        </p:nvGrpSpPr>
        <p:grpSpPr>
          <a:xfrm>
            <a:off x="8609942" y="3831366"/>
            <a:ext cx="637468" cy="585108"/>
            <a:chOff x="1638454" y="3754199"/>
            <a:chExt cx="637468" cy="585108"/>
          </a:xfrm>
        </p:grpSpPr>
        <p:sp>
          <p:nvSpPr>
            <p:cNvPr id="67" name="椭圆 41">
              <a:extLst>
                <a:ext uri="{FF2B5EF4-FFF2-40B4-BE49-F238E27FC236}">
                  <a16:creationId xmlns:a16="http://schemas.microsoft.com/office/drawing/2014/main" xmlns="" id="{8880579D-3A60-4D8F-A2A4-6A2F8205CFC5}"/>
                </a:ext>
              </a:extLst>
            </p:cNvPr>
            <p:cNvSpPr/>
            <p:nvPr/>
          </p:nvSpPr>
          <p:spPr>
            <a:xfrm>
              <a:off x="1638454" y="3754199"/>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8" name="文本框 42">
              <a:extLst>
                <a:ext uri="{FF2B5EF4-FFF2-40B4-BE49-F238E27FC236}">
                  <a16:creationId xmlns:a16="http://schemas.microsoft.com/office/drawing/2014/main" xmlns="" id="{EDF1DED2-2878-40F3-8F0B-F1EDB4A95843}"/>
                </a:ext>
              </a:extLst>
            </p:cNvPr>
            <p:cNvSpPr txBox="1"/>
            <p:nvPr/>
          </p:nvSpPr>
          <p:spPr>
            <a:xfrm>
              <a:off x="1683904" y="3846698"/>
              <a:ext cx="5920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srgbClr val="2E2E2E"/>
                  </a:solidFill>
                  <a:effectLst/>
                  <a:uLnTx/>
                  <a:uFillTx/>
                  <a:latin typeface="Arial Black" panose="020B0A04020102020204" pitchFamily="34" charset="0"/>
                  <a:ea typeface="迷你简卡通" pitchFamily="65" charset="-122"/>
                  <a:cs typeface="Aharoni" panose="02010803020104030203" pitchFamily="2" charset="-79"/>
                </a:rPr>
                <a:t>03</a:t>
              </a:r>
              <a:endParaRPr kumimoji="0" lang="zh-CN" altLang="en-US" sz="2000" b="0" i="0" u="none" strike="noStrike" kern="1200" cap="none" spc="0" normalizeH="0" baseline="0" noProof="0" dirty="0">
                <a:ln>
                  <a:noFill/>
                </a:ln>
                <a:solidFill>
                  <a:srgbClr val="2E2E2E"/>
                </a:solidFill>
                <a:effectLst/>
                <a:uLnTx/>
                <a:uFillTx/>
                <a:latin typeface="Arial Black" panose="020B0A04020102020204" pitchFamily="34" charset="0"/>
                <a:ea typeface="迷你简卡通" pitchFamily="65" charset="-122"/>
                <a:cs typeface="Aharoni" panose="02010803020104030203" pitchFamily="2" charset="-79"/>
              </a:endParaRPr>
            </a:p>
          </p:txBody>
        </p:sp>
      </p:grpSp>
    </p:spTree>
    <p:extLst>
      <p:ext uri="{BB962C8B-B14F-4D97-AF65-F5344CB8AC3E}">
        <p14:creationId xmlns:p14="http://schemas.microsoft.com/office/powerpoint/2010/main" val="640827579"/>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par>
                          <p:cTn id="58" fill="hold">
                            <p:stCondLst>
                              <p:cond delay="1000"/>
                            </p:stCondLst>
                            <p:childTnLst>
                              <p:par>
                                <p:cTn id="59" presetID="2" presetClass="entr" presetSubtype="8"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000" fill="hold"/>
                                        <p:tgtEl>
                                          <p:spTgt spid="25"/>
                                        </p:tgtEl>
                                        <p:attrNameLst>
                                          <p:attrName>ppt_x</p:attrName>
                                        </p:attrNameLst>
                                      </p:cBhvr>
                                      <p:tavLst>
                                        <p:tav tm="0">
                                          <p:val>
                                            <p:strVal val="0-#ppt_w/2"/>
                                          </p:val>
                                        </p:tav>
                                        <p:tav tm="100000">
                                          <p:val>
                                            <p:strVal val="#ppt_x"/>
                                          </p:val>
                                        </p:tav>
                                      </p:tavLst>
                                    </p:anim>
                                    <p:anim calcmode="lin" valueType="num">
                                      <p:cBhvr additive="base">
                                        <p:cTn id="62" dur="1000" fill="hold"/>
                                        <p:tgtEl>
                                          <p:spTgt spid="25"/>
                                        </p:tgtEl>
                                        <p:attrNameLst>
                                          <p:attrName>ppt_y</p:attrName>
                                        </p:attrNameLst>
                                      </p:cBhvr>
                                      <p:tavLst>
                                        <p:tav tm="0">
                                          <p:val>
                                            <p:strVal val="#ppt_y"/>
                                          </p:val>
                                        </p:tav>
                                        <p:tav tm="100000">
                                          <p:val>
                                            <p:strVal val="#ppt_y"/>
                                          </p:val>
                                        </p:tav>
                                      </p:tavLst>
                                    </p:anim>
                                  </p:childTnLst>
                                </p:cTn>
                              </p:par>
                              <p:par>
                                <p:cTn id="63" presetID="22" presetClass="entr" presetSubtype="8" fill="hold" grpId="0" nodeType="withEffect">
                                  <p:stCondLst>
                                    <p:cond delay="500"/>
                                  </p:stCondLst>
                                  <p:childTnLst>
                                    <p:set>
                                      <p:cBhvr>
                                        <p:cTn id="64" dur="1" fill="hold">
                                          <p:stCondLst>
                                            <p:cond delay="0"/>
                                          </p:stCondLst>
                                        </p:cTn>
                                        <p:tgtEl>
                                          <p:spTgt spid="56"/>
                                        </p:tgtEl>
                                        <p:attrNameLst>
                                          <p:attrName>style.visibility</p:attrName>
                                        </p:attrNameLst>
                                      </p:cBhvr>
                                      <p:to>
                                        <p:strVal val="visible"/>
                                      </p:to>
                                    </p:set>
                                    <p:animEffect transition="in" filter="wipe(left)">
                                      <p:cBhvr>
                                        <p:cTn id="65" dur="500"/>
                                        <p:tgtEl>
                                          <p:spTgt spid="56"/>
                                        </p:tgtEl>
                                      </p:cBhvr>
                                    </p:animEffect>
                                  </p:childTnLst>
                                </p:cTn>
                              </p:par>
                            </p:childTnLst>
                          </p:cTn>
                        </p:par>
                        <p:par>
                          <p:cTn id="66" fill="hold">
                            <p:stCondLst>
                              <p:cond delay="2000"/>
                            </p:stCondLst>
                            <p:childTnLst>
                              <p:par>
                                <p:cTn id="67" presetID="10" presetClass="entr" presetSubtype="0" fill="hold"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childTnLst>
                          </p:cTn>
                        </p:par>
                        <p:par>
                          <p:cTn id="70" fill="hold">
                            <p:stCondLst>
                              <p:cond delay="2500"/>
                            </p:stCondLst>
                            <p:childTnLst>
                              <p:par>
                                <p:cTn id="71" presetID="50" presetClass="entr" presetSubtype="0" decel="100000"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1000" fill="hold"/>
                                        <p:tgtEl>
                                          <p:spTgt spid="63"/>
                                        </p:tgtEl>
                                        <p:attrNameLst>
                                          <p:attrName>ppt_w</p:attrName>
                                        </p:attrNameLst>
                                      </p:cBhvr>
                                      <p:tavLst>
                                        <p:tav tm="0">
                                          <p:val>
                                            <p:strVal val="#ppt_w+.3"/>
                                          </p:val>
                                        </p:tav>
                                        <p:tav tm="100000">
                                          <p:val>
                                            <p:strVal val="#ppt_w"/>
                                          </p:val>
                                        </p:tav>
                                      </p:tavLst>
                                    </p:anim>
                                    <p:anim calcmode="lin" valueType="num">
                                      <p:cBhvr>
                                        <p:cTn id="74" dur="1000" fill="hold"/>
                                        <p:tgtEl>
                                          <p:spTgt spid="63"/>
                                        </p:tgtEl>
                                        <p:attrNameLst>
                                          <p:attrName>ppt_h</p:attrName>
                                        </p:attrNameLst>
                                      </p:cBhvr>
                                      <p:tavLst>
                                        <p:tav tm="0">
                                          <p:val>
                                            <p:strVal val="#ppt_h"/>
                                          </p:val>
                                        </p:tav>
                                        <p:tav tm="100000">
                                          <p:val>
                                            <p:strVal val="#ppt_h"/>
                                          </p:val>
                                        </p:tav>
                                      </p:tavLst>
                                    </p:anim>
                                    <p:animEffect transition="in" filter="fade">
                                      <p:cBhvr>
                                        <p:cTn id="75" dur="1000"/>
                                        <p:tgtEl>
                                          <p:spTgt spid="6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fade">
                                      <p:cBhvr>
                                        <p:cTn id="80" dur="500"/>
                                        <p:tgtEl>
                                          <p:spTgt spid="60"/>
                                        </p:tgtEl>
                                      </p:cBhvr>
                                    </p:animEffect>
                                  </p:childTnLst>
                                </p:cTn>
                              </p:par>
                            </p:childTnLst>
                          </p:cTn>
                        </p:par>
                      </p:childTnLst>
                    </p:cTn>
                  </p:par>
                  <p:par>
                    <p:cTn id="81" fill="hold">
                      <p:stCondLst>
                        <p:cond delay="indefinite"/>
                      </p:stCondLst>
                      <p:childTnLst>
                        <p:par>
                          <p:cTn id="82" fill="hold">
                            <p:stCondLst>
                              <p:cond delay="0"/>
                            </p:stCondLst>
                            <p:childTnLst>
                              <p:par>
                                <p:cTn id="83" presetID="50" presetClass="entr" presetSubtype="0" decel="100000" fill="hold" grpId="0" nodeType="click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p:cTn id="85" dur="1000" fill="hold"/>
                                        <p:tgtEl>
                                          <p:spTgt spid="64"/>
                                        </p:tgtEl>
                                        <p:attrNameLst>
                                          <p:attrName>ppt_w</p:attrName>
                                        </p:attrNameLst>
                                      </p:cBhvr>
                                      <p:tavLst>
                                        <p:tav tm="0">
                                          <p:val>
                                            <p:strVal val="#ppt_w+.3"/>
                                          </p:val>
                                        </p:tav>
                                        <p:tav tm="100000">
                                          <p:val>
                                            <p:strVal val="#ppt_w"/>
                                          </p:val>
                                        </p:tav>
                                      </p:tavLst>
                                    </p:anim>
                                    <p:anim calcmode="lin" valueType="num">
                                      <p:cBhvr>
                                        <p:cTn id="86" dur="1000" fill="hold"/>
                                        <p:tgtEl>
                                          <p:spTgt spid="64"/>
                                        </p:tgtEl>
                                        <p:attrNameLst>
                                          <p:attrName>ppt_h</p:attrName>
                                        </p:attrNameLst>
                                      </p:cBhvr>
                                      <p:tavLst>
                                        <p:tav tm="0">
                                          <p:val>
                                            <p:strVal val="#ppt_h"/>
                                          </p:val>
                                        </p:tav>
                                        <p:tav tm="100000">
                                          <p:val>
                                            <p:strVal val="#ppt_h"/>
                                          </p:val>
                                        </p:tav>
                                      </p:tavLst>
                                    </p:anim>
                                    <p:animEffect transition="in" filter="fade">
                                      <p:cBhvr>
                                        <p:cTn id="87" dur="1000"/>
                                        <p:tgtEl>
                                          <p:spTgt spid="6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6"/>
                                        </p:tgtEl>
                                        <p:attrNameLst>
                                          <p:attrName>style.visibility</p:attrName>
                                        </p:attrNameLst>
                                      </p:cBhvr>
                                      <p:to>
                                        <p:strVal val="visible"/>
                                      </p:to>
                                    </p:set>
                                    <p:animEffect transition="in" filter="fade">
                                      <p:cBhvr>
                                        <p:cTn id="92" dur="500"/>
                                        <p:tgtEl>
                                          <p:spTgt spid="66"/>
                                        </p:tgtEl>
                                      </p:cBhvr>
                                    </p:animEffect>
                                  </p:childTnLst>
                                </p:cTn>
                              </p:par>
                            </p:childTnLst>
                          </p:cTn>
                        </p:par>
                      </p:childTnLst>
                    </p:cTn>
                  </p:par>
                  <p:par>
                    <p:cTn id="93" fill="hold">
                      <p:stCondLst>
                        <p:cond delay="indefinite"/>
                      </p:stCondLst>
                      <p:childTnLst>
                        <p:par>
                          <p:cTn id="94" fill="hold">
                            <p:stCondLst>
                              <p:cond delay="0"/>
                            </p:stCondLst>
                            <p:childTnLst>
                              <p:par>
                                <p:cTn id="95" presetID="50" presetClass="entr" presetSubtype="0" decel="100000" fill="hold" grpId="0" nodeType="click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p:cTn id="97" dur="1000" fill="hold"/>
                                        <p:tgtEl>
                                          <p:spTgt spid="65"/>
                                        </p:tgtEl>
                                        <p:attrNameLst>
                                          <p:attrName>ppt_w</p:attrName>
                                        </p:attrNameLst>
                                      </p:cBhvr>
                                      <p:tavLst>
                                        <p:tav tm="0">
                                          <p:val>
                                            <p:strVal val="#ppt_w+.3"/>
                                          </p:val>
                                        </p:tav>
                                        <p:tav tm="100000">
                                          <p:val>
                                            <p:strVal val="#ppt_w"/>
                                          </p:val>
                                        </p:tav>
                                      </p:tavLst>
                                    </p:anim>
                                    <p:anim calcmode="lin" valueType="num">
                                      <p:cBhvr>
                                        <p:cTn id="98" dur="1000" fill="hold"/>
                                        <p:tgtEl>
                                          <p:spTgt spid="65"/>
                                        </p:tgtEl>
                                        <p:attrNameLst>
                                          <p:attrName>ppt_h</p:attrName>
                                        </p:attrNameLst>
                                      </p:cBhvr>
                                      <p:tavLst>
                                        <p:tav tm="0">
                                          <p:val>
                                            <p:strVal val="#ppt_h"/>
                                          </p:val>
                                        </p:tav>
                                        <p:tav tm="100000">
                                          <p:val>
                                            <p:strVal val="#ppt_h"/>
                                          </p:val>
                                        </p:tav>
                                      </p:tavLst>
                                    </p:anim>
                                    <p:animEffect transition="in" filter="fade">
                                      <p:cBhvr>
                                        <p:cTn id="99"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56" grpId="0" animBg="1"/>
      <p:bldP spid="63" grpId="0"/>
      <p:bldP spid="64" grpId="0"/>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1">
            <a:extLst>
              <a:ext uri="{FF2B5EF4-FFF2-40B4-BE49-F238E27FC236}">
                <a16:creationId xmlns:a16="http://schemas.microsoft.com/office/drawing/2014/main" xmlns="" id="{425727C4-72C5-4BD6-B1A1-37B066B8A3DA}"/>
              </a:ext>
            </a:extLst>
          </p:cNvPr>
          <p:cNvSpPr/>
          <p:nvPr/>
        </p:nvSpPr>
        <p:spPr>
          <a:xfrm>
            <a:off x="4152359" y="1715453"/>
            <a:ext cx="699247" cy="551351"/>
          </a:xfrm>
          <a:custGeom>
            <a:avLst/>
            <a:gdLst>
              <a:gd name="connsiteX0" fmla="*/ 0 w 699247"/>
              <a:gd name="connsiteY0" fmla="*/ 551351 h 551351"/>
              <a:gd name="connsiteX1" fmla="*/ 147918 w 699247"/>
              <a:gd name="connsiteY1" fmla="*/ 511010 h 551351"/>
              <a:gd name="connsiteX2" fmla="*/ 309282 w 699247"/>
              <a:gd name="connsiteY2" fmla="*/ 363092 h 551351"/>
              <a:gd name="connsiteX3" fmla="*/ 363071 w 699247"/>
              <a:gd name="connsiteY3" fmla="*/ 282410 h 551351"/>
              <a:gd name="connsiteX4" fmla="*/ 470647 w 699247"/>
              <a:gd name="connsiteY4" fmla="*/ 188280 h 551351"/>
              <a:gd name="connsiteX5" fmla="*/ 497541 w 699247"/>
              <a:gd name="connsiteY5" fmla="*/ 147939 h 551351"/>
              <a:gd name="connsiteX6" fmla="*/ 578224 w 699247"/>
              <a:gd name="connsiteY6" fmla="*/ 94151 h 551351"/>
              <a:gd name="connsiteX7" fmla="*/ 618565 w 699247"/>
              <a:gd name="connsiteY7" fmla="*/ 67257 h 551351"/>
              <a:gd name="connsiteX8" fmla="*/ 699247 w 699247"/>
              <a:gd name="connsiteY8" fmla="*/ 21 h 55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247" h="551351">
                <a:moveTo>
                  <a:pt x="0" y="551351"/>
                </a:moveTo>
                <a:cubicBezTo>
                  <a:pt x="60497" y="542709"/>
                  <a:pt x="99602" y="547247"/>
                  <a:pt x="147918" y="511010"/>
                </a:cubicBezTo>
                <a:cubicBezTo>
                  <a:pt x="160715" y="501412"/>
                  <a:pt x="282393" y="396703"/>
                  <a:pt x="309282" y="363092"/>
                </a:cubicBezTo>
                <a:cubicBezTo>
                  <a:pt x="329474" y="337852"/>
                  <a:pt x="340216" y="305266"/>
                  <a:pt x="363071" y="282410"/>
                </a:cubicBezTo>
                <a:cubicBezTo>
                  <a:pt x="441734" y="203746"/>
                  <a:pt x="403934" y="232755"/>
                  <a:pt x="470647" y="188280"/>
                </a:cubicBezTo>
                <a:cubicBezTo>
                  <a:pt x="479612" y="174833"/>
                  <a:pt x="485378" y="158581"/>
                  <a:pt x="497541" y="147939"/>
                </a:cubicBezTo>
                <a:cubicBezTo>
                  <a:pt x="521867" y="126654"/>
                  <a:pt x="551330" y="112080"/>
                  <a:pt x="578224" y="94151"/>
                </a:cubicBezTo>
                <a:cubicBezTo>
                  <a:pt x="591671" y="85186"/>
                  <a:pt x="607137" y="78685"/>
                  <a:pt x="618565" y="67257"/>
                </a:cubicBezTo>
                <a:cubicBezTo>
                  <a:pt x="688969" y="-3149"/>
                  <a:pt x="654105" y="21"/>
                  <a:pt x="699247" y="21"/>
                </a:cubicBez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2">
            <a:extLst>
              <a:ext uri="{FF2B5EF4-FFF2-40B4-BE49-F238E27FC236}">
                <a16:creationId xmlns:a16="http://schemas.microsoft.com/office/drawing/2014/main" xmlns="" id="{5AD678D5-6426-42C0-90E0-186CFF88C000}"/>
              </a:ext>
            </a:extLst>
          </p:cNvPr>
          <p:cNvSpPr/>
          <p:nvPr/>
        </p:nvSpPr>
        <p:spPr>
          <a:xfrm>
            <a:off x="6728194" y="1998652"/>
            <a:ext cx="658906" cy="606512"/>
          </a:xfrm>
          <a:custGeom>
            <a:avLst/>
            <a:gdLst>
              <a:gd name="connsiteX0" fmla="*/ 0 w 658906"/>
              <a:gd name="connsiteY0" fmla="*/ 14842 h 606512"/>
              <a:gd name="connsiteX1" fmla="*/ 174812 w 658906"/>
              <a:gd name="connsiteY1" fmla="*/ 28289 h 606512"/>
              <a:gd name="connsiteX2" fmla="*/ 215153 w 658906"/>
              <a:gd name="connsiteY2" fmla="*/ 122418 h 606512"/>
              <a:gd name="connsiteX3" fmla="*/ 255495 w 658906"/>
              <a:gd name="connsiteY3" fmla="*/ 229995 h 606512"/>
              <a:gd name="connsiteX4" fmla="*/ 295836 w 658906"/>
              <a:gd name="connsiteY4" fmla="*/ 310677 h 606512"/>
              <a:gd name="connsiteX5" fmla="*/ 416859 w 658906"/>
              <a:gd name="connsiteY5" fmla="*/ 377912 h 606512"/>
              <a:gd name="connsiteX6" fmla="*/ 457200 w 658906"/>
              <a:gd name="connsiteY6" fmla="*/ 418254 h 606512"/>
              <a:gd name="connsiteX7" fmla="*/ 524436 w 658906"/>
              <a:gd name="connsiteY7" fmla="*/ 458595 h 606512"/>
              <a:gd name="connsiteX8" fmla="*/ 564777 w 658906"/>
              <a:gd name="connsiteY8" fmla="*/ 512383 h 606512"/>
              <a:gd name="connsiteX9" fmla="*/ 658906 w 658906"/>
              <a:gd name="connsiteY9" fmla="*/ 606512 h 60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8906" h="606512">
                <a:moveTo>
                  <a:pt x="0" y="14842"/>
                </a:moveTo>
                <a:cubicBezTo>
                  <a:pt x="68379" y="1166"/>
                  <a:pt x="101828" y="-15501"/>
                  <a:pt x="174812" y="28289"/>
                </a:cubicBezTo>
                <a:cubicBezTo>
                  <a:pt x="188659" y="36597"/>
                  <a:pt x="209075" y="104184"/>
                  <a:pt x="215153" y="122418"/>
                </a:cubicBezTo>
                <a:cubicBezTo>
                  <a:pt x="245961" y="307268"/>
                  <a:pt x="202217" y="141200"/>
                  <a:pt x="255495" y="229995"/>
                </a:cubicBezTo>
                <a:cubicBezTo>
                  <a:pt x="275318" y="263033"/>
                  <a:pt x="259636" y="284350"/>
                  <a:pt x="295836" y="310677"/>
                </a:cubicBezTo>
                <a:cubicBezTo>
                  <a:pt x="333158" y="337820"/>
                  <a:pt x="378461" y="352313"/>
                  <a:pt x="416859" y="377912"/>
                </a:cubicBezTo>
                <a:cubicBezTo>
                  <a:pt x="432682" y="388461"/>
                  <a:pt x="441986" y="406844"/>
                  <a:pt x="457200" y="418254"/>
                </a:cubicBezTo>
                <a:cubicBezTo>
                  <a:pt x="478109" y="433936"/>
                  <a:pt x="502024" y="445148"/>
                  <a:pt x="524436" y="458595"/>
                </a:cubicBezTo>
                <a:cubicBezTo>
                  <a:pt x="537883" y="476524"/>
                  <a:pt x="549887" y="495632"/>
                  <a:pt x="564777" y="512383"/>
                </a:cubicBezTo>
                <a:lnTo>
                  <a:pt x="658906" y="606512"/>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7">
            <a:extLst>
              <a:ext uri="{FF2B5EF4-FFF2-40B4-BE49-F238E27FC236}">
                <a16:creationId xmlns:a16="http://schemas.microsoft.com/office/drawing/2014/main" xmlns="" id="{DBA2E0DC-4929-47B1-8ADC-CDF70672CE0A}"/>
              </a:ext>
            </a:extLst>
          </p:cNvPr>
          <p:cNvSpPr>
            <a:spLocks noEditPoints="1"/>
          </p:cNvSpPr>
          <p:nvPr/>
        </p:nvSpPr>
        <p:spPr bwMode="auto">
          <a:xfrm flipH="1" flipV="1">
            <a:off x="1174889" y="1383413"/>
            <a:ext cx="2229597" cy="1060265"/>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chemeClr val="bg1"/>
          </a:solidFill>
          <a:ln>
            <a:solidFill>
              <a:srgbClr val="002060"/>
            </a:solid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7">
            <a:extLst>
              <a:ext uri="{FF2B5EF4-FFF2-40B4-BE49-F238E27FC236}">
                <a16:creationId xmlns:a16="http://schemas.microsoft.com/office/drawing/2014/main" xmlns="" id="{31E9C308-783D-474C-B8E0-0F17B0357464}"/>
              </a:ext>
            </a:extLst>
          </p:cNvPr>
          <p:cNvSpPr>
            <a:spLocks noEditPoints="1"/>
          </p:cNvSpPr>
          <p:nvPr/>
        </p:nvSpPr>
        <p:spPr bwMode="auto">
          <a:xfrm flipH="1" flipV="1">
            <a:off x="4466129" y="1124206"/>
            <a:ext cx="2338186" cy="116752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chemeClr val="bg1"/>
          </a:solidFill>
          <a:ln>
            <a:solidFill>
              <a:srgbClr val="002060"/>
            </a:solid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a:extLst>
              <a:ext uri="{FF2B5EF4-FFF2-40B4-BE49-F238E27FC236}">
                <a16:creationId xmlns:a16="http://schemas.microsoft.com/office/drawing/2014/main" xmlns="" id="{D8AACD00-1683-43A4-985D-C4952D13C7FC}"/>
              </a:ext>
            </a:extLst>
          </p:cNvPr>
          <p:cNvSpPr>
            <a:spLocks noEditPoints="1"/>
          </p:cNvSpPr>
          <p:nvPr/>
        </p:nvSpPr>
        <p:spPr bwMode="auto">
          <a:xfrm flipH="1" flipV="1">
            <a:off x="7699844" y="1260591"/>
            <a:ext cx="2905079" cy="1161691"/>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chemeClr val="bg1"/>
          </a:solidFill>
          <a:ln>
            <a:solidFill>
              <a:srgbClr val="002060"/>
            </a:solidFill>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7"/>
          <p:cNvSpPr/>
          <p:nvPr/>
        </p:nvSpPr>
        <p:spPr>
          <a:xfrm>
            <a:off x="1348882" y="1700347"/>
            <a:ext cx="1896609" cy="522259"/>
          </a:xfrm>
          <a:prstGeom prst="rect">
            <a:avLst/>
          </a:prstGeom>
        </p:spPr>
        <p:txBody>
          <a:bodyPr wrap="none">
            <a:spAutoFit/>
          </a:bodyPr>
          <a:lstStyle/>
          <a:p>
            <a:pPr algn="just">
              <a:lnSpc>
                <a:spcPct val="107000"/>
              </a:lnSpc>
            </a:pPr>
            <a:r>
              <a:rPr lang="en-US" sz="28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I. </a:t>
            </a:r>
            <a:r>
              <a:rPr lang="en-US" sz="2800" b="1"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ounded Rectangle 8"/>
          <p:cNvSpPr/>
          <p:nvPr/>
        </p:nvSpPr>
        <p:spPr>
          <a:xfrm>
            <a:off x="697116" y="3154668"/>
            <a:ext cx="2779415" cy="181588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任意多边形: 形状 1">
            <a:extLst>
              <a:ext uri="{FF2B5EF4-FFF2-40B4-BE49-F238E27FC236}">
                <a16:creationId xmlns:a16="http://schemas.microsoft.com/office/drawing/2014/main" xmlns="" id="{425727C4-72C5-4BD6-B1A1-37B066B8A3DA}"/>
              </a:ext>
            </a:extLst>
          </p:cNvPr>
          <p:cNvSpPr/>
          <p:nvPr/>
        </p:nvSpPr>
        <p:spPr>
          <a:xfrm>
            <a:off x="3408573" y="1560155"/>
            <a:ext cx="1066270" cy="538252"/>
          </a:xfrm>
          <a:custGeom>
            <a:avLst/>
            <a:gdLst>
              <a:gd name="connsiteX0" fmla="*/ 0 w 699247"/>
              <a:gd name="connsiteY0" fmla="*/ 551351 h 551351"/>
              <a:gd name="connsiteX1" fmla="*/ 147918 w 699247"/>
              <a:gd name="connsiteY1" fmla="*/ 511010 h 551351"/>
              <a:gd name="connsiteX2" fmla="*/ 309282 w 699247"/>
              <a:gd name="connsiteY2" fmla="*/ 363092 h 551351"/>
              <a:gd name="connsiteX3" fmla="*/ 363071 w 699247"/>
              <a:gd name="connsiteY3" fmla="*/ 282410 h 551351"/>
              <a:gd name="connsiteX4" fmla="*/ 470647 w 699247"/>
              <a:gd name="connsiteY4" fmla="*/ 188280 h 551351"/>
              <a:gd name="connsiteX5" fmla="*/ 497541 w 699247"/>
              <a:gd name="connsiteY5" fmla="*/ 147939 h 551351"/>
              <a:gd name="connsiteX6" fmla="*/ 578224 w 699247"/>
              <a:gd name="connsiteY6" fmla="*/ 94151 h 551351"/>
              <a:gd name="connsiteX7" fmla="*/ 618565 w 699247"/>
              <a:gd name="connsiteY7" fmla="*/ 67257 h 551351"/>
              <a:gd name="connsiteX8" fmla="*/ 699247 w 699247"/>
              <a:gd name="connsiteY8" fmla="*/ 21 h 55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247" h="551351">
                <a:moveTo>
                  <a:pt x="0" y="551351"/>
                </a:moveTo>
                <a:cubicBezTo>
                  <a:pt x="60497" y="542709"/>
                  <a:pt x="99602" y="547247"/>
                  <a:pt x="147918" y="511010"/>
                </a:cubicBezTo>
                <a:cubicBezTo>
                  <a:pt x="160715" y="501412"/>
                  <a:pt x="282393" y="396703"/>
                  <a:pt x="309282" y="363092"/>
                </a:cubicBezTo>
                <a:cubicBezTo>
                  <a:pt x="329474" y="337852"/>
                  <a:pt x="340216" y="305266"/>
                  <a:pt x="363071" y="282410"/>
                </a:cubicBezTo>
                <a:cubicBezTo>
                  <a:pt x="441734" y="203746"/>
                  <a:pt x="403934" y="232755"/>
                  <a:pt x="470647" y="188280"/>
                </a:cubicBezTo>
                <a:cubicBezTo>
                  <a:pt x="479612" y="174833"/>
                  <a:pt x="485378" y="158581"/>
                  <a:pt x="497541" y="147939"/>
                </a:cubicBezTo>
                <a:cubicBezTo>
                  <a:pt x="521867" y="126654"/>
                  <a:pt x="551330" y="112080"/>
                  <a:pt x="578224" y="94151"/>
                </a:cubicBezTo>
                <a:cubicBezTo>
                  <a:pt x="591671" y="85186"/>
                  <a:pt x="607137" y="78685"/>
                  <a:pt x="618565" y="67257"/>
                </a:cubicBezTo>
                <a:cubicBezTo>
                  <a:pt x="688969" y="-3149"/>
                  <a:pt x="654105" y="21"/>
                  <a:pt x="699247" y="21"/>
                </a:cubicBezTo>
              </a:path>
            </a:pathLst>
          </a:cu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2">
            <a:extLst>
              <a:ext uri="{FF2B5EF4-FFF2-40B4-BE49-F238E27FC236}">
                <a16:creationId xmlns:a16="http://schemas.microsoft.com/office/drawing/2014/main" xmlns="" id="{5AD678D5-6426-42C0-90E0-186CFF88C000}"/>
              </a:ext>
            </a:extLst>
          </p:cNvPr>
          <p:cNvSpPr/>
          <p:nvPr/>
        </p:nvSpPr>
        <p:spPr>
          <a:xfrm>
            <a:off x="6728194" y="1584872"/>
            <a:ext cx="1067923" cy="606512"/>
          </a:xfrm>
          <a:custGeom>
            <a:avLst/>
            <a:gdLst>
              <a:gd name="connsiteX0" fmla="*/ 0 w 658906"/>
              <a:gd name="connsiteY0" fmla="*/ 14842 h 606512"/>
              <a:gd name="connsiteX1" fmla="*/ 174812 w 658906"/>
              <a:gd name="connsiteY1" fmla="*/ 28289 h 606512"/>
              <a:gd name="connsiteX2" fmla="*/ 215153 w 658906"/>
              <a:gd name="connsiteY2" fmla="*/ 122418 h 606512"/>
              <a:gd name="connsiteX3" fmla="*/ 255495 w 658906"/>
              <a:gd name="connsiteY3" fmla="*/ 229995 h 606512"/>
              <a:gd name="connsiteX4" fmla="*/ 295836 w 658906"/>
              <a:gd name="connsiteY4" fmla="*/ 310677 h 606512"/>
              <a:gd name="connsiteX5" fmla="*/ 416859 w 658906"/>
              <a:gd name="connsiteY5" fmla="*/ 377912 h 606512"/>
              <a:gd name="connsiteX6" fmla="*/ 457200 w 658906"/>
              <a:gd name="connsiteY6" fmla="*/ 418254 h 606512"/>
              <a:gd name="connsiteX7" fmla="*/ 524436 w 658906"/>
              <a:gd name="connsiteY7" fmla="*/ 458595 h 606512"/>
              <a:gd name="connsiteX8" fmla="*/ 564777 w 658906"/>
              <a:gd name="connsiteY8" fmla="*/ 512383 h 606512"/>
              <a:gd name="connsiteX9" fmla="*/ 658906 w 658906"/>
              <a:gd name="connsiteY9" fmla="*/ 606512 h 60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8906" h="606512">
                <a:moveTo>
                  <a:pt x="0" y="14842"/>
                </a:moveTo>
                <a:cubicBezTo>
                  <a:pt x="68379" y="1166"/>
                  <a:pt x="101828" y="-15501"/>
                  <a:pt x="174812" y="28289"/>
                </a:cubicBezTo>
                <a:cubicBezTo>
                  <a:pt x="188659" y="36597"/>
                  <a:pt x="209075" y="104184"/>
                  <a:pt x="215153" y="122418"/>
                </a:cubicBezTo>
                <a:cubicBezTo>
                  <a:pt x="245961" y="307268"/>
                  <a:pt x="202217" y="141200"/>
                  <a:pt x="255495" y="229995"/>
                </a:cubicBezTo>
                <a:cubicBezTo>
                  <a:pt x="275318" y="263033"/>
                  <a:pt x="259636" y="284350"/>
                  <a:pt x="295836" y="310677"/>
                </a:cubicBezTo>
                <a:cubicBezTo>
                  <a:pt x="333158" y="337820"/>
                  <a:pt x="378461" y="352313"/>
                  <a:pt x="416859" y="377912"/>
                </a:cubicBezTo>
                <a:cubicBezTo>
                  <a:pt x="432682" y="388461"/>
                  <a:pt x="441986" y="406844"/>
                  <a:pt x="457200" y="418254"/>
                </a:cubicBezTo>
                <a:cubicBezTo>
                  <a:pt x="478109" y="433936"/>
                  <a:pt x="502024" y="445148"/>
                  <a:pt x="524436" y="458595"/>
                </a:cubicBezTo>
                <a:cubicBezTo>
                  <a:pt x="537883" y="476524"/>
                  <a:pt x="549887" y="495632"/>
                  <a:pt x="564777" y="512383"/>
                </a:cubicBezTo>
                <a:lnTo>
                  <a:pt x="658906" y="606512"/>
                </a:lnTo>
              </a:path>
            </a:pathLst>
          </a:cu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2"/>
          <p:cNvSpPr/>
          <p:nvPr/>
        </p:nvSpPr>
        <p:spPr>
          <a:xfrm>
            <a:off x="4527072" y="1453281"/>
            <a:ext cx="2304733" cy="522259"/>
          </a:xfrm>
          <a:prstGeom prst="rect">
            <a:avLst/>
          </a:prstGeom>
        </p:spPr>
        <p:txBody>
          <a:bodyPr wrap="none">
            <a:spAutoFit/>
          </a:bodyPr>
          <a:lstStyle/>
          <a:p>
            <a:pPr algn="just">
              <a:lnSpc>
                <a:spcPct val="107000"/>
              </a:lnSpc>
            </a:pPr>
            <a:r>
              <a:rPr lang="en-US" sz="28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II. </a:t>
            </a:r>
            <a:r>
              <a:rPr lang="en-US" sz="2800" b="1"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Tiếng</a:t>
            </a:r>
            <a:r>
              <a:rPr lang="en-US" sz="28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800" b="1"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7796114" y="1570134"/>
            <a:ext cx="2712537" cy="522259"/>
          </a:xfrm>
          <a:prstGeom prst="rect">
            <a:avLst/>
          </a:prstGeom>
        </p:spPr>
        <p:txBody>
          <a:bodyPr wrap="none">
            <a:spAutoFit/>
          </a:bodyPr>
          <a:lstStyle/>
          <a:p>
            <a:pPr algn="just">
              <a:lnSpc>
                <a:spcPct val="107000"/>
              </a:lnSpc>
            </a:pPr>
            <a:r>
              <a:rPr lang="en-US" sz="28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III. </a:t>
            </a:r>
            <a:r>
              <a:rPr lang="en-US" sz="2800" b="1"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b="1"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endParaRPr lang="en-US" sz="28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587837" y="3154667"/>
            <a:ext cx="3005750" cy="1815882"/>
          </a:xfrm>
          <a:prstGeom prst="rect">
            <a:avLst/>
          </a:prstGeom>
        </p:spPr>
        <p:txBody>
          <a:bodyPr wrap="square">
            <a:spAutoFit/>
          </a:bodyPr>
          <a:lstStyle/>
          <a:p>
            <a:pPr algn="ct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p>
          <a:p>
            <a:pPr algn="ct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p>
          <a:p>
            <a:pPr algn="ct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thoại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ounded Rectangle 15"/>
          <p:cNvSpPr/>
          <p:nvPr/>
        </p:nvSpPr>
        <p:spPr>
          <a:xfrm>
            <a:off x="3702866" y="3145810"/>
            <a:ext cx="4508446" cy="200821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430768" y="3154864"/>
            <a:ext cx="2541504" cy="181588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710024" y="3217596"/>
            <a:ext cx="4418991" cy="1936428"/>
          </a:xfrm>
          <a:prstGeom prst="rect">
            <a:avLst/>
          </a:prstGeom>
        </p:spPr>
        <p:txBody>
          <a:bodyPr wrap="square">
            <a:spAutoFit/>
          </a:bodyPr>
          <a:lstStyle/>
          <a:p>
            <a:pPr algn="just">
              <a:lnSpc>
                <a:spcPct val="107000"/>
              </a:lnSpc>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phức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từ</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GB" sz="2800" dirty="0" smtClean="0">
                <a:latin typeface="Times New Roman" panose="02020603050405020304" pitchFamily="18" charset="0"/>
                <a:ea typeface="Calibri" panose="020F0502020204030204" pitchFamily="34" charset="0"/>
                <a:cs typeface="Times New Roman" panose="02020603050405020304" pitchFamily="18" charset="0"/>
              </a:rPr>
              <a:t>-</a:t>
            </a:r>
            <a:r>
              <a:rPr lang="en-GB" sz="28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smtClean="0">
                <a:latin typeface="Times New Roman" panose="02020603050405020304" pitchFamily="18" charset="0"/>
                <a:ea typeface="Calibri" panose="020F0502020204030204" pitchFamily="34" charset="0"/>
                <a:cs typeface="Times New Roman" panose="02020603050405020304" pitchFamily="18" charset="0"/>
              </a:rPr>
              <a:t>nhiều</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smtClean="0">
                <a:latin typeface="Times New Roman" panose="02020603050405020304" pitchFamily="18" charset="0"/>
                <a:ea typeface="Calibri" panose="020F0502020204030204" pitchFamily="34" charset="0"/>
                <a:cs typeface="Times New Roman" panose="02020603050405020304" pitchFamily="18" charset="0"/>
              </a:rPr>
              <a:t>nghĩa</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smtClean="0">
                <a:latin typeface="Times New Roman" panose="02020603050405020304" pitchFamily="18" charset="0"/>
                <a:ea typeface="Calibri" panose="020F0502020204030204" pitchFamily="34" charset="0"/>
                <a:cs typeface="Times New Roman" panose="02020603050405020304" pitchFamily="18" charset="0"/>
              </a:rPr>
              <a:t>từ</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smtClean="0">
                <a:latin typeface="Times New Roman" panose="02020603050405020304" pitchFamily="18" charset="0"/>
                <a:ea typeface="Calibri" panose="020F0502020204030204" pitchFamily="34" charset="0"/>
                <a:cs typeface="Times New Roman" panose="02020603050405020304" pitchFamily="18" charset="0"/>
              </a:rPr>
              <a:t>đồng</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smtClean="0">
                <a:latin typeface="Times New Roman" panose="02020603050405020304" pitchFamily="18" charset="0"/>
                <a:ea typeface="Calibri" panose="020F0502020204030204" pitchFamily="34" charset="0"/>
                <a:cs typeface="Times New Roman" panose="02020603050405020304" pitchFamily="18" charset="0"/>
              </a:rPr>
              <a:t>âm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cụm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8430768" y="3448108"/>
            <a:ext cx="2459736" cy="1014380"/>
          </a:xfrm>
          <a:prstGeom prst="rect">
            <a:avLst/>
          </a:prstGeom>
        </p:spPr>
        <p:txBody>
          <a:bodyPr wrap="square">
            <a:spAutoFit/>
          </a:bodyPr>
          <a:lstStyle/>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任意多边形: 形状 2">
            <a:extLst>
              <a:ext uri="{FF2B5EF4-FFF2-40B4-BE49-F238E27FC236}">
                <a16:creationId xmlns:a16="http://schemas.microsoft.com/office/drawing/2014/main" xmlns="" id="{5AD678D5-6426-42C0-90E0-186CFF88C000}"/>
              </a:ext>
            </a:extLst>
          </p:cNvPr>
          <p:cNvSpPr/>
          <p:nvPr/>
        </p:nvSpPr>
        <p:spPr>
          <a:xfrm rot="246079">
            <a:off x="9027316" y="2435958"/>
            <a:ext cx="408106" cy="716645"/>
          </a:xfrm>
          <a:custGeom>
            <a:avLst/>
            <a:gdLst>
              <a:gd name="connsiteX0" fmla="*/ 0 w 658906"/>
              <a:gd name="connsiteY0" fmla="*/ 14842 h 606512"/>
              <a:gd name="connsiteX1" fmla="*/ 174812 w 658906"/>
              <a:gd name="connsiteY1" fmla="*/ 28289 h 606512"/>
              <a:gd name="connsiteX2" fmla="*/ 215153 w 658906"/>
              <a:gd name="connsiteY2" fmla="*/ 122418 h 606512"/>
              <a:gd name="connsiteX3" fmla="*/ 255495 w 658906"/>
              <a:gd name="connsiteY3" fmla="*/ 229995 h 606512"/>
              <a:gd name="connsiteX4" fmla="*/ 295836 w 658906"/>
              <a:gd name="connsiteY4" fmla="*/ 310677 h 606512"/>
              <a:gd name="connsiteX5" fmla="*/ 416859 w 658906"/>
              <a:gd name="connsiteY5" fmla="*/ 377912 h 606512"/>
              <a:gd name="connsiteX6" fmla="*/ 457200 w 658906"/>
              <a:gd name="connsiteY6" fmla="*/ 418254 h 606512"/>
              <a:gd name="connsiteX7" fmla="*/ 524436 w 658906"/>
              <a:gd name="connsiteY7" fmla="*/ 458595 h 606512"/>
              <a:gd name="connsiteX8" fmla="*/ 564777 w 658906"/>
              <a:gd name="connsiteY8" fmla="*/ 512383 h 606512"/>
              <a:gd name="connsiteX9" fmla="*/ 658906 w 658906"/>
              <a:gd name="connsiteY9" fmla="*/ 606512 h 60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8906" h="606512">
                <a:moveTo>
                  <a:pt x="0" y="14842"/>
                </a:moveTo>
                <a:cubicBezTo>
                  <a:pt x="68379" y="1166"/>
                  <a:pt x="101828" y="-15501"/>
                  <a:pt x="174812" y="28289"/>
                </a:cubicBezTo>
                <a:cubicBezTo>
                  <a:pt x="188659" y="36597"/>
                  <a:pt x="209075" y="104184"/>
                  <a:pt x="215153" y="122418"/>
                </a:cubicBezTo>
                <a:cubicBezTo>
                  <a:pt x="245961" y="307268"/>
                  <a:pt x="202217" y="141200"/>
                  <a:pt x="255495" y="229995"/>
                </a:cubicBezTo>
                <a:cubicBezTo>
                  <a:pt x="275318" y="263033"/>
                  <a:pt x="259636" y="284350"/>
                  <a:pt x="295836" y="310677"/>
                </a:cubicBezTo>
                <a:cubicBezTo>
                  <a:pt x="333158" y="337820"/>
                  <a:pt x="378461" y="352313"/>
                  <a:pt x="416859" y="377912"/>
                </a:cubicBezTo>
                <a:cubicBezTo>
                  <a:pt x="432682" y="388461"/>
                  <a:pt x="441986" y="406844"/>
                  <a:pt x="457200" y="418254"/>
                </a:cubicBezTo>
                <a:cubicBezTo>
                  <a:pt x="478109" y="433936"/>
                  <a:pt x="502024" y="445148"/>
                  <a:pt x="524436" y="458595"/>
                </a:cubicBezTo>
                <a:cubicBezTo>
                  <a:pt x="537883" y="476524"/>
                  <a:pt x="549887" y="495632"/>
                  <a:pt x="564777" y="512383"/>
                </a:cubicBezTo>
                <a:lnTo>
                  <a:pt x="658906" y="606512"/>
                </a:lnTo>
              </a:path>
            </a:pathLst>
          </a:cu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1">
            <a:extLst>
              <a:ext uri="{FF2B5EF4-FFF2-40B4-BE49-F238E27FC236}">
                <a16:creationId xmlns:a16="http://schemas.microsoft.com/office/drawing/2014/main" xmlns="" id="{425727C4-72C5-4BD6-B1A1-37B066B8A3DA}"/>
              </a:ext>
            </a:extLst>
          </p:cNvPr>
          <p:cNvSpPr/>
          <p:nvPr/>
        </p:nvSpPr>
        <p:spPr>
          <a:xfrm rot="18660865">
            <a:off x="5320502" y="2442231"/>
            <a:ext cx="650895" cy="553073"/>
          </a:xfrm>
          <a:custGeom>
            <a:avLst/>
            <a:gdLst>
              <a:gd name="connsiteX0" fmla="*/ 0 w 699247"/>
              <a:gd name="connsiteY0" fmla="*/ 551351 h 551351"/>
              <a:gd name="connsiteX1" fmla="*/ 147918 w 699247"/>
              <a:gd name="connsiteY1" fmla="*/ 511010 h 551351"/>
              <a:gd name="connsiteX2" fmla="*/ 309282 w 699247"/>
              <a:gd name="connsiteY2" fmla="*/ 363092 h 551351"/>
              <a:gd name="connsiteX3" fmla="*/ 363071 w 699247"/>
              <a:gd name="connsiteY3" fmla="*/ 282410 h 551351"/>
              <a:gd name="connsiteX4" fmla="*/ 470647 w 699247"/>
              <a:gd name="connsiteY4" fmla="*/ 188280 h 551351"/>
              <a:gd name="connsiteX5" fmla="*/ 497541 w 699247"/>
              <a:gd name="connsiteY5" fmla="*/ 147939 h 551351"/>
              <a:gd name="connsiteX6" fmla="*/ 578224 w 699247"/>
              <a:gd name="connsiteY6" fmla="*/ 94151 h 551351"/>
              <a:gd name="connsiteX7" fmla="*/ 618565 w 699247"/>
              <a:gd name="connsiteY7" fmla="*/ 67257 h 551351"/>
              <a:gd name="connsiteX8" fmla="*/ 699247 w 699247"/>
              <a:gd name="connsiteY8" fmla="*/ 21 h 55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247" h="551351">
                <a:moveTo>
                  <a:pt x="0" y="551351"/>
                </a:moveTo>
                <a:cubicBezTo>
                  <a:pt x="60497" y="542709"/>
                  <a:pt x="99602" y="547247"/>
                  <a:pt x="147918" y="511010"/>
                </a:cubicBezTo>
                <a:cubicBezTo>
                  <a:pt x="160715" y="501412"/>
                  <a:pt x="282393" y="396703"/>
                  <a:pt x="309282" y="363092"/>
                </a:cubicBezTo>
                <a:cubicBezTo>
                  <a:pt x="329474" y="337852"/>
                  <a:pt x="340216" y="305266"/>
                  <a:pt x="363071" y="282410"/>
                </a:cubicBezTo>
                <a:cubicBezTo>
                  <a:pt x="441734" y="203746"/>
                  <a:pt x="403934" y="232755"/>
                  <a:pt x="470647" y="188280"/>
                </a:cubicBezTo>
                <a:cubicBezTo>
                  <a:pt x="479612" y="174833"/>
                  <a:pt x="485378" y="158581"/>
                  <a:pt x="497541" y="147939"/>
                </a:cubicBezTo>
                <a:cubicBezTo>
                  <a:pt x="521867" y="126654"/>
                  <a:pt x="551330" y="112080"/>
                  <a:pt x="578224" y="94151"/>
                </a:cubicBezTo>
                <a:cubicBezTo>
                  <a:pt x="591671" y="85186"/>
                  <a:pt x="607137" y="78685"/>
                  <a:pt x="618565" y="67257"/>
                </a:cubicBezTo>
                <a:cubicBezTo>
                  <a:pt x="688969" y="-3149"/>
                  <a:pt x="654105" y="21"/>
                  <a:pt x="699247" y="21"/>
                </a:cubicBezTo>
              </a:path>
            </a:pathLst>
          </a:cu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1">
            <a:extLst>
              <a:ext uri="{FF2B5EF4-FFF2-40B4-BE49-F238E27FC236}">
                <a16:creationId xmlns:a16="http://schemas.microsoft.com/office/drawing/2014/main" xmlns="" id="{425727C4-72C5-4BD6-B1A1-37B066B8A3DA}"/>
              </a:ext>
            </a:extLst>
          </p:cNvPr>
          <p:cNvSpPr/>
          <p:nvPr/>
        </p:nvSpPr>
        <p:spPr>
          <a:xfrm rot="18660865">
            <a:off x="1888777" y="2585460"/>
            <a:ext cx="560832" cy="406136"/>
          </a:xfrm>
          <a:custGeom>
            <a:avLst/>
            <a:gdLst>
              <a:gd name="connsiteX0" fmla="*/ 0 w 699247"/>
              <a:gd name="connsiteY0" fmla="*/ 551351 h 551351"/>
              <a:gd name="connsiteX1" fmla="*/ 147918 w 699247"/>
              <a:gd name="connsiteY1" fmla="*/ 511010 h 551351"/>
              <a:gd name="connsiteX2" fmla="*/ 309282 w 699247"/>
              <a:gd name="connsiteY2" fmla="*/ 363092 h 551351"/>
              <a:gd name="connsiteX3" fmla="*/ 363071 w 699247"/>
              <a:gd name="connsiteY3" fmla="*/ 282410 h 551351"/>
              <a:gd name="connsiteX4" fmla="*/ 470647 w 699247"/>
              <a:gd name="connsiteY4" fmla="*/ 188280 h 551351"/>
              <a:gd name="connsiteX5" fmla="*/ 497541 w 699247"/>
              <a:gd name="connsiteY5" fmla="*/ 147939 h 551351"/>
              <a:gd name="connsiteX6" fmla="*/ 578224 w 699247"/>
              <a:gd name="connsiteY6" fmla="*/ 94151 h 551351"/>
              <a:gd name="connsiteX7" fmla="*/ 618565 w 699247"/>
              <a:gd name="connsiteY7" fmla="*/ 67257 h 551351"/>
              <a:gd name="connsiteX8" fmla="*/ 699247 w 699247"/>
              <a:gd name="connsiteY8" fmla="*/ 21 h 55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247" h="551351">
                <a:moveTo>
                  <a:pt x="0" y="551351"/>
                </a:moveTo>
                <a:cubicBezTo>
                  <a:pt x="60497" y="542709"/>
                  <a:pt x="99602" y="547247"/>
                  <a:pt x="147918" y="511010"/>
                </a:cubicBezTo>
                <a:cubicBezTo>
                  <a:pt x="160715" y="501412"/>
                  <a:pt x="282393" y="396703"/>
                  <a:pt x="309282" y="363092"/>
                </a:cubicBezTo>
                <a:cubicBezTo>
                  <a:pt x="329474" y="337852"/>
                  <a:pt x="340216" y="305266"/>
                  <a:pt x="363071" y="282410"/>
                </a:cubicBezTo>
                <a:cubicBezTo>
                  <a:pt x="441734" y="203746"/>
                  <a:pt x="403934" y="232755"/>
                  <a:pt x="470647" y="188280"/>
                </a:cubicBezTo>
                <a:cubicBezTo>
                  <a:pt x="479612" y="174833"/>
                  <a:pt x="485378" y="158581"/>
                  <a:pt x="497541" y="147939"/>
                </a:cubicBezTo>
                <a:cubicBezTo>
                  <a:pt x="521867" y="126654"/>
                  <a:pt x="551330" y="112080"/>
                  <a:pt x="578224" y="94151"/>
                </a:cubicBezTo>
                <a:cubicBezTo>
                  <a:pt x="591671" y="85186"/>
                  <a:pt x="607137" y="78685"/>
                  <a:pt x="618565" y="67257"/>
                </a:cubicBezTo>
                <a:cubicBezTo>
                  <a:pt x="688969" y="-3149"/>
                  <a:pt x="654105" y="21"/>
                  <a:pt x="699247" y="21"/>
                </a:cubicBezTo>
              </a:path>
            </a:pathLst>
          </a:cu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22"/>
          <p:cNvSpPr/>
          <p:nvPr/>
        </p:nvSpPr>
        <p:spPr>
          <a:xfrm>
            <a:off x="2854949" y="424286"/>
            <a:ext cx="593078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w="13462">
                  <a:solidFill>
                    <a:prstClr val="white"/>
                  </a:solidFill>
                  <a:prstDash val="solid"/>
                </a:ln>
                <a:solidFill>
                  <a:srgbClr val="FF0000"/>
                </a:solidFill>
                <a:effectLst>
                  <a:outerShdw dist="38100" dir="2700000" algn="bl" rotWithShape="0">
                    <a:srgbClr val="4472C4"/>
                  </a:outerShdw>
                </a:effectLst>
                <a:uLnTx/>
                <a:uFillTx/>
                <a:latin typeface="#9Slide03 AllRoundGothic" panose="020B0703020202020104" pitchFamily="34" charset="0"/>
                <a:cs typeface="Times New Roman" panose="02020603050405020304" pitchFamily="18" charset="0"/>
              </a:rPr>
              <a:t>NỘI</a:t>
            </a:r>
            <a:r>
              <a:rPr kumimoji="0" lang="en-US" sz="3600" b="1" i="0" u="none" strike="noStrike" kern="1200" cap="none" spc="0" normalizeH="0" noProof="0" dirty="0" smtClean="0">
                <a:ln w="13462">
                  <a:solidFill>
                    <a:prstClr val="white"/>
                  </a:solidFill>
                  <a:prstDash val="solid"/>
                </a:ln>
                <a:solidFill>
                  <a:srgbClr val="FF0000"/>
                </a:solidFill>
                <a:effectLst>
                  <a:outerShdw dist="38100" dir="2700000" algn="bl" rotWithShape="0">
                    <a:srgbClr val="4472C4"/>
                  </a:outerShdw>
                </a:effectLst>
                <a:uLnTx/>
                <a:uFillTx/>
                <a:latin typeface="#9Slide03 AllRoundGothic" panose="020B0703020202020104" pitchFamily="34" charset="0"/>
                <a:cs typeface="Times New Roman" panose="02020603050405020304" pitchFamily="18" charset="0"/>
              </a:rPr>
              <a:t> DUNG ÔN TẬP</a:t>
            </a:r>
            <a:endParaRPr kumimoji="0" lang="en-US" sz="3600" b="1" i="0" u="none" strike="noStrike" kern="1200" cap="none" spc="0" normalizeH="0" baseline="0" noProof="0" dirty="0">
              <a:ln w="13462">
                <a:solidFill>
                  <a:prstClr val="white"/>
                </a:solidFill>
                <a:prstDash val="solid"/>
              </a:ln>
              <a:solidFill>
                <a:srgbClr val="FF0000"/>
              </a:solidFill>
              <a:effectLst>
                <a:outerShdw dist="38100" dir="2700000" algn="bl" rotWithShape="0">
                  <a:srgbClr val="4472C4"/>
                </a:outerShdw>
              </a:effectLst>
              <a:uLnTx/>
              <a:uFillTx/>
              <a:latin typeface="#9Slide03 AllRoundGothic" panose="020B0703020202020104" pitchFamily="34" charset="0"/>
              <a:cs typeface="Times New Roman" panose="02020603050405020304" pitchFamily="18" charset="0"/>
            </a:endParaRPr>
          </a:p>
        </p:txBody>
      </p:sp>
    </p:spTree>
    <p:extLst>
      <p:ext uri="{BB962C8B-B14F-4D97-AF65-F5344CB8AC3E}">
        <p14:creationId xmlns:p14="http://schemas.microsoft.com/office/powerpoint/2010/main" val="20670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animBg="1"/>
      <p:bldP spid="17" grpId="0" animBg="1"/>
      <p:bldP spid="18" grpId="0"/>
      <p:bldP spid="19" grpId="0"/>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7174"/>
            <a:ext cx="12193057" cy="6895174"/>
          </a:xfrm>
          <a:prstGeom prst="rect">
            <a:avLst/>
          </a:prstGeom>
        </p:spPr>
      </p:pic>
      <p:pic>
        <p:nvPicPr>
          <p:cNvPr id="3" name="Picture 2"/>
          <p:cNvPicPr>
            <a:picLocks noChangeAspect="1"/>
          </p:cNvPicPr>
          <p:nvPr/>
        </p:nvPicPr>
        <p:blipFill>
          <a:blip r:embed="rId3"/>
          <a:stretch>
            <a:fillRect/>
          </a:stretch>
        </p:blipFill>
        <p:spPr>
          <a:xfrm>
            <a:off x="2837345" y="1308915"/>
            <a:ext cx="6518366" cy="39983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3686085" y="2769503"/>
            <a:ext cx="4972594" cy="584775"/>
          </a:xfrm>
          <a:prstGeom prst="rect">
            <a:avLst/>
          </a:prstGeom>
        </p:spPr>
        <p:txBody>
          <a:bodyPr wrap="square">
            <a:spAutoFit/>
          </a:bodyPr>
          <a:lstStyle/>
          <a:p>
            <a:pPr algn="just">
              <a:spcAft>
                <a:spcPts val="0"/>
              </a:spcAft>
            </a:pPr>
            <a:r>
              <a:rPr lang="en-US" sz="3200" b="1" dirty="0" smtClean="0">
                <a:solidFill>
                  <a:schemeClr val="accent6">
                    <a:lumMod val="75000"/>
                  </a:schemeClr>
                </a:solidFill>
                <a:latin typeface="iCiel Amerigraf" pitchFamily="2" charset="0"/>
                <a:ea typeface="Times New Roman" panose="02020603050405020304" pitchFamily="18" charset="0"/>
              </a:rPr>
              <a:t>NHÓM 1 TRÌNH BÀY</a:t>
            </a:r>
            <a:endParaRPr lang="en-US" sz="3200" dirty="0">
              <a:solidFill>
                <a:schemeClr val="accent6">
                  <a:lumMod val="75000"/>
                </a:schemeClr>
              </a:solidFill>
              <a:effectLst/>
              <a:latin typeface="iCiel Amerigraf" pitchFamily="2" charset="0"/>
              <a:ea typeface="Times New Roman" panose="02020603050405020304" pitchFamily="18" charset="0"/>
            </a:endParaRPr>
          </a:p>
        </p:txBody>
      </p:sp>
      <p:sp>
        <p:nvSpPr>
          <p:cNvPr id="5" name="Rectangle 4"/>
          <p:cNvSpPr/>
          <p:nvPr/>
        </p:nvSpPr>
        <p:spPr>
          <a:xfrm>
            <a:off x="3932973" y="3499797"/>
            <a:ext cx="4631537" cy="830997"/>
          </a:xfrm>
          <a:prstGeom prst="rect">
            <a:avLst/>
          </a:prstGeom>
        </p:spPr>
        <p:txBody>
          <a:bodyPr wrap="square">
            <a:spAutoFit/>
          </a:bodyPr>
          <a:lstStyle/>
          <a:p>
            <a:pPr algn="ct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Hệ</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thống</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kiến</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thức</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về</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truyện</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và</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truyện</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đồng</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thoại</a:t>
            </a:r>
            <a:endParaRPr lang="en-US" sz="2400" dirty="0">
              <a:solidFill>
                <a:srgbClr val="002060"/>
              </a:solidFill>
            </a:endParaRPr>
          </a:p>
        </p:txBody>
      </p:sp>
    </p:spTree>
    <p:extLst>
      <p:ext uri="{BB962C8B-B14F-4D97-AF65-F5344CB8AC3E}">
        <p14:creationId xmlns:p14="http://schemas.microsoft.com/office/powerpoint/2010/main" val="1258230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14368768"/>
              </p:ext>
            </p:extLst>
          </p:nvPr>
        </p:nvGraphicFramePr>
        <p:xfrm>
          <a:off x="443619" y="1143000"/>
          <a:ext cx="11525877" cy="5349825"/>
        </p:xfrm>
        <a:graphic>
          <a:graphicData uri="http://schemas.openxmlformats.org/drawingml/2006/table">
            <a:tbl>
              <a:tblPr firstRow="1" firstCol="1" bandRow="1">
                <a:tableStyleId>{5C22544A-7EE6-4342-B048-85BDC9FD1C3A}</a:tableStyleId>
              </a:tblPr>
              <a:tblGrid>
                <a:gridCol w="4780790"/>
                <a:gridCol w="6745087"/>
              </a:tblGrid>
              <a:tr h="325551">
                <a:tc gridSpan="2">
                  <a:txBody>
                    <a:bodyPr/>
                    <a:lstStyle/>
                    <a:p>
                      <a:pPr marL="0" marR="0" algn="ctr">
                        <a:lnSpc>
                          <a:spcPct val="107000"/>
                        </a:lnSpc>
                        <a:spcBef>
                          <a:spcPts val="0"/>
                        </a:spcBef>
                        <a:spcAft>
                          <a:spcPts val="0"/>
                        </a:spcAft>
                      </a:pPr>
                      <a:r>
                        <a:rPr lang="en-US" sz="2000" dirty="0">
                          <a:solidFill>
                            <a:srgbClr val="FF0000"/>
                          </a:solidFill>
                          <a:effectLst/>
                          <a:latin typeface="#9Slide03 AllRoundGothic" panose="020B0703020202020104" pitchFamily="34" charset="0"/>
                        </a:rPr>
                        <a:t>KHÁI NIỆM</a:t>
                      </a:r>
                      <a:endParaRPr lang="en-US" sz="2000" dirty="0">
                        <a:solidFill>
                          <a:srgbClr val="FF0000"/>
                        </a:solidFill>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hMerge="1">
                  <a:txBody>
                    <a:bodyPr/>
                    <a:lstStyle/>
                    <a:p>
                      <a:endParaRPr lang="en-US"/>
                    </a:p>
                  </a:txBody>
                  <a:tcPr/>
                </a:tc>
              </a:tr>
              <a:tr h="339150">
                <a:tc>
                  <a:txBody>
                    <a:bodyPr/>
                    <a:lstStyle/>
                    <a:p>
                      <a:pPr marL="0" marR="0" algn="ctr">
                        <a:lnSpc>
                          <a:spcPct val="107000"/>
                        </a:lnSpc>
                        <a:spcBef>
                          <a:spcPts val="0"/>
                        </a:spcBef>
                        <a:spcAft>
                          <a:spcPts val="0"/>
                        </a:spcAft>
                      </a:pPr>
                      <a:r>
                        <a:rPr lang="en-US" sz="2000" dirty="0" err="1">
                          <a:solidFill>
                            <a:schemeClr val="accent6">
                              <a:lumMod val="75000"/>
                            </a:schemeClr>
                          </a:solidFill>
                          <a:effectLst/>
                          <a:latin typeface="#9Slide03 AllRoundGothic" panose="020B0703020202020104" pitchFamily="34" charset="0"/>
                        </a:rPr>
                        <a:t>Truyện</a:t>
                      </a:r>
                      <a:endParaRPr lang="en-US" sz="2000" dirty="0">
                        <a:solidFill>
                          <a:schemeClr val="accent6">
                            <a:lumMod val="75000"/>
                          </a:schemeClr>
                        </a:solidFill>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marL="0" marR="0" algn="ctr">
                        <a:lnSpc>
                          <a:spcPct val="107000"/>
                        </a:lnSpc>
                        <a:spcBef>
                          <a:spcPts val="0"/>
                        </a:spcBef>
                        <a:spcAft>
                          <a:spcPts val="0"/>
                        </a:spcAft>
                      </a:pPr>
                      <a:r>
                        <a:rPr lang="en-US" sz="2000" b="1" dirty="0" err="1">
                          <a:solidFill>
                            <a:schemeClr val="accent6">
                              <a:lumMod val="75000"/>
                            </a:schemeClr>
                          </a:solidFill>
                          <a:effectLst/>
                          <a:latin typeface="#9Slide03 AllRoundGothic" panose="020B0703020202020104" pitchFamily="34" charset="0"/>
                        </a:rPr>
                        <a:t>Truyện</a:t>
                      </a:r>
                      <a:r>
                        <a:rPr lang="en-US" sz="2000" b="1" dirty="0">
                          <a:solidFill>
                            <a:schemeClr val="accent6">
                              <a:lumMod val="75000"/>
                            </a:schemeClr>
                          </a:solidFill>
                          <a:effectLst/>
                          <a:latin typeface="#9Slide03 AllRoundGothic" panose="020B0703020202020104" pitchFamily="34" charset="0"/>
                        </a:rPr>
                        <a:t> </a:t>
                      </a:r>
                      <a:r>
                        <a:rPr lang="en-US" sz="2000" b="1" dirty="0" err="1">
                          <a:solidFill>
                            <a:schemeClr val="accent6">
                              <a:lumMod val="75000"/>
                            </a:schemeClr>
                          </a:solidFill>
                          <a:effectLst/>
                          <a:latin typeface="#9Slide03 AllRoundGothic" panose="020B0703020202020104" pitchFamily="34" charset="0"/>
                        </a:rPr>
                        <a:t>đồng</a:t>
                      </a:r>
                      <a:r>
                        <a:rPr lang="en-US" sz="2000" b="1" dirty="0">
                          <a:solidFill>
                            <a:schemeClr val="accent6">
                              <a:lumMod val="75000"/>
                            </a:schemeClr>
                          </a:solidFill>
                          <a:effectLst/>
                          <a:latin typeface="#9Slide03 AllRoundGothic" panose="020B0703020202020104" pitchFamily="34" charset="0"/>
                        </a:rPr>
                        <a:t> </a:t>
                      </a:r>
                      <a:r>
                        <a:rPr lang="en-US" sz="2000" b="1" dirty="0" err="1">
                          <a:solidFill>
                            <a:schemeClr val="accent6">
                              <a:lumMod val="75000"/>
                            </a:schemeClr>
                          </a:solidFill>
                          <a:effectLst/>
                          <a:latin typeface="#9Slide03 AllRoundGothic" panose="020B0703020202020104" pitchFamily="34" charset="0"/>
                        </a:rPr>
                        <a:t>thoại</a:t>
                      </a:r>
                      <a:endParaRPr lang="en-US" sz="2000" b="1" dirty="0">
                        <a:solidFill>
                          <a:schemeClr val="accent6">
                            <a:lumMod val="75000"/>
                          </a:schemeClr>
                        </a:solidFill>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r>
              <a:tr h="135660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de-DE" sz="2000" b="1" kern="1200" dirty="0" smtClean="0">
                          <a:solidFill>
                            <a:schemeClr val="tx1"/>
                          </a:solidFill>
                          <a:effectLst/>
                          <a:latin typeface="Times New Roman" panose="02020603050405020304" pitchFamily="18" charset="0"/>
                          <a:ea typeface="+mn-ea"/>
                          <a:cs typeface="Times New Roman" panose="02020603050405020304" pitchFamily="18" charset="0"/>
                        </a:rPr>
                        <a:t>Là một loại tác phẩm văn học kể lại một câu chuyện, có cốt truyện, nhân vật, không gian, thời gian, hoàn cảnh diễn ra các sự việc</a:t>
                      </a:r>
                      <a:r>
                        <a:rPr lang="en-US" sz="2000" b="1"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20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000" dirty="0">
                          <a:effectLst/>
                          <a:latin typeface="Times New Roman" panose="02020603050405020304" pitchFamily="18" charset="0"/>
                          <a:cs typeface="Times New Roman" panose="02020603050405020304" pitchFamily="18" charset="0"/>
                        </a:rPr>
                        <a:t> </a:t>
                      </a:r>
                      <a:r>
                        <a:rPr lang="de-DE" sz="2000" b="1" kern="1200" dirty="0" smtClean="0">
                          <a:solidFill>
                            <a:srgbClr val="7030A0"/>
                          </a:solidFill>
                          <a:effectLst/>
                          <a:latin typeface="Times New Roman" panose="02020603050405020304" pitchFamily="18" charset="0"/>
                          <a:ea typeface="+mn-ea"/>
                          <a:cs typeface="Times New Roman" panose="02020603050405020304" pitchFamily="18" charset="0"/>
                        </a:rPr>
                        <a:t>Là truyện viết cho trẻ em, nhân vật là loài vật hoặc đồ vật được nhân hóa. Các nhân vật này vừa mang những đặc tính vốn có của loài vật hoặc đồ vật vừa thể hiện đặc điểm của con người. </a:t>
                      </a:r>
                      <a:endParaRPr lang="en-US" sz="2000" b="1" kern="1200" dirty="0" smtClean="0">
                        <a:solidFill>
                          <a:srgbClr val="7030A0"/>
                        </a:solidFill>
                        <a:effectLst/>
                        <a:latin typeface="Times New Roman" panose="02020603050405020304" pitchFamily="18" charset="0"/>
                        <a:ea typeface="+mn-ea"/>
                        <a:cs typeface="Times New Roman" panose="02020603050405020304" pitchFamily="18" charset="0"/>
                      </a:endParaRPr>
                    </a:p>
                  </a:txBody>
                  <a:tcPr marL="68580" marR="68580" marT="0" marB="0"/>
                </a:tc>
              </a:tr>
              <a:tr h="339150">
                <a:tc>
                  <a:txBody>
                    <a:bodyPr/>
                    <a:lstStyle/>
                    <a:p>
                      <a:pPr marL="0" marR="0" algn="ctr">
                        <a:lnSpc>
                          <a:spcPct val="107000"/>
                        </a:lnSpc>
                        <a:spcBef>
                          <a:spcPts val="0"/>
                        </a:spcBef>
                        <a:spcAft>
                          <a:spcPts val="0"/>
                        </a:spcAft>
                      </a:pPr>
                      <a:r>
                        <a:rPr lang="en-US" sz="2000" dirty="0" err="1" smtClean="0">
                          <a:solidFill>
                            <a:srgbClr val="0000FF"/>
                          </a:solidFill>
                          <a:effectLst/>
                          <a:latin typeface="#9Slide03 AllRoundGothic" panose="020B0703020202020104" pitchFamily="34" charset="0"/>
                        </a:rPr>
                        <a:t>Các</a:t>
                      </a:r>
                      <a:r>
                        <a:rPr lang="en-US" sz="2000" baseline="0" dirty="0" smtClean="0">
                          <a:solidFill>
                            <a:srgbClr val="0000FF"/>
                          </a:solidFill>
                          <a:effectLst/>
                          <a:latin typeface="#9Slide03 AllRoundGothic" panose="020B0703020202020104" pitchFamily="34" charset="0"/>
                        </a:rPr>
                        <a:t> </a:t>
                      </a:r>
                      <a:r>
                        <a:rPr lang="en-US" sz="2000" baseline="0" dirty="0" err="1" smtClean="0">
                          <a:solidFill>
                            <a:srgbClr val="0000FF"/>
                          </a:solidFill>
                          <a:effectLst/>
                          <a:latin typeface="#9Slide03 AllRoundGothic" panose="020B0703020202020104" pitchFamily="34" charset="0"/>
                        </a:rPr>
                        <a:t>yếu</a:t>
                      </a:r>
                      <a:r>
                        <a:rPr lang="en-US" sz="2000" baseline="0" dirty="0" smtClean="0">
                          <a:solidFill>
                            <a:srgbClr val="0000FF"/>
                          </a:solidFill>
                          <a:effectLst/>
                          <a:latin typeface="#9Slide03 AllRoundGothic" panose="020B0703020202020104" pitchFamily="34" charset="0"/>
                        </a:rPr>
                        <a:t> </a:t>
                      </a:r>
                      <a:r>
                        <a:rPr lang="en-US" sz="2000" baseline="0" dirty="0" err="1" smtClean="0">
                          <a:solidFill>
                            <a:srgbClr val="0000FF"/>
                          </a:solidFill>
                          <a:effectLst/>
                          <a:latin typeface="#9Slide03 AllRoundGothic" panose="020B0703020202020104" pitchFamily="34" charset="0"/>
                        </a:rPr>
                        <a:t>tố</a:t>
                      </a:r>
                      <a:r>
                        <a:rPr lang="en-US" sz="2000" baseline="0" dirty="0" smtClean="0">
                          <a:solidFill>
                            <a:srgbClr val="0000FF"/>
                          </a:solidFill>
                          <a:effectLst/>
                          <a:latin typeface="#9Slide03 AllRoundGothic" panose="020B0703020202020104" pitchFamily="34" charset="0"/>
                        </a:rPr>
                        <a:t> </a:t>
                      </a:r>
                      <a:r>
                        <a:rPr lang="en-US" sz="2000" baseline="0" dirty="0" err="1" smtClean="0">
                          <a:solidFill>
                            <a:srgbClr val="0000FF"/>
                          </a:solidFill>
                          <a:effectLst/>
                          <a:latin typeface="#9Slide03 AllRoundGothic" panose="020B0703020202020104" pitchFamily="34" charset="0"/>
                        </a:rPr>
                        <a:t>của</a:t>
                      </a:r>
                      <a:r>
                        <a:rPr lang="en-US" sz="2000" baseline="0" dirty="0" smtClean="0">
                          <a:solidFill>
                            <a:srgbClr val="0000FF"/>
                          </a:solidFill>
                          <a:effectLst/>
                          <a:latin typeface="#9Slide03 AllRoundGothic" panose="020B0703020202020104" pitchFamily="34" charset="0"/>
                        </a:rPr>
                        <a:t> </a:t>
                      </a:r>
                      <a:r>
                        <a:rPr lang="en-US" sz="2000" baseline="0" dirty="0" err="1" smtClean="0">
                          <a:solidFill>
                            <a:srgbClr val="0000FF"/>
                          </a:solidFill>
                          <a:effectLst/>
                          <a:latin typeface="#9Slide03 AllRoundGothic" panose="020B0703020202020104" pitchFamily="34" charset="0"/>
                        </a:rPr>
                        <a:t>truyện</a:t>
                      </a:r>
                      <a:endParaRPr lang="en-US" sz="2000" dirty="0">
                        <a:solidFill>
                          <a:srgbClr val="0000FF"/>
                        </a:solidFill>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marL="0" marR="0" algn="ctr">
                        <a:lnSpc>
                          <a:spcPct val="107000"/>
                        </a:lnSpc>
                        <a:spcBef>
                          <a:spcPts val="0"/>
                        </a:spcBef>
                        <a:spcAft>
                          <a:spcPts val="0"/>
                        </a:spcAft>
                      </a:pPr>
                      <a:r>
                        <a:rPr lang="en-US" sz="2000" b="1" dirty="0" err="1" smtClean="0">
                          <a:solidFill>
                            <a:srgbClr val="0000FF"/>
                          </a:solidFill>
                          <a:effectLst/>
                          <a:latin typeface="#9Slide03 AllRoundGothic" panose="020B0703020202020104" pitchFamily="34" charset="0"/>
                          <a:ea typeface="+mn-ea"/>
                          <a:cs typeface="+mn-cs"/>
                        </a:rPr>
                        <a:t>Đặc</a:t>
                      </a:r>
                      <a:r>
                        <a:rPr lang="en-US" sz="2000" b="1" baseline="0" dirty="0" smtClean="0">
                          <a:solidFill>
                            <a:srgbClr val="0000FF"/>
                          </a:solidFill>
                          <a:effectLst/>
                          <a:latin typeface="#9Slide03 AllRoundGothic" panose="020B0703020202020104" pitchFamily="34" charset="0"/>
                          <a:ea typeface="+mn-ea"/>
                          <a:cs typeface="+mn-cs"/>
                        </a:rPr>
                        <a:t> </a:t>
                      </a:r>
                      <a:r>
                        <a:rPr lang="en-US" sz="2000" b="1" baseline="0" dirty="0" err="1" smtClean="0">
                          <a:solidFill>
                            <a:srgbClr val="0000FF"/>
                          </a:solidFill>
                          <a:effectLst/>
                          <a:latin typeface="#9Slide03 AllRoundGothic" panose="020B0703020202020104" pitchFamily="34" charset="0"/>
                          <a:ea typeface="+mn-ea"/>
                          <a:cs typeface="+mn-cs"/>
                        </a:rPr>
                        <a:t>điểm</a:t>
                      </a:r>
                      <a:endParaRPr lang="en-US" sz="2000" b="1" dirty="0">
                        <a:solidFill>
                          <a:srgbClr val="0000FF"/>
                        </a:solidFill>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r>
              <a:tr h="850987">
                <a:tc>
                  <a:txBody>
                    <a:bodyPr/>
                    <a:lstStyle/>
                    <a:p>
                      <a:pPr marL="0" marR="0" algn="ctr">
                        <a:lnSpc>
                          <a:spcPct val="107000"/>
                        </a:lnSpc>
                        <a:spcBef>
                          <a:spcPts val="0"/>
                        </a:spcBef>
                        <a:spcAft>
                          <a:spcPts val="0"/>
                        </a:spcAft>
                      </a:pPr>
                      <a:r>
                        <a:rPr lang="en-US" sz="2000" dirty="0">
                          <a:effectLst/>
                        </a:rPr>
                        <a:t> </a:t>
                      </a:r>
                    </a:p>
                    <a:p>
                      <a:pPr marL="0" marR="0" algn="ctr">
                        <a:lnSpc>
                          <a:spcPct val="107000"/>
                        </a:lnSpc>
                        <a:spcBef>
                          <a:spcPts val="0"/>
                        </a:spcBef>
                        <a:spcAft>
                          <a:spcPts val="0"/>
                        </a:spcAft>
                      </a:pPr>
                      <a:r>
                        <a:rPr lang="en-US" sz="2000" dirty="0" err="1">
                          <a:solidFill>
                            <a:schemeClr val="accent1">
                              <a:lumMod val="75000"/>
                            </a:schemeClr>
                          </a:solidFill>
                          <a:effectLst/>
                        </a:rPr>
                        <a:t>Cốt</a:t>
                      </a:r>
                      <a:r>
                        <a:rPr lang="en-US" sz="2000" dirty="0">
                          <a:solidFill>
                            <a:schemeClr val="accent1">
                              <a:lumMod val="75000"/>
                            </a:schemeClr>
                          </a:solidFill>
                          <a:effectLst/>
                        </a:rPr>
                        <a:t> </a:t>
                      </a:r>
                      <a:r>
                        <a:rPr lang="en-US" sz="2000" dirty="0" err="1" smtClean="0">
                          <a:solidFill>
                            <a:schemeClr val="accent1">
                              <a:lumMod val="75000"/>
                            </a:schemeClr>
                          </a:solidFill>
                          <a:effectLst/>
                        </a:rPr>
                        <a:t>truyện</a:t>
                      </a:r>
                      <a:endParaRPr lang="en-US" sz="2000" dirty="0">
                        <a:solidFill>
                          <a:schemeClr val="accent1">
                            <a:lumMod val="75000"/>
                          </a:schemeClr>
                        </a:solidFill>
                        <a:effectLst/>
                      </a:endParaRPr>
                    </a:p>
                  </a:txBody>
                  <a:tcPr marL="68580" marR="68580" marT="0" marB="0">
                    <a:solidFill>
                      <a:schemeClr val="accent2">
                        <a:lumMod val="60000"/>
                        <a:lumOff val="40000"/>
                      </a:schemeClr>
                    </a:solidFill>
                  </a:tcPr>
                </a:tc>
                <a:tc>
                  <a:txBody>
                    <a:bodyPr/>
                    <a:lstStyle/>
                    <a:p>
                      <a:pPr marL="0" marR="0" algn="just">
                        <a:lnSpc>
                          <a:spcPct val="107000"/>
                        </a:lnSpc>
                        <a:spcBef>
                          <a:spcPts val="0"/>
                        </a:spcBef>
                        <a:spcAft>
                          <a:spcPts val="0"/>
                        </a:spcAft>
                      </a:pPr>
                      <a:r>
                        <a:rPr lang="en-US" sz="2200" b="1" dirty="0">
                          <a:effectLst/>
                          <a:latin typeface="Times New Roman" panose="02020603050405020304" pitchFamily="18" charset="0"/>
                          <a:cs typeface="Times New Roman" panose="02020603050405020304" pitchFamily="18" charset="0"/>
                        </a:rPr>
                        <a:t> </a:t>
                      </a:r>
                      <a:r>
                        <a:rPr lang="de-DE" sz="2000" b="1" kern="1200" dirty="0" smtClean="0">
                          <a:solidFill>
                            <a:schemeClr val="dk1"/>
                          </a:solidFill>
                          <a:effectLst/>
                          <a:latin typeface="Times New Roman" panose="02020603050405020304" pitchFamily="18" charset="0"/>
                          <a:ea typeface="+mn-ea"/>
                          <a:cs typeface="Times New Roman" panose="02020603050405020304" pitchFamily="18" charset="0"/>
                        </a:rPr>
                        <a:t>Gồm các sự kiến chính được sắp xếp theo một trình tự nhất định: có mở đầu, diễn biến và kết thúc.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120352">
                <a:tc>
                  <a:txBody>
                    <a:bodyPr/>
                    <a:lstStyle/>
                    <a:p>
                      <a:pPr marL="0" marR="0" algn="ctr">
                        <a:lnSpc>
                          <a:spcPct val="107000"/>
                        </a:lnSpc>
                        <a:spcBef>
                          <a:spcPts val="0"/>
                        </a:spcBef>
                        <a:spcAft>
                          <a:spcPts val="0"/>
                        </a:spcAft>
                      </a:pPr>
                      <a:r>
                        <a:rPr lang="en-US" sz="2000" dirty="0">
                          <a:effectLst/>
                        </a:rPr>
                        <a:t> </a:t>
                      </a:r>
                    </a:p>
                    <a:p>
                      <a:pPr marL="0" marR="0" algn="ctr">
                        <a:lnSpc>
                          <a:spcPct val="107000"/>
                        </a:lnSpc>
                        <a:spcBef>
                          <a:spcPts val="0"/>
                        </a:spcBef>
                        <a:spcAft>
                          <a:spcPts val="0"/>
                        </a:spcAft>
                      </a:pPr>
                      <a:r>
                        <a:rPr lang="en-US" sz="2000" dirty="0" err="1">
                          <a:solidFill>
                            <a:schemeClr val="accent1">
                              <a:lumMod val="75000"/>
                            </a:schemeClr>
                          </a:solidFill>
                          <a:effectLst/>
                        </a:rPr>
                        <a:t>Nhân</a:t>
                      </a:r>
                      <a:r>
                        <a:rPr lang="en-US" sz="2000" dirty="0">
                          <a:solidFill>
                            <a:schemeClr val="accent1">
                              <a:lumMod val="75000"/>
                            </a:schemeClr>
                          </a:solidFill>
                          <a:effectLst/>
                        </a:rPr>
                        <a:t> </a:t>
                      </a:r>
                      <a:r>
                        <a:rPr lang="en-US" sz="2000" dirty="0" err="1">
                          <a:solidFill>
                            <a:schemeClr val="accent1">
                              <a:lumMod val="75000"/>
                            </a:schemeClr>
                          </a:solidFill>
                          <a:effectLst/>
                        </a:rPr>
                        <a:t>vật</a:t>
                      </a:r>
                      <a:endParaRPr lang="en-US" sz="2000" dirty="0">
                        <a:solidFill>
                          <a:schemeClr val="accent1">
                            <a:lumMod val="75000"/>
                          </a:schemeClr>
                        </a:solidFill>
                        <a:effectLst/>
                      </a:endParaRPr>
                    </a:p>
                    <a:p>
                      <a:pPr marL="0" marR="0" algn="ctr">
                        <a:lnSpc>
                          <a:spcPct val="107000"/>
                        </a:lnSpc>
                        <a:spcBef>
                          <a:spcPts val="0"/>
                        </a:spcBef>
                        <a:spcAft>
                          <a:spcPts val="0"/>
                        </a:spcAft>
                      </a:pPr>
                      <a:endParaRPr lang="en-US" sz="2000" dirty="0">
                        <a:effectLst/>
                      </a:endParaRPr>
                    </a:p>
                  </a:txBody>
                  <a:tcPr marL="68580" marR="68580" marT="0" marB="0">
                    <a:solidFill>
                      <a:schemeClr val="accent2">
                        <a:lumMod val="60000"/>
                        <a:lumOff val="40000"/>
                      </a:schemeClr>
                    </a:solidFill>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000" dirty="0">
                          <a:effectLst/>
                        </a:rPr>
                        <a:t> </a:t>
                      </a:r>
                      <a:r>
                        <a:rPr lang="en-US" sz="2000" b="1" dirty="0" err="1" smtClean="0">
                          <a:solidFill>
                            <a:schemeClr val="accent1">
                              <a:lumMod val="75000"/>
                            </a:schemeClr>
                          </a:solidFill>
                          <a:effectLst/>
                          <a:latin typeface="Times New Roman" panose="02020603050405020304" pitchFamily="18" charset="0"/>
                          <a:cs typeface="Times New Roman" panose="02020603050405020304" pitchFamily="18" charset="0"/>
                        </a:rPr>
                        <a:t>Là</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đối</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tượng</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có</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hình</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dáng</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cử</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chỉ</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hành</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động</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ngôn</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ngữ</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cảm</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xúc</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suy</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nghĩ</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Nhân</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vật</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thường</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là</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con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người</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nhưng</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cũng</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có</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thể</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là</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thần</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tiên</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 con </a:t>
                      </a:r>
                      <a:r>
                        <a:rPr lang="en-US" sz="2000" b="1" baseline="0" dirty="0" err="1" smtClean="0">
                          <a:solidFill>
                            <a:schemeClr val="accent1">
                              <a:lumMod val="75000"/>
                            </a:schemeClr>
                          </a:solidFill>
                          <a:effectLst/>
                          <a:latin typeface="Times New Roman" panose="02020603050405020304" pitchFamily="18" charset="0"/>
                          <a:cs typeface="Times New Roman" panose="02020603050405020304" pitchFamily="18" charset="0"/>
                        </a:rPr>
                        <a:t>vật</a:t>
                      </a:r>
                      <a:r>
                        <a:rPr lang="en-US" sz="2000" b="1" baseline="0" dirty="0" smtClean="0">
                          <a:solidFill>
                            <a:schemeClr val="accent1">
                              <a:lumMod val="75000"/>
                            </a:schemeClr>
                          </a:solidFill>
                          <a:effectLst/>
                          <a:latin typeface="Times New Roman" panose="02020603050405020304" pitchFamily="18" charset="0"/>
                          <a:cs typeface="Times New Roman" panose="02020603050405020304" pitchFamily="18" charset="0"/>
                        </a:rPr>
                        <a:t>,…</a:t>
                      </a:r>
                      <a:endParaRPr lang="en-US" sz="2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017450">
                <a:tc>
                  <a:txBody>
                    <a:bodyPr/>
                    <a:lstStyle/>
                    <a:p>
                      <a:pPr marL="0" marR="0" algn="ctr">
                        <a:lnSpc>
                          <a:spcPct val="107000"/>
                        </a:lnSpc>
                        <a:spcBef>
                          <a:spcPts val="0"/>
                        </a:spcBef>
                        <a:spcAft>
                          <a:spcPts val="0"/>
                        </a:spcAft>
                      </a:pPr>
                      <a:r>
                        <a:rPr lang="en-US" sz="2000" dirty="0" err="1">
                          <a:solidFill>
                            <a:schemeClr val="accent1">
                              <a:lumMod val="75000"/>
                            </a:schemeClr>
                          </a:solidFill>
                          <a:effectLst/>
                        </a:rPr>
                        <a:t>Người</a:t>
                      </a:r>
                      <a:r>
                        <a:rPr lang="en-US" sz="2000" dirty="0">
                          <a:solidFill>
                            <a:schemeClr val="accent1">
                              <a:lumMod val="75000"/>
                            </a:schemeClr>
                          </a:solidFill>
                          <a:effectLst/>
                        </a:rPr>
                        <a:t> </a:t>
                      </a:r>
                      <a:r>
                        <a:rPr lang="en-US" sz="2000" dirty="0" err="1">
                          <a:solidFill>
                            <a:schemeClr val="accent1">
                              <a:lumMod val="75000"/>
                            </a:schemeClr>
                          </a:solidFill>
                          <a:effectLst/>
                        </a:rPr>
                        <a:t>kể</a:t>
                      </a:r>
                      <a:r>
                        <a:rPr lang="en-US" sz="2000" dirty="0">
                          <a:solidFill>
                            <a:schemeClr val="accent1">
                              <a:lumMod val="75000"/>
                            </a:schemeClr>
                          </a:solidFill>
                          <a:effectLst/>
                        </a:rPr>
                        <a:t> </a:t>
                      </a:r>
                      <a:r>
                        <a:rPr lang="en-US" sz="2000" dirty="0" err="1">
                          <a:solidFill>
                            <a:schemeClr val="accent1">
                              <a:lumMod val="75000"/>
                            </a:schemeClr>
                          </a:solidFill>
                          <a:effectLst/>
                        </a:rPr>
                        <a:t>chuyện</a:t>
                      </a:r>
                      <a:endParaRPr lang="en-US" sz="2000" dirty="0">
                        <a:solidFill>
                          <a:schemeClr val="accent1">
                            <a:lumMod val="75000"/>
                          </a:schemeClr>
                        </a:solidFill>
                        <a:effectLst/>
                      </a:endParaRPr>
                    </a:p>
                    <a:p>
                      <a:pPr marL="0" marR="0" algn="ctr">
                        <a:lnSpc>
                          <a:spcPct val="107000"/>
                        </a:lnSpc>
                        <a:spcBef>
                          <a:spcPts val="0"/>
                        </a:spcBef>
                        <a:spcAft>
                          <a:spcPts val="0"/>
                        </a:spcAft>
                      </a:pPr>
                      <a:r>
                        <a:rPr lang="en-US" sz="2000" dirty="0">
                          <a:effectLst/>
                        </a:rPr>
                        <a:t> </a:t>
                      </a:r>
                    </a:p>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000" dirty="0">
                          <a:solidFill>
                            <a:srgbClr val="FF9900"/>
                          </a:solidFill>
                          <a:effectLst/>
                        </a:rPr>
                        <a:t> </a:t>
                      </a:r>
                      <a:r>
                        <a:rPr lang="de-DE" sz="2000" b="1" kern="1200" dirty="0" smtClean="0">
                          <a:solidFill>
                            <a:srgbClr val="993366"/>
                          </a:solidFill>
                          <a:effectLst/>
                          <a:latin typeface="Times New Roman" panose="02020603050405020304" pitchFamily="18" charset="0"/>
                          <a:ea typeface="+mn-ea"/>
                          <a:cs typeface="Times New Roman" panose="02020603050405020304" pitchFamily="18" charset="0"/>
                        </a:rPr>
                        <a:t>Là nhân vật do nhà văn tạo ra để kể lại câu chuyện. Người kể chuyện có thể ở ngôi thứ </a:t>
                      </a:r>
                      <a:r>
                        <a:rPr lang="de-DE" sz="2000" b="1" u="sng" kern="1200" dirty="0" smtClean="0">
                          <a:solidFill>
                            <a:srgbClr val="993366"/>
                          </a:solidFill>
                          <a:effectLst/>
                          <a:latin typeface="Times New Roman" panose="02020603050405020304" pitchFamily="18" charset="0"/>
                          <a:ea typeface="+mn-ea"/>
                          <a:cs typeface="Times New Roman" panose="02020603050405020304" pitchFamily="18" charset="0"/>
                        </a:rPr>
                        <a:t>nhất</a:t>
                      </a:r>
                      <a:r>
                        <a:rPr lang="de-DE" sz="2000" b="1" kern="1200" dirty="0" smtClean="0">
                          <a:solidFill>
                            <a:srgbClr val="993366"/>
                          </a:solidFill>
                          <a:effectLst/>
                          <a:latin typeface="Times New Roman" panose="02020603050405020304" pitchFamily="18" charset="0"/>
                          <a:ea typeface="+mn-ea"/>
                          <a:cs typeface="Times New Roman" panose="02020603050405020304" pitchFamily="18" charset="0"/>
                        </a:rPr>
                        <a:t>, hoặc ngôi thứ </a:t>
                      </a:r>
                      <a:r>
                        <a:rPr lang="de-DE" sz="2000" b="1" u="sng" kern="1200" dirty="0" smtClean="0">
                          <a:solidFill>
                            <a:srgbClr val="993366"/>
                          </a:solidFill>
                          <a:effectLst/>
                          <a:latin typeface="Times New Roman" panose="02020603050405020304" pitchFamily="18" charset="0"/>
                          <a:ea typeface="+mn-ea"/>
                          <a:cs typeface="Times New Roman" panose="02020603050405020304" pitchFamily="18" charset="0"/>
                        </a:rPr>
                        <a:t>ba</a:t>
                      </a:r>
                      <a:r>
                        <a:rPr lang="de-DE" sz="2000" b="1" kern="1200" dirty="0" smtClean="0">
                          <a:solidFill>
                            <a:srgbClr val="993366"/>
                          </a:solidFill>
                          <a:effectLst/>
                          <a:latin typeface="Times New Roman" panose="02020603050405020304" pitchFamily="18" charset="0"/>
                          <a:ea typeface="+mn-ea"/>
                          <a:cs typeface="Times New Roman" panose="02020603050405020304" pitchFamily="18" charset="0"/>
                        </a:rPr>
                        <a:t>.</a:t>
                      </a:r>
                      <a:endParaRPr lang="en-US" sz="2000" b="1" kern="1200" dirty="0" smtClean="0">
                        <a:solidFill>
                          <a:srgbClr val="993366"/>
                        </a:solidFill>
                        <a:effectLst/>
                        <a:latin typeface="Times New Roman" panose="02020603050405020304" pitchFamily="18" charset="0"/>
                        <a:ea typeface="+mn-ea"/>
                        <a:cs typeface="Times New Roman" panose="02020603050405020304" pitchFamily="18" charset="0"/>
                      </a:endParaRPr>
                    </a:p>
                  </a:txBody>
                  <a:tcPr marL="68580" marR="68580" marT="0" marB="0"/>
                </a:tc>
              </a:tr>
            </a:tbl>
          </a:graphicData>
        </a:graphic>
      </p:graphicFrame>
      <p:sp>
        <p:nvSpPr>
          <p:cNvPr id="3" name="Rectangle 2"/>
          <p:cNvSpPr/>
          <p:nvPr/>
        </p:nvSpPr>
        <p:spPr>
          <a:xfrm>
            <a:off x="576072" y="553583"/>
            <a:ext cx="10735056" cy="487506"/>
          </a:xfrm>
          <a:prstGeom prst="rect">
            <a:avLst/>
          </a:prstGeom>
        </p:spPr>
        <p:txBody>
          <a:bodyPr wrap="square">
            <a:spAutoFit/>
          </a:bodyPr>
          <a:lstStyle/>
          <a:p>
            <a:pPr>
              <a:lnSpc>
                <a:spcPct val="107000"/>
              </a:lnSpc>
              <a:spcAft>
                <a:spcPts val="800"/>
              </a:spcAft>
            </a:pP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Phiếu</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bài</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tập</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số</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1</a:t>
            </a:r>
            <a:r>
              <a:rPr lang="en-US" sz="2400" b="1" dirty="0" smtClean="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Hệ</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thống</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kiến</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thức</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về</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truyện</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và</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truyện</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đồng</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thoại</a:t>
            </a:r>
            <a:endParaRPr lang="en-US" sz="2400" dirty="0">
              <a:solidFill>
                <a:schemeClr val="accent6">
                  <a:lumMod val="75000"/>
                </a:schemeClr>
              </a:solidFill>
              <a:effectLst/>
              <a:latin typeface="#9Slide03 AllRoundGothic" panose="020B07030202020201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5628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7174"/>
            <a:ext cx="12193057" cy="6895174"/>
          </a:xfrm>
          <a:prstGeom prst="rect">
            <a:avLst/>
          </a:prstGeom>
        </p:spPr>
      </p:pic>
      <p:pic>
        <p:nvPicPr>
          <p:cNvPr id="3" name="Picture 2"/>
          <p:cNvPicPr>
            <a:picLocks noChangeAspect="1"/>
          </p:cNvPicPr>
          <p:nvPr/>
        </p:nvPicPr>
        <p:blipFill>
          <a:blip r:embed="rId3"/>
          <a:stretch>
            <a:fillRect/>
          </a:stretch>
        </p:blipFill>
        <p:spPr>
          <a:xfrm>
            <a:off x="3208331" y="1308915"/>
            <a:ext cx="6518366" cy="39983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4161573" y="2576815"/>
            <a:ext cx="4972594" cy="584775"/>
          </a:xfrm>
          <a:prstGeom prst="rect">
            <a:avLst/>
          </a:prstGeom>
        </p:spPr>
        <p:txBody>
          <a:bodyPr wrap="square">
            <a:spAutoFit/>
          </a:bodyPr>
          <a:lstStyle/>
          <a:p>
            <a:pPr algn="just">
              <a:spcAft>
                <a:spcPts val="0"/>
              </a:spcAft>
            </a:pPr>
            <a:r>
              <a:rPr lang="en-US" sz="3200" b="1" dirty="0" smtClean="0">
                <a:solidFill>
                  <a:schemeClr val="accent6">
                    <a:lumMod val="75000"/>
                  </a:schemeClr>
                </a:solidFill>
                <a:latin typeface="iCiel Amerigraf" pitchFamily="2" charset="0"/>
                <a:ea typeface="Times New Roman" panose="02020603050405020304" pitchFamily="18" charset="0"/>
              </a:rPr>
              <a:t>NHÓM 2 TRÌNH BÀY</a:t>
            </a:r>
            <a:endParaRPr lang="en-US" sz="3200" dirty="0">
              <a:solidFill>
                <a:schemeClr val="accent6">
                  <a:lumMod val="75000"/>
                </a:schemeClr>
              </a:solidFill>
              <a:effectLst/>
              <a:latin typeface="iCiel Amerigraf" pitchFamily="2" charset="0"/>
              <a:ea typeface="Times New Roman" panose="02020603050405020304" pitchFamily="18" charset="0"/>
            </a:endParaRPr>
          </a:p>
        </p:txBody>
      </p:sp>
      <p:sp>
        <p:nvSpPr>
          <p:cNvPr id="5" name="Rectangle 4"/>
          <p:cNvSpPr/>
          <p:nvPr/>
        </p:nvSpPr>
        <p:spPr>
          <a:xfrm>
            <a:off x="4931132" y="3308113"/>
            <a:ext cx="4044056" cy="830997"/>
          </a:xfrm>
          <a:prstGeom prst="rect">
            <a:avLst/>
          </a:prstGeom>
        </p:spPr>
        <p:txBody>
          <a:bodyPr wrap="none">
            <a:spAutoFit/>
          </a:bodyPr>
          <a:lstStyle/>
          <a:p>
            <a:pPr algn="ct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Hệ</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thống</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kiến</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thức</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về</a:t>
            </a:r>
            <a:r>
              <a:rPr lang="en-US" sz="2400" b="1" dirty="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smtClean="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rPr>
              <a:t>thơ</a:t>
            </a:r>
            <a:endParaRPr lang="en-US" sz="2400" b="1" dirty="0" smtClean="0">
              <a:solidFill>
                <a:srgbClr val="002060"/>
              </a:solidFill>
              <a:latin typeface="#9Slide03 AllRoundGothic" panose="020B0703020202020104" pitchFamily="34" charset="0"/>
              <a:ea typeface="Calibri" panose="020F0502020204030204" pitchFamily="34" charset="0"/>
              <a:cs typeface="Times New Roman" panose="02020603050405020304" pitchFamily="18" charset="0"/>
            </a:endParaRPr>
          </a:p>
          <a:p>
            <a:pPr algn="ctr"/>
            <a:r>
              <a:rPr lang="en-GB" sz="2400" b="1" dirty="0" err="1">
                <a:solidFill>
                  <a:srgbClr val="002060"/>
                </a:solidFill>
                <a:latin typeface="#9Slide03 AllRoundGothic" panose="020B0703020202020104" pitchFamily="34" charset="0"/>
                <a:cs typeface="Times New Roman" panose="02020603050405020304" pitchFamily="18" charset="0"/>
              </a:rPr>
              <a:t>v</a:t>
            </a:r>
            <a:r>
              <a:rPr lang="en-GB" sz="2400" b="1" dirty="0" err="1" smtClean="0">
                <a:solidFill>
                  <a:srgbClr val="002060"/>
                </a:solidFill>
                <a:latin typeface="#9Slide03 AllRoundGothic" panose="020B0703020202020104" pitchFamily="34" charset="0"/>
                <a:cs typeface="Times New Roman" panose="02020603050405020304" pitchFamily="18" charset="0"/>
              </a:rPr>
              <a:t>à</a:t>
            </a:r>
            <a:r>
              <a:rPr lang="en-GB" sz="2400" b="1" dirty="0" smtClean="0">
                <a:solidFill>
                  <a:srgbClr val="002060"/>
                </a:solidFill>
                <a:latin typeface="#9Slide03 AllRoundGothic" panose="020B0703020202020104" pitchFamily="34" charset="0"/>
                <a:cs typeface="Times New Roman" panose="02020603050405020304" pitchFamily="18" charset="0"/>
              </a:rPr>
              <a:t> </a:t>
            </a:r>
            <a:r>
              <a:rPr lang="en-GB" sz="2400" b="1" dirty="0" err="1" smtClean="0">
                <a:solidFill>
                  <a:srgbClr val="002060"/>
                </a:solidFill>
                <a:latin typeface="#9Slide03 AllRoundGothic" panose="020B0703020202020104" pitchFamily="34" charset="0"/>
                <a:cs typeface="Times New Roman" panose="02020603050405020304" pitchFamily="18" charset="0"/>
              </a:rPr>
              <a:t>thơ</a:t>
            </a:r>
            <a:r>
              <a:rPr lang="en-GB" sz="2400" b="1" dirty="0" smtClean="0">
                <a:solidFill>
                  <a:srgbClr val="002060"/>
                </a:solidFill>
                <a:latin typeface="#9Slide03 AllRoundGothic" panose="020B0703020202020104" pitchFamily="34" charset="0"/>
                <a:cs typeface="Times New Roman" panose="02020603050405020304" pitchFamily="18" charset="0"/>
              </a:rPr>
              <a:t> </a:t>
            </a:r>
            <a:r>
              <a:rPr lang="en-GB" sz="2400" b="1" dirty="0" err="1" smtClean="0">
                <a:solidFill>
                  <a:srgbClr val="002060"/>
                </a:solidFill>
                <a:latin typeface="#9Slide03 AllRoundGothic" panose="020B0703020202020104" pitchFamily="34" charset="0"/>
                <a:cs typeface="Times New Roman" panose="02020603050405020304" pitchFamily="18" charset="0"/>
              </a:rPr>
              <a:t>lục</a:t>
            </a:r>
            <a:r>
              <a:rPr lang="en-GB" sz="2400" b="1" dirty="0" smtClean="0">
                <a:solidFill>
                  <a:srgbClr val="002060"/>
                </a:solidFill>
                <a:latin typeface="#9Slide03 AllRoundGothic" panose="020B0703020202020104" pitchFamily="34" charset="0"/>
                <a:cs typeface="Times New Roman" panose="02020603050405020304" pitchFamily="18" charset="0"/>
              </a:rPr>
              <a:t> </a:t>
            </a:r>
            <a:r>
              <a:rPr lang="en-GB" sz="2400" b="1" dirty="0" err="1" smtClean="0">
                <a:solidFill>
                  <a:srgbClr val="002060"/>
                </a:solidFill>
                <a:latin typeface="#9Slide03 AllRoundGothic" panose="020B0703020202020104" pitchFamily="34" charset="0"/>
                <a:cs typeface="Times New Roman" panose="02020603050405020304" pitchFamily="18" charset="0"/>
              </a:rPr>
              <a:t>bát</a:t>
            </a:r>
            <a:endParaRPr lang="en-US" sz="2400" dirty="0">
              <a:solidFill>
                <a:srgbClr val="002060"/>
              </a:solidFill>
            </a:endParaRPr>
          </a:p>
        </p:txBody>
      </p:sp>
    </p:spTree>
    <p:extLst>
      <p:ext uri="{BB962C8B-B14F-4D97-AF65-F5344CB8AC3E}">
        <p14:creationId xmlns:p14="http://schemas.microsoft.com/office/powerpoint/2010/main" val="1043464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69171551"/>
              </p:ext>
            </p:extLst>
          </p:nvPr>
        </p:nvGraphicFramePr>
        <p:xfrm>
          <a:off x="775790" y="1601559"/>
          <a:ext cx="11102266" cy="4159161"/>
        </p:xfrm>
        <a:graphic>
          <a:graphicData uri="http://schemas.openxmlformats.org/drawingml/2006/table">
            <a:tbl>
              <a:tblPr firstRow="1" firstCol="1" bandRow="1">
                <a:tableStyleId>{5C22544A-7EE6-4342-B048-85BDC9FD1C3A}</a:tableStyleId>
              </a:tblPr>
              <a:tblGrid>
                <a:gridCol w="5041946"/>
                <a:gridCol w="2945296"/>
                <a:gridCol w="3115024"/>
              </a:tblGrid>
              <a:tr h="1405284">
                <a:tc gridSpan="3">
                  <a:txBody>
                    <a:bodyPr/>
                    <a:lstStyle/>
                    <a:p>
                      <a:pPr marL="0" marR="0" algn="ctr">
                        <a:lnSpc>
                          <a:spcPct val="107000"/>
                        </a:lnSpc>
                        <a:spcBef>
                          <a:spcPts val="0"/>
                        </a:spcBef>
                        <a:spcAft>
                          <a:spcPts val="0"/>
                        </a:spcAft>
                      </a:pPr>
                      <a:endParaRPr lang="en-US" sz="2400" dirty="0" smtClean="0">
                        <a:effectLst/>
                        <a:latin typeface="#9Slide03 AllRoundGothic" panose="020B0703020202020104" pitchFamily="34" charset="0"/>
                      </a:endParaRPr>
                    </a:p>
                    <a:p>
                      <a:pPr marL="0" marR="0" algn="ctr">
                        <a:lnSpc>
                          <a:spcPct val="107000"/>
                        </a:lnSpc>
                        <a:spcBef>
                          <a:spcPts val="0"/>
                        </a:spcBef>
                        <a:spcAft>
                          <a:spcPts val="0"/>
                        </a:spcAft>
                      </a:pPr>
                      <a:r>
                        <a:rPr lang="en-US" sz="2400" dirty="0" smtClean="0">
                          <a:effectLst/>
                          <a:latin typeface="#9Slide03 AllRoundGothic" panose="020B0703020202020104" pitchFamily="34" charset="0"/>
                        </a:rPr>
                        <a:t>ĐẶC </a:t>
                      </a:r>
                      <a:r>
                        <a:rPr lang="en-US" sz="2400" dirty="0">
                          <a:effectLst/>
                          <a:latin typeface="#9Slide03 AllRoundGothic" panose="020B0703020202020104" pitchFamily="34" charset="0"/>
                        </a:rPr>
                        <a:t>ĐIỂM CỦA </a:t>
                      </a:r>
                      <a:r>
                        <a:rPr lang="en-US" sz="2400" dirty="0" smtClean="0">
                          <a:effectLst/>
                          <a:latin typeface="#9Slide03 AllRoundGothic" panose="020B0703020202020104" pitchFamily="34" charset="0"/>
                        </a:rPr>
                        <a:t>THƠ</a:t>
                      </a:r>
                    </a:p>
                    <a:p>
                      <a:pPr marL="0" marR="0" algn="ctr">
                        <a:lnSpc>
                          <a:spcPct val="107000"/>
                        </a:lnSpc>
                        <a:spcBef>
                          <a:spcPts val="0"/>
                        </a:spcBef>
                        <a:spcAft>
                          <a:spcPts val="0"/>
                        </a:spcAft>
                      </a:pPr>
                      <a:endParaRPr lang="en-US" sz="2400" dirty="0" smtClean="0">
                        <a:effectLst/>
                        <a:latin typeface="#9Slide03 AllRoundGothic" panose="020B0703020202020104" pitchFamily="34" charset="0"/>
                      </a:endParaRPr>
                    </a:p>
                  </a:txBody>
                  <a:tcPr marL="68580" marR="68580" marT="0" marB="0"/>
                </a:tc>
                <a:tc hMerge="1">
                  <a:txBody>
                    <a:bodyPr/>
                    <a:lstStyle/>
                    <a:p>
                      <a:endParaRPr lang="en-US"/>
                    </a:p>
                  </a:txBody>
                  <a:tcPr/>
                </a:tc>
                <a:tc hMerge="1">
                  <a:txBody>
                    <a:bodyPr/>
                    <a:lstStyle/>
                    <a:p>
                      <a:endParaRPr lang="en-US"/>
                    </a:p>
                  </a:txBody>
                  <a:tcPr/>
                </a:tc>
              </a:tr>
              <a:tr h="468428">
                <a:tc>
                  <a:txBody>
                    <a:bodyPr/>
                    <a:lstStyle/>
                    <a:p>
                      <a:pPr marL="0" marR="0" algn="ctr">
                        <a:lnSpc>
                          <a:spcPct val="107000"/>
                        </a:lnSpc>
                        <a:spcBef>
                          <a:spcPts val="0"/>
                        </a:spcBef>
                        <a:spcAft>
                          <a:spcPts val="0"/>
                        </a:spcAft>
                      </a:pPr>
                      <a:r>
                        <a:rPr lang="en-US" sz="2400" dirty="0" err="1">
                          <a:solidFill>
                            <a:srgbClr val="C00000"/>
                          </a:solidFill>
                          <a:effectLst/>
                          <a:latin typeface="#9Slide03 AllRoundGothic" panose="020B0703020202020104" pitchFamily="34" charset="0"/>
                        </a:rPr>
                        <a:t>Thể</a:t>
                      </a:r>
                      <a:r>
                        <a:rPr lang="en-US" sz="2400" dirty="0">
                          <a:solidFill>
                            <a:srgbClr val="C00000"/>
                          </a:solidFill>
                          <a:effectLst/>
                          <a:latin typeface="#9Slide03 AllRoundGothic" panose="020B0703020202020104" pitchFamily="34" charset="0"/>
                        </a:rPr>
                        <a:t> </a:t>
                      </a:r>
                      <a:r>
                        <a:rPr lang="en-US" sz="2400" dirty="0" err="1">
                          <a:solidFill>
                            <a:srgbClr val="C00000"/>
                          </a:solidFill>
                          <a:effectLst/>
                          <a:latin typeface="#9Slide03 AllRoundGothic" panose="020B0703020202020104" pitchFamily="34" charset="0"/>
                        </a:rPr>
                        <a:t>thơ</a:t>
                      </a:r>
                      <a:endParaRPr lang="en-US" sz="2400" dirty="0">
                        <a:solidFill>
                          <a:srgbClr val="C00000"/>
                        </a:solidFill>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marL="0" marR="0" algn="ctr">
                        <a:lnSpc>
                          <a:spcPct val="107000"/>
                        </a:lnSpc>
                        <a:spcBef>
                          <a:spcPts val="0"/>
                        </a:spcBef>
                        <a:spcAft>
                          <a:spcPts val="0"/>
                        </a:spcAft>
                      </a:pPr>
                      <a:r>
                        <a:rPr lang="en-US" sz="2400" dirty="0" err="1">
                          <a:solidFill>
                            <a:srgbClr val="C00000"/>
                          </a:solidFill>
                          <a:effectLst/>
                          <a:latin typeface="#9Slide03 AllRoundGothic" panose="020B0703020202020104" pitchFamily="34" charset="0"/>
                        </a:rPr>
                        <a:t>Ngôn</a:t>
                      </a:r>
                      <a:r>
                        <a:rPr lang="en-US" sz="2400" dirty="0">
                          <a:solidFill>
                            <a:srgbClr val="C00000"/>
                          </a:solidFill>
                          <a:effectLst/>
                          <a:latin typeface="#9Slide03 AllRoundGothic" panose="020B0703020202020104" pitchFamily="34" charset="0"/>
                        </a:rPr>
                        <a:t> </a:t>
                      </a:r>
                      <a:r>
                        <a:rPr lang="en-US" sz="2400" dirty="0" err="1">
                          <a:solidFill>
                            <a:srgbClr val="C00000"/>
                          </a:solidFill>
                          <a:effectLst/>
                          <a:latin typeface="#9Slide03 AllRoundGothic" panose="020B0703020202020104" pitchFamily="34" charset="0"/>
                        </a:rPr>
                        <a:t>ngữ</a:t>
                      </a:r>
                      <a:endParaRPr lang="en-US" sz="2400" dirty="0">
                        <a:solidFill>
                          <a:srgbClr val="C00000"/>
                        </a:solidFill>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err="1">
                          <a:solidFill>
                            <a:srgbClr val="C00000"/>
                          </a:solidFill>
                          <a:effectLst/>
                          <a:latin typeface="#9Slide03 AllRoundGothic" panose="020B0703020202020104" pitchFamily="34" charset="0"/>
                        </a:rPr>
                        <a:t>Nội</a:t>
                      </a:r>
                      <a:r>
                        <a:rPr lang="en-US" sz="2400" dirty="0">
                          <a:solidFill>
                            <a:srgbClr val="C00000"/>
                          </a:solidFill>
                          <a:effectLst/>
                          <a:latin typeface="#9Slide03 AllRoundGothic" panose="020B0703020202020104" pitchFamily="34" charset="0"/>
                        </a:rPr>
                        <a:t> dung </a:t>
                      </a:r>
                      <a:r>
                        <a:rPr lang="en-US" sz="2400" dirty="0" err="1">
                          <a:solidFill>
                            <a:srgbClr val="C00000"/>
                          </a:solidFill>
                          <a:effectLst/>
                          <a:latin typeface="#9Slide03 AllRoundGothic" panose="020B0703020202020104" pitchFamily="34" charset="0"/>
                        </a:rPr>
                        <a:t>chủ</a:t>
                      </a:r>
                      <a:r>
                        <a:rPr lang="en-US" sz="2400" dirty="0">
                          <a:solidFill>
                            <a:srgbClr val="C00000"/>
                          </a:solidFill>
                          <a:effectLst/>
                          <a:latin typeface="#9Slide03 AllRoundGothic" panose="020B0703020202020104" pitchFamily="34" charset="0"/>
                        </a:rPr>
                        <a:t> </a:t>
                      </a:r>
                      <a:r>
                        <a:rPr lang="en-US" sz="2400" dirty="0" err="1">
                          <a:solidFill>
                            <a:srgbClr val="C00000"/>
                          </a:solidFill>
                          <a:effectLst/>
                          <a:latin typeface="#9Slide03 AllRoundGothic" panose="020B0703020202020104" pitchFamily="34" charset="0"/>
                        </a:rPr>
                        <a:t>yếu</a:t>
                      </a:r>
                      <a:endParaRPr lang="en-US" sz="2400" dirty="0">
                        <a:solidFill>
                          <a:srgbClr val="C00000"/>
                        </a:solidFill>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r>
              <a:tr h="2285449">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Lục</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bát</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là</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thể</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thơ</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truyền</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thống</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của</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dân</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tộc</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Việt</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Nam,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có</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sức</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sống</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mãnh</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liệt</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mang</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đậm</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vẻ</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đẹp</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tâm</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hồn</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con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người</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accent1">
                              <a:lumMod val="75000"/>
                            </a:schemeClr>
                          </a:solidFill>
                          <a:effectLst/>
                          <a:latin typeface="Times New Roman" panose="02020603050405020304" pitchFamily="18" charset="0"/>
                          <a:ea typeface="+mn-ea"/>
                          <a:cs typeface="Times New Roman" panose="02020603050405020304" pitchFamily="18" charset="0"/>
                        </a:rPr>
                        <a:t>Việt</a:t>
                      </a:r>
                      <a:r>
                        <a:rPr lang="en-US" sz="2400" b="1" kern="1200" dirty="0" smtClean="0">
                          <a:solidFill>
                            <a:schemeClr val="accent1">
                              <a:lumMod val="75000"/>
                            </a:schemeClr>
                          </a:solidFill>
                          <a:effectLst/>
                          <a:latin typeface="Times New Roman" panose="02020603050405020304" pitchFamily="18" charset="0"/>
                          <a:ea typeface="+mn-ea"/>
                          <a:cs typeface="Times New Roman" panose="02020603050405020304" pitchFamily="18" charset="0"/>
                        </a:rPr>
                        <a:t> Nam.</a:t>
                      </a:r>
                    </a:p>
                  </a:txBody>
                  <a:tcPr marL="68580" marR="68580" marT="0" marB="0">
                    <a:solidFill>
                      <a:schemeClr val="tx2">
                        <a:lumMod val="20000"/>
                        <a:lumOff val="80000"/>
                      </a:schemeClr>
                    </a:solidFill>
                  </a:tcPr>
                </a:tc>
                <a:tc>
                  <a:txBody>
                    <a:bodyPr/>
                    <a:lstStyle/>
                    <a:p>
                      <a:pPr marL="0" marR="0" algn="just">
                        <a:lnSpc>
                          <a:spcPct val="107000"/>
                        </a:lnSpc>
                        <a:spcBef>
                          <a:spcPts val="0"/>
                        </a:spcBef>
                        <a:spcAft>
                          <a:spcPts val="0"/>
                        </a:spcAft>
                      </a:pPr>
                      <a:r>
                        <a:rPr lang="en-US" sz="2400" dirty="0">
                          <a:effectLst/>
                          <a:latin typeface="#9Slide03 AllRoundGothic" panose="020B0703020202020104" pitchFamily="34" charset="0"/>
                        </a:rPr>
                        <a:t> </a:t>
                      </a:r>
                      <a:r>
                        <a:rPr lang="en-US" sz="2400" b="1" dirty="0" err="1" smtClean="0">
                          <a:solidFill>
                            <a:srgbClr val="0000FF"/>
                          </a:solidFill>
                          <a:effectLst/>
                          <a:latin typeface="Times New Roman" panose="02020603050405020304" pitchFamily="18" charset="0"/>
                          <a:cs typeface="Times New Roman" panose="02020603050405020304" pitchFamily="18" charset="0"/>
                        </a:rPr>
                        <a:t>cô</a:t>
                      </a:r>
                      <a:r>
                        <a:rPr lang="en-US" sz="2400" b="1" baseline="0" dirty="0" smtClean="0">
                          <a:solidFill>
                            <a:srgbClr val="00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0000FF"/>
                          </a:solidFill>
                          <a:effectLst/>
                          <a:latin typeface="Times New Roman" panose="02020603050405020304" pitchFamily="18" charset="0"/>
                          <a:cs typeface="Times New Roman" panose="02020603050405020304" pitchFamily="18" charset="0"/>
                        </a:rPr>
                        <a:t>đọng</a:t>
                      </a:r>
                      <a:r>
                        <a:rPr lang="en-US" sz="2400" b="1" baseline="0" dirty="0" smtClean="0">
                          <a:solidFill>
                            <a:srgbClr val="00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0000FF"/>
                          </a:solidFill>
                          <a:effectLst/>
                          <a:latin typeface="Times New Roman" panose="02020603050405020304" pitchFamily="18" charset="0"/>
                          <a:cs typeface="Times New Roman" panose="02020603050405020304" pitchFamily="18" charset="0"/>
                        </a:rPr>
                        <a:t>giàu</a:t>
                      </a:r>
                      <a:r>
                        <a:rPr lang="en-US" sz="2400" b="1" baseline="0" dirty="0" smtClean="0">
                          <a:solidFill>
                            <a:srgbClr val="00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0000FF"/>
                          </a:solidFill>
                          <a:effectLst/>
                          <a:latin typeface="Times New Roman" panose="02020603050405020304" pitchFamily="18" charset="0"/>
                          <a:cs typeface="Times New Roman" panose="02020603050405020304" pitchFamily="18" charset="0"/>
                        </a:rPr>
                        <a:t>nhạc</a:t>
                      </a:r>
                      <a:r>
                        <a:rPr lang="en-US" sz="2400" b="1" baseline="0" dirty="0" smtClean="0">
                          <a:solidFill>
                            <a:srgbClr val="00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0000FF"/>
                          </a:solidFill>
                          <a:effectLst/>
                          <a:latin typeface="Times New Roman" panose="02020603050405020304" pitchFamily="18" charset="0"/>
                          <a:cs typeface="Times New Roman" panose="02020603050405020304" pitchFamily="18" charset="0"/>
                        </a:rPr>
                        <a:t>điệu</a:t>
                      </a:r>
                      <a:r>
                        <a:rPr lang="en-US" sz="2400" b="1" baseline="0" dirty="0" smtClean="0">
                          <a:solidFill>
                            <a:srgbClr val="00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0000FF"/>
                          </a:solidFill>
                          <a:effectLst/>
                          <a:latin typeface="Times New Roman" panose="02020603050405020304" pitchFamily="18" charset="0"/>
                          <a:cs typeface="Times New Roman" panose="02020603050405020304" pitchFamily="18" charset="0"/>
                        </a:rPr>
                        <a:t>và</a:t>
                      </a:r>
                      <a:r>
                        <a:rPr lang="en-US" sz="2400" b="1" baseline="0" dirty="0" smtClean="0">
                          <a:solidFill>
                            <a:srgbClr val="00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0000FF"/>
                          </a:solidFill>
                          <a:effectLst/>
                          <a:latin typeface="Times New Roman" panose="02020603050405020304" pitchFamily="18" charset="0"/>
                          <a:cs typeface="Times New Roman" panose="02020603050405020304" pitchFamily="18" charset="0"/>
                        </a:rPr>
                        <a:t>hình</a:t>
                      </a:r>
                      <a:r>
                        <a:rPr lang="en-US" sz="2400" b="1" baseline="0" dirty="0" smtClean="0">
                          <a:solidFill>
                            <a:srgbClr val="00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0000FF"/>
                          </a:solidFill>
                          <a:effectLst/>
                          <a:latin typeface="Times New Roman" panose="02020603050405020304" pitchFamily="18" charset="0"/>
                          <a:cs typeface="Times New Roman" panose="02020603050405020304" pitchFamily="18" charset="0"/>
                        </a:rPr>
                        <a:t>ảnh</a:t>
                      </a:r>
                      <a:r>
                        <a:rPr lang="en-US" sz="2400" b="1" baseline="0" dirty="0" smtClean="0">
                          <a:solidFill>
                            <a:srgbClr val="00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0000FF"/>
                          </a:solidFill>
                          <a:effectLst/>
                          <a:latin typeface="Times New Roman" panose="02020603050405020304" pitchFamily="18" charset="0"/>
                          <a:cs typeface="Times New Roman" panose="02020603050405020304" pitchFamily="18" charset="0"/>
                        </a:rPr>
                        <a:t>sử</a:t>
                      </a:r>
                      <a:r>
                        <a:rPr lang="en-US" sz="2400" b="1" baseline="0" dirty="0" smtClean="0">
                          <a:solidFill>
                            <a:srgbClr val="00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0000FF"/>
                          </a:solidFill>
                          <a:effectLst/>
                          <a:latin typeface="Times New Roman" panose="02020603050405020304" pitchFamily="18" charset="0"/>
                          <a:cs typeface="Times New Roman" panose="02020603050405020304" pitchFamily="18" charset="0"/>
                        </a:rPr>
                        <a:t>dụng</a:t>
                      </a:r>
                      <a:r>
                        <a:rPr lang="en-US" sz="2400" b="1" baseline="0" dirty="0" smtClean="0">
                          <a:solidFill>
                            <a:srgbClr val="00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0000FF"/>
                          </a:solidFill>
                          <a:effectLst/>
                          <a:latin typeface="Times New Roman" panose="02020603050405020304" pitchFamily="18" charset="0"/>
                          <a:cs typeface="Times New Roman" panose="02020603050405020304" pitchFamily="18" charset="0"/>
                        </a:rPr>
                        <a:t>nhiều</a:t>
                      </a:r>
                      <a:r>
                        <a:rPr lang="en-US" sz="2400" b="1" baseline="0" dirty="0" smtClean="0">
                          <a:solidFill>
                            <a:srgbClr val="00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0000FF"/>
                          </a:solidFill>
                          <a:effectLst/>
                          <a:latin typeface="Times New Roman" panose="02020603050405020304" pitchFamily="18" charset="0"/>
                          <a:cs typeface="Times New Roman" panose="02020603050405020304" pitchFamily="18" charset="0"/>
                        </a:rPr>
                        <a:t>biện</a:t>
                      </a:r>
                      <a:r>
                        <a:rPr lang="en-US" sz="2400" b="1" baseline="0" dirty="0" smtClean="0">
                          <a:solidFill>
                            <a:srgbClr val="00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0000FF"/>
                          </a:solidFill>
                          <a:effectLst/>
                          <a:latin typeface="Times New Roman" panose="02020603050405020304" pitchFamily="18" charset="0"/>
                          <a:cs typeface="Times New Roman" panose="02020603050405020304" pitchFamily="18" charset="0"/>
                        </a:rPr>
                        <a:t>pháp</a:t>
                      </a:r>
                      <a:r>
                        <a:rPr lang="en-US" sz="2400" b="1" baseline="0" dirty="0" smtClean="0">
                          <a:solidFill>
                            <a:srgbClr val="00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0000FF"/>
                          </a:solidFill>
                          <a:effectLst/>
                          <a:latin typeface="Times New Roman" panose="02020603050405020304" pitchFamily="18" charset="0"/>
                          <a:cs typeface="Times New Roman" panose="02020603050405020304" pitchFamily="18" charset="0"/>
                        </a:rPr>
                        <a:t>tu</a:t>
                      </a:r>
                      <a:r>
                        <a:rPr lang="en-US" sz="2400" b="1" baseline="0" dirty="0" smtClean="0">
                          <a:solidFill>
                            <a:srgbClr val="00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0000FF"/>
                          </a:solidFill>
                          <a:effectLst/>
                          <a:latin typeface="Times New Roman" panose="02020603050405020304" pitchFamily="18" charset="0"/>
                          <a:cs typeface="Times New Roman" panose="02020603050405020304" pitchFamily="18" charset="0"/>
                        </a:rPr>
                        <a:t>từ</a:t>
                      </a:r>
                      <a:r>
                        <a:rPr lang="en-US" sz="2400" b="1" baseline="0" dirty="0" smtClean="0">
                          <a:solidFill>
                            <a:srgbClr val="0000FF"/>
                          </a:solidFill>
                          <a:effectLst/>
                          <a:latin typeface="Times New Roman" panose="02020603050405020304" pitchFamily="18" charset="0"/>
                          <a:cs typeface="Times New Roman" panose="02020603050405020304" pitchFamily="18" charset="0"/>
                        </a:rPr>
                        <a:t>  </a:t>
                      </a:r>
                      <a:endParaRPr lang="en-US" sz="2400" b="1" dirty="0">
                        <a:solidFill>
                          <a:srgbClr val="0000FF"/>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dirty="0">
                          <a:effectLst/>
                          <a:latin typeface="#9Slide03 AllRoundGothic" panose="020B0703020202020104" pitchFamily="34" charset="0"/>
                        </a:rPr>
                        <a:t> </a:t>
                      </a:r>
                      <a:r>
                        <a:rPr lang="en-US" sz="2400" b="1" dirty="0" err="1" smtClean="0">
                          <a:solidFill>
                            <a:srgbClr val="FF00FF"/>
                          </a:solidFill>
                          <a:effectLst/>
                          <a:latin typeface="Times New Roman" panose="02020603050405020304" pitchFamily="18" charset="0"/>
                          <a:cs typeface="Times New Roman" panose="02020603050405020304" pitchFamily="18" charset="0"/>
                        </a:rPr>
                        <a:t>bộc</a:t>
                      </a:r>
                      <a:r>
                        <a:rPr lang="en-US" sz="2400" b="1" baseline="0" dirty="0" smtClean="0">
                          <a:solidFill>
                            <a:srgbClr val="FF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FF00FF"/>
                          </a:solidFill>
                          <a:effectLst/>
                          <a:latin typeface="Times New Roman" panose="02020603050405020304" pitchFamily="18" charset="0"/>
                          <a:cs typeface="Times New Roman" panose="02020603050405020304" pitchFamily="18" charset="0"/>
                        </a:rPr>
                        <a:t>lộ</a:t>
                      </a:r>
                      <a:r>
                        <a:rPr lang="en-US" sz="2400" b="1" baseline="0" dirty="0" smtClean="0">
                          <a:solidFill>
                            <a:srgbClr val="FF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FF00FF"/>
                          </a:solidFill>
                          <a:effectLst/>
                          <a:latin typeface="Times New Roman" panose="02020603050405020304" pitchFamily="18" charset="0"/>
                          <a:cs typeface="Times New Roman" panose="02020603050405020304" pitchFamily="18" charset="0"/>
                        </a:rPr>
                        <a:t>tình</a:t>
                      </a:r>
                      <a:r>
                        <a:rPr lang="en-US" sz="2400" b="1" baseline="0" dirty="0" smtClean="0">
                          <a:solidFill>
                            <a:srgbClr val="FF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FF00FF"/>
                          </a:solidFill>
                          <a:effectLst/>
                          <a:latin typeface="Times New Roman" panose="02020603050405020304" pitchFamily="18" charset="0"/>
                          <a:cs typeface="Times New Roman" panose="02020603050405020304" pitchFamily="18" charset="0"/>
                        </a:rPr>
                        <a:t>cảm</a:t>
                      </a:r>
                      <a:r>
                        <a:rPr lang="en-US" sz="2400" b="1" baseline="0" dirty="0" smtClean="0">
                          <a:solidFill>
                            <a:srgbClr val="FF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FF00FF"/>
                          </a:solidFill>
                          <a:effectLst/>
                          <a:latin typeface="Times New Roman" panose="02020603050405020304" pitchFamily="18" charset="0"/>
                          <a:cs typeface="Times New Roman" panose="02020603050405020304" pitchFamily="18" charset="0"/>
                        </a:rPr>
                        <a:t>cảm</a:t>
                      </a:r>
                      <a:r>
                        <a:rPr lang="en-US" sz="2400" b="1" baseline="0" dirty="0" smtClean="0">
                          <a:solidFill>
                            <a:srgbClr val="FF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FF00FF"/>
                          </a:solidFill>
                          <a:effectLst/>
                          <a:latin typeface="Times New Roman" panose="02020603050405020304" pitchFamily="18" charset="0"/>
                          <a:cs typeface="Times New Roman" panose="02020603050405020304" pitchFamily="18" charset="0"/>
                        </a:rPr>
                        <a:t>xúc</a:t>
                      </a:r>
                      <a:r>
                        <a:rPr lang="en-US" sz="2400" b="1" baseline="0" dirty="0" smtClean="0">
                          <a:solidFill>
                            <a:srgbClr val="FF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FF00FF"/>
                          </a:solidFill>
                          <a:effectLst/>
                          <a:latin typeface="Times New Roman" panose="02020603050405020304" pitchFamily="18" charset="0"/>
                          <a:cs typeface="Times New Roman" panose="02020603050405020304" pitchFamily="18" charset="0"/>
                        </a:rPr>
                        <a:t>của</a:t>
                      </a:r>
                      <a:r>
                        <a:rPr lang="en-US" sz="2400" b="1" baseline="0" dirty="0" smtClean="0">
                          <a:solidFill>
                            <a:srgbClr val="FF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FF00FF"/>
                          </a:solidFill>
                          <a:effectLst/>
                          <a:latin typeface="Times New Roman" panose="02020603050405020304" pitchFamily="18" charset="0"/>
                          <a:cs typeface="Times New Roman" panose="02020603050405020304" pitchFamily="18" charset="0"/>
                        </a:rPr>
                        <a:t>nhà</a:t>
                      </a:r>
                      <a:r>
                        <a:rPr lang="en-US" sz="2400" b="1" baseline="0" dirty="0" smtClean="0">
                          <a:solidFill>
                            <a:srgbClr val="FF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FF00FF"/>
                          </a:solidFill>
                          <a:effectLst/>
                          <a:latin typeface="Times New Roman" panose="02020603050405020304" pitchFamily="18" charset="0"/>
                          <a:cs typeface="Times New Roman" panose="02020603050405020304" pitchFamily="18" charset="0"/>
                        </a:rPr>
                        <a:t>thơ</a:t>
                      </a:r>
                      <a:r>
                        <a:rPr lang="en-US" sz="2400" b="1" baseline="0" dirty="0" smtClean="0">
                          <a:solidFill>
                            <a:srgbClr val="FF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FF00FF"/>
                          </a:solidFill>
                          <a:effectLst/>
                          <a:latin typeface="Times New Roman" panose="02020603050405020304" pitchFamily="18" charset="0"/>
                          <a:cs typeface="Times New Roman" panose="02020603050405020304" pitchFamily="18" charset="0"/>
                        </a:rPr>
                        <a:t>trước</a:t>
                      </a:r>
                      <a:r>
                        <a:rPr lang="en-US" sz="2400" b="1" baseline="0" dirty="0" smtClean="0">
                          <a:solidFill>
                            <a:srgbClr val="FF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FF00FF"/>
                          </a:solidFill>
                          <a:effectLst/>
                          <a:latin typeface="Times New Roman" panose="02020603050405020304" pitchFamily="18" charset="0"/>
                          <a:cs typeface="Times New Roman" panose="02020603050405020304" pitchFamily="18" charset="0"/>
                        </a:rPr>
                        <a:t>cuộc</a:t>
                      </a:r>
                      <a:r>
                        <a:rPr lang="en-US" sz="2400" b="1" baseline="0" dirty="0" smtClean="0">
                          <a:solidFill>
                            <a:srgbClr val="FF00FF"/>
                          </a:solidFill>
                          <a:effectLst/>
                          <a:latin typeface="Times New Roman" panose="02020603050405020304" pitchFamily="18" charset="0"/>
                          <a:cs typeface="Times New Roman" panose="02020603050405020304" pitchFamily="18" charset="0"/>
                        </a:rPr>
                        <a:t> </a:t>
                      </a:r>
                      <a:r>
                        <a:rPr lang="en-US" sz="2400" b="1" baseline="0" dirty="0" err="1" smtClean="0">
                          <a:solidFill>
                            <a:srgbClr val="FF00FF"/>
                          </a:solidFill>
                          <a:effectLst/>
                          <a:latin typeface="Times New Roman" panose="02020603050405020304" pitchFamily="18" charset="0"/>
                          <a:cs typeface="Times New Roman" panose="02020603050405020304" pitchFamily="18" charset="0"/>
                        </a:rPr>
                        <a:t>sống</a:t>
                      </a:r>
                      <a:r>
                        <a:rPr lang="en-US" sz="2400" b="1" baseline="0" dirty="0" smtClean="0">
                          <a:solidFill>
                            <a:srgbClr val="FF00FF"/>
                          </a:solidFill>
                          <a:effectLst/>
                          <a:latin typeface="Times New Roman" panose="02020603050405020304" pitchFamily="18" charset="0"/>
                          <a:cs typeface="Times New Roman" panose="02020603050405020304" pitchFamily="18" charset="0"/>
                        </a:rPr>
                        <a:t>. </a:t>
                      </a:r>
                    </a:p>
                    <a:p>
                      <a:pPr marL="0" marR="0" algn="just">
                        <a:lnSpc>
                          <a:spcPct val="107000"/>
                        </a:lnSpc>
                        <a:spcBef>
                          <a:spcPts val="0"/>
                        </a:spcBef>
                        <a:spcAft>
                          <a:spcPts val="0"/>
                        </a:spcAft>
                      </a:pPr>
                      <a:endParaRPr lang="en-US" sz="24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2"/>
          <p:cNvSpPr/>
          <p:nvPr/>
        </p:nvSpPr>
        <p:spPr>
          <a:xfrm>
            <a:off x="1988447" y="939508"/>
            <a:ext cx="6804427" cy="487506"/>
          </a:xfrm>
          <a:prstGeom prst="rect">
            <a:avLst/>
          </a:prstGeom>
        </p:spPr>
        <p:txBody>
          <a:bodyPr wrap="none">
            <a:spAutoFit/>
          </a:bodyPr>
          <a:lstStyle/>
          <a:p>
            <a:pPr>
              <a:lnSpc>
                <a:spcPct val="107000"/>
              </a:lnSpc>
              <a:spcAft>
                <a:spcPts val="800"/>
              </a:spcAft>
            </a:pP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Phiếu</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bài</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tập</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số</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2: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Hệ</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thống</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kiến</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thức</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về</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smtClean="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thơ</a:t>
            </a:r>
            <a:endParaRPr lang="en-US" sz="2400" dirty="0">
              <a:solidFill>
                <a:schemeClr val="accent6">
                  <a:lumMod val="75000"/>
                </a:schemeClr>
              </a:solidFill>
              <a:effectLst/>
              <a:latin typeface="#9Slide03 AllRoundGothic" panose="020B07030202020201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5592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68090939"/>
              </p:ext>
            </p:extLst>
          </p:nvPr>
        </p:nvGraphicFramePr>
        <p:xfrm>
          <a:off x="506540" y="923544"/>
          <a:ext cx="10945641" cy="5281422"/>
        </p:xfrm>
        <a:graphic>
          <a:graphicData uri="http://schemas.openxmlformats.org/drawingml/2006/table">
            <a:tbl>
              <a:tblPr firstRow="1" firstCol="1" bandRow="1">
                <a:tableStyleId>{5C22544A-7EE6-4342-B048-85BDC9FD1C3A}</a:tableStyleId>
              </a:tblPr>
              <a:tblGrid>
                <a:gridCol w="1324632"/>
                <a:gridCol w="2640787"/>
                <a:gridCol w="6980222"/>
              </a:tblGrid>
              <a:tr h="585216">
                <a:tc gridSpan="3">
                  <a:txBody>
                    <a:bodyPr/>
                    <a:lstStyle/>
                    <a:p>
                      <a:pPr marL="0" marR="0" algn="ctr">
                        <a:lnSpc>
                          <a:spcPct val="107000"/>
                        </a:lnSpc>
                        <a:spcBef>
                          <a:spcPts val="0"/>
                        </a:spcBef>
                        <a:spcAft>
                          <a:spcPts val="0"/>
                        </a:spcAft>
                      </a:pPr>
                      <a:r>
                        <a:rPr lang="en-US" sz="2400" b="1" dirty="0" smtClean="0">
                          <a:effectLst/>
                          <a:latin typeface="#9Slide03 AllRoundGothic" panose="020B0703020202020104" pitchFamily="34" charset="0"/>
                        </a:rPr>
                        <a:t>THƠ </a:t>
                      </a:r>
                      <a:r>
                        <a:rPr lang="en-US" sz="2400" b="1" dirty="0">
                          <a:effectLst/>
                          <a:latin typeface="#9Slide03 AllRoundGothic" panose="020B0703020202020104" pitchFamily="34" charset="0"/>
                        </a:rPr>
                        <a:t>LỤC </a:t>
                      </a:r>
                      <a:r>
                        <a:rPr lang="en-US" sz="2400" b="1" dirty="0" smtClean="0">
                          <a:effectLst/>
                          <a:latin typeface="#9Slide03 AllRoundGothic" panose="020B0703020202020104" pitchFamily="34" charset="0"/>
                        </a:rPr>
                        <a:t>BÁT</a:t>
                      </a:r>
                    </a:p>
                  </a:txBody>
                  <a:tcPr marL="68580" marR="68580" marT="0" marB="0">
                    <a:solidFill>
                      <a:schemeClr val="accent6">
                        <a:lumMod val="60000"/>
                        <a:lumOff val="40000"/>
                      </a:schemeClr>
                    </a:solidFill>
                  </a:tcPr>
                </a:tc>
                <a:tc hMerge="1">
                  <a:txBody>
                    <a:bodyPr/>
                    <a:lstStyle/>
                    <a:p>
                      <a:endParaRPr lang="en-US"/>
                    </a:p>
                  </a:txBody>
                  <a:tcPr/>
                </a:tc>
                <a:tc hMerge="1">
                  <a:txBody>
                    <a:bodyPr/>
                    <a:lstStyle/>
                    <a:p>
                      <a:endParaRPr lang="en-US"/>
                    </a:p>
                  </a:txBody>
                  <a:tcPr/>
                </a:tc>
              </a:tr>
              <a:tr h="815431">
                <a:tc rowSpan="4">
                  <a:txBody>
                    <a:bodyPr/>
                    <a:lstStyle/>
                    <a:p>
                      <a:pPr marL="0" marR="0" algn="ctr">
                        <a:lnSpc>
                          <a:spcPct val="107000"/>
                        </a:lnSpc>
                        <a:spcBef>
                          <a:spcPts val="0"/>
                        </a:spcBef>
                        <a:spcAft>
                          <a:spcPts val="0"/>
                        </a:spcAft>
                      </a:pPr>
                      <a:r>
                        <a:rPr lang="en-US" sz="2400" b="1" dirty="0">
                          <a:effectLst/>
                          <a:latin typeface="#9Slide03 AllRoundGothic" panose="020B0703020202020104" pitchFamily="34" charset="0"/>
                        </a:rPr>
                        <a:t> </a:t>
                      </a:r>
                    </a:p>
                    <a:p>
                      <a:pPr marL="0" marR="0" algn="ctr">
                        <a:lnSpc>
                          <a:spcPct val="107000"/>
                        </a:lnSpc>
                        <a:spcBef>
                          <a:spcPts val="0"/>
                        </a:spcBef>
                        <a:spcAft>
                          <a:spcPts val="0"/>
                        </a:spcAft>
                      </a:pPr>
                      <a:r>
                        <a:rPr lang="en-US" sz="2400" b="1" dirty="0">
                          <a:effectLst/>
                          <a:latin typeface="#9Slide03 AllRoundGothic" panose="020B0703020202020104" pitchFamily="34" charset="0"/>
                        </a:rPr>
                        <a:t> </a:t>
                      </a:r>
                    </a:p>
                    <a:p>
                      <a:pPr marL="0" marR="0" algn="ctr">
                        <a:lnSpc>
                          <a:spcPct val="107000"/>
                        </a:lnSpc>
                        <a:spcBef>
                          <a:spcPts val="0"/>
                        </a:spcBef>
                        <a:spcAft>
                          <a:spcPts val="0"/>
                        </a:spcAft>
                      </a:pPr>
                      <a:r>
                        <a:rPr lang="en-US" sz="2400" b="1" dirty="0">
                          <a:effectLst/>
                          <a:latin typeface="#9Slide03 AllRoundGothic" panose="020B0703020202020104" pitchFamily="34" charset="0"/>
                        </a:rPr>
                        <a:t> </a:t>
                      </a:r>
                    </a:p>
                    <a:p>
                      <a:pPr marL="0" marR="0" algn="ctr">
                        <a:lnSpc>
                          <a:spcPct val="107000"/>
                        </a:lnSpc>
                        <a:spcBef>
                          <a:spcPts val="0"/>
                        </a:spcBef>
                        <a:spcAft>
                          <a:spcPts val="0"/>
                        </a:spcAft>
                      </a:pPr>
                      <a:r>
                        <a:rPr lang="en-US" sz="2400" b="1" dirty="0">
                          <a:effectLst/>
                          <a:latin typeface="#9Slide03 AllRoundGothic" panose="020B0703020202020104" pitchFamily="34" charset="0"/>
                        </a:rPr>
                        <a:t> </a:t>
                      </a:r>
                    </a:p>
                    <a:p>
                      <a:pPr marL="0" marR="0" algn="ctr">
                        <a:lnSpc>
                          <a:spcPct val="107000"/>
                        </a:lnSpc>
                        <a:spcBef>
                          <a:spcPts val="0"/>
                        </a:spcBef>
                        <a:spcAft>
                          <a:spcPts val="0"/>
                        </a:spcAft>
                      </a:pPr>
                      <a:r>
                        <a:rPr lang="en-US" sz="2400" b="1" dirty="0">
                          <a:effectLst/>
                          <a:latin typeface="#9Slide03 AllRoundGothic" panose="020B0703020202020104" pitchFamily="34" charset="0"/>
                        </a:rPr>
                        <a:t> </a:t>
                      </a:r>
                    </a:p>
                    <a:p>
                      <a:pPr marL="0" marR="0" algn="ctr">
                        <a:lnSpc>
                          <a:spcPct val="107000"/>
                        </a:lnSpc>
                        <a:spcBef>
                          <a:spcPts val="0"/>
                        </a:spcBef>
                        <a:spcAft>
                          <a:spcPts val="0"/>
                        </a:spcAft>
                      </a:pPr>
                      <a:r>
                        <a:rPr lang="en-US" sz="2400" b="1" dirty="0">
                          <a:effectLst/>
                          <a:latin typeface="#9Slide03 AllRoundGothic" panose="020B0703020202020104" pitchFamily="34" charset="0"/>
                        </a:rPr>
                        <a:t> </a:t>
                      </a:r>
                    </a:p>
                    <a:p>
                      <a:pPr marL="0" marR="0" algn="ctr">
                        <a:lnSpc>
                          <a:spcPct val="107000"/>
                        </a:lnSpc>
                        <a:spcBef>
                          <a:spcPts val="0"/>
                        </a:spcBef>
                        <a:spcAft>
                          <a:spcPts val="0"/>
                        </a:spcAft>
                      </a:pPr>
                      <a:r>
                        <a:rPr lang="en-US" sz="2400" b="1" dirty="0" err="1">
                          <a:effectLst/>
                          <a:latin typeface="#9Slide03 AllRoundGothic" panose="020B0703020202020104" pitchFamily="34" charset="0"/>
                        </a:rPr>
                        <a:t>Đặc</a:t>
                      </a:r>
                      <a:r>
                        <a:rPr lang="en-US" sz="2400" b="1" dirty="0">
                          <a:effectLst/>
                          <a:latin typeface="#9Slide03 AllRoundGothic" panose="020B0703020202020104" pitchFamily="34" charset="0"/>
                        </a:rPr>
                        <a:t> </a:t>
                      </a:r>
                      <a:r>
                        <a:rPr lang="en-US" sz="2400" b="1" dirty="0" err="1">
                          <a:effectLst/>
                          <a:latin typeface="#9Slide03 AllRoundGothic" panose="020B0703020202020104" pitchFamily="34" charset="0"/>
                        </a:rPr>
                        <a:t>điểm</a:t>
                      </a:r>
                      <a:endParaRPr lang="en-US" sz="2400" b="1" dirty="0">
                        <a:effectLst/>
                        <a:latin typeface="#9Slide03 AllRoundGothic" panose="020B0703020202020104" pitchFamily="34" charset="0"/>
                      </a:endParaRPr>
                    </a:p>
                    <a:p>
                      <a:pPr marL="0" marR="0">
                        <a:lnSpc>
                          <a:spcPct val="107000"/>
                        </a:lnSpc>
                        <a:spcBef>
                          <a:spcPts val="0"/>
                        </a:spcBef>
                        <a:spcAft>
                          <a:spcPts val="0"/>
                        </a:spcAft>
                      </a:pPr>
                      <a:r>
                        <a:rPr lang="en-US" sz="2400" b="1" dirty="0">
                          <a:effectLst/>
                          <a:latin typeface="#9Slide03 AllRoundGothic" panose="020B0703020202020104" pitchFamily="34" charset="0"/>
                        </a:rPr>
                        <a:t> </a:t>
                      </a:r>
                    </a:p>
                    <a:p>
                      <a:pPr marL="0" marR="0">
                        <a:lnSpc>
                          <a:spcPct val="107000"/>
                        </a:lnSpc>
                        <a:spcBef>
                          <a:spcPts val="0"/>
                        </a:spcBef>
                        <a:spcAft>
                          <a:spcPts val="0"/>
                        </a:spcAft>
                      </a:pPr>
                      <a:r>
                        <a:rPr lang="en-US" sz="2400" b="1" dirty="0">
                          <a:effectLst/>
                          <a:latin typeface="#9Slide03 AllRoundGothic" panose="020B0703020202020104" pitchFamily="34" charset="0"/>
                        </a:rPr>
                        <a:t> </a:t>
                      </a:r>
                    </a:p>
                    <a:p>
                      <a:pPr marL="0" marR="0">
                        <a:lnSpc>
                          <a:spcPct val="107000"/>
                        </a:lnSpc>
                        <a:spcBef>
                          <a:spcPts val="0"/>
                        </a:spcBef>
                        <a:spcAft>
                          <a:spcPts val="0"/>
                        </a:spcAft>
                      </a:pPr>
                      <a:r>
                        <a:rPr lang="en-US" sz="2400" b="1" dirty="0">
                          <a:effectLst/>
                          <a:latin typeface="#9Slide03 AllRoundGothic" panose="020B0703020202020104" pitchFamily="34" charset="0"/>
                        </a:rPr>
                        <a:t> </a:t>
                      </a:r>
                    </a:p>
                    <a:p>
                      <a:pPr marL="0" marR="0">
                        <a:lnSpc>
                          <a:spcPct val="107000"/>
                        </a:lnSpc>
                        <a:spcBef>
                          <a:spcPts val="0"/>
                        </a:spcBef>
                        <a:spcAft>
                          <a:spcPts val="0"/>
                        </a:spcAft>
                      </a:pPr>
                      <a:r>
                        <a:rPr lang="en-US" sz="2400" b="1" dirty="0">
                          <a:effectLst/>
                          <a:latin typeface="#9Slide03 AllRoundGothic" panose="020B0703020202020104" pitchFamily="34" charset="0"/>
                        </a:rPr>
                        <a:t> </a:t>
                      </a:r>
                      <a:endParaRPr lang="en-US" sz="2400" b="1"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200" b="1" i="0" dirty="0">
                          <a:solidFill>
                            <a:srgbClr val="0000FF"/>
                          </a:solidFill>
                          <a:effectLst/>
                          <a:latin typeface="#9Slide03 AllRoundGothic" panose="020B0703020202020104" pitchFamily="34" charset="0"/>
                        </a:rPr>
                        <a:t> </a:t>
                      </a:r>
                      <a:r>
                        <a:rPr lang="en-US" sz="2200" b="1" i="0" kern="1200" dirty="0" err="1" smtClean="0">
                          <a:solidFill>
                            <a:srgbClr val="0000FF"/>
                          </a:solidFill>
                          <a:effectLst/>
                          <a:latin typeface="#9Slide03 AllRoundGothic" panose="020B0703020202020104" pitchFamily="34" charset="0"/>
                          <a:ea typeface="+mn-ea"/>
                          <a:cs typeface="+mn-cs"/>
                        </a:rPr>
                        <a:t>Số</a:t>
                      </a:r>
                      <a:r>
                        <a:rPr lang="en-US" sz="2200" b="1" i="0" kern="1200" dirty="0" smtClean="0">
                          <a:solidFill>
                            <a:srgbClr val="0000FF"/>
                          </a:solidFill>
                          <a:effectLst/>
                          <a:latin typeface="#9Slide03 AllRoundGothic" panose="020B0703020202020104" pitchFamily="34" charset="0"/>
                          <a:ea typeface="+mn-ea"/>
                          <a:cs typeface="+mn-cs"/>
                        </a:rPr>
                        <a:t> </a:t>
                      </a:r>
                      <a:r>
                        <a:rPr lang="en-US" sz="2200" b="1" i="0" kern="1200" dirty="0" err="1" smtClean="0">
                          <a:solidFill>
                            <a:srgbClr val="0000FF"/>
                          </a:solidFill>
                          <a:effectLst/>
                          <a:latin typeface="#9Slide03 AllRoundGothic" panose="020B0703020202020104" pitchFamily="34" charset="0"/>
                          <a:ea typeface="+mn-ea"/>
                          <a:cs typeface="+mn-cs"/>
                        </a:rPr>
                        <a:t>câu</a:t>
                      </a:r>
                      <a:r>
                        <a:rPr lang="en-US" sz="2200" b="1" i="0" kern="1200" dirty="0" smtClean="0">
                          <a:solidFill>
                            <a:srgbClr val="0000FF"/>
                          </a:solidFill>
                          <a:effectLst/>
                          <a:latin typeface="#9Slide03 AllRoundGothic" panose="020B0703020202020104" pitchFamily="34" charset="0"/>
                          <a:ea typeface="+mn-ea"/>
                          <a:cs typeface="+mn-cs"/>
                        </a:rPr>
                        <a:t>,</a:t>
                      </a:r>
                    </a:p>
                    <a:p>
                      <a:pPr marL="0" marR="0" algn="ctr">
                        <a:lnSpc>
                          <a:spcPct val="107000"/>
                        </a:lnSpc>
                        <a:spcBef>
                          <a:spcPts val="0"/>
                        </a:spcBef>
                        <a:spcAft>
                          <a:spcPts val="0"/>
                        </a:spcAft>
                      </a:pPr>
                      <a:r>
                        <a:rPr lang="en-US" sz="2200" b="1" i="0" kern="1200" dirty="0" smtClean="0">
                          <a:solidFill>
                            <a:srgbClr val="0000FF"/>
                          </a:solidFill>
                          <a:effectLst/>
                          <a:latin typeface="#9Slide03 AllRoundGothic" panose="020B0703020202020104" pitchFamily="34" charset="0"/>
                          <a:ea typeface="+mn-ea"/>
                          <a:cs typeface="+mn-cs"/>
                        </a:rPr>
                        <a:t> </a:t>
                      </a:r>
                      <a:r>
                        <a:rPr lang="en-US" sz="2200" b="1" i="0" kern="1200" dirty="0" err="1" smtClean="0">
                          <a:solidFill>
                            <a:srgbClr val="0000FF"/>
                          </a:solidFill>
                          <a:effectLst/>
                          <a:latin typeface="#9Slide03 AllRoundGothic" panose="020B0703020202020104" pitchFamily="34" charset="0"/>
                          <a:ea typeface="+mn-ea"/>
                          <a:cs typeface="+mn-cs"/>
                        </a:rPr>
                        <a:t>số</a:t>
                      </a:r>
                      <a:r>
                        <a:rPr lang="en-US" sz="2200" b="1" i="0" kern="1200" dirty="0" smtClean="0">
                          <a:solidFill>
                            <a:srgbClr val="0000FF"/>
                          </a:solidFill>
                          <a:effectLst/>
                          <a:latin typeface="#9Slide03 AllRoundGothic" panose="020B0703020202020104" pitchFamily="34" charset="0"/>
                          <a:ea typeface="+mn-ea"/>
                          <a:cs typeface="+mn-cs"/>
                        </a:rPr>
                        <a:t> </a:t>
                      </a:r>
                      <a:r>
                        <a:rPr lang="en-US" sz="2200" b="1" i="0" kern="1200" dirty="0" err="1" smtClean="0">
                          <a:solidFill>
                            <a:srgbClr val="0000FF"/>
                          </a:solidFill>
                          <a:effectLst/>
                          <a:latin typeface="#9Slide03 AllRoundGothic" panose="020B0703020202020104" pitchFamily="34" charset="0"/>
                          <a:ea typeface="+mn-ea"/>
                          <a:cs typeface="+mn-cs"/>
                        </a:rPr>
                        <a:t>chữ</a:t>
                      </a:r>
                      <a:r>
                        <a:rPr lang="en-US" sz="2200" b="1" i="0" kern="1200" dirty="0" smtClean="0">
                          <a:solidFill>
                            <a:srgbClr val="0000FF"/>
                          </a:solidFill>
                          <a:effectLst/>
                          <a:latin typeface="#9Slide03 AllRoundGothic" panose="020B0703020202020104" pitchFamily="34" charset="0"/>
                          <a:ea typeface="+mn-ea"/>
                          <a:cs typeface="+mn-cs"/>
                        </a:rPr>
                        <a:t> </a:t>
                      </a:r>
                      <a:r>
                        <a:rPr lang="en-US" sz="2200" b="1" i="0" kern="1200" dirty="0" err="1" smtClean="0">
                          <a:solidFill>
                            <a:srgbClr val="0000FF"/>
                          </a:solidFill>
                          <a:effectLst/>
                          <a:latin typeface="#9Slide03 AllRoundGothic" panose="020B0703020202020104" pitchFamily="34" charset="0"/>
                          <a:ea typeface="+mn-ea"/>
                          <a:cs typeface="+mn-cs"/>
                        </a:rPr>
                        <a:t>mỗi</a:t>
                      </a:r>
                      <a:r>
                        <a:rPr lang="en-US" sz="2200" b="1" i="0" kern="1200" dirty="0" smtClean="0">
                          <a:solidFill>
                            <a:srgbClr val="0000FF"/>
                          </a:solidFill>
                          <a:effectLst/>
                          <a:latin typeface="#9Slide03 AllRoundGothic" panose="020B0703020202020104" pitchFamily="34" charset="0"/>
                          <a:ea typeface="+mn-ea"/>
                          <a:cs typeface="+mn-cs"/>
                        </a:rPr>
                        <a:t> </a:t>
                      </a:r>
                      <a:r>
                        <a:rPr lang="en-US" sz="2200" b="1" i="0" kern="1200" dirty="0" err="1" smtClean="0">
                          <a:solidFill>
                            <a:srgbClr val="0000FF"/>
                          </a:solidFill>
                          <a:effectLst/>
                          <a:latin typeface="#9Slide03 AllRoundGothic" panose="020B0703020202020104" pitchFamily="34" charset="0"/>
                          <a:ea typeface="+mn-ea"/>
                          <a:cs typeface="+mn-cs"/>
                        </a:rPr>
                        <a:t>dòng</a:t>
                      </a:r>
                      <a:r>
                        <a:rPr lang="en-US" sz="2200" i="0" kern="1200" dirty="0" smtClean="0">
                          <a:solidFill>
                            <a:schemeClr val="dk1"/>
                          </a:solidFill>
                          <a:effectLst/>
                          <a:latin typeface="#9Slide03 AllRoundGothic" panose="020B0703020202020104" pitchFamily="34" charset="0"/>
                          <a:ea typeface="+mn-ea"/>
                          <a:cs typeface="+mn-cs"/>
                        </a:rPr>
                        <a:t> </a:t>
                      </a:r>
                      <a:r>
                        <a:rPr lang="en-US" sz="2200" b="1" dirty="0">
                          <a:effectLst/>
                          <a:latin typeface="#9Slide03 AllRoundGothic" panose="020B0703020202020104" pitchFamily="34" charset="0"/>
                        </a:rPr>
                        <a:t> </a:t>
                      </a:r>
                      <a:endParaRPr lang="en-US" sz="2200" b="1" dirty="0">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000" b="1" dirty="0">
                          <a:effectLst/>
                          <a:latin typeface="#9Slide03 AllRoundGothic" panose="020B0703020202020104" pitchFamily="34" charset="0"/>
                        </a:rPr>
                        <a:t> </a:t>
                      </a:r>
                      <a:r>
                        <a:rPr lang="en-US" sz="2000" kern="1200" dirty="0" err="1" smtClean="0">
                          <a:solidFill>
                            <a:schemeClr val="dk1"/>
                          </a:solidFill>
                          <a:effectLst/>
                          <a:latin typeface="#9Slide03 AllRoundGothic" panose="020B0703020202020104" pitchFamily="34" charset="0"/>
                          <a:ea typeface="+mn-ea"/>
                          <a:cs typeface="+mn-cs"/>
                        </a:rPr>
                        <a:t>Mỗi</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bài</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thơ</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ít</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nhất</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gồm</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hai</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dòng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với</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số</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tiếng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cố</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định</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dòng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sáu</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tiếng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dòng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lục</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và</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dòng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tám</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tiếng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dòng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bát</a:t>
                      </a:r>
                      <a:r>
                        <a:rPr lang="en-US" sz="2000" kern="1200" dirty="0" smtClean="0">
                          <a:solidFill>
                            <a:schemeClr val="dk1"/>
                          </a:solidFill>
                          <a:effectLst/>
                          <a:latin typeface="#9Slide03 AllRoundGothic" panose="020B0703020202020104" pitchFamily="34" charset="0"/>
                          <a:ea typeface="+mn-ea"/>
                          <a:cs typeface="+mn-cs"/>
                        </a:rPr>
                        <a:t>).</a:t>
                      </a:r>
                    </a:p>
                  </a:txBody>
                  <a:tcPr marL="68580" marR="68580" marT="0" marB="0"/>
                </a:tc>
              </a:tr>
              <a:tr h="1348825">
                <a:tc vMerge="1">
                  <a:txBody>
                    <a:bodyPr/>
                    <a:lstStyle/>
                    <a:p>
                      <a:endParaRPr lang="en-US"/>
                    </a:p>
                  </a:txBody>
                  <a:tcPr/>
                </a:tc>
                <a:tc>
                  <a:txBody>
                    <a:bodyPr/>
                    <a:lstStyle/>
                    <a:p>
                      <a:pPr marL="0" marR="0" algn="ctr">
                        <a:lnSpc>
                          <a:spcPct val="107000"/>
                        </a:lnSpc>
                        <a:spcBef>
                          <a:spcPts val="0"/>
                        </a:spcBef>
                        <a:spcAft>
                          <a:spcPts val="0"/>
                        </a:spcAft>
                      </a:pPr>
                      <a:r>
                        <a:rPr lang="en-US" sz="2200" b="1" dirty="0">
                          <a:effectLst/>
                          <a:latin typeface="#9Slide03 AllRoundGothic" panose="020B0703020202020104" pitchFamily="34" charset="0"/>
                        </a:rPr>
                        <a:t> </a:t>
                      </a:r>
                    </a:p>
                    <a:p>
                      <a:pPr marL="0" marR="0" algn="ctr">
                        <a:lnSpc>
                          <a:spcPct val="107000"/>
                        </a:lnSpc>
                        <a:spcBef>
                          <a:spcPts val="0"/>
                        </a:spcBef>
                        <a:spcAft>
                          <a:spcPts val="0"/>
                        </a:spcAft>
                      </a:pPr>
                      <a:r>
                        <a:rPr lang="en-US" sz="2200" b="1" dirty="0" err="1">
                          <a:solidFill>
                            <a:srgbClr val="FF00FF"/>
                          </a:solidFill>
                          <a:effectLst/>
                          <a:latin typeface="#9Slide03 AllRoundGothic" panose="020B0703020202020104" pitchFamily="34" charset="0"/>
                        </a:rPr>
                        <a:t>Vần</a:t>
                      </a:r>
                      <a:endParaRPr lang="en-US" sz="2200" b="1" dirty="0">
                        <a:solidFill>
                          <a:srgbClr val="FF00FF"/>
                        </a:solidFill>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Gieo</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vần</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chân</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và</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vần</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lưng</a:t>
                      </a:r>
                      <a:r>
                        <a:rPr lang="en-US" sz="2000" kern="1200" dirty="0" smtClean="0">
                          <a:solidFill>
                            <a:schemeClr val="dk1"/>
                          </a:solidFill>
                          <a:effectLst/>
                          <a:latin typeface="#9Slide03 AllRoundGothic" panose="020B0703020202020104" pitchFamily="34" charset="0"/>
                          <a:ea typeface="+mn-ea"/>
                          <a:cs typeface="+mn-cs"/>
                        </a:rPr>
                        <a:t>. </a:t>
                      </a:r>
                    </a:p>
                    <a:p>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Tiếng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thứ</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sáu</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của</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dòng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lục</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gieo</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vần</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xuống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tiếng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thứ</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sáu</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của</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dòng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bát</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tiếng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thứ</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tám</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của</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dòng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bát</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gieo</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vần</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xuống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tiếng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thứ</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sáu</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của</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dòng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lục</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tiếp</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theo</a:t>
                      </a:r>
                      <a:endParaRPr lang="en-US" sz="2000" kern="1200" dirty="0" smtClean="0">
                        <a:solidFill>
                          <a:schemeClr val="dk1"/>
                        </a:solidFill>
                        <a:effectLst/>
                        <a:latin typeface="#9Slide03 AllRoundGothic" panose="020B0703020202020104" pitchFamily="34" charset="0"/>
                        <a:ea typeface="+mn-ea"/>
                        <a:cs typeface="+mn-cs"/>
                      </a:endParaRPr>
                    </a:p>
                  </a:txBody>
                  <a:tcPr marL="68580" marR="68580" marT="0" marB="0"/>
                </a:tc>
              </a:tr>
              <a:tr h="1509368">
                <a:tc vMerge="1">
                  <a:txBody>
                    <a:bodyPr/>
                    <a:lstStyle/>
                    <a:p>
                      <a:endParaRPr lang="en-US"/>
                    </a:p>
                  </a:txBody>
                  <a:tcPr/>
                </a:tc>
                <a:tc>
                  <a:txBody>
                    <a:bodyPr/>
                    <a:lstStyle/>
                    <a:p>
                      <a:pPr marL="0" marR="0" algn="ctr">
                        <a:lnSpc>
                          <a:spcPct val="107000"/>
                        </a:lnSpc>
                        <a:spcBef>
                          <a:spcPts val="0"/>
                        </a:spcBef>
                        <a:spcAft>
                          <a:spcPts val="0"/>
                        </a:spcAft>
                      </a:pPr>
                      <a:r>
                        <a:rPr lang="en-US" sz="2200" b="1" dirty="0">
                          <a:effectLst/>
                          <a:latin typeface="#9Slide03 AllRoundGothic" panose="020B0703020202020104" pitchFamily="34" charset="0"/>
                        </a:rPr>
                        <a:t> </a:t>
                      </a:r>
                    </a:p>
                    <a:p>
                      <a:pPr marL="0" marR="0" algn="ctr">
                        <a:lnSpc>
                          <a:spcPct val="107000"/>
                        </a:lnSpc>
                        <a:spcBef>
                          <a:spcPts val="0"/>
                        </a:spcBef>
                        <a:spcAft>
                          <a:spcPts val="0"/>
                        </a:spcAft>
                      </a:pPr>
                      <a:r>
                        <a:rPr lang="en-US" sz="2200" b="1" dirty="0" err="1">
                          <a:solidFill>
                            <a:srgbClr val="993366"/>
                          </a:solidFill>
                          <a:effectLst/>
                          <a:latin typeface="#9Slide03 AllRoundGothic" panose="020B0703020202020104" pitchFamily="34" charset="0"/>
                        </a:rPr>
                        <a:t>Thanh</a:t>
                      </a:r>
                      <a:r>
                        <a:rPr lang="en-US" sz="2200" b="1" dirty="0">
                          <a:solidFill>
                            <a:srgbClr val="993366"/>
                          </a:solidFill>
                          <a:effectLst/>
                          <a:latin typeface="#9Slide03 AllRoundGothic" panose="020B0703020202020104" pitchFamily="34" charset="0"/>
                        </a:rPr>
                        <a:t> </a:t>
                      </a:r>
                      <a:r>
                        <a:rPr lang="en-US" sz="2200" b="1" dirty="0" err="1">
                          <a:solidFill>
                            <a:srgbClr val="993366"/>
                          </a:solidFill>
                          <a:effectLst/>
                          <a:latin typeface="#9Slide03 AllRoundGothic" panose="020B0703020202020104" pitchFamily="34" charset="0"/>
                        </a:rPr>
                        <a:t>điệu</a:t>
                      </a:r>
                      <a:endParaRPr lang="en-US" sz="2200" b="1" dirty="0">
                        <a:solidFill>
                          <a:srgbClr val="993366"/>
                        </a:solidFill>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400" b="1" dirty="0">
                          <a:effectLst/>
                          <a:latin typeface="#9Slide03 AllRoundGothic" panose="020B0703020202020104" pitchFamily="34" charset="0"/>
                        </a:rPr>
                        <a:t> </a:t>
                      </a:r>
                      <a:r>
                        <a:rPr lang="en-US" sz="2000" b="1" dirty="0" err="1" smtClean="0">
                          <a:effectLst/>
                          <a:latin typeface="#9Slide03 AllRoundGothic" panose="020B0703020202020104" pitchFamily="34" charset="0"/>
                        </a:rPr>
                        <a:t>Trong</a:t>
                      </a:r>
                      <a:r>
                        <a:rPr lang="en-US" sz="2000" b="1" dirty="0" smtClean="0">
                          <a:effectLst/>
                          <a:latin typeface="#9Slide03 AllRoundGothic" panose="020B0703020202020104" pitchFamily="34" charset="0"/>
                        </a:rPr>
                        <a:t> </a:t>
                      </a:r>
                      <a:r>
                        <a:rPr lang="en-US" sz="2000" b="1" dirty="0" err="1" smtClean="0">
                          <a:effectLst/>
                          <a:latin typeface="#9Slide03 AllRoundGothic" panose="020B0703020202020104" pitchFamily="34" charset="0"/>
                        </a:rPr>
                        <a:t>dòng</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sáu</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và</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dòng</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tám</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các</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tiếng</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thứ</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sáu</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và</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thứ</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tám</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là</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thanh</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bằng</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còn</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tiếng</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thứ</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tư</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là</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thanh</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trắc</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Dòng</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tám</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tiếng</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thứ</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sáu</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là</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thanh</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huyền</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thì</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tiếng</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thứ</a:t>
                      </a:r>
                      <a:r>
                        <a:rPr lang="en-US" sz="2000" b="1" baseline="0" dirty="0" smtClean="0">
                          <a:effectLst/>
                          <a:latin typeface="#9Slide03 AllRoundGothic" panose="020B0703020202020104" pitchFamily="34" charset="0"/>
                        </a:rPr>
                        <a:t> 8 </a:t>
                      </a:r>
                      <a:r>
                        <a:rPr lang="en-US" sz="2000" b="1" baseline="0" dirty="0" err="1" smtClean="0">
                          <a:effectLst/>
                          <a:latin typeface="#9Slide03 AllRoundGothic" panose="020B0703020202020104" pitchFamily="34" charset="0"/>
                        </a:rPr>
                        <a:t>là</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thanh</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ngang</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và</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ngược</a:t>
                      </a:r>
                      <a:r>
                        <a:rPr lang="en-US" sz="2000" b="1" baseline="0" dirty="0" smtClean="0">
                          <a:effectLst/>
                          <a:latin typeface="#9Slide03 AllRoundGothic" panose="020B0703020202020104" pitchFamily="34" charset="0"/>
                        </a:rPr>
                        <a:t> </a:t>
                      </a:r>
                      <a:r>
                        <a:rPr lang="en-US" sz="2000" b="1" baseline="0" dirty="0" err="1" smtClean="0">
                          <a:effectLst/>
                          <a:latin typeface="#9Slide03 AllRoundGothic" panose="020B0703020202020104" pitchFamily="34" charset="0"/>
                        </a:rPr>
                        <a:t>lại</a:t>
                      </a:r>
                      <a:r>
                        <a:rPr lang="en-US" sz="2000" b="1" baseline="0" dirty="0" smtClean="0">
                          <a:effectLst/>
                          <a:latin typeface="#9Slide03 AllRoundGothic" panose="020B0703020202020104" pitchFamily="34" charset="0"/>
                        </a:rPr>
                        <a:t>.</a:t>
                      </a:r>
                      <a:endParaRPr lang="en-US" sz="2000" b="1" dirty="0">
                        <a:effectLst/>
                        <a:latin typeface="#9Slide03 AllRoundGothic" panose="020B0703020202020104" pitchFamily="34" charset="0"/>
                      </a:endParaRPr>
                    </a:p>
                  </a:txBody>
                  <a:tcPr marL="68580" marR="68580" marT="0" marB="0"/>
                </a:tc>
              </a:tr>
              <a:tr h="759858">
                <a:tc vMerge="1">
                  <a:txBody>
                    <a:bodyPr/>
                    <a:lstStyle/>
                    <a:p>
                      <a:endParaRPr lang="en-US"/>
                    </a:p>
                  </a:txBody>
                  <a:tcPr/>
                </a:tc>
                <a:tc>
                  <a:txBody>
                    <a:bodyPr/>
                    <a:lstStyle/>
                    <a:p>
                      <a:pPr marL="0" marR="0" algn="ctr">
                        <a:lnSpc>
                          <a:spcPct val="107000"/>
                        </a:lnSpc>
                        <a:spcBef>
                          <a:spcPts val="0"/>
                        </a:spcBef>
                        <a:spcAft>
                          <a:spcPts val="0"/>
                        </a:spcAft>
                      </a:pPr>
                      <a:r>
                        <a:rPr lang="en-US" sz="2200" b="1" dirty="0">
                          <a:effectLst/>
                          <a:latin typeface="#9Slide03 AllRoundGothic" panose="020B0703020202020104" pitchFamily="34" charset="0"/>
                        </a:rPr>
                        <a:t> </a:t>
                      </a:r>
                    </a:p>
                    <a:p>
                      <a:pPr marL="0" marR="0" algn="ctr">
                        <a:lnSpc>
                          <a:spcPct val="107000"/>
                        </a:lnSpc>
                        <a:spcBef>
                          <a:spcPts val="0"/>
                        </a:spcBef>
                        <a:spcAft>
                          <a:spcPts val="0"/>
                        </a:spcAft>
                      </a:pPr>
                      <a:r>
                        <a:rPr lang="en-US" sz="2200" b="1" dirty="0" err="1">
                          <a:solidFill>
                            <a:schemeClr val="accent6"/>
                          </a:solidFill>
                          <a:effectLst/>
                          <a:latin typeface="#9Slide03 AllRoundGothic" panose="020B0703020202020104" pitchFamily="34" charset="0"/>
                        </a:rPr>
                        <a:t>Nhịp</a:t>
                      </a:r>
                      <a:endParaRPr lang="en-US" sz="2200" b="1" dirty="0">
                        <a:solidFill>
                          <a:schemeClr val="accent6"/>
                        </a:solidFill>
                        <a:effectLst/>
                        <a:latin typeface="#9Slide03 AllRoundGothic" panose="020B07030202020201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endParaRPr lang="en-US" sz="1800" b="1" dirty="0" smtClean="0">
                        <a:effectLst/>
                        <a:latin typeface="#9Slide03 AllRoundGothic" panose="020B0703020202020104" pitchFamily="34" charset="0"/>
                      </a:endParaRPr>
                    </a:p>
                    <a:p>
                      <a:pPr marL="0" marR="0" algn="just">
                        <a:lnSpc>
                          <a:spcPct val="107000"/>
                        </a:lnSpc>
                        <a:spcBef>
                          <a:spcPts val="0"/>
                        </a:spcBef>
                        <a:spcAft>
                          <a:spcPts val="0"/>
                        </a:spcAft>
                      </a:pPr>
                      <a:r>
                        <a:rPr lang="en-US" sz="2400" b="1" dirty="0">
                          <a:effectLst/>
                          <a:latin typeface="#9Slide03 AllRoundGothic" panose="020B0703020202020104" pitchFamily="34" charset="0"/>
                        </a:rPr>
                        <a:t> </a:t>
                      </a:r>
                      <a:r>
                        <a:rPr lang="en-US" sz="2000" b="0" kern="1200" dirty="0" err="1" smtClean="0">
                          <a:solidFill>
                            <a:schemeClr val="dk1"/>
                          </a:solidFill>
                          <a:effectLst/>
                          <a:latin typeface="#9Slide03 AllRoundGothic" panose="020B0703020202020104" pitchFamily="34" charset="0"/>
                          <a:ea typeface="+mn-ea"/>
                          <a:cs typeface="+mn-cs"/>
                        </a:rPr>
                        <a:t>T</a:t>
                      </a:r>
                      <a:r>
                        <a:rPr lang="en-US" sz="2000" kern="1200" dirty="0" err="1" smtClean="0">
                          <a:solidFill>
                            <a:schemeClr val="dk1"/>
                          </a:solidFill>
                          <a:effectLst/>
                          <a:latin typeface="#9Slide03 AllRoundGothic" panose="020B0703020202020104" pitchFamily="34" charset="0"/>
                          <a:ea typeface="+mn-ea"/>
                          <a:cs typeface="+mn-cs"/>
                        </a:rPr>
                        <a:t>hường</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ngắt</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nhịp</a:t>
                      </a:r>
                      <a:r>
                        <a:rPr lang="en-US" sz="2000" kern="1200" dirty="0" smtClean="0">
                          <a:solidFill>
                            <a:schemeClr val="dk1"/>
                          </a:solidFill>
                          <a:effectLst/>
                          <a:latin typeface="#9Slide03 AllRoundGothic" panose="020B0703020202020104" pitchFamily="34" charset="0"/>
                          <a:ea typeface="+mn-ea"/>
                          <a:cs typeface="+mn-cs"/>
                        </a:rPr>
                        <a:t> </a:t>
                      </a:r>
                      <a:r>
                        <a:rPr lang="en-US" sz="2000" kern="1200" dirty="0" err="1" smtClean="0">
                          <a:solidFill>
                            <a:schemeClr val="dk1"/>
                          </a:solidFill>
                          <a:effectLst/>
                          <a:latin typeface="#9Slide03 AllRoundGothic" panose="020B0703020202020104" pitchFamily="34" charset="0"/>
                          <a:ea typeface="+mn-ea"/>
                          <a:cs typeface="+mn-cs"/>
                        </a:rPr>
                        <a:t>chẵn</a:t>
                      </a:r>
                      <a:r>
                        <a:rPr lang="en-US" sz="2000" kern="1200" dirty="0" smtClean="0">
                          <a:solidFill>
                            <a:schemeClr val="dk1"/>
                          </a:solidFill>
                          <a:effectLst/>
                          <a:latin typeface="#9Slide03 AllRoundGothic" panose="020B0703020202020104" pitchFamily="34" charset="0"/>
                          <a:ea typeface="+mn-ea"/>
                          <a:cs typeface="+mn-cs"/>
                        </a:rPr>
                        <a:t> (2/2/2, 2/4, 4/4,…)</a:t>
                      </a:r>
                      <a:endParaRPr lang="en-US" sz="2000" b="1" dirty="0">
                        <a:effectLst/>
                        <a:latin typeface="#9Slide03 AllRoundGothic" panose="020B0703020202020104" pitchFamily="34" charset="0"/>
                      </a:endParaRPr>
                    </a:p>
                  </a:txBody>
                  <a:tcPr marL="68580" marR="68580" marT="0" marB="0"/>
                </a:tc>
              </a:tr>
            </a:tbl>
          </a:graphicData>
        </a:graphic>
      </p:graphicFrame>
      <p:sp>
        <p:nvSpPr>
          <p:cNvPr id="4" name="Rectangle 3"/>
          <p:cNvSpPr/>
          <p:nvPr/>
        </p:nvSpPr>
        <p:spPr>
          <a:xfrm>
            <a:off x="1339223" y="409156"/>
            <a:ext cx="7928132" cy="487506"/>
          </a:xfrm>
          <a:prstGeom prst="rect">
            <a:avLst/>
          </a:prstGeom>
        </p:spPr>
        <p:txBody>
          <a:bodyPr wrap="none">
            <a:spAutoFit/>
          </a:bodyPr>
          <a:lstStyle/>
          <a:p>
            <a:pPr>
              <a:lnSpc>
                <a:spcPct val="107000"/>
              </a:lnSpc>
              <a:spcAft>
                <a:spcPts val="800"/>
              </a:spcAft>
            </a:pP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Phiếu</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bài</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tập</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latin typeface="#9Slide03 AllRoundGothic" panose="020B0703020202020104" pitchFamily="34" charset="0"/>
                <a:ea typeface="Calibri" panose="020F0502020204030204" pitchFamily="34" charset="0"/>
                <a:cs typeface="Times New Roman" panose="02020603050405020304" pitchFamily="18" charset="0"/>
              </a:rPr>
              <a:t>số</a:t>
            </a:r>
            <a:r>
              <a:rPr lang="en-US" sz="2400" b="1" dirty="0">
                <a:latin typeface="#9Slide03 AllRoundGothic" panose="020B0703020202020104" pitchFamily="34" charset="0"/>
                <a:ea typeface="Calibri" panose="020F0502020204030204" pitchFamily="34" charset="0"/>
                <a:cs typeface="Times New Roman" panose="02020603050405020304" pitchFamily="18" charset="0"/>
              </a:rPr>
              <a:t> 2: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Hệ</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thống</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kiến</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thức</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về</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smtClean="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thơ</a:t>
            </a:r>
            <a:r>
              <a:rPr lang="en-US" sz="2400" b="1" dirty="0" smtClean="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lục</a:t>
            </a:r>
            <a:r>
              <a:rPr lang="en-US" sz="2400" b="1" dirty="0">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 </a:t>
            </a:r>
            <a:r>
              <a:rPr lang="en-US" sz="2400" b="1" dirty="0" err="1">
                <a:solidFill>
                  <a:schemeClr val="accent6">
                    <a:lumMod val="75000"/>
                  </a:schemeClr>
                </a:solidFill>
                <a:latin typeface="#9Slide03 AllRoundGothic" panose="020B0703020202020104" pitchFamily="34" charset="0"/>
                <a:ea typeface="Calibri" panose="020F0502020204030204" pitchFamily="34" charset="0"/>
                <a:cs typeface="Times New Roman" panose="02020603050405020304" pitchFamily="18" charset="0"/>
              </a:rPr>
              <a:t>bát</a:t>
            </a:r>
            <a:endParaRPr lang="en-US" sz="2400" dirty="0">
              <a:solidFill>
                <a:schemeClr val="accent6">
                  <a:lumMod val="75000"/>
                </a:schemeClr>
              </a:solidFill>
              <a:effectLst/>
              <a:latin typeface="#9Slide03 AllRoundGothic" panose="020B07030202020201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47531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64872887"/>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2281</TotalTime>
  <Words>1657</Words>
  <Application>Microsoft Office PowerPoint</Application>
  <PresentationFormat>Widescreen</PresentationFormat>
  <Paragraphs>261</Paragraphs>
  <Slides>22</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22</vt:i4>
      </vt:variant>
    </vt:vector>
  </HeadingPairs>
  <TitlesOfParts>
    <vt:vector size="38" baseType="lpstr">
      <vt:lpstr>宋体</vt:lpstr>
      <vt:lpstr>iCiel Pacifico</vt:lpstr>
      <vt:lpstr>微软雅黑</vt:lpstr>
      <vt:lpstr>iCiel Amerigraf</vt:lpstr>
      <vt:lpstr>方正静蕾简体</vt:lpstr>
      <vt:lpstr>Arial</vt:lpstr>
      <vt:lpstr>Aharoni</vt:lpstr>
      <vt:lpstr>黑体</vt:lpstr>
      <vt:lpstr>Times New Roman</vt:lpstr>
      <vt:lpstr>iCiel Alina</vt:lpstr>
      <vt:lpstr>Arial Unicode MS</vt:lpstr>
      <vt:lpstr>#9Slide03 AllRoundGothic</vt:lpstr>
      <vt:lpstr>迷你简卡通</vt:lpstr>
      <vt:lpstr>Calibri</vt:lpstr>
      <vt:lpstr>Arial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Microsoft account</cp:lastModifiedBy>
  <cp:revision>547</cp:revision>
  <dcterms:created xsi:type="dcterms:W3CDTF">2016-02-25T11:28:42Z</dcterms:created>
  <dcterms:modified xsi:type="dcterms:W3CDTF">2021-12-16T01:17:45Z</dcterms:modified>
</cp:coreProperties>
</file>